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82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Tahom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nkVB1xw+e9YAU1KR+P6D7DYM7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Tahoma-regular.fntdata"/><Relationship Id="rId12" Type="http://schemas.openxmlformats.org/officeDocument/2006/relationships/slide" Target="slides/slide6.xml"/><Relationship Id="rId15" Type="http://customschemas.google.com/relationships/presentationmetadata" Target="metadata"/><Relationship Id="rId14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:notes"/>
          <p:cNvSpPr/>
          <p:nvPr>
            <p:ph idx="2" type="sldImg"/>
          </p:nvPr>
        </p:nvSpPr>
        <p:spPr>
          <a:xfrm>
            <a:off x="420688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8" name="Google Shape;2628;p1:notes"/>
          <p:cNvSpPr txBox="1"/>
          <p:nvPr>
            <p:ph idx="1" type="body"/>
          </p:nvPr>
        </p:nvSpPr>
        <p:spPr>
          <a:xfrm>
            <a:off x="680560" y="4785598"/>
            <a:ext cx="54444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29" name="Google Shape;2629;p1:notes"/>
          <p:cNvSpPr txBox="1"/>
          <p:nvPr>
            <p:ph idx="12" type="sldNum"/>
          </p:nvPr>
        </p:nvSpPr>
        <p:spPr>
          <a:xfrm>
            <a:off x="3854932" y="9445169"/>
            <a:ext cx="2949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2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4" name="Google Shape;2634;p2:notes"/>
          <p:cNvSpPr txBox="1"/>
          <p:nvPr>
            <p:ph idx="1" type="body"/>
          </p:nvPr>
        </p:nvSpPr>
        <p:spPr>
          <a:xfrm>
            <a:off x="680560" y="4723448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3:notes"/>
          <p:cNvSpPr/>
          <p:nvPr>
            <p:ph idx="2" type="sldImg"/>
          </p:nvPr>
        </p:nvSpPr>
        <p:spPr>
          <a:xfrm>
            <a:off x="420688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4" name="Google Shape;2794;p3:notes"/>
          <p:cNvSpPr txBox="1"/>
          <p:nvPr>
            <p:ph idx="1" type="body"/>
          </p:nvPr>
        </p:nvSpPr>
        <p:spPr>
          <a:xfrm>
            <a:off x="680560" y="4785598"/>
            <a:ext cx="54444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5" name="Google Shape;2795;p3:notes"/>
          <p:cNvSpPr txBox="1"/>
          <p:nvPr>
            <p:ph idx="12" type="sldNum"/>
          </p:nvPr>
        </p:nvSpPr>
        <p:spPr>
          <a:xfrm>
            <a:off x="3854932" y="9445169"/>
            <a:ext cx="2949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4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0" name="Google Shape;2800;p4:notes"/>
          <p:cNvSpPr txBox="1"/>
          <p:nvPr>
            <p:ph idx="1" type="body"/>
          </p:nvPr>
        </p:nvSpPr>
        <p:spPr>
          <a:xfrm>
            <a:off x="680560" y="4723448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5:notes"/>
          <p:cNvSpPr/>
          <p:nvPr>
            <p:ph idx="2" type="sldImg"/>
          </p:nvPr>
        </p:nvSpPr>
        <p:spPr>
          <a:xfrm>
            <a:off x="420688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5" name="Google Shape;2865;p5:notes"/>
          <p:cNvSpPr txBox="1"/>
          <p:nvPr>
            <p:ph idx="1" type="body"/>
          </p:nvPr>
        </p:nvSpPr>
        <p:spPr>
          <a:xfrm>
            <a:off x="680560" y="4785598"/>
            <a:ext cx="54444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6" name="Google Shape;2866;p5:notes"/>
          <p:cNvSpPr txBox="1"/>
          <p:nvPr>
            <p:ph idx="12" type="sldNum"/>
          </p:nvPr>
        </p:nvSpPr>
        <p:spPr>
          <a:xfrm>
            <a:off x="3854932" y="9445169"/>
            <a:ext cx="2949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6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1" name="Google Shape;2871;p6:notes"/>
          <p:cNvSpPr txBox="1"/>
          <p:nvPr>
            <p:ph idx="1" type="body"/>
          </p:nvPr>
        </p:nvSpPr>
        <p:spPr>
          <a:xfrm>
            <a:off x="680560" y="4723448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ream tech&amp;touch" showMasterSp="0">
  <p:cSld name="title slide cream tech&amp;touch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8"/>
          <p:cNvGrpSpPr/>
          <p:nvPr/>
        </p:nvGrpSpPr>
        <p:grpSpPr>
          <a:xfrm>
            <a:off x="6804026" y="1587"/>
            <a:ext cx="5389847" cy="6384563"/>
            <a:chOff x="2448" y="567"/>
            <a:chExt cx="2784" cy="3297"/>
          </a:xfrm>
        </p:grpSpPr>
        <p:sp>
          <p:nvSpPr>
            <p:cNvPr id="106" name="Google Shape;106;p8"/>
            <p:cNvSpPr/>
            <p:nvPr/>
          </p:nvSpPr>
          <p:spPr>
            <a:xfrm>
              <a:off x="3920" y="1050"/>
              <a:ext cx="300" cy="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239" y="1040"/>
              <a:ext cx="797" cy="797"/>
            </a:xfrm>
            <a:custGeom>
              <a:rect b="b" l="l" r="r" t="t"/>
              <a:pathLst>
                <a:path extrusionOk="0" h="390" w="390">
                  <a:moveTo>
                    <a:pt x="195" y="0"/>
                  </a:moveTo>
                  <a:cubicBezTo>
                    <a:pt x="88" y="0"/>
                    <a:pt x="0" y="88"/>
                    <a:pt x="0" y="195"/>
                  </a:cubicBezTo>
                  <a:cubicBezTo>
                    <a:pt x="0" y="303"/>
                    <a:pt x="88" y="390"/>
                    <a:pt x="195" y="390"/>
                  </a:cubicBezTo>
                  <a:cubicBezTo>
                    <a:pt x="303" y="390"/>
                    <a:pt x="390" y="303"/>
                    <a:pt x="390" y="195"/>
                  </a:cubicBezTo>
                  <a:cubicBezTo>
                    <a:pt x="390" y="88"/>
                    <a:pt x="303" y="0"/>
                    <a:pt x="195" y="0"/>
                  </a:cubicBezTo>
                  <a:moveTo>
                    <a:pt x="195" y="126"/>
                  </a:moveTo>
                  <a:cubicBezTo>
                    <a:pt x="234" y="126"/>
                    <a:pt x="265" y="157"/>
                    <a:pt x="265" y="195"/>
                  </a:cubicBezTo>
                  <a:cubicBezTo>
                    <a:pt x="265" y="233"/>
                    <a:pt x="234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ubicBezTo>
                    <a:pt x="126" y="157"/>
                    <a:pt x="157" y="126"/>
                    <a:pt x="195" y="1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23" y="2023"/>
              <a:ext cx="798" cy="797"/>
            </a:xfrm>
            <a:custGeom>
              <a:rect b="b" l="l" r="r" t="t"/>
              <a:pathLst>
                <a:path extrusionOk="0" h="390" w="390">
                  <a:moveTo>
                    <a:pt x="195" y="0"/>
                  </a:moveTo>
                  <a:cubicBezTo>
                    <a:pt x="87" y="0"/>
                    <a:pt x="0" y="87"/>
                    <a:pt x="0" y="195"/>
                  </a:cubicBezTo>
                  <a:cubicBezTo>
                    <a:pt x="0" y="303"/>
                    <a:pt x="87" y="390"/>
                    <a:pt x="195" y="390"/>
                  </a:cubicBezTo>
                  <a:cubicBezTo>
                    <a:pt x="303" y="390"/>
                    <a:pt x="390" y="303"/>
                    <a:pt x="390" y="195"/>
                  </a:cubicBezTo>
                  <a:cubicBezTo>
                    <a:pt x="390" y="87"/>
                    <a:pt x="303" y="0"/>
                    <a:pt x="195" y="0"/>
                  </a:cubicBezTo>
                  <a:moveTo>
                    <a:pt x="195" y="126"/>
                  </a:moveTo>
                  <a:cubicBezTo>
                    <a:pt x="233" y="126"/>
                    <a:pt x="264" y="157"/>
                    <a:pt x="264" y="195"/>
                  </a:cubicBezTo>
                  <a:cubicBezTo>
                    <a:pt x="264" y="233"/>
                    <a:pt x="233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ubicBezTo>
                    <a:pt x="126" y="157"/>
                    <a:pt x="157" y="126"/>
                    <a:pt x="195" y="1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448" y="2910"/>
              <a:ext cx="797" cy="798"/>
            </a:xfrm>
            <a:custGeom>
              <a:rect b="b" l="l" r="r" t="t"/>
              <a:pathLst>
                <a:path extrusionOk="0" h="390" w="390">
                  <a:moveTo>
                    <a:pt x="195" y="0"/>
                  </a:moveTo>
                  <a:cubicBezTo>
                    <a:pt x="87" y="0"/>
                    <a:pt x="0" y="87"/>
                    <a:pt x="0" y="195"/>
                  </a:cubicBezTo>
                  <a:cubicBezTo>
                    <a:pt x="0" y="302"/>
                    <a:pt x="87" y="390"/>
                    <a:pt x="195" y="390"/>
                  </a:cubicBezTo>
                  <a:cubicBezTo>
                    <a:pt x="303" y="390"/>
                    <a:pt x="390" y="302"/>
                    <a:pt x="390" y="195"/>
                  </a:cubicBezTo>
                  <a:cubicBezTo>
                    <a:pt x="390" y="87"/>
                    <a:pt x="303" y="0"/>
                    <a:pt x="195" y="0"/>
                  </a:cubicBezTo>
                  <a:moveTo>
                    <a:pt x="195" y="126"/>
                  </a:moveTo>
                  <a:cubicBezTo>
                    <a:pt x="233" y="126"/>
                    <a:pt x="264" y="157"/>
                    <a:pt x="264" y="195"/>
                  </a:cubicBezTo>
                  <a:cubicBezTo>
                    <a:pt x="264" y="233"/>
                    <a:pt x="233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ubicBezTo>
                    <a:pt x="126" y="157"/>
                    <a:pt x="157" y="126"/>
                    <a:pt x="195" y="1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303" y="2031"/>
              <a:ext cx="300" cy="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969" y="2031"/>
              <a:ext cx="300" cy="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496" y="2031"/>
              <a:ext cx="300" cy="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351" y="2964"/>
              <a:ext cx="300" cy="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3" y="2937"/>
              <a:ext cx="971" cy="830"/>
            </a:xfrm>
            <a:custGeom>
              <a:rect b="b" l="l" r="r" t="t"/>
              <a:pathLst>
                <a:path extrusionOk="0" h="406" w="475">
                  <a:moveTo>
                    <a:pt x="236" y="62"/>
                  </a:moveTo>
                  <a:cubicBezTo>
                    <a:pt x="242" y="55"/>
                    <a:pt x="248" y="47"/>
                    <a:pt x="254" y="42"/>
                  </a:cubicBezTo>
                  <a:cubicBezTo>
                    <a:pt x="292" y="9"/>
                    <a:pt x="336" y="0"/>
                    <a:pt x="384" y="17"/>
                  </a:cubicBezTo>
                  <a:cubicBezTo>
                    <a:pt x="431" y="34"/>
                    <a:pt x="460" y="69"/>
                    <a:pt x="468" y="119"/>
                  </a:cubicBezTo>
                  <a:cubicBezTo>
                    <a:pt x="475" y="164"/>
                    <a:pt x="461" y="203"/>
                    <a:pt x="428" y="235"/>
                  </a:cubicBezTo>
                  <a:cubicBezTo>
                    <a:pt x="408" y="254"/>
                    <a:pt x="388" y="274"/>
                    <a:pt x="368" y="294"/>
                  </a:cubicBezTo>
                  <a:cubicBezTo>
                    <a:pt x="341" y="321"/>
                    <a:pt x="314" y="349"/>
                    <a:pt x="286" y="376"/>
                  </a:cubicBezTo>
                  <a:cubicBezTo>
                    <a:pt x="256" y="406"/>
                    <a:pt x="212" y="406"/>
                    <a:pt x="182" y="376"/>
                  </a:cubicBezTo>
                  <a:cubicBezTo>
                    <a:pt x="135" y="329"/>
                    <a:pt x="88" y="281"/>
                    <a:pt x="41" y="234"/>
                  </a:cubicBezTo>
                  <a:cubicBezTo>
                    <a:pt x="14" y="207"/>
                    <a:pt x="0" y="175"/>
                    <a:pt x="0" y="137"/>
                  </a:cubicBezTo>
                  <a:cubicBezTo>
                    <a:pt x="0" y="76"/>
                    <a:pt x="47" y="21"/>
                    <a:pt x="107" y="11"/>
                  </a:cubicBezTo>
                  <a:cubicBezTo>
                    <a:pt x="152" y="4"/>
                    <a:pt x="191" y="17"/>
                    <a:pt x="223" y="48"/>
                  </a:cubicBezTo>
                  <a:cubicBezTo>
                    <a:pt x="227" y="52"/>
                    <a:pt x="231" y="56"/>
                    <a:pt x="236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2877" y="1023"/>
              <a:ext cx="973" cy="830"/>
            </a:xfrm>
            <a:custGeom>
              <a:rect b="b" l="l" r="r" t="t"/>
              <a:pathLst>
                <a:path extrusionOk="0" h="406" w="476">
                  <a:moveTo>
                    <a:pt x="236" y="61"/>
                  </a:moveTo>
                  <a:cubicBezTo>
                    <a:pt x="243" y="54"/>
                    <a:pt x="248" y="47"/>
                    <a:pt x="254" y="41"/>
                  </a:cubicBezTo>
                  <a:cubicBezTo>
                    <a:pt x="293" y="9"/>
                    <a:pt x="337" y="0"/>
                    <a:pt x="384" y="17"/>
                  </a:cubicBezTo>
                  <a:cubicBezTo>
                    <a:pt x="432" y="34"/>
                    <a:pt x="460" y="69"/>
                    <a:pt x="468" y="118"/>
                  </a:cubicBezTo>
                  <a:cubicBezTo>
                    <a:pt x="476" y="164"/>
                    <a:pt x="461" y="202"/>
                    <a:pt x="429" y="234"/>
                  </a:cubicBezTo>
                  <a:cubicBezTo>
                    <a:pt x="409" y="254"/>
                    <a:pt x="389" y="274"/>
                    <a:pt x="369" y="294"/>
                  </a:cubicBezTo>
                  <a:cubicBezTo>
                    <a:pt x="341" y="321"/>
                    <a:pt x="314" y="348"/>
                    <a:pt x="287" y="376"/>
                  </a:cubicBezTo>
                  <a:cubicBezTo>
                    <a:pt x="256" y="406"/>
                    <a:pt x="213" y="406"/>
                    <a:pt x="182" y="376"/>
                  </a:cubicBezTo>
                  <a:cubicBezTo>
                    <a:pt x="135" y="328"/>
                    <a:pt x="88" y="281"/>
                    <a:pt x="41" y="233"/>
                  </a:cubicBezTo>
                  <a:cubicBezTo>
                    <a:pt x="14" y="207"/>
                    <a:pt x="0" y="174"/>
                    <a:pt x="0" y="136"/>
                  </a:cubicBezTo>
                  <a:cubicBezTo>
                    <a:pt x="1" y="75"/>
                    <a:pt x="48" y="20"/>
                    <a:pt x="108" y="11"/>
                  </a:cubicBezTo>
                  <a:cubicBezTo>
                    <a:pt x="153" y="4"/>
                    <a:pt x="191" y="16"/>
                    <a:pt x="224" y="48"/>
                  </a:cubicBezTo>
                  <a:cubicBezTo>
                    <a:pt x="227" y="52"/>
                    <a:pt x="231" y="56"/>
                    <a:pt x="236" y="6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536" y="56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855" y="567"/>
              <a:ext cx="797" cy="401"/>
            </a:xfrm>
            <a:custGeom>
              <a:rect b="b" l="l" r="r" t="t"/>
              <a:pathLst>
                <a:path extrusionOk="0" h="196" w="390">
                  <a:moveTo>
                    <a:pt x="264" y="0"/>
                  </a:moveTo>
                  <a:cubicBezTo>
                    <a:pt x="264" y="39"/>
                    <a:pt x="233" y="70"/>
                    <a:pt x="195" y="70"/>
                  </a:cubicBezTo>
                  <a:cubicBezTo>
                    <a:pt x="157" y="70"/>
                    <a:pt x="126" y="39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88" y="196"/>
                    <a:pt x="195" y="196"/>
                  </a:cubicBezTo>
                  <a:cubicBezTo>
                    <a:pt x="303" y="196"/>
                    <a:pt x="390" y="108"/>
                    <a:pt x="390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833" y="2023"/>
              <a:ext cx="399" cy="797"/>
            </a:xfrm>
            <a:custGeom>
              <a:rect b="b" l="l" r="r" t="t"/>
              <a:pathLst>
                <a:path extrusionOk="0" h="390" w="195">
                  <a:moveTo>
                    <a:pt x="126" y="195"/>
                  </a:moveTo>
                  <a:cubicBezTo>
                    <a:pt x="126" y="157"/>
                    <a:pt x="157" y="126"/>
                    <a:pt x="195" y="12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87" y="0"/>
                    <a:pt x="0" y="87"/>
                    <a:pt x="0" y="195"/>
                  </a:cubicBezTo>
                  <a:cubicBezTo>
                    <a:pt x="0" y="303"/>
                    <a:pt x="87" y="390"/>
                    <a:pt x="195" y="390"/>
                  </a:cubicBezTo>
                  <a:cubicBezTo>
                    <a:pt x="195" y="264"/>
                    <a:pt x="195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9" name="Google Shape;119;p8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21" name="Google Shape;121;p8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22" name="Google Shape;122;p8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23" name="Google Shape;123;p8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24" name="Google Shape;124;p8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8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8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8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8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8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8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8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8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8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8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8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8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8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0" name="Google Shape;140;p8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41" name="Google Shape;141;p8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8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8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8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8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8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8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8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8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8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8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8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8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8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8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8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7" name="Google Shape;157;p8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58" name="Google Shape;158;p8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8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8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8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8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8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8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8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8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8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8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8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8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8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8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8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8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8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8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8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8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8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8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4" name="Google Shape;184;p8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85" name="Google Shape;185;p8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8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8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8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8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8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8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8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8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8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8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8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8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8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8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8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8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8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211" name="Google Shape;2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4590"/>
            <a:ext cx="1666873" cy="46570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ue: arrows right" showMasterSp="0">
  <p:cSld name="title slide blue: arrows right">
    <p:bg>
      <p:bgPr>
        <a:solidFill>
          <a:srgbClr val="2175D9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9"/>
          <p:cNvSpPr/>
          <p:nvPr/>
        </p:nvSpPr>
        <p:spPr>
          <a:xfrm>
            <a:off x="6189665" y="0"/>
            <a:ext cx="2725738" cy="1934619"/>
          </a:xfrm>
          <a:custGeom>
            <a:rect b="b" l="l" r="r" t="t"/>
            <a:pathLst>
              <a:path extrusionOk="0" h="1934619" w="2725738">
                <a:moveTo>
                  <a:pt x="1202078" y="0"/>
                </a:moveTo>
                <a:lnTo>
                  <a:pt x="2224120" y="0"/>
                </a:lnTo>
                <a:lnTo>
                  <a:pt x="2290810" y="64887"/>
                </a:lnTo>
                <a:cubicBezTo>
                  <a:pt x="2617279" y="382526"/>
                  <a:pt x="2617279" y="382526"/>
                  <a:pt x="2617279" y="382526"/>
                </a:cubicBezTo>
                <a:cubicBezTo>
                  <a:pt x="2677217" y="448264"/>
                  <a:pt x="2725738" y="536868"/>
                  <a:pt x="2725738" y="634046"/>
                </a:cubicBezTo>
                <a:cubicBezTo>
                  <a:pt x="2725738" y="734083"/>
                  <a:pt x="2677217" y="822686"/>
                  <a:pt x="2617279" y="888424"/>
                </a:cubicBezTo>
                <a:cubicBezTo>
                  <a:pt x="1604047" y="1837341"/>
                  <a:pt x="1604047" y="1837341"/>
                  <a:pt x="1604047" y="1837341"/>
                </a:cubicBezTo>
                <a:cubicBezTo>
                  <a:pt x="1461338" y="1971675"/>
                  <a:pt x="1235858" y="1965959"/>
                  <a:pt x="1104566" y="1825908"/>
                </a:cubicBezTo>
                <a:cubicBezTo>
                  <a:pt x="970420" y="1685857"/>
                  <a:pt x="976128" y="1460061"/>
                  <a:pt x="1115983" y="1328584"/>
                </a:cubicBezTo>
                <a:cubicBezTo>
                  <a:pt x="1481317" y="977028"/>
                  <a:pt x="1481317" y="977028"/>
                  <a:pt x="1481317" y="977028"/>
                </a:cubicBezTo>
                <a:cubicBezTo>
                  <a:pt x="348210" y="977028"/>
                  <a:pt x="348210" y="977028"/>
                  <a:pt x="348210" y="977028"/>
                </a:cubicBezTo>
                <a:cubicBezTo>
                  <a:pt x="156980" y="977028"/>
                  <a:pt x="0" y="834119"/>
                  <a:pt x="0" y="639763"/>
                </a:cubicBezTo>
                <a:cubicBezTo>
                  <a:pt x="0" y="448264"/>
                  <a:pt x="156980" y="302497"/>
                  <a:pt x="348210" y="302497"/>
                </a:cubicBezTo>
                <a:cubicBezTo>
                  <a:pt x="1504151" y="302497"/>
                  <a:pt x="1504151" y="302497"/>
                  <a:pt x="1504151" y="302497"/>
                </a:cubicBezTo>
                <a:cubicBezTo>
                  <a:pt x="1358588" y="156730"/>
                  <a:pt x="1267611" y="65625"/>
                  <a:pt x="1210751" y="86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6" name="Google Shape;606;p19"/>
          <p:cNvSpPr/>
          <p:nvPr/>
        </p:nvSpPr>
        <p:spPr>
          <a:xfrm>
            <a:off x="8070852" y="1330325"/>
            <a:ext cx="2714627" cy="2666999"/>
          </a:xfrm>
          <a:custGeom>
            <a:rect b="b" l="l" r="r" t="t"/>
            <a:pathLst>
              <a:path extrusionOk="0" h="933" w="951">
                <a:moveTo>
                  <a:pt x="951" y="464"/>
                </a:moveTo>
                <a:cubicBezTo>
                  <a:pt x="951" y="464"/>
                  <a:pt x="951" y="464"/>
                  <a:pt x="951" y="464"/>
                </a:cubicBezTo>
                <a:cubicBezTo>
                  <a:pt x="951" y="499"/>
                  <a:pt x="936" y="531"/>
                  <a:pt x="914" y="553"/>
                </a:cubicBezTo>
                <a:cubicBezTo>
                  <a:pt x="914" y="553"/>
                  <a:pt x="914" y="553"/>
                  <a:pt x="914" y="553"/>
                </a:cubicBezTo>
                <a:cubicBezTo>
                  <a:pt x="560" y="886"/>
                  <a:pt x="560" y="886"/>
                  <a:pt x="560" y="886"/>
                </a:cubicBezTo>
                <a:cubicBezTo>
                  <a:pt x="511" y="933"/>
                  <a:pt x="433" y="930"/>
                  <a:pt x="386" y="881"/>
                </a:cubicBezTo>
                <a:cubicBezTo>
                  <a:pt x="340" y="832"/>
                  <a:pt x="342" y="756"/>
                  <a:pt x="391" y="709"/>
                </a:cubicBezTo>
                <a:cubicBezTo>
                  <a:pt x="519" y="588"/>
                  <a:pt x="519" y="588"/>
                  <a:pt x="519" y="588"/>
                </a:cubicBezTo>
                <a:cubicBezTo>
                  <a:pt x="123" y="588"/>
                  <a:pt x="123" y="588"/>
                  <a:pt x="123" y="588"/>
                </a:cubicBezTo>
                <a:cubicBezTo>
                  <a:pt x="55" y="588"/>
                  <a:pt x="0" y="533"/>
                  <a:pt x="0" y="466"/>
                </a:cubicBezTo>
                <a:cubicBezTo>
                  <a:pt x="0" y="398"/>
                  <a:pt x="55" y="343"/>
                  <a:pt x="123" y="343"/>
                </a:cubicBezTo>
                <a:cubicBezTo>
                  <a:pt x="527" y="343"/>
                  <a:pt x="527" y="343"/>
                  <a:pt x="527" y="343"/>
                </a:cubicBezTo>
                <a:cubicBezTo>
                  <a:pt x="392" y="210"/>
                  <a:pt x="392" y="210"/>
                  <a:pt x="392" y="210"/>
                </a:cubicBezTo>
                <a:cubicBezTo>
                  <a:pt x="343" y="163"/>
                  <a:pt x="343" y="85"/>
                  <a:pt x="390" y="37"/>
                </a:cubicBezTo>
                <a:cubicBezTo>
                  <a:pt x="414" y="12"/>
                  <a:pt x="445" y="0"/>
                  <a:pt x="477" y="0"/>
                </a:cubicBezTo>
                <a:cubicBezTo>
                  <a:pt x="508" y="0"/>
                  <a:pt x="539" y="11"/>
                  <a:pt x="563" y="35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36" y="399"/>
                  <a:pt x="951" y="430"/>
                  <a:pt x="951" y="4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7" name="Google Shape;607;p19"/>
          <p:cNvSpPr/>
          <p:nvPr/>
        </p:nvSpPr>
        <p:spPr>
          <a:xfrm>
            <a:off x="10094915" y="3205163"/>
            <a:ext cx="2090735" cy="2627164"/>
          </a:xfrm>
          <a:custGeom>
            <a:rect b="b" l="l" r="r" t="t"/>
            <a:pathLst>
              <a:path extrusionOk="0" h="2627164" w="2090735">
                <a:moveTo>
                  <a:pt x="1361433" y="0"/>
                </a:moveTo>
                <a:cubicBezTo>
                  <a:pt x="1449912" y="0"/>
                  <a:pt x="1538391" y="31440"/>
                  <a:pt x="1606891" y="97178"/>
                </a:cubicBezTo>
                <a:cubicBezTo>
                  <a:pt x="1794195" y="280995"/>
                  <a:pt x="1946380" y="430346"/>
                  <a:pt x="2070030" y="551694"/>
                </a:cubicBezTo>
                <a:lnTo>
                  <a:pt x="2090735" y="572014"/>
                </a:lnTo>
                <a:lnTo>
                  <a:pt x="2090735" y="2065811"/>
                </a:lnTo>
                <a:lnTo>
                  <a:pt x="2021725" y="2130819"/>
                </a:lnTo>
                <a:cubicBezTo>
                  <a:pt x="1595474" y="2532349"/>
                  <a:pt x="1595474" y="2532349"/>
                  <a:pt x="1595474" y="2532349"/>
                </a:cubicBezTo>
                <a:cubicBezTo>
                  <a:pt x="1455621" y="2663825"/>
                  <a:pt x="1232996" y="2658109"/>
                  <a:pt x="1101705" y="2518058"/>
                </a:cubicBezTo>
                <a:cubicBezTo>
                  <a:pt x="970414" y="2378007"/>
                  <a:pt x="973268" y="2157927"/>
                  <a:pt x="1115976" y="2026451"/>
                </a:cubicBezTo>
                <a:cubicBezTo>
                  <a:pt x="1481308" y="1680611"/>
                  <a:pt x="1481308" y="1680611"/>
                  <a:pt x="1481308" y="1680611"/>
                </a:cubicBezTo>
                <a:cubicBezTo>
                  <a:pt x="348207" y="1680611"/>
                  <a:pt x="348207" y="1680611"/>
                  <a:pt x="348207" y="1680611"/>
                </a:cubicBezTo>
                <a:cubicBezTo>
                  <a:pt x="156979" y="1680611"/>
                  <a:pt x="0" y="1526269"/>
                  <a:pt x="0" y="1331913"/>
                </a:cubicBezTo>
                <a:cubicBezTo>
                  <a:pt x="0" y="1140415"/>
                  <a:pt x="156979" y="986073"/>
                  <a:pt x="348207" y="986073"/>
                </a:cubicBezTo>
                <a:cubicBezTo>
                  <a:pt x="1504141" y="986073"/>
                  <a:pt x="1504141" y="986073"/>
                  <a:pt x="1504141" y="986073"/>
                </a:cubicBezTo>
                <a:cubicBezTo>
                  <a:pt x="1115976" y="603076"/>
                  <a:pt x="1115976" y="603076"/>
                  <a:pt x="1115976" y="603076"/>
                </a:cubicBezTo>
                <a:cubicBezTo>
                  <a:pt x="978976" y="465884"/>
                  <a:pt x="976122" y="242946"/>
                  <a:pt x="1113122" y="105753"/>
                </a:cubicBezTo>
                <a:cubicBezTo>
                  <a:pt x="1181621" y="34298"/>
                  <a:pt x="1270100" y="0"/>
                  <a:pt x="13614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19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9" name="Google Shape;609;p19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610" name="Google Shape;610;p19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611" name="Google Shape;611;p19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612" name="Google Shape;612;p19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613" name="Google Shape;613;p19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4" name="Google Shape;614;p19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19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19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19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8" name="Google Shape;618;p19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19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19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19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29" name="Google Shape;629;p19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630" name="Google Shape;630;p19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1" name="Google Shape;631;p19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2" name="Google Shape;632;p19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7" name="Google Shape;637;p19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8" name="Google Shape;638;p19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3" name="Google Shape;643;p19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4" name="Google Shape;644;p19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5" name="Google Shape;645;p19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46" name="Google Shape;646;p19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647" name="Google Shape;647;p19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8" name="Google Shape;648;p19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9" name="Google Shape;649;p19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19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2" name="Google Shape;652;p19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4" name="Google Shape;654;p19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5" name="Google Shape;655;p19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19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8" name="Google Shape;658;p19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0" name="Google Shape;660;p19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1" name="Google Shape;661;p19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3" name="Google Shape;663;p19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4" name="Google Shape;664;p19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5" name="Google Shape;665;p19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6" name="Google Shape;666;p19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7" name="Google Shape;667;p19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8" name="Google Shape;668;p19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9" name="Google Shape;669;p19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0" name="Google Shape;670;p19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1" name="Google Shape;671;p19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2" name="Google Shape;672;p19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73" name="Google Shape;673;p19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674" name="Google Shape;674;p19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5" name="Google Shape;675;p19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6" name="Google Shape;676;p19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7" name="Google Shape;677;p19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8" name="Google Shape;678;p19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9" name="Google Shape;679;p19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0" name="Google Shape;680;p19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19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19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19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4" name="Google Shape;684;p19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5" name="Google Shape;685;p19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6" name="Google Shape;686;p19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7" name="Google Shape;687;p19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19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19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19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1" name="Google Shape;691;p19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2" name="Google Shape;692;p19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19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4" name="Google Shape;694;p19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5" name="Google Shape;695;p19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6" name="Google Shape;696;p19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7" name="Google Shape;697;p19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19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9" name="Google Shape;699;p19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700" name="Google Shape;7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6117"/>
            <a:ext cx="1666873" cy="46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ue: arrows up" showMasterSp="0">
  <p:cSld name="title slide blue: arrows up">
    <p:bg>
      <p:bgPr>
        <a:solidFill>
          <a:srgbClr val="2175D9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0"/>
          <p:cNvSpPr/>
          <p:nvPr/>
        </p:nvSpPr>
        <p:spPr>
          <a:xfrm>
            <a:off x="6261102" y="3133725"/>
            <a:ext cx="2641603" cy="2708275"/>
          </a:xfrm>
          <a:custGeom>
            <a:rect b="b" l="l" r="r" t="t"/>
            <a:pathLst>
              <a:path extrusionOk="0" h="955" w="932">
                <a:moveTo>
                  <a:pt x="464" y="0"/>
                </a:moveTo>
                <a:cubicBezTo>
                  <a:pt x="464" y="0"/>
                  <a:pt x="464" y="0"/>
                  <a:pt x="464" y="0"/>
                </a:cubicBezTo>
                <a:cubicBezTo>
                  <a:pt x="499" y="0"/>
                  <a:pt x="530" y="17"/>
                  <a:pt x="553" y="37"/>
                </a:cubicBezTo>
                <a:cubicBezTo>
                  <a:pt x="553" y="37"/>
                  <a:pt x="553" y="37"/>
                  <a:pt x="553" y="37"/>
                </a:cubicBezTo>
                <a:cubicBezTo>
                  <a:pt x="885" y="393"/>
                  <a:pt x="885" y="393"/>
                  <a:pt x="885" y="393"/>
                </a:cubicBezTo>
                <a:cubicBezTo>
                  <a:pt x="932" y="442"/>
                  <a:pt x="930" y="521"/>
                  <a:pt x="880" y="568"/>
                </a:cubicBezTo>
                <a:cubicBezTo>
                  <a:pt x="831" y="614"/>
                  <a:pt x="753" y="613"/>
                  <a:pt x="707" y="564"/>
                </a:cubicBezTo>
                <a:cubicBezTo>
                  <a:pt x="584" y="436"/>
                  <a:pt x="584" y="436"/>
                  <a:pt x="584" y="436"/>
                </a:cubicBezTo>
                <a:cubicBezTo>
                  <a:pt x="584" y="832"/>
                  <a:pt x="584" y="832"/>
                  <a:pt x="584" y="832"/>
                </a:cubicBezTo>
                <a:cubicBezTo>
                  <a:pt x="584" y="900"/>
                  <a:pt x="534" y="955"/>
                  <a:pt x="466" y="955"/>
                </a:cubicBezTo>
                <a:cubicBezTo>
                  <a:pt x="399" y="955"/>
                  <a:pt x="348" y="900"/>
                  <a:pt x="348" y="832"/>
                </a:cubicBezTo>
                <a:cubicBezTo>
                  <a:pt x="348" y="428"/>
                  <a:pt x="348" y="428"/>
                  <a:pt x="348" y="428"/>
                </a:cubicBezTo>
                <a:cubicBezTo>
                  <a:pt x="212" y="563"/>
                  <a:pt x="212" y="563"/>
                  <a:pt x="212" y="563"/>
                </a:cubicBezTo>
                <a:cubicBezTo>
                  <a:pt x="165" y="612"/>
                  <a:pt x="86" y="612"/>
                  <a:pt x="37" y="565"/>
                </a:cubicBezTo>
                <a:cubicBezTo>
                  <a:pt x="13" y="541"/>
                  <a:pt x="0" y="509"/>
                  <a:pt x="0" y="478"/>
                </a:cubicBezTo>
                <a:cubicBezTo>
                  <a:pt x="0" y="447"/>
                  <a:pt x="11" y="413"/>
                  <a:pt x="34" y="390"/>
                </a:cubicBezTo>
                <a:cubicBezTo>
                  <a:pt x="376" y="37"/>
                  <a:pt x="376" y="37"/>
                  <a:pt x="376" y="37"/>
                </a:cubicBezTo>
                <a:cubicBezTo>
                  <a:pt x="376" y="37"/>
                  <a:pt x="376" y="37"/>
                  <a:pt x="376" y="37"/>
                </a:cubicBezTo>
                <a:cubicBezTo>
                  <a:pt x="399" y="17"/>
                  <a:pt x="429" y="0"/>
                  <a:pt x="464" y="0"/>
                </a:cubicBezTo>
                <a:close/>
              </a:path>
            </a:pathLst>
          </a:custGeom>
          <a:solidFill>
            <a:srgbClr val="F7F5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20"/>
          <p:cNvSpPr/>
          <p:nvPr/>
        </p:nvSpPr>
        <p:spPr>
          <a:xfrm>
            <a:off x="10126664" y="0"/>
            <a:ext cx="2065337" cy="1960562"/>
          </a:xfrm>
          <a:custGeom>
            <a:rect b="b" l="l" r="r" t="t"/>
            <a:pathLst>
              <a:path extrusionOk="0" h="1960562" w="2065337">
                <a:moveTo>
                  <a:pt x="454299" y="0"/>
                </a:moveTo>
                <a:lnTo>
                  <a:pt x="2065337" y="0"/>
                </a:lnTo>
                <a:lnTo>
                  <a:pt x="2065337" y="902300"/>
                </a:lnTo>
                <a:lnTo>
                  <a:pt x="2060989" y="899839"/>
                </a:lnTo>
                <a:cubicBezTo>
                  <a:pt x="2042283" y="886633"/>
                  <a:pt x="2024624" y="871337"/>
                  <a:pt x="2008336" y="853958"/>
                </a:cubicBezTo>
                <a:cubicBezTo>
                  <a:pt x="1665588" y="487927"/>
                  <a:pt x="1665588" y="487927"/>
                  <a:pt x="1665588" y="487927"/>
                </a:cubicBezTo>
                <a:cubicBezTo>
                  <a:pt x="1665588" y="1614394"/>
                  <a:pt x="1665588" y="1614394"/>
                  <a:pt x="1665588" y="1614394"/>
                </a:cubicBezTo>
                <a:cubicBezTo>
                  <a:pt x="1665588" y="1807340"/>
                  <a:pt x="1512625" y="1960562"/>
                  <a:pt x="1320007" y="1960562"/>
                </a:cubicBezTo>
                <a:cubicBezTo>
                  <a:pt x="1130220" y="1960562"/>
                  <a:pt x="977258" y="1807340"/>
                  <a:pt x="977258" y="1614394"/>
                </a:cubicBezTo>
                <a:cubicBezTo>
                  <a:pt x="977258" y="465227"/>
                  <a:pt x="977258" y="465227"/>
                  <a:pt x="977258" y="465227"/>
                </a:cubicBezTo>
                <a:cubicBezTo>
                  <a:pt x="594853" y="851120"/>
                  <a:pt x="594853" y="851120"/>
                  <a:pt x="594853" y="851120"/>
                </a:cubicBezTo>
                <a:cubicBezTo>
                  <a:pt x="461719" y="987318"/>
                  <a:pt x="240774" y="990155"/>
                  <a:pt x="104807" y="856795"/>
                </a:cubicBezTo>
                <a:cubicBezTo>
                  <a:pt x="33992" y="788696"/>
                  <a:pt x="0" y="697898"/>
                  <a:pt x="0" y="607100"/>
                </a:cubicBezTo>
                <a:cubicBezTo>
                  <a:pt x="0" y="521976"/>
                  <a:pt x="31159" y="434015"/>
                  <a:pt x="96309" y="365917"/>
                </a:cubicBezTo>
                <a:cubicBezTo>
                  <a:pt x="217758" y="241779"/>
                  <a:pt x="324026" y="133158"/>
                  <a:pt x="417011" y="38114"/>
                </a:cubicBezTo>
                <a:close/>
              </a:path>
            </a:pathLst>
          </a:custGeom>
          <a:solidFill>
            <a:srgbClr val="0F19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0"/>
          <p:cNvSpPr/>
          <p:nvPr/>
        </p:nvSpPr>
        <p:spPr>
          <a:xfrm>
            <a:off x="8267702" y="1273175"/>
            <a:ext cx="2640013" cy="2697162"/>
          </a:xfrm>
          <a:custGeom>
            <a:rect b="b" l="l" r="r" t="t"/>
            <a:pathLst>
              <a:path extrusionOk="0" h="951" w="932">
                <a:moveTo>
                  <a:pt x="464" y="0"/>
                </a:moveTo>
                <a:cubicBezTo>
                  <a:pt x="464" y="0"/>
                  <a:pt x="464" y="0"/>
                  <a:pt x="464" y="0"/>
                </a:cubicBezTo>
                <a:cubicBezTo>
                  <a:pt x="499" y="0"/>
                  <a:pt x="531" y="15"/>
                  <a:pt x="553" y="38"/>
                </a:cubicBezTo>
                <a:cubicBezTo>
                  <a:pt x="553" y="38"/>
                  <a:pt x="553" y="38"/>
                  <a:pt x="553" y="38"/>
                </a:cubicBezTo>
                <a:cubicBezTo>
                  <a:pt x="886" y="392"/>
                  <a:pt x="886" y="392"/>
                  <a:pt x="886" y="392"/>
                </a:cubicBezTo>
                <a:cubicBezTo>
                  <a:pt x="932" y="441"/>
                  <a:pt x="930" y="519"/>
                  <a:pt x="881" y="565"/>
                </a:cubicBezTo>
                <a:cubicBezTo>
                  <a:pt x="832" y="612"/>
                  <a:pt x="756" y="610"/>
                  <a:pt x="709" y="561"/>
                </a:cubicBezTo>
                <a:cubicBezTo>
                  <a:pt x="588" y="432"/>
                  <a:pt x="588" y="432"/>
                  <a:pt x="588" y="432"/>
                </a:cubicBezTo>
                <a:cubicBezTo>
                  <a:pt x="588" y="829"/>
                  <a:pt x="588" y="829"/>
                  <a:pt x="588" y="829"/>
                </a:cubicBezTo>
                <a:cubicBezTo>
                  <a:pt x="588" y="897"/>
                  <a:pt x="533" y="951"/>
                  <a:pt x="466" y="951"/>
                </a:cubicBezTo>
                <a:cubicBezTo>
                  <a:pt x="398" y="951"/>
                  <a:pt x="343" y="897"/>
                  <a:pt x="343" y="829"/>
                </a:cubicBezTo>
                <a:cubicBezTo>
                  <a:pt x="343" y="424"/>
                  <a:pt x="343" y="424"/>
                  <a:pt x="343" y="424"/>
                </a:cubicBezTo>
                <a:cubicBezTo>
                  <a:pt x="210" y="560"/>
                  <a:pt x="210" y="560"/>
                  <a:pt x="210" y="560"/>
                </a:cubicBezTo>
                <a:cubicBezTo>
                  <a:pt x="163" y="608"/>
                  <a:pt x="85" y="609"/>
                  <a:pt x="37" y="562"/>
                </a:cubicBezTo>
                <a:cubicBezTo>
                  <a:pt x="12" y="538"/>
                  <a:pt x="0" y="506"/>
                  <a:pt x="0" y="474"/>
                </a:cubicBezTo>
                <a:cubicBezTo>
                  <a:pt x="0" y="443"/>
                  <a:pt x="11" y="412"/>
                  <a:pt x="34" y="388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99" y="15"/>
                  <a:pt x="430" y="0"/>
                  <a:pt x="464" y="0"/>
                </a:cubicBezTo>
                <a:close/>
              </a:path>
            </a:pathLst>
          </a:custGeom>
          <a:solidFill>
            <a:srgbClr val="FFB51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0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6" name="Google Shape;706;p20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707" name="Google Shape;707;p20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708" name="Google Shape;708;p20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709" name="Google Shape;709;p20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710" name="Google Shape;710;p20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1" name="Google Shape;711;p20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2" name="Google Shape;712;p20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3" name="Google Shape;713;p20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4" name="Google Shape;714;p20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5" name="Google Shape;715;p20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6" name="Google Shape;716;p20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7" name="Google Shape;717;p20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8" name="Google Shape;718;p20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9" name="Google Shape;719;p20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0" name="Google Shape;720;p20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1" name="Google Shape;721;p20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2" name="Google Shape;722;p20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3" name="Google Shape;723;p20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4" name="Google Shape;724;p20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5" name="Google Shape;725;p20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26" name="Google Shape;726;p20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727" name="Google Shape;727;p20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8" name="Google Shape;728;p20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9" name="Google Shape;729;p20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0" name="Google Shape;730;p20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1" name="Google Shape;731;p20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2" name="Google Shape;732;p20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3" name="Google Shape;733;p20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4" name="Google Shape;734;p20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5" name="Google Shape;735;p20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20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20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8" name="Google Shape;738;p20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9" name="Google Shape;739;p20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0" name="Google Shape;740;p20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1" name="Google Shape;741;p20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2" name="Google Shape;742;p20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43" name="Google Shape;743;p20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744" name="Google Shape;744;p20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5" name="Google Shape;745;p20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6" name="Google Shape;746;p20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7" name="Google Shape;747;p20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8" name="Google Shape;748;p20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9" name="Google Shape;749;p20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0" name="Google Shape;750;p20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1" name="Google Shape;751;p20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2" name="Google Shape;752;p20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3" name="Google Shape;753;p20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4" name="Google Shape;754;p20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5" name="Google Shape;755;p20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6" name="Google Shape;756;p20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7" name="Google Shape;757;p20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8" name="Google Shape;758;p20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9" name="Google Shape;759;p20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0" name="Google Shape;760;p20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20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2" name="Google Shape;762;p20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3" name="Google Shape;763;p20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4" name="Google Shape;764;p20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5" name="Google Shape;765;p20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6" name="Google Shape;766;p20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7" name="Google Shape;767;p20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8" name="Google Shape;768;p20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9" name="Google Shape;769;p20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70" name="Google Shape;770;p20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771" name="Google Shape;771;p20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2" name="Google Shape;772;p20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3" name="Google Shape;773;p20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20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5" name="Google Shape;775;p20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6" name="Google Shape;776;p20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7" name="Google Shape;777;p20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8" name="Google Shape;778;p20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9" name="Google Shape;779;p20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20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1" name="Google Shape;781;p20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2" name="Google Shape;782;p20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3" name="Google Shape;783;p20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4" name="Google Shape;784;p20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5" name="Google Shape;785;p20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6" name="Google Shape;786;p20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7" name="Google Shape;787;p20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8" name="Google Shape;788;p20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9" name="Google Shape;789;p20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0" name="Google Shape;790;p20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1" name="Google Shape;791;p20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2" name="Google Shape;792;p20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3" name="Google Shape;793;p20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4" name="Google Shape;794;p20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5" name="Google Shape;795;p20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6" name="Google Shape;796;p20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797" name="Google Shape;7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6117"/>
            <a:ext cx="1666873" cy="46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blue: arrows right" showMasterSp="0">
  <p:cSld name="1_title slide dark blue: arrows right">
    <p:bg>
      <p:bgPr>
        <a:solidFill>
          <a:srgbClr val="0F1941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1"/>
          <p:cNvSpPr/>
          <p:nvPr/>
        </p:nvSpPr>
        <p:spPr>
          <a:xfrm>
            <a:off x="6189665" y="0"/>
            <a:ext cx="2725738" cy="1934619"/>
          </a:xfrm>
          <a:custGeom>
            <a:rect b="b" l="l" r="r" t="t"/>
            <a:pathLst>
              <a:path extrusionOk="0" h="1934619" w="2725738">
                <a:moveTo>
                  <a:pt x="1202078" y="0"/>
                </a:moveTo>
                <a:lnTo>
                  <a:pt x="2224120" y="0"/>
                </a:lnTo>
                <a:lnTo>
                  <a:pt x="2290810" y="64887"/>
                </a:lnTo>
                <a:cubicBezTo>
                  <a:pt x="2617279" y="382526"/>
                  <a:pt x="2617279" y="382526"/>
                  <a:pt x="2617279" y="382526"/>
                </a:cubicBezTo>
                <a:cubicBezTo>
                  <a:pt x="2677217" y="448264"/>
                  <a:pt x="2725738" y="536868"/>
                  <a:pt x="2725738" y="634046"/>
                </a:cubicBezTo>
                <a:cubicBezTo>
                  <a:pt x="2725738" y="734083"/>
                  <a:pt x="2677217" y="822686"/>
                  <a:pt x="2617279" y="888424"/>
                </a:cubicBezTo>
                <a:cubicBezTo>
                  <a:pt x="1604047" y="1837341"/>
                  <a:pt x="1604047" y="1837341"/>
                  <a:pt x="1604047" y="1837341"/>
                </a:cubicBezTo>
                <a:cubicBezTo>
                  <a:pt x="1461338" y="1971675"/>
                  <a:pt x="1235858" y="1965959"/>
                  <a:pt x="1104566" y="1825908"/>
                </a:cubicBezTo>
                <a:cubicBezTo>
                  <a:pt x="970420" y="1685857"/>
                  <a:pt x="976128" y="1460061"/>
                  <a:pt x="1115983" y="1328584"/>
                </a:cubicBezTo>
                <a:cubicBezTo>
                  <a:pt x="1481317" y="977028"/>
                  <a:pt x="1481317" y="977028"/>
                  <a:pt x="1481317" y="977028"/>
                </a:cubicBezTo>
                <a:cubicBezTo>
                  <a:pt x="348210" y="977028"/>
                  <a:pt x="348210" y="977028"/>
                  <a:pt x="348210" y="977028"/>
                </a:cubicBezTo>
                <a:cubicBezTo>
                  <a:pt x="156980" y="977028"/>
                  <a:pt x="0" y="834119"/>
                  <a:pt x="0" y="639763"/>
                </a:cubicBezTo>
                <a:cubicBezTo>
                  <a:pt x="0" y="448264"/>
                  <a:pt x="156980" y="302497"/>
                  <a:pt x="348210" y="302497"/>
                </a:cubicBezTo>
                <a:cubicBezTo>
                  <a:pt x="1504151" y="302497"/>
                  <a:pt x="1504151" y="302497"/>
                  <a:pt x="1504151" y="302497"/>
                </a:cubicBezTo>
                <a:cubicBezTo>
                  <a:pt x="1358588" y="156730"/>
                  <a:pt x="1267611" y="65625"/>
                  <a:pt x="1210751" y="86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0" name="Google Shape;800;p21"/>
          <p:cNvSpPr/>
          <p:nvPr/>
        </p:nvSpPr>
        <p:spPr>
          <a:xfrm>
            <a:off x="8070852" y="1330325"/>
            <a:ext cx="2714627" cy="2666999"/>
          </a:xfrm>
          <a:custGeom>
            <a:rect b="b" l="l" r="r" t="t"/>
            <a:pathLst>
              <a:path extrusionOk="0" h="933" w="951">
                <a:moveTo>
                  <a:pt x="951" y="464"/>
                </a:moveTo>
                <a:cubicBezTo>
                  <a:pt x="951" y="464"/>
                  <a:pt x="951" y="464"/>
                  <a:pt x="951" y="464"/>
                </a:cubicBezTo>
                <a:cubicBezTo>
                  <a:pt x="951" y="499"/>
                  <a:pt x="936" y="531"/>
                  <a:pt x="914" y="553"/>
                </a:cubicBezTo>
                <a:cubicBezTo>
                  <a:pt x="914" y="553"/>
                  <a:pt x="914" y="553"/>
                  <a:pt x="914" y="553"/>
                </a:cubicBezTo>
                <a:cubicBezTo>
                  <a:pt x="560" y="886"/>
                  <a:pt x="560" y="886"/>
                  <a:pt x="560" y="886"/>
                </a:cubicBezTo>
                <a:cubicBezTo>
                  <a:pt x="511" y="933"/>
                  <a:pt x="433" y="930"/>
                  <a:pt x="386" y="881"/>
                </a:cubicBezTo>
                <a:cubicBezTo>
                  <a:pt x="340" y="832"/>
                  <a:pt x="342" y="756"/>
                  <a:pt x="391" y="709"/>
                </a:cubicBezTo>
                <a:cubicBezTo>
                  <a:pt x="519" y="588"/>
                  <a:pt x="519" y="588"/>
                  <a:pt x="519" y="588"/>
                </a:cubicBezTo>
                <a:cubicBezTo>
                  <a:pt x="123" y="588"/>
                  <a:pt x="123" y="588"/>
                  <a:pt x="123" y="588"/>
                </a:cubicBezTo>
                <a:cubicBezTo>
                  <a:pt x="55" y="588"/>
                  <a:pt x="0" y="533"/>
                  <a:pt x="0" y="466"/>
                </a:cubicBezTo>
                <a:cubicBezTo>
                  <a:pt x="0" y="398"/>
                  <a:pt x="55" y="343"/>
                  <a:pt x="123" y="343"/>
                </a:cubicBezTo>
                <a:cubicBezTo>
                  <a:pt x="527" y="343"/>
                  <a:pt x="527" y="343"/>
                  <a:pt x="527" y="343"/>
                </a:cubicBezTo>
                <a:cubicBezTo>
                  <a:pt x="392" y="210"/>
                  <a:pt x="392" y="210"/>
                  <a:pt x="392" y="210"/>
                </a:cubicBezTo>
                <a:cubicBezTo>
                  <a:pt x="343" y="163"/>
                  <a:pt x="343" y="85"/>
                  <a:pt x="390" y="37"/>
                </a:cubicBezTo>
                <a:cubicBezTo>
                  <a:pt x="414" y="12"/>
                  <a:pt x="445" y="0"/>
                  <a:pt x="477" y="0"/>
                </a:cubicBezTo>
                <a:cubicBezTo>
                  <a:pt x="508" y="0"/>
                  <a:pt x="539" y="11"/>
                  <a:pt x="563" y="35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36" y="399"/>
                  <a:pt x="951" y="430"/>
                  <a:pt x="951" y="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1" name="Google Shape;801;p21"/>
          <p:cNvSpPr/>
          <p:nvPr/>
        </p:nvSpPr>
        <p:spPr>
          <a:xfrm>
            <a:off x="10094915" y="3205163"/>
            <a:ext cx="2090735" cy="2627164"/>
          </a:xfrm>
          <a:custGeom>
            <a:rect b="b" l="l" r="r" t="t"/>
            <a:pathLst>
              <a:path extrusionOk="0" h="2627164" w="2090735">
                <a:moveTo>
                  <a:pt x="1361433" y="0"/>
                </a:moveTo>
                <a:cubicBezTo>
                  <a:pt x="1449912" y="0"/>
                  <a:pt x="1538391" y="31440"/>
                  <a:pt x="1606891" y="97178"/>
                </a:cubicBezTo>
                <a:cubicBezTo>
                  <a:pt x="1794195" y="280995"/>
                  <a:pt x="1946380" y="430346"/>
                  <a:pt x="2070030" y="551694"/>
                </a:cubicBezTo>
                <a:lnTo>
                  <a:pt x="2090735" y="572014"/>
                </a:lnTo>
                <a:lnTo>
                  <a:pt x="2090735" y="2065811"/>
                </a:lnTo>
                <a:lnTo>
                  <a:pt x="2021725" y="2130819"/>
                </a:lnTo>
                <a:cubicBezTo>
                  <a:pt x="1595474" y="2532349"/>
                  <a:pt x="1595474" y="2532349"/>
                  <a:pt x="1595474" y="2532349"/>
                </a:cubicBezTo>
                <a:cubicBezTo>
                  <a:pt x="1455621" y="2663825"/>
                  <a:pt x="1232996" y="2658109"/>
                  <a:pt x="1101705" y="2518058"/>
                </a:cubicBezTo>
                <a:cubicBezTo>
                  <a:pt x="970414" y="2378007"/>
                  <a:pt x="973268" y="2157927"/>
                  <a:pt x="1115976" y="2026451"/>
                </a:cubicBezTo>
                <a:cubicBezTo>
                  <a:pt x="1481308" y="1680611"/>
                  <a:pt x="1481308" y="1680611"/>
                  <a:pt x="1481308" y="1680611"/>
                </a:cubicBezTo>
                <a:cubicBezTo>
                  <a:pt x="348207" y="1680611"/>
                  <a:pt x="348207" y="1680611"/>
                  <a:pt x="348207" y="1680611"/>
                </a:cubicBezTo>
                <a:cubicBezTo>
                  <a:pt x="156979" y="1680611"/>
                  <a:pt x="0" y="1526269"/>
                  <a:pt x="0" y="1331913"/>
                </a:cubicBezTo>
                <a:cubicBezTo>
                  <a:pt x="0" y="1140415"/>
                  <a:pt x="156979" y="986073"/>
                  <a:pt x="348207" y="986073"/>
                </a:cubicBezTo>
                <a:cubicBezTo>
                  <a:pt x="1504141" y="986073"/>
                  <a:pt x="1504141" y="986073"/>
                  <a:pt x="1504141" y="986073"/>
                </a:cubicBezTo>
                <a:cubicBezTo>
                  <a:pt x="1115976" y="603076"/>
                  <a:pt x="1115976" y="603076"/>
                  <a:pt x="1115976" y="603076"/>
                </a:cubicBezTo>
                <a:cubicBezTo>
                  <a:pt x="978976" y="465884"/>
                  <a:pt x="976122" y="242946"/>
                  <a:pt x="1113122" y="105753"/>
                </a:cubicBezTo>
                <a:cubicBezTo>
                  <a:pt x="1181621" y="34298"/>
                  <a:pt x="1270100" y="0"/>
                  <a:pt x="13614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21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3" name="Google Shape;803;p21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804" name="Google Shape;804;p21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805" name="Google Shape;805;p21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806" name="Google Shape;806;p21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807" name="Google Shape;807;p21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8" name="Google Shape;808;p21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9" name="Google Shape;809;p21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0" name="Google Shape;810;p21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1" name="Google Shape;811;p21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2" name="Google Shape;812;p21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3" name="Google Shape;813;p21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4" name="Google Shape;814;p21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5" name="Google Shape;815;p21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6" name="Google Shape;816;p21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7" name="Google Shape;817;p21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8" name="Google Shape;818;p21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9" name="Google Shape;819;p21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0" name="Google Shape;820;p21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1" name="Google Shape;821;p21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2" name="Google Shape;822;p21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23" name="Google Shape;823;p21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824" name="Google Shape;824;p21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5" name="Google Shape;825;p21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21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7" name="Google Shape;827;p21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8" name="Google Shape;828;p21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9" name="Google Shape;829;p21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0" name="Google Shape;830;p21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1" name="Google Shape;831;p21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2" name="Google Shape;832;p21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3" name="Google Shape;833;p21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4" name="Google Shape;834;p21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5" name="Google Shape;835;p21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6" name="Google Shape;836;p21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7" name="Google Shape;837;p21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8" name="Google Shape;838;p21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21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40" name="Google Shape;840;p21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841" name="Google Shape;841;p21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2" name="Google Shape;842;p21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3" name="Google Shape;843;p21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4" name="Google Shape;844;p21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5" name="Google Shape;845;p21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6" name="Google Shape;846;p21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7" name="Google Shape;847;p21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8" name="Google Shape;848;p21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9" name="Google Shape;849;p21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0" name="Google Shape;850;p21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1" name="Google Shape;851;p21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2" name="Google Shape;852;p21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3" name="Google Shape;853;p21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4" name="Google Shape;854;p21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5" name="Google Shape;855;p21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6" name="Google Shape;856;p21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21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8" name="Google Shape;858;p21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9" name="Google Shape;859;p21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0" name="Google Shape;860;p21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1" name="Google Shape;861;p21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2" name="Google Shape;862;p21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3" name="Google Shape;863;p21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4" name="Google Shape;864;p21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5" name="Google Shape;865;p21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6" name="Google Shape;866;p21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67" name="Google Shape;867;p21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868" name="Google Shape;868;p21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9" name="Google Shape;869;p21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0" name="Google Shape;870;p21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1" name="Google Shape;871;p21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2" name="Google Shape;872;p21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3" name="Google Shape;873;p21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4" name="Google Shape;874;p21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5" name="Google Shape;875;p21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6" name="Google Shape;876;p21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7" name="Google Shape;877;p21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8" name="Google Shape;878;p21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9" name="Google Shape;879;p21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0" name="Google Shape;880;p21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1" name="Google Shape;881;p21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2" name="Google Shape;882;p21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3" name="Google Shape;883;p21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4" name="Google Shape;884;p21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5" name="Google Shape;885;p21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6" name="Google Shape;886;p21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7" name="Google Shape;887;p21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8" name="Google Shape;888;p21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9" name="Google Shape;889;p21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0" name="Google Shape;890;p21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1" name="Google Shape;891;p21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2" name="Google Shape;892;p21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3" name="Google Shape;893;p21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894" name="Google Shape;8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6117"/>
            <a:ext cx="1666873" cy="46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blue: arrows up" showMasterSp="0">
  <p:cSld name="title slide dark blue: arrows up">
    <p:bg>
      <p:bgPr>
        <a:solidFill>
          <a:srgbClr val="0F1941"/>
        </a:solid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/>
          <p:nvPr/>
        </p:nvSpPr>
        <p:spPr>
          <a:xfrm>
            <a:off x="6261102" y="3133725"/>
            <a:ext cx="2641603" cy="2708275"/>
          </a:xfrm>
          <a:custGeom>
            <a:rect b="b" l="l" r="r" t="t"/>
            <a:pathLst>
              <a:path extrusionOk="0" h="955" w="932">
                <a:moveTo>
                  <a:pt x="464" y="0"/>
                </a:moveTo>
                <a:cubicBezTo>
                  <a:pt x="464" y="0"/>
                  <a:pt x="464" y="0"/>
                  <a:pt x="464" y="0"/>
                </a:cubicBezTo>
                <a:cubicBezTo>
                  <a:pt x="499" y="0"/>
                  <a:pt x="530" y="17"/>
                  <a:pt x="553" y="37"/>
                </a:cubicBezTo>
                <a:cubicBezTo>
                  <a:pt x="553" y="37"/>
                  <a:pt x="553" y="37"/>
                  <a:pt x="553" y="37"/>
                </a:cubicBezTo>
                <a:cubicBezTo>
                  <a:pt x="885" y="393"/>
                  <a:pt x="885" y="393"/>
                  <a:pt x="885" y="393"/>
                </a:cubicBezTo>
                <a:cubicBezTo>
                  <a:pt x="932" y="442"/>
                  <a:pt x="930" y="521"/>
                  <a:pt x="880" y="568"/>
                </a:cubicBezTo>
                <a:cubicBezTo>
                  <a:pt x="831" y="614"/>
                  <a:pt x="753" y="613"/>
                  <a:pt x="707" y="564"/>
                </a:cubicBezTo>
                <a:cubicBezTo>
                  <a:pt x="584" y="436"/>
                  <a:pt x="584" y="436"/>
                  <a:pt x="584" y="436"/>
                </a:cubicBezTo>
                <a:cubicBezTo>
                  <a:pt x="584" y="832"/>
                  <a:pt x="584" y="832"/>
                  <a:pt x="584" y="832"/>
                </a:cubicBezTo>
                <a:cubicBezTo>
                  <a:pt x="584" y="900"/>
                  <a:pt x="534" y="955"/>
                  <a:pt x="466" y="955"/>
                </a:cubicBezTo>
                <a:cubicBezTo>
                  <a:pt x="399" y="955"/>
                  <a:pt x="348" y="900"/>
                  <a:pt x="348" y="832"/>
                </a:cubicBezTo>
                <a:cubicBezTo>
                  <a:pt x="348" y="428"/>
                  <a:pt x="348" y="428"/>
                  <a:pt x="348" y="428"/>
                </a:cubicBezTo>
                <a:cubicBezTo>
                  <a:pt x="212" y="563"/>
                  <a:pt x="212" y="563"/>
                  <a:pt x="212" y="563"/>
                </a:cubicBezTo>
                <a:cubicBezTo>
                  <a:pt x="165" y="612"/>
                  <a:pt x="86" y="612"/>
                  <a:pt x="37" y="565"/>
                </a:cubicBezTo>
                <a:cubicBezTo>
                  <a:pt x="13" y="541"/>
                  <a:pt x="0" y="509"/>
                  <a:pt x="0" y="478"/>
                </a:cubicBezTo>
                <a:cubicBezTo>
                  <a:pt x="0" y="447"/>
                  <a:pt x="11" y="413"/>
                  <a:pt x="34" y="390"/>
                </a:cubicBezTo>
                <a:cubicBezTo>
                  <a:pt x="376" y="37"/>
                  <a:pt x="376" y="37"/>
                  <a:pt x="376" y="37"/>
                </a:cubicBezTo>
                <a:cubicBezTo>
                  <a:pt x="376" y="37"/>
                  <a:pt x="376" y="37"/>
                  <a:pt x="376" y="37"/>
                </a:cubicBezTo>
                <a:cubicBezTo>
                  <a:pt x="399" y="17"/>
                  <a:pt x="429" y="0"/>
                  <a:pt x="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22"/>
          <p:cNvSpPr/>
          <p:nvPr/>
        </p:nvSpPr>
        <p:spPr>
          <a:xfrm>
            <a:off x="10126664" y="0"/>
            <a:ext cx="2065337" cy="1960562"/>
          </a:xfrm>
          <a:custGeom>
            <a:rect b="b" l="l" r="r" t="t"/>
            <a:pathLst>
              <a:path extrusionOk="0" h="1960562" w="2065337">
                <a:moveTo>
                  <a:pt x="454299" y="0"/>
                </a:moveTo>
                <a:lnTo>
                  <a:pt x="2065337" y="0"/>
                </a:lnTo>
                <a:lnTo>
                  <a:pt x="2065337" y="902300"/>
                </a:lnTo>
                <a:lnTo>
                  <a:pt x="2060989" y="899839"/>
                </a:lnTo>
                <a:cubicBezTo>
                  <a:pt x="2042283" y="886633"/>
                  <a:pt x="2024624" y="871337"/>
                  <a:pt x="2008336" y="853958"/>
                </a:cubicBezTo>
                <a:cubicBezTo>
                  <a:pt x="1665588" y="487927"/>
                  <a:pt x="1665588" y="487927"/>
                  <a:pt x="1665588" y="487927"/>
                </a:cubicBezTo>
                <a:cubicBezTo>
                  <a:pt x="1665588" y="1614394"/>
                  <a:pt x="1665588" y="1614394"/>
                  <a:pt x="1665588" y="1614394"/>
                </a:cubicBezTo>
                <a:cubicBezTo>
                  <a:pt x="1665588" y="1807340"/>
                  <a:pt x="1512625" y="1960562"/>
                  <a:pt x="1320007" y="1960562"/>
                </a:cubicBezTo>
                <a:cubicBezTo>
                  <a:pt x="1130220" y="1960562"/>
                  <a:pt x="977258" y="1807340"/>
                  <a:pt x="977258" y="1614394"/>
                </a:cubicBezTo>
                <a:cubicBezTo>
                  <a:pt x="977258" y="465227"/>
                  <a:pt x="977258" y="465227"/>
                  <a:pt x="977258" y="465227"/>
                </a:cubicBezTo>
                <a:cubicBezTo>
                  <a:pt x="594853" y="851120"/>
                  <a:pt x="594853" y="851120"/>
                  <a:pt x="594853" y="851120"/>
                </a:cubicBezTo>
                <a:cubicBezTo>
                  <a:pt x="461719" y="987318"/>
                  <a:pt x="240774" y="990155"/>
                  <a:pt x="104807" y="856795"/>
                </a:cubicBezTo>
                <a:cubicBezTo>
                  <a:pt x="33992" y="788696"/>
                  <a:pt x="0" y="697898"/>
                  <a:pt x="0" y="607100"/>
                </a:cubicBezTo>
                <a:cubicBezTo>
                  <a:pt x="0" y="521976"/>
                  <a:pt x="31159" y="434015"/>
                  <a:pt x="96309" y="365917"/>
                </a:cubicBezTo>
                <a:cubicBezTo>
                  <a:pt x="217758" y="241779"/>
                  <a:pt x="324026" y="133158"/>
                  <a:pt x="417011" y="38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22"/>
          <p:cNvSpPr/>
          <p:nvPr/>
        </p:nvSpPr>
        <p:spPr>
          <a:xfrm>
            <a:off x="8267702" y="1273175"/>
            <a:ext cx="2640013" cy="2697162"/>
          </a:xfrm>
          <a:custGeom>
            <a:rect b="b" l="l" r="r" t="t"/>
            <a:pathLst>
              <a:path extrusionOk="0" h="951" w="932">
                <a:moveTo>
                  <a:pt x="464" y="0"/>
                </a:moveTo>
                <a:cubicBezTo>
                  <a:pt x="464" y="0"/>
                  <a:pt x="464" y="0"/>
                  <a:pt x="464" y="0"/>
                </a:cubicBezTo>
                <a:cubicBezTo>
                  <a:pt x="499" y="0"/>
                  <a:pt x="531" y="15"/>
                  <a:pt x="553" y="38"/>
                </a:cubicBezTo>
                <a:cubicBezTo>
                  <a:pt x="553" y="38"/>
                  <a:pt x="553" y="38"/>
                  <a:pt x="553" y="38"/>
                </a:cubicBezTo>
                <a:cubicBezTo>
                  <a:pt x="886" y="392"/>
                  <a:pt x="886" y="392"/>
                  <a:pt x="886" y="392"/>
                </a:cubicBezTo>
                <a:cubicBezTo>
                  <a:pt x="932" y="441"/>
                  <a:pt x="930" y="519"/>
                  <a:pt x="881" y="565"/>
                </a:cubicBezTo>
                <a:cubicBezTo>
                  <a:pt x="832" y="612"/>
                  <a:pt x="756" y="610"/>
                  <a:pt x="709" y="561"/>
                </a:cubicBezTo>
                <a:cubicBezTo>
                  <a:pt x="588" y="432"/>
                  <a:pt x="588" y="432"/>
                  <a:pt x="588" y="432"/>
                </a:cubicBezTo>
                <a:cubicBezTo>
                  <a:pt x="588" y="829"/>
                  <a:pt x="588" y="829"/>
                  <a:pt x="588" y="829"/>
                </a:cubicBezTo>
                <a:cubicBezTo>
                  <a:pt x="588" y="897"/>
                  <a:pt x="533" y="951"/>
                  <a:pt x="466" y="951"/>
                </a:cubicBezTo>
                <a:cubicBezTo>
                  <a:pt x="398" y="951"/>
                  <a:pt x="343" y="897"/>
                  <a:pt x="343" y="829"/>
                </a:cubicBezTo>
                <a:cubicBezTo>
                  <a:pt x="343" y="424"/>
                  <a:pt x="343" y="424"/>
                  <a:pt x="343" y="424"/>
                </a:cubicBezTo>
                <a:cubicBezTo>
                  <a:pt x="210" y="560"/>
                  <a:pt x="210" y="560"/>
                  <a:pt x="210" y="560"/>
                </a:cubicBezTo>
                <a:cubicBezTo>
                  <a:pt x="163" y="608"/>
                  <a:pt x="85" y="609"/>
                  <a:pt x="37" y="562"/>
                </a:cubicBezTo>
                <a:cubicBezTo>
                  <a:pt x="12" y="538"/>
                  <a:pt x="0" y="506"/>
                  <a:pt x="0" y="474"/>
                </a:cubicBezTo>
                <a:cubicBezTo>
                  <a:pt x="0" y="443"/>
                  <a:pt x="11" y="412"/>
                  <a:pt x="34" y="388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99" y="15"/>
                  <a:pt x="430" y="0"/>
                  <a:pt x="4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9" name="Google Shape;899;p22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0" name="Google Shape;900;p22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901" name="Google Shape;901;p22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902" name="Google Shape;902;p22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903" name="Google Shape;903;p22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904" name="Google Shape;904;p22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5" name="Google Shape;905;p22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6" name="Google Shape;906;p22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7" name="Google Shape;907;p22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8" name="Google Shape;908;p22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22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22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22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22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3" name="Google Shape;913;p22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4" name="Google Shape;914;p22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5" name="Google Shape;915;p22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6" name="Google Shape;916;p22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7" name="Google Shape;917;p22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8" name="Google Shape;918;p22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9" name="Google Shape;919;p22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20" name="Google Shape;920;p22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921" name="Google Shape;921;p22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2" name="Google Shape;922;p22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3" name="Google Shape;923;p22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4" name="Google Shape;924;p22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5" name="Google Shape;925;p22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6" name="Google Shape;926;p22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7" name="Google Shape;927;p22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8" name="Google Shape;928;p22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9" name="Google Shape;929;p22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22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1" name="Google Shape;931;p22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2" name="Google Shape;932;p22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3" name="Google Shape;933;p22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p22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5" name="Google Shape;935;p22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6" name="Google Shape;936;p22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37" name="Google Shape;937;p22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938" name="Google Shape;938;p22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9" name="Google Shape;939;p22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0" name="Google Shape;940;p22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1" name="Google Shape;941;p22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2" name="Google Shape;942;p22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p22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22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5" name="Google Shape;945;p22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6" name="Google Shape;946;p22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7" name="Google Shape;947;p22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8" name="Google Shape;948;p22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9" name="Google Shape;949;p22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0" name="Google Shape;950;p22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1" name="Google Shape;951;p22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2" name="Google Shape;952;p22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3" name="Google Shape;953;p22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4" name="Google Shape;954;p22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5" name="Google Shape;955;p22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6" name="Google Shape;956;p22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22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8" name="Google Shape;958;p22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9" name="Google Shape;959;p22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0" name="Google Shape;960;p22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1" name="Google Shape;961;p22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2" name="Google Shape;962;p22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3" name="Google Shape;963;p22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64" name="Google Shape;964;p22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965" name="Google Shape;965;p22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6" name="Google Shape;966;p22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7" name="Google Shape;967;p22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8" name="Google Shape;968;p22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9" name="Google Shape;969;p22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0" name="Google Shape;970;p22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1" name="Google Shape;971;p22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2" name="Google Shape;972;p22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3" name="Google Shape;973;p22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4" name="Google Shape;974;p22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5" name="Google Shape;975;p22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6" name="Google Shape;976;p22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7" name="Google Shape;977;p22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8" name="Google Shape;978;p22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9" name="Google Shape;979;p22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0" name="Google Shape;980;p22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1" name="Google Shape;981;p22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2" name="Google Shape;982;p22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22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4" name="Google Shape;984;p22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5" name="Google Shape;985;p22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6" name="Google Shape;986;p22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7" name="Google Shape;987;p22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8" name="Google Shape;988;p22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9" name="Google Shape;989;p22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0" name="Google Shape;990;p22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991" name="Google Shape;9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6117"/>
            <a:ext cx="1666873" cy="46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blue: tech&amp;touch" showMasterSp="0">
  <p:cSld name="title slide dark blue: tech&amp;touch">
    <p:bg>
      <p:bgPr>
        <a:solidFill>
          <a:srgbClr val="0F1941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3"/>
          <p:cNvGrpSpPr/>
          <p:nvPr/>
        </p:nvGrpSpPr>
        <p:grpSpPr>
          <a:xfrm>
            <a:off x="6804026" y="1587"/>
            <a:ext cx="5389847" cy="6384563"/>
            <a:chOff x="2448" y="567"/>
            <a:chExt cx="2784" cy="3297"/>
          </a:xfrm>
        </p:grpSpPr>
        <p:sp>
          <p:nvSpPr>
            <p:cNvPr id="994" name="Google Shape;994;p23"/>
            <p:cNvSpPr/>
            <p:nvPr/>
          </p:nvSpPr>
          <p:spPr>
            <a:xfrm>
              <a:off x="3920" y="1050"/>
              <a:ext cx="300" cy="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4239" y="1040"/>
              <a:ext cx="797" cy="797"/>
            </a:xfrm>
            <a:custGeom>
              <a:rect b="b" l="l" r="r" t="t"/>
              <a:pathLst>
                <a:path extrusionOk="0" h="390" w="390">
                  <a:moveTo>
                    <a:pt x="195" y="0"/>
                  </a:moveTo>
                  <a:cubicBezTo>
                    <a:pt x="88" y="0"/>
                    <a:pt x="0" y="88"/>
                    <a:pt x="0" y="195"/>
                  </a:cubicBezTo>
                  <a:cubicBezTo>
                    <a:pt x="0" y="303"/>
                    <a:pt x="88" y="390"/>
                    <a:pt x="195" y="390"/>
                  </a:cubicBezTo>
                  <a:cubicBezTo>
                    <a:pt x="303" y="390"/>
                    <a:pt x="390" y="303"/>
                    <a:pt x="390" y="195"/>
                  </a:cubicBezTo>
                  <a:cubicBezTo>
                    <a:pt x="390" y="88"/>
                    <a:pt x="303" y="0"/>
                    <a:pt x="195" y="0"/>
                  </a:cubicBezTo>
                  <a:moveTo>
                    <a:pt x="195" y="126"/>
                  </a:moveTo>
                  <a:cubicBezTo>
                    <a:pt x="234" y="126"/>
                    <a:pt x="265" y="157"/>
                    <a:pt x="265" y="195"/>
                  </a:cubicBezTo>
                  <a:cubicBezTo>
                    <a:pt x="265" y="233"/>
                    <a:pt x="234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ubicBezTo>
                    <a:pt x="126" y="157"/>
                    <a:pt x="157" y="126"/>
                    <a:pt x="195" y="12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3623" y="2023"/>
              <a:ext cx="798" cy="797"/>
            </a:xfrm>
            <a:custGeom>
              <a:rect b="b" l="l" r="r" t="t"/>
              <a:pathLst>
                <a:path extrusionOk="0" h="390" w="390">
                  <a:moveTo>
                    <a:pt x="195" y="0"/>
                  </a:moveTo>
                  <a:cubicBezTo>
                    <a:pt x="87" y="0"/>
                    <a:pt x="0" y="87"/>
                    <a:pt x="0" y="195"/>
                  </a:cubicBezTo>
                  <a:cubicBezTo>
                    <a:pt x="0" y="303"/>
                    <a:pt x="87" y="390"/>
                    <a:pt x="195" y="390"/>
                  </a:cubicBezTo>
                  <a:cubicBezTo>
                    <a:pt x="303" y="390"/>
                    <a:pt x="390" y="303"/>
                    <a:pt x="390" y="195"/>
                  </a:cubicBezTo>
                  <a:cubicBezTo>
                    <a:pt x="390" y="87"/>
                    <a:pt x="303" y="0"/>
                    <a:pt x="195" y="0"/>
                  </a:cubicBezTo>
                  <a:moveTo>
                    <a:pt x="195" y="126"/>
                  </a:moveTo>
                  <a:cubicBezTo>
                    <a:pt x="233" y="126"/>
                    <a:pt x="264" y="157"/>
                    <a:pt x="264" y="195"/>
                  </a:cubicBezTo>
                  <a:cubicBezTo>
                    <a:pt x="264" y="233"/>
                    <a:pt x="233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ubicBezTo>
                    <a:pt x="126" y="157"/>
                    <a:pt x="157" y="126"/>
                    <a:pt x="195" y="12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2448" y="2910"/>
              <a:ext cx="797" cy="798"/>
            </a:xfrm>
            <a:custGeom>
              <a:rect b="b" l="l" r="r" t="t"/>
              <a:pathLst>
                <a:path extrusionOk="0" h="390" w="390">
                  <a:moveTo>
                    <a:pt x="195" y="0"/>
                  </a:moveTo>
                  <a:cubicBezTo>
                    <a:pt x="87" y="0"/>
                    <a:pt x="0" y="87"/>
                    <a:pt x="0" y="195"/>
                  </a:cubicBezTo>
                  <a:cubicBezTo>
                    <a:pt x="0" y="302"/>
                    <a:pt x="87" y="390"/>
                    <a:pt x="195" y="390"/>
                  </a:cubicBezTo>
                  <a:cubicBezTo>
                    <a:pt x="303" y="390"/>
                    <a:pt x="390" y="302"/>
                    <a:pt x="390" y="195"/>
                  </a:cubicBezTo>
                  <a:cubicBezTo>
                    <a:pt x="390" y="87"/>
                    <a:pt x="303" y="0"/>
                    <a:pt x="195" y="0"/>
                  </a:cubicBezTo>
                  <a:moveTo>
                    <a:pt x="195" y="126"/>
                  </a:moveTo>
                  <a:cubicBezTo>
                    <a:pt x="233" y="126"/>
                    <a:pt x="264" y="157"/>
                    <a:pt x="264" y="195"/>
                  </a:cubicBezTo>
                  <a:cubicBezTo>
                    <a:pt x="264" y="233"/>
                    <a:pt x="233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ubicBezTo>
                    <a:pt x="126" y="157"/>
                    <a:pt x="157" y="126"/>
                    <a:pt x="195" y="12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3303" y="2031"/>
              <a:ext cx="300" cy="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2969" y="2031"/>
              <a:ext cx="300" cy="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4496" y="2031"/>
              <a:ext cx="300" cy="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4351" y="2964"/>
              <a:ext cx="300" cy="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3313" y="2937"/>
              <a:ext cx="971" cy="830"/>
            </a:xfrm>
            <a:custGeom>
              <a:rect b="b" l="l" r="r" t="t"/>
              <a:pathLst>
                <a:path extrusionOk="0" h="406" w="475">
                  <a:moveTo>
                    <a:pt x="236" y="62"/>
                  </a:moveTo>
                  <a:cubicBezTo>
                    <a:pt x="242" y="55"/>
                    <a:pt x="248" y="47"/>
                    <a:pt x="254" y="42"/>
                  </a:cubicBezTo>
                  <a:cubicBezTo>
                    <a:pt x="292" y="9"/>
                    <a:pt x="336" y="0"/>
                    <a:pt x="384" y="17"/>
                  </a:cubicBezTo>
                  <a:cubicBezTo>
                    <a:pt x="431" y="34"/>
                    <a:pt x="460" y="69"/>
                    <a:pt x="468" y="119"/>
                  </a:cubicBezTo>
                  <a:cubicBezTo>
                    <a:pt x="475" y="164"/>
                    <a:pt x="461" y="203"/>
                    <a:pt x="428" y="235"/>
                  </a:cubicBezTo>
                  <a:cubicBezTo>
                    <a:pt x="408" y="254"/>
                    <a:pt x="388" y="274"/>
                    <a:pt x="368" y="294"/>
                  </a:cubicBezTo>
                  <a:cubicBezTo>
                    <a:pt x="341" y="321"/>
                    <a:pt x="314" y="349"/>
                    <a:pt x="286" y="376"/>
                  </a:cubicBezTo>
                  <a:cubicBezTo>
                    <a:pt x="256" y="406"/>
                    <a:pt x="212" y="406"/>
                    <a:pt x="182" y="376"/>
                  </a:cubicBezTo>
                  <a:cubicBezTo>
                    <a:pt x="135" y="329"/>
                    <a:pt x="88" y="281"/>
                    <a:pt x="41" y="234"/>
                  </a:cubicBezTo>
                  <a:cubicBezTo>
                    <a:pt x="14" y="207"/>
                    <a:pt x="0" y="175"/>
                    <a:pt x="0" y="137"/>
                  </a:cubicBezTo>
                  <a:cubicBezTo>
                    <a:pt x="0" y="76"/>
                    <a:pt x="47" y="21"/>
                    <a:pt x="107" y="11"/>
                  </a:cubicBezTo>
                  <a:cubicBezTo>
                    <a:pt x="152" y="4"/>
                    <a:pt x="191" y="17"/>
                    <a:pt x="223" y="48"/>
                  </a:cubicBezTo>
                  <a:cubicBezTo>
                    <a:pt x="227" y="52"/>
                    <a:pt x="231" y="56"/>
                    <a:pt x="236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2877" y="1023"/>
              <a:ext cx="973" cy="830"/>
            </a:xfrm>
            <a:custGeom>
              <a:rect b="b" l="l" r="r" t="t"/>
              <a:pathLst>
                <a:path extrusionOk="0" h="406" w="476">
                  <a:moveTo>
                    <a:pt x="236" y="61"/>
                  </a:moveTo>
                  <a:cubicBezTo>
                    <a:pt x="243" y="54"/>
                    <a:pt x="248" y="47"/>
                    <a:pt x="254" y="41"/>
                  </a:cubicBezTo>
                  <a:cubicBezTo>
                    <a:pt x="293" y="9"/>
                    <a:pt x="337" y="0"/>
                    <a:pt x="384" y="17"/>
                  </a:cubicBezTo>
                  <a:cubicBezTo>
                    <a:pt x="432" y="34"/>
                    <a:pt x="460" y="69"/>
                    <a:pt x="468" y="118"/>
                  </a:cubicBezTo>
                  <a:cubicBezTo>
                    <a:pt x="476" y="164"/>
                    <a:pt x="461" y="202"/>
                    <a:pt x="429" y="234"/>
                  </a:cubicBezTo>
                  <a:cubicBezTo>
                    <a:pt x="409" y="254"/>
                    <a:pt x="389" y="274"/>
                    <a:pt x="369" y="294"/>
                  </a:cubicBezTo>
                  <a:cubicBezTo>
                    <a:pt x="341" y="321"/>
                    <a:pt x="314" y="348"/>
                    <a:pt x="287" y="376"/>
                  </a:cubicBezTo>
                  <a:cubicBezTo>
                    <a:pt x="256" y="406"/>
                    <a:pt x="213" y="406"/>
                    <a:pt x="182" y="376"/>
                  </a:cubicBezTo>
                  <a:cubicBezTo>
                    <a:pt x="135" y="328"/>
                    <a:pt x="88" y="281"/>
                    <a:pt x="41" y="233"/>
                  </a:cubicBezTo>
                  <a:cubicBezTo>
                    <a:pt x="14" y="207"/>
                    <a:pt x="0" y="174"/>
                    <a:pt x="0" y="136"/>
                  </a:cubicBezTo>
                  <a:cubicBezTo>
                    <a:pt x="1" y="75"/>
                    <a:pt x="48" y="20"/>
                    <a:pt x="108" y="11"/>
                  </a:cubicBezTo>
                  <a:cubicBezTo>
                    <a:pt x="153" y="4"/>
                    <a:pt x="191" y="16"/>
                    <a:pt x="224" y="48"/>
                  </a:cubicBezTo>
                  <a:cubicBezTo>
                    <a:pt x="227" y="52"/>
                    <a:pt x="231" y="56"/>
                    <a:pt x="236" y="6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2536" y="567"/>
              <a:ext cx="300" cy="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2855" y="567"/>
              <a:ext cx="797" cy="401"/>
            </a:xfrm>
            <a:custGeom>
              <a:rect b="b" l="l" r="r" t="t"/>
              <a:pathLst>
                <a:path extrusionOk="0" h="196" w="390">
                  <a:moveTo>
                    <a:pt x="264" y="0"/>
                  </a:moveTo>
                  <a:cubicBezTo>
                    <a:pt x="264" y="39"/>
                    <a:pt x="233" y="70"/>
                    <a:pt x="195" y="70"/>
                  </a:cubicBezTo>
                  <a:cubicBezTo>
                    <a:pt x="157" y="70"/>
                    <a:pt x="126" y="39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88" y="196"/>
                    <a:pt x="195" y="196"/>
                  </a:cubicBezTo>
                  <a:cubicBezTo>
                    <a:pt x="303" y="196"/>
                    <a:pt x="390" y="108"/>
                    <a:pt x="390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4833" y="2023"/>
              <a:ext cx="399" cy="797"/>
            </a:xfrm>
            <a:custGeom>
              <a:rect b="b" l="l" r="r" t="t"/>
              <a:pathLst>
                <a:path extrusionOk="0" h="390" w="195">
                  <a:moveTo>
                    <a:pt x="126" y="195"/>
                  </a:moveTo>
                  <a:cubicBezTo>
                    <a:pt x="126" y="157"/>
                    <a:pt x="157" y="126"/>
                    <a:pt x="195" y="12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87" y="0"/>
                    <a:pt x="0" y="87"/>
                    <a:pt x="0" y="195"/>
                  </a:cubicBezTo>
                  <a:cubicBezTo>
                    <a:pt x="0" y="303"/>
                    <a:pt x="87" y="390"/>
                    <a:pt x="195" y="390"/>
                  </a:cubicBezTo>
                  <a:cubicBezTo>
                    <a:pt x="195" y="264"/>
                    <a:pt x="195" y="264"/>
                    <a:pt x="195" y="264"/>
                  </a:cubicBezTo>
                  <a:cubicBezTo>
                    <a:pt x="157" y="264"/>
                    <a:pt x="126" y="233"/>
                    <a:pt x="126" y="1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07" name="Google Shape;1007;p23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8" name="Google Shape;1008;p23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009" name="Google Shape;1009;p23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010" name="Google Shape;1010;p23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011" name="Google Shape;1011;p23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012" name="Google Shape;1012;p23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3" name="Google Shape;1013;p23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4" name="Google Shape;1014;p23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5" name="Google Shape;1015;p23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6" name="Google Shape;1016;p23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7" name="Google Shape;1017;p23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8" name="Google Shape;1018;p23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9" name="Google Shape;1019;p23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0" name="Google Shape;1020;p23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1" name="Google Shape;1021;p23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2" name="Google Shape;1022;p23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3" name="Google Shape;1023;p23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4" name="Google Shape;1024;p23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5" name="Google Shape;1025;p23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6" name="Google Shape;1026;p23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7" name="Google Shape;1027;p23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8" name="Google Shape;1028;p23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029" name="Google Shape;1029;p23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0" name="Google Shape;1030;p23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23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2" name="Google Shape;1032;p23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3" name="Google Shape;1033;p23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4" name="Google Shape;1034;p23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5" name="Google Shape;1035;p23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6" name="Google Shape;1036;p23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7" name="Google Shape;1037;p23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8" name="Google Shape;1038;p23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9" name="Google Shape;1039;p23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0" name="Google Shape;1040;p23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1" name="Google Shape;1041;p23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2" name="Google Shape;1042;p23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3" name="Google Shape;1043;p23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23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45" name="Google Shape;1045;p23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046" name="Google Shape;1046;p23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7" name="Google Shape;1047;p23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8" name="Google Shape;1048;p23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9" name="Google Shape;1049;p23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0" name="Google Shape;1050;p23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1" name="Google Shape;1051;p23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2" name="Google Shape;1052;p23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3" name="Google Shape;1053;p23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4" name="Google Shape;1054;p23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5" name="Google Shape;1055;p23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6" name="Google Shape;1056;p23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7" name="Google Shape;1057;p23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8" name="Google Shape;1058;p23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9" name="Google Shape;1059;p23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0" name="Google Shape;1060;p23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1" name="Google Shape;1061;p23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2" name="Google Shape;1062;p23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3" name="Google Shape;1063;p23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4" name="Google Shape;1064;p23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5" name="Google Shape;1065;p23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6" name="Google Shape;1066;p23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7" name="Google Shape;1067;p23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8" name="Google Shape;1068;p23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9" name="Google Shape;1069;p23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0" name="Google Shape;1070;p23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1" name="Google Shape;1071;p23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72" name="Google Shape;1072;p23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073" name="Google Shape;1073;p23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4" name="Google Shape;1074;p23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5" name="Google Shape;1075;p23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6" name="Google Shape;1076;p23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7" name="Google Shape;1077;p23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8" name="Google Shape;1078;p23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9" name="Google Shape;1079;p23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0" name="Google Shape;1080;p23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1" name="Google Shape;1081;p23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2" name="Google Shape;1082;p23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3" name="Google Shape;1083;p23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4" name="Google Shape;1084;p23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5" name="Google Shape;1085;p23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6" name="Google Shape;1086;p23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7" name="Google Shape;1087;p23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8" name="Google Shape;1088;p23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9" name="Google Shape;1089;p23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0" name="Google Shape;1090;p23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1" name="Google Shape;1091;p23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2" name="Google Shape;1092;p23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3" name="Google Shape;1093;p23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4" name="Google Shape;1094;p23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5" name="Google Shape;1095;p23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6" name="Google Shape;1096;p23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7" name="Google Shape;1097;p23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8" name="Google Shape;1098;p23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1099" name="Google Shape;109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6117"/>
            <a:ext cx="1666873" cy="46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ream: arrows right" showMasterSp="0">
  <p:cSld name="title slide cream: arrows right">
    <p:bg>
      <p:bgPr>
        <a:solidFill>
          <a:schemeClr val="lt2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4"/>
          <p:cNvSpPr/>
          <p:nvPr/>
        </p:nvSpPr>
        <p:spPr>
          <a:xfrm>
            <a:off x="6189665" y="0"/>
            <a:ext cx="2725738" cy="1934619"/>
          </a:xfrm>
          <a:custGeom>
            <a:rect b="b" l="l" r="r" t="t"/>
            <a:pathLst>
              <a:path extrusionOk="0" h="1934619" w="2725738">
                <a:moveTo>
                  <a:pt x="1202078" y="0"/>
                </a:moveTo>
                <a:lnTo>
                  <a:pt x="2224120" y="0"/>
                </a:lnTo>
                <a:lnTo>
                  <a:pt x="2290810" y="64887"/>
                </a:lnTo>
                <a:cubicBezTo>
                  <a:pt x="2617279" y="382526"/>
                  <a:pt x="2617279" y="382526"/>
                  <a:pt x="2617279" y="382526"/>
                </a:cubicBezTo>
                <a:cubicBezTo>
                  <a:pt x="2677217" y="448264"/>
                  <a:pt x="2725738" y="536868"/>
                  <a:pt x="2725738" y="634046"/>
                </a:cubicBezTo>
                <a:cubicBezTo>
                  <a:pt x="2725738" y="734083"/>
                  <a:pt x="2677217" y="822686"/>
                  <a:pt x="2617279" y="888424"/>
                </a:cubicBezTo>
                <a:cubicBezTo>
                  <a:pt x="1604047" y="1837341"/>
                  <a:pt x="1604047" y="1837341"/>
                  <a:pt x="1604047" y="1837341"/>
                </a:cubicBezTo>
                <a:cubicBezTo>
                  <a:pt x="1461338" y="1971675"/>
                  <a:pt x="1235858" y="1965959"/>
                  <a:pt x="1104566" y="1825908"/>
                </a:cubicBezTo>
                <a:cubicBezTo>
                  <a:pt x="970420" y="1685857"/>
                  <a:pt x="976128" y="1460061"/>
                  <a:pt x="1115983" y="1328584"/>
                </a:cubicBezTo>
                <a:cubicBezTo>
                  <a:pt x="1481317" y="977028"/>
                  <a:pt x="1481317" y="977028"/>
                  <a:pt x="1481317" y="977028"/>
                </a:cubicBezTo>
                <a:cubicBezTo>
                  <a:pt x="348210" y="977028"/>
                  <a:pt x="348210" y="977028"/>
                  <a:pt x="348210" y="977028"/>
                </a:cubicBezTo>
                <a:cubicBezTo>
                  <a:pt x="156980" y="977028"/>
                  <a:pt x="0" y="834119"/>
                  <a:pt x="0" y="639763"/>
                </a:cubicBezTo>
                <a:cubicBezTo>
                  <a:pt x="0" y="448264"/>
                  <a:pt x="156980" y="302497"/>
                  <a:pt x="348210" y="302497"/>
                </a:cubicBezTo>
                <a:cubicBezTo>
                  <a:pt x="1504151" y="302497"/>
                  <a:pt x="1504151" y="302497"/>
                  <a:pt x="1504151" y="302497"/>
                </a:cubicBezTo>
                <a:cubicBezTo>
                  <a:pt x="1358588" y="156730"/>
                  <a:pt x="1267611" y="65625"/>
                  <a:pt x="1210751" y="868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8070852" y="1330325"/>
            <a:ext cx="2714627" cy="2666999"/>
          </a:xfrm>
          <a:custGeom>
            <a:rect b="b" l="l" r="r" t="t"/>
            <a:pathLst>
              <a:path extrusionOk="0" h="933" w="951">
                <a:moveTo>
                  <a:pt x="951" y="464"/>
                </a:moveTo>
                <a:cubicBezTo>
                  <a:pt x="951" y="464"/>
                  <a:pt x="951" y="464"/>
                  <a:pt x="951" y="464"/>
                </a:cubicBezTo>
                <a:cubicBezTo>
                  <a:pt x="951" y="499"/>
                  <a:pt x="936" y="531"/>
                  <a:pt x="914" y="553"/>
                </a:cubicBezTo>
                <a:cubicBezTo>
                  <a:pt x="914" y="553"/>
                  <a:pt x="914" y="553"/>
                  <a:pt x="914" y="553"/>
                </a:cubicBezTo>
                <a:cubicBezTo>
                  <a:pt x="560" y="886"/>
                  <a:pt x="560" y="886"/>
                  <a:pt x="560" y="886"/>
                </a:cubicBezTo>
                <a:cubicBezTo>
                  <a:pt x="511" y="933"/>
                  <a:pt x="433" y="930"/>
                  <a:pt x="386" y="881"/>
                </a:cubicBezTo>
                <a:cubicBezTo>
                  <a:pt x="340" y="832"/>
                  <a:pt x="342" y="756"/>
                  <a:pt x="391" y="709"/>
                </a:cubicBezTo>
                <a:cubicBezTo>
                  <a:pt x="519" y="588"/>
                  <a:pt x="519" y="588"/>
                  <a:pt x="519" y="588"/>
                </a:cubicBezTo>
                <a:cubicBezTo>
                  <a:pt x="123" y="588"/>
                  <a:pt x="123" y="588"/>
                  <a:pt x="123" y="588"/>
                </a:cubicBezTo>
                <a:cubicBezTo>
                  <a:pt x="55" y="588"/>
                  <a:pt x="0" y="533"/>
                  <a:pt x="0" y="466"/>
                </a:cubicBezTo>
                <a:cubicBezTo>
                  <a:pt x="0" y="398"/>
                  <a:pt x="55" y="343"/>
                  <a:pt x="123" y="343"/>
                </a:cubicBezTo>
                <a:cubicBezTo>
                  <a:pt x="527" y="343"/>
                  <a:pt x="527" y="343"/>
                  <a:pt x="527" y="343"/>
                </a:cubicBezTo>
                <a:cubicBezTo>
                  <a:pt x="392" y="210"/>
                  <a:pt x="392" y="210"/>
                  <a:pt x="392" y="210"/>
                </a:cubicBezTo>
                <a:cubicBezTo>
                  <a:pt x="343" y="163"/>
                  <a:pt x="343" y="85"/>
                  <a:pt x="390" y="37"/>
                </a:cubicBezTo>
                <a:cubicBezTo>
                  <a:pt x="414" y="12"/>
                  <a:pt x="445" y="0"/>
                  <a:pt x="477" y="0"/>
                </a:cubicBezTo>
                <a:cubicBezTo>
                  <a:pt x="508" y="0"/>
                  <a:pt x="539" y="11"/>
                  <a:pt x="563" y="35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36" y="399"/>
                  <a:pt x="951" y="430"/>
                  <a:pt x="951" y="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0094915" y="3205163"/>
            <a:ext cx="2090735" cy="2627164"/>
          </a:xfrm>
          <a:custGeom>
            <a:rect b="b" l="l" r="r" t="t"/>
            <a:pathLst>
              <a:path extrusionOk="0" h="2627164" w="2090735">
                <a:moveTo>
                  <a:pt x="1361433" y="0"/>
                </a:moveTo>
                <a:cubicBezTo>
                  <a:pt x="1449912" y="0"/>
                  <a:pt x="1538391" y="31440"/>
                  <a:pt x="1606891" y="97178"/>
                </a:cubicBezTo>
                <a:cubicBezTo>
                  <a:pt x="1794195" y="280995"/>
                  <a:pt x="1946380" y="430346"/>
                  <a:pt x="2070030" y="551694"/>
                </a:cubicBezTo>
                <a:lnTo>
                  <a:pt x="2090735" y="572014"/>
                </a:lnTo>
                <a:lnTo>
                  <a:pt x="2090735" y="2065811"/>
                </a:lnTo>
                <a:lnTo>
                  <a:pt x="2021725" y="2130819"/>
                </a:lnTo>
                <a:cubicBezTo>
                  <a:pt x="1595474" y="2532349"/>
                  <a:pt x="1595474" y="2532349"/>
                  <a:pt x="1595474" y="2532349"/>
                </a:cubicBezTo>
                <a:cubicBezTo>
                  <a:pt x="1455621" y="2663825"/>
                  <a:pt x="1232996" y="2658109"/>
                  <a:pt x="1101705" y="2518058"/>
                </a:cubicBezTo>
                <a:cubicBezTo>
                  <a:pt x="970414" y="2378007"/>
                  <a:pt x="973268" y="2157927"/>
                  <a:pt x="1115976" y="2026451"/>
                </a:cubicBezTo>
                <a:cubicBezTo>
                  <a:pt x="1481308" y="1680611"/>
                  <a:pt x="1481308" y="1680611"/>
                  <a:pt x="1481308" y="1680611"/>
                </a:cubicBezTo>
                <a:cubicBezTo>
                  <a:pt x="348207" y="1680611"/>
                  <a:pt x="348207" y="1680611"/>
                  <a:pt x="348207" y="1680611"/>
                </a:cubicBezTo>
                <a:cubicBezTo>
                  <a:pt x="156979" y="1680611"/>
                  <a:pt x="0" y="1526269"/>
                  <a:pt x="0" y="1331913"/>
                </a:cubicBezTo>
                <a:cubicBezTo>
                  <a:pt x="0" y="1140415"/>
                  <a:pt x="156979" y="986073"/>
                  <a:pt x="348207" y="986073"/>
                </a:cubicBezTo>
                <a:cubicBezTo>
                  <a:pt x="1504141" y="986073"/>
                  <a:pt x="1504141" y="986073"/>
                  <a:pt x="1504141" y="986073"/>
                </a:cubicBezTo>
                <a:cubicBezTo>
                  <a:pt x="1115976" y="603076"/>
                  <a:pt x="1115976" y="603076"/>
                  <a:pt x="1115976" y="603076"/>
                </a:cubicBezTo>
                <a:cubicBezTo>
                  <a:pt x="978976" y="465884"/>
                  <a:pt x="976122" y="242946"/>
                  <a:pt x="1113122" y="105753"/>
                </a:cubicBezTo>
                <a:cubicBezTo>
                  <a:pt x="1181621" y="34298"/>
                  <a:pt x="1270100" y="0"/>
                  <a:pt x="13614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4" name="Google Shape;1104;p24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5" name="Google Shape;1105;p24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106" name="Google Shape;1106;p24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107" name="Google Shape;1107;p24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108" name="Google Shape;1108;p24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109" name="Google Shape;1109;p24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0" name="Google Shape;1110;p24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1" name="Google Shape;1111;p24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2" name="Google Shape;1112;p24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3" name="Google Shape;1113;p24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4" name="Google Shape;1114;p24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5" name="Google Shape;1115;p24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6" name="Google Shape;1116;p24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7" name="Google Shape;1117;p24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8" name="Google Shape;1118;p24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9" name="Google Shape;1119;p24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0" name="Google Shape;1120;p24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1" name="Google Shape;1121;p24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2" name="Google Shape;1122;p24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3" name="Google Shape;1123;p24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4" name="Google Shape;1124;p24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25" name="Google Shape;1125;p24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126" name="Google Shape;1126;p24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7" name="Google Shape;1127;p24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8" name="Google Shape;1128;p24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9" name="Google Shape;1129;p24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0" name="Google Shape;1130;p24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24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2" name="Google Shape;1132;p24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3" name="Google Shape;1133;p24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4" name="Google Shape;1134;p24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24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24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24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8" name="Google Shape;1138;p24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9" name="Google Shape;1139;p24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24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1" name="Google Shape;1141;p24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42" name="Google Shape;1142;p24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143" name="Google Shape;1143;p24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4" name="Google Shape;1144;p24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5" name="Google Shape;1145;p24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6" name="Google Shape;1146;p24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7" name="Google Shape;1147;p24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8" name="Google Shape;1148;p24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9" name="Google Shape;1149;p24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0" name="Google Shape;1150;p24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1" name="Google Shape;1151;p24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2" name="Google Shape;1152;p24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3" name="Google Shape;1153;p24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4" name="Google Shape;1154;p24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5" name="Google Shape;1155;p24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6" name="Google Shape;1156;p24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7" name="Google Shape;1157;p24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8" name="Google Shape;1158;p24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9" name="Google Shape;1159;p24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0" name="Google Shape;1160;p24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1" name="Google Shape;1161;p24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2" name="Google Shape;1162;p24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3" name="Google Shape;1163;p24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4" name="Google Shape;1164;p24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5" name="Google Shape;1165;p24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6" name="Google Shape;1166;p24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7" name="Google Shape;1167;p24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8" name="Google Shape;1168;p24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69" name="Google Shape;1169;p24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170" name="Google Shape;1170;p24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1" name="Google Shape;1171;p24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2" name="Google Shape;1172;p24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3" name="Google Shape;1173;p24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4" name="Google Shape;1174;p24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5" name="Google Shape;1175;p24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6" name="Google Shape;1176;p24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7" name="Google Shape;1177;p24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8" name="Google Shape;1178;p24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9" name="Google Shape;1179;p24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0" name="Google Shape;1180;p24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1" name="Google Shape;1181;p24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2" name="Google Shape;1182;p24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3" name="Google Shape;1183;p24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4" name="Google Shape;1184;p24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5" name="Google Shape;1185;p24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6" name="Google Shape;1186;p24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7" name="Google Shape;1187;p24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8" name="Google Shape;1188;p24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9" name="Google Shape;1189;p24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0" name="Google Shape;1190;p24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1" name="Google Shape;1191;p24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24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3" name="Google Shape;1193;p24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4" name="Google Shape;1194;p24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5" name="Google Shape;1195;p24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1196" name="Google Shape;119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4590"/>
            <a:ext cx="1666873" cy="46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ream: arrows up" showMasterSp="0">
  <p:cSld name="title slide cream: arrows up">
    <p:bg>
      <p:bgPr>
        <a:solidFill>
          <a:schemeClr val="lt2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25"/>
          <p:cNvSpPr/>
          <p:nvPr/>
        </p:nvSpPr>
        <p:spPr>
          <a:xfrm>
            <a:off x="6261102" y="3133725"/>
            <a:ext cx="2641603" cy="2708275"/>
          </a:xfrm>
          <a:custGeom>
            <a:rect b="b" l="l" r="r" t="t"/>
            <a:pathLst>
              <a:path extrusionOk="0" h="955" w="932">
                <a:moveTo>
                  <a:pt x="464" y="0"/>
                </a:moveTo>
                <a:cubicBezTo>
                  <a:pt x="464" y="0"/>
                  <a:pt x="464" y="0"/>
                  <a:pt x="464" y="0"/>
                </a:cubicBezTo>
                <a:cubicBezTo>
                  <a:pt x="499" y="0"/>
                  <a:pt x="530" y="17"/>
                  <a:pt x="553" y="37"/>
                </a:cubicBezTo>
                <a:cubicBezTo>
                  <a:pt x="553" y="37"/>
                  <a:pt x="553" y="37"/>
                  <a:pt x="553" y="37"/>
                </a:cubicBezTo>
                <a:cubicBezTo>
                  <a:pt x="885" y="393"/>
                  <a:pt x="885" y="393"/>
                  <a:pt x="885" y="393"/>
                </a:cubicBezTo>
                <a:cubicBezTo>
                  <a:pt x="932" y="442"/>
                  <a:pt x="930" y="521"/>
                  <a:pt x="880" y="568"/>
                </a:cubicBezTo>
                <a:cubicBezTo>
                  <a:pt x="831" y="614"/>
                  <a:pt x="753" y="613"/>
                  <a:pt x="707" y="564"/>
                </a:cubicBezTo>
                <a:cubicBezTo>
                  <a:pt x="584" y="436"/>
                  <a:pt x="584" y="436"/>
                  <a:pt x="584" y="436"/>
                </a:cubicBezTo>
                <a:cubicBezTo>
                  <a:pt x="584" y="832"/>
                  <a:pt x="584" y="832"/>
                  <a:pt x="584" y="832"/>
                </a:cubicBezTo>
                <a:cubicBezTo>
                  <a:pt x="584" y="900"/>
                  <a:pt x="534" y="955"/>
                  <a:pt x="466" y="955"/>
                </a:cubicBezTo>
                <a:cubicBezTo>
                  <a:pt x="399" y="955"/>
                  <a:pt x="348" y="900"/>
                  <a:pt x="348" y="832"/>
                </a:cubicBezTo>
                <a:cubicBezTo>
                  <a:pt x="348" y="428"/>
                  <a:pt x="348" y="428"/>
                  <a:pt x="348" y="428"/>
                </a:cubicBezTo>
                <a:cubicBezTo>
                  <a:pt x="212" y="563"/>
                  <a:pt x="212" y="563"/>
                  <a:pt x="212" y="563"/>
                </a:cubicBezTo>
                <a:cubicBezTo>
                  <a:pt x="165" y="612"/>
                  <a:pt x="86" y="612"/>
                  <a:pt x="37" y="565"/>
                </a:cubicBezTo>
                <a:cubicBezTo>
                  <a:pt x="13" y="541"/>
                  <a:pt x="0" y="509"/>
                  <a:pt x="0" y="478"/>
                </a:cubicBezTo>
                <a:cubicBezTo>
                  <a:pt x="0" y="447"/>
                  <a:pt x="11" y="413"/>
                  <a:pt x="34" y="390"/>
                </a:cubicBezTo>
                <a:cubicBezTo>
                  <a:pt x="376" y="37"/>
                  <a:pt x="376" y="37"/>
                  <a:pt x="376" y="37"/>
                </a:cubicBezTo>
                <a:cubicBezTo>
                  <a:pt x="376" y="37"/>
                  <a:pt x="376" y="37"/>
                  <a:pt x="376" y="37"/>
                </a:cubicBezTo>
                <a:cubicBezTo>
                  <a:pt x="399" y="17"/>
                  <a:pt x="429" y="0"/>
                  <a:pt x="4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25"/>
          <p:cNvSpPr/>
          <p:nvPr/>
        </p:nvSpPr>
        <p:spPr>
          <a:xfrm>
            <a:off x="10126664" y="0"/>
            <a:ext cx="2065337" cy="1960562"/>
          </a:xfrm>
          <a:custGeom>
            <a:rect b="b" l="l" r="r" t="t"/>
            <a:pathLst>
              <a:path extrusionOk="0" h="1960562" w="2065337">
                <a:moveTo>
                  <a:pt x="454299" y="0"/>
                </a:moveTo>
                <a:lnTo>
                  <a:pt x="2065337" y="0"/>
                </a:lnTo>
                <a:lnTo>
                  <a:pt x="2065337" y="902300"/>
                </a:lnTo>
                <a:lnTo>
                  <a:pt x="2060989" y="899839"/>
                </a:lnTo>
                <a:cubicBezTo>
                  <a:pt x="2042283" y="886633"/>
                  <a:pt x="2024624" y="871337"/>
                  <a:pt x="2008336" y="853958"/>
                </a:cubicBezTo>
                <a:cubicBezTo>
                  <a:pt x="1665588" y="487927"/>
                  <a:pt x="1665588" y="487927"/>
                  <a:pt x="1665588" y="487927"/>
                </a:cubicBezTo>
                <a:cubicBezTo>
                  <a:pt x="1665588" y="1614394"/>
                  <a:pt x="1665588" y="1614394"/>
                  <a:pt x="1665588" y="1614394"/>
                </a:cubicBezTo>
                <a:cubicBezTo>
                  <a:pt x="1665588" y="1807340"/>
                  <a:pt x="1512625" y="1960562"/>
                  <a:pt x="1320007" y="1960562"/>
                </a:cubicBezTo>
                <a:cubicBezTo>
                  <a:pt x="1130220" y="1960562"/>
                  <a:pt x="977258" y="1807340"/>
                  <a:pt x="977258" y="1614394"/>
                </a:cubicBezTo>
                <a:cubicBezTo>
                  <a:pt x="977258" y="465227"/>
                  <a:pt x="977258" y="465227"/>
                  <a:pt x="977258" y="465227"/>
                </a:cubicBezTo>
                <a:cubicBezTo>
                  <a:pt x="594853" y="851120"/>
                  <a:pt x="594853" y="851120"/>
                  <a:pt x="594853" y="851120"/>
                </a:cubicBezTo>
                <a:cubicBezTo>
                  <a:pt x="461719" y="987318"/>
                  <a:pt x="240774" y="990155"/>
                  <a:pt x="104807" y="856795"/>
                </a:cubicBezTo>
                <a:cubicBezTo>
                  <a:pt x="33992" y="788696"/>
                  <a:pt x="0" y="697898"/>
                  <a:pt x="0" y="607100"/>
                </a:cubicBezTo>
                <a:cubicBezTo>
                  <a:pt x="0" y="521976"/>
                  <a:pt x="31159" y="434015"/>
                  <a:pt x="96309" y="365917"/>
                </a:cubicBezTo>
                <a:cubicBezTo>
                  <a:pt x="217758" y="241779"/>
                  <a:pt x="324026" y="133158"/>
                  <a:pt x="417011" y="381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25"/>
          <p:cNvSpPr/>
          <p:nvPr/>
        </p:nvSpPr>
        <p:spPr>
          <a:xfrm>
            <a:off x="8267702" y="1273175"/>
            <a:ext cx="2640013" cy="2697162"/>
          </a:xfrm>
          <a:custGeom>
            <a:rect b="b" l="l" r="r" t="t"/>
            <a:pathLst>
              <a:path extrusionOk="0" h="951" w="932">
                <a:moveTo>
                  <a:pt x="464" y="0"/>
                </a:moveTo>
                <a:cubicBezTo>
                  <a:pt x="464" y="0"/>
                  <a:pt x="464" y="0"/>
                  <a:pt x="464" y="0"/>
                </a:cubicBezTo>
                <a:cubicBezTo>
                  <a:pt x="499" y="0"/>
                  <a:pt x="531" y="15"/>
                  <a:pt x="553" y="38"/>
                </a:cubicBezTo>
                <a:cubicBezTo>
                  <a:pt x="553" y="38"/>
                  <a:pt x="553" y="38"/>
                  <a:pt x="553" y="38"/>
                </a:cubicBezTo>
                <a:cubicBezTo>
                  <a:pt x="886" y="392"/>
                  <a:pt x="886" y="392"/>
                  <a:pt x="886" y="392"/>
                </a:cubicBezTo>
                <a:cubicBezTo>
                  <a:pt x="932" y="441"/>
                  <a:pt x="930" y="519"/>
                  <a:pt x="881" y="565"/>
                </a:cubicBezTo>
                <a:cubicBezTo>
                  <a:pt x="832" y="612"/>
                  <a:pt x="756" y="610"/>
                  <a:pt x="709" y="561"/>
                </a:cubicBezTo>
                <a:cubicBezTo>
                  <a:pt x="588" y="432"/>
                  <a:pt x="588" y="432"/>
                  <a:pt x="588" y="432"/>
                </a:cubicBezTo>
                <a:cubicBezTo>
                  <a:pt x="588" y="829"/>
                  <a:pt x="588" y="829"/>
                  <a:pt x="588" y="829"/>
                </a:cubicBezTo>
                <a:cubicBezTo>
                  <a:pt x="588" y="897"/>
                  <a:pt x="533" y="951"/>
                  <a:pt x="466" y="951"/>
                </a:cubicBezTo>
                <a:cubicBezTo>
                  <a:pt x="398" y="951"/>
                  <a:pt x="343" y="897"/>
                  <a:pt x="343" y="829"/>
                </a:cubicBezTo>
                <a:cubicBezTo>
                  <a:pt x="343" y="424"/>
                  <a:pt x="343" y="424"/>
                  <a:pt x="343" y="424"/>
                </a:cubicBezTo>
                <a:cubicBezTo>
                  <a:pt x="210" y="560"/>
                  <a:pt x="210" y="560"/>
                  <a:pt x="210" y="560"/>
                </a:cubicBezTo>
                <a:cubicBezTo>
                  <a:pt x="163" y="608"/>
                  <a:pt x="85" y="609"/>
                  <a:pt x="37" y="562"/>
                </a:cubicBezTo>
                <a:cubicBezTo>
                  <a:pt x="12" y="538"/>
                  <a:pt x="0" y="506"/>
                  <a:pt x="0" y="474"/>
                </a:cubicBezTo>
                <a:cubicBezTo>
                  <a:pt x="0" y="443"/>
                  <a:pt x="11" y="412"/>
                  <a:pt x="34" y="388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99" y="15"/>
                  <a:pt x="430" y="0"/>
                  <a:pt x="4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25"/>
          <p:cNvSpPr txBox="1"/>
          <p:nvPr>
            <p:ph idx="1" type="subTitle"/>
          </p:nvPr>
        </p:nvSpPr>
        <p:spPr>
          <a:xfrm>
            <a:off x="762000" y="3407411"/>
            <a:ext cx="706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02" name="Google Shape;1202;p25"/>
          <p:cNvSpPr txBox="1"/>
          <p:nvPr>
            <p:ph type="ctrTitle"/>
          </p:nvPr>
        </p:nvSpPr>
        <p:spPr>
          <a:xfrm>
            <a:off x="762000" y="1563687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  <a:defRPr b="0" i="0" sz="4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203" name="Google Shape;1203;p25"/>
          <p:cNvSpPr txBox="1"/>
          <p:nvPr>
            <p:ph idx="2" type="body"/>
          </p:nvPr>
        </p:nvSpPr>
        <p:spPr>
          <a:xfrm>
            <a:off x="762000" y="5241290"/>
            <a:ext cx="706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204" name="Google Shape;1204;p25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205" name="Google Shape;1205;p25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206" name="Google Shape;1206;p25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7" name="Google Shape;1207;p25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8" name="Google Shape;1208;p25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9" name="Google Shape;1209;p25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0" name="Google Shape;1210;p25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1" name="Google Shape;1211;p25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2" name="Google Shape;1212;p25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3" name="Google Shape;1213;p25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25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25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6" name="Google Shape;1216;p25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7" name="Google Shape;1217;p25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8" name="Google Shape;1218;p25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9" name="Google Shape;1219;p25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0" name="Google Shape;1220;p25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1" name="Google Shape;1221;p25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22" name="Google Shape;1222;p25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223" name="Google Shape;1223;p25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4" name="Google Shape;1224;p25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5" name="Google Shape;1225;p25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6" name="Google Shape;1226;p25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7" name="Google Shape;1227;p25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8" name="Google Shape;1228;p25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9" name="Google Shape;1229;p25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0" name="Google Shape;1230;p25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1" name="Google Shape;1231;p25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2" name="Google Shape;1232;p25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3" name="Google Shape;1233;p25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4" name="Google Shape;1234;p25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5" name="Google Shape;1235;p25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6" name="Google Shape;1236;p25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7" name="Google Shape;1237;p25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8" name="Google Shape;1238;p25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39" name="Google Shape;1239;p25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240" name="Google Shape;1240;p25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1" name="Google Shape;1241;p25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25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3" name="Google Shape;1243;p25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4" name="Google Shape;1244;p25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5" name="Google Shape;1245;p25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6" name="Google Shape;1246;p25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7" name="Google Shape;1247;p25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8" name="Google Shape;1248;p25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9" name="Google Shape;1249;p25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0" name="Google Shape;1250;p25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1" name="Google Shape;1251;p25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2" name="Google Shape;1252;p25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3" name="Google Shape;1253;p25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4" name="Google Shape;1254;p25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5" name="Google Shape;1255;p25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6" name="Google Shape;1256;p25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25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8" name="Google Shape;1258;p25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9" name="Google Shape;1259;p25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0" name="Google Shape;1260;p25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1" name="Google Shape;1261;p25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2" name="Google Shape;1262;p25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3" name="Google Shape;1263;p25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4" name="Google Shape;1264;p25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5" name="Google Shape;1265;p25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66" name="Google Shape;1266;p25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267" name="Google Shape;1267;p25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25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25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p25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1" name="Google Shape;1271;p25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2" name="Google Shape;1272;p25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3" name="Google Shape;1273;p25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4" name="Google Shape;1274;p25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5" name="Google Shape;1275;p25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6" name="Google Shape;1276;p25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7" name="Google Shape;1277;p25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8" name="Google Shape;1278;p25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9" name="Google Shape;1279;p25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0" name="Google Shape;1280;p25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1" name="Google Shape;1281;p25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2" name="Google Shape;1282;p25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3" name="Google Shape;1283;p25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4" name="Google Shape;1284;p25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5" name="Google Shape;1285;p25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6" name="Google Shape;1286;p25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7" name="Google Shape;1287;p25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8" name="Google Shape;1288;p25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9" name="Google Shape;1289;p25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0" name="Google Shape;1290;p25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1" name="Google Shape;1291;p25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2" name="Google Shape;1292;p25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1293" name="Google Shape;12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76" y="6084590"/>
            <a:ext cx="1666873" cy="46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usy blue" showMasterSp="0">
  <p:cSld name="agenda ausy blue">
    <p:bg>
      <p:bgPr>
        <a:solidFill>
          <a:schemeClr val="accent3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6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grpSp>
        <p:nvGrpSpPr>
          <p:cNvPr id="1296" name="Google Shape;1296;p26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297" name="Google Shape;1297;p26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298" name="Google Shape;1298;p26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9" name="Google Shape;1299;p26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0" name="Google Shape;1300;p26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1" name="Google Shape;1301;p26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2" name="Google Shape;1302;p26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3" name="Google Shape;1303;p26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4" name="Google Shape;1304;p26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5" name="Google Shape;1305;p26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6" name="Google Shape;1306;p26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7" name="Google Shape;1307;p26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8" name="Google Shape;1308;p26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9" name="Google Shape;1309;p26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0" name="Google Shape;1310;p26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1" name="Google Shape;1311;p26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2" name="Google Shape;1312;p26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3" name="Google Shape;1313;p26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14" name="Google Shape;1314;p26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315" name="Google Shape;1315;p26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6" name="Google Shape;1316;p26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7" name="Google Shape;1317;p26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8" name="Google Shape;1318;p26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9" name="Google Shape;1319;p26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0" name="Google Shape;1320;p26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1" name="Google Shape;1321;p26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2" name="Google Shape;1322;p26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3" name="Google Shape;1323;p26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4" name="Google Shape;1324;p26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5" name="Google Shape;1325;p26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6" name="Google Shape;1326;p26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7" name="Google Shape;1327;p26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8" name="Google Shape;1328;p26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9" name="Google Shape;1329;p26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0" name="Google Shape;1330;p26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31" name="Google Shape;1331;p26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332" name="Google Shape;1332;p26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3" name="Google Shape;1333;p26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4" name="Google Shape;1334;p26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5" name="Google Shape;1335;p26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6" name="Google Shape;1336;p26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7" name="Google Shape;1337;p26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8" name="Google Shape;1338;p26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9" name="Google Shape;1339;p26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0" name="Google Shape;1340;p26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1" name="Google Shape;1341;p26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2" name="Google Shape;1342;p26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3" name="Google Shape;1343;p26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4" name="Google Shape;1344;p26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5" name="Google Shape;1345;p26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6" name="Google Shape;1346;p26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7" name="Google Shape;1347;p26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8" name="Google Shape;1348;p26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9" name="Google Shape;1349;p26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0" name="Google Shape;1350;p26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1" name="Google Shape;1351;p26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26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3" name="Google Shape;1353;p26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4" name="Google Shape;1354;p26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5" name="Google Shape;1355;p26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6" name="Google Shape;1356;p26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7" name="Google Shape;1357;p26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58" name="Google Shape;1358;p26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359" name="Google Shape;1359;p26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0" name="Google Shape;1360;p26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1" name="Google Shape;1361;p26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2" name="Google Shape;1362;p26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3" name="Google Shape;1363;p26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4" name="Google Shape;1364;p26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5" name="Google Shape;1365;p26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6" name="Google Shape;1366;p26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7" name="Google Shape;1367;p26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8" name="Google Shape;1368;p26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9" name="Google Shape;1369;p26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0" name="Google Shape;1370;p26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1" name="Google Shape;1371;p26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2" name="Google Shape;1372;p26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3" name="Google Shape;1373;p26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4" name="Google Shape;1374;p26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5" name="Google Shape;1375;p26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6" name="Google Shape;1376;p26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7" name="Google Shape;1377;p26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8" name="Google Shape;1378;p26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26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0" name="Google Shape;1380;p26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1" name="Google Shape;1381;p26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2" name="Google Shape;1382;p26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3" name="Google Shape;1383;p26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4" name="Google Shape;1384;p26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385" name="Google Shape;1385;p26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86" name="Google Shape;1386;p26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1387" name="Google Shape;1387;p26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ue" showMasterSp="0">
  <p:cSld name="divider blue">
    <p:bg>
      <p:bgPr>
        <a:solidFill>
          <a:srgbClr val="2175D9"/>
        </a:soli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7"/>
          <p:cNvSpPr txBox="1"/>
          <p:nvPr>
            <p:ph type="title"/>
          </p:nvPr>
        </p:nvSpPr>
        <p:spPr>
          <a:xfrm>
            <a:off x="761999" y="824907"/>
            <a:ext cx="7061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390" name="Google Shape;1390;p27"/>
          <p:cNvSpPr txBox="1"/>
          <p:nvPr>
            <p:ph idx="1" type="body"/>
          </p:nvPr>
        </p:nvSpPr>
        <p:spPr>
          <a:xfrm>
            <a:off x="4368800" y="3459845"/>
            <a:ext cx="71280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391" name="Google Shape;1391;p27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392" name="Google Shape;1392;p27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393" name="Google Shape;1393;p2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4" name="Google Shape;1394;p2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5" name="Google Shape;1395;p2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6" name="Google Shape;1396;p2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7" name="Google Shape;1397;p2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8" name="Google Shape;1398;p2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9" name="Google Shape;1399;p2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0" name="Google Shape;1400;p2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1" name="Google Shape;1401;p2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2" name="Google Shape;1402;p2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3" name="Google Shape;1403;p2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4" name="Google Shape;1404;p2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5" name="Google Shape;1405;p2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6" name="Google Shape;1406;p2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7" name="Google Shape;1407;p2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8" name="Google Shape;1408;p2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09" name="Google Shape;1409;p27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410" name="Google Shape;1410;p2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2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2" name="Google Shape;1412;p2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3" name="Google Shape;1413;p2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4" name="Google Shape;1414;p2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5" name="Google Shape;1415;p2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6" name="Google Shape;1416;p2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7" name="Google Shape;1417;p2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8" name="Google Shape;1418;p2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9" name="Google Shape;1419;p2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0" name="Google Shape;1420;p2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1" name="Google Shape;1421;p2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2" name="Google Shape;1422;p2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3" name="Google Shape;1423;p2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4" name="Google Shape;1424;p2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5" name="Google Shape;1425;p2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26" name="Google Shape;1426;p27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427" name="Google Shape;1427;p2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8" name="Google Shape;1428;p2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9" name="Google Shape;1429;p2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0" name="Google Shape;1430;p2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1" name="Google Shape;1431;p2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2" name="Google Shape;1432;p2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3" name="Google Shape;1433;p2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4" name="Google Shape;1434;p2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5" name="Google Shape;1435;p2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6" name="Google Shape;1436;p2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7" name="Google Shape;1437;p2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8" name="Google Shape;1438;p2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9" name="Google Shape;1439;p2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0" name="Google Shape;1440;p2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1" name="Google Shape;1441;p2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2" name="Google Shape;1442;p2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3" name="Google Shape;1443;p2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4" name="Google Shape;1444;p2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5" name="Google Shape;1445;p2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6" name="Google Shape;1446;p2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7" name="Google Shape;1447;p2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8" name="Google Shape;1448;p2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9" name="Google Shape;1449;p2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0" name="Google Shape;1450;p2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1" name="Google Shape;1451;p27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2" name="Google Shape;1452;p27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53" name="Google Shape;1453;p27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454" name="Google Shape;1454;p2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5" name="Google Shape;1455;p2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6" name="Google Shape;1456;p2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7" name="Google Shape;1457;p2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8" name="Google Shape;1458;p2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9" name="Google Shape;1459;p2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0" name="Google Shape;1460;p2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1" name="Google Shape;1461;p2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2" name="Google Shape;1462;p2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3" name="Google Shape;1463;p2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4" name="Google Shape;1464;p2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5" name="Google Shape;1465;p2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6" name="Google Shape;1466;p2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7" name="Google Shape;1467;p2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8" name="Google Shape;1468;p2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9" name="Google Shape;1469;p2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0" name="Google Shape;1470;p2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1" name="Google Shape;1471;p2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2" name="Google Shape;1472;p2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3" name="Google Shape;1473;p2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4" name="Google Shape;1474;p2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5" name="Google Shape;1475;p2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6" name="Google Shape;1476;p2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7" name="Google Shape;1477;p2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8" name="Google Shape;1478;p27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9" name="Google Shape;1479;p27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480" name="Google Shape;1480;p27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1" name="Google Shape;1481;p27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1482" name="Google Shape;1482;p27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dark blue" showMasterSp="0">
  <p:cSld name="divider dark blue">
    <p:bg>
      <p:bgPr>
        <a:solidFill>
          <a:srgbClr val="0F1941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28"/>
          <p:cNvSpPr txBox="1"/>
          <p:nvPr>
            <p:ph type="title"/>
          </p:nvPr>
        </p:nvSpPr>
        <p:spPr>
          <a:xfrm>
            <a:off x="761999" y="824907"/>
            <a:ext cx="7061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485" name="Google Shape;1485;p28"/>
          <p:cNvSpPr txBox="1"/>
          <p:nvPr>
            <p:ph idx="1" type="body"/>
          </p:nvPr>
        </p:nvSpPr>
        <p:spPr>
          <a:xfrm>
            <a:off x="4368800" y="3459845"/>
            <a:ext cx="71280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486" name="Google Shape;1486;p28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487" name="Google Shape;1487;p28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488" name="Google Shape;1488;p28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9" name="Google Shape;1489;p28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0" name="Google Shape;1490;p28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1" name="Google Shape;1491;p28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2" name="Google Shape;1492;p28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3" name="Google Shape;1493;p28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4" name="Google Shape;1494;p28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5" name="Google Shape;1495;p28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6" name="Google Shape;1496;p28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7" name="Google Shape;1497;p28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8" name="Google Shape;1498;p28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9" name="Google Shape;1499;p28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0" name="Google Shape;1500;p28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1" name="Google Shape;1501;p28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2" name="Google Shape;1502;p28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3" name="Google Shape;1503;p28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04" name="Google Shape;1504;p28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505" name="Google Shape;1505;p28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6" name="Google Shape;1506;p28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7" name="Google Shape;1507;p28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8" name="Google Shape;1508;p28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9" name="Google Shape;1509;p28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0" name="Google Shape;1510;p28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1" name="Google Shape;1511;p28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2" name="Google Shape;1512;p28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3" name="Google Shape;1513;p28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4" name="Google Shape;1514;p28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5" name="Google Shape;1515;p28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6" name="Google Shape;1516;p28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7" name="Google Shape;1517;p28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8" name="Google Shape;1518;p28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9" name="Google Shape;1519;p28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0" name="Google Shape;1520;p28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21" name="Google Shape;1521;p28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522" name="Google Shape;1522;p28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3" name="Google Shape;1523;p28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4" name="Google Shape;1524;p28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5" name="Google Shape;1525;p28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6" name="Google Shape;1526;p28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7" name="Google Shape;1527;p28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8" name="Google Shape;1528;p28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9" name="Google Shape;1529;p28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0" name="Google Shape;1530;p28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1" name="Google Shape;1531;p28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2" name="Google Shape;1532;p28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3" name="Google Shape;1533;p28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4" name="Google Shape;1534;p28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5" name="Google Shape;1535;p28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6" name="Google Shape;1536;p28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7" name="Google Shape;1537;p28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8" name="Google Shape;1538;p28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9" name="Google Shape;1539;p28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0" name="Google Shape;1540;p28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1" name="Google Shape;1541;p28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2" name="Google Shape;1542;p28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3" name="Google Shape;1543;p28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4" name="Google Shape;1544;p28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5" name="Google Shape;1545;p28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6" name="Google Shape;1546;p28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7" name="Google Shape;1547;p28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48" name="Google Shape;1548;p28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549" name="Google Shape;1549;p28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0" name="Google Shape;1550;p28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1" name="Google Shape;1551;p28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2" name="Google Shape;1552;p28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3" name="Google Shape;1553;p28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4" name="Google Shape;1554;p28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5" name="Google Shape;1555;p28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6" name="Google Shape;1556;p28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7" name="Google Shape;1557;p28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8" name="Google Shape;1558;p28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9" name="Google Shape;1559;p28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0" name="Google Shape;1560;p28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1" name="Google Shape;1561;p28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2" name="Google Shape;1562;p28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3" name="Google Shape;1563;p28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4" name="Google Shape;1564;p28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5" name="Google Shape;1565;p28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6" name="Google Shape;1566;p28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7" name="Google Shape;1567;p28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8" name="Google Shape;1568;p28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9" name="Google Shape;1569;p28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0" name="Google Shape;1570;p28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1" name="Google Shape;1571;p28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2" name="Google Shape;1572;p28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3" name="Google Shape;1573;p28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4" name="Google Shape;1574;p28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575" name="Google Shape;1575;p28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6" name="Google Shape;1576;p28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1577" name="Google Shape;1577;p28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 1" type="obj">
  <p:cSld name="OBJEC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16" name="Google Shape;216;p1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1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ausy blue" showMasterSp="0">
  <p:cSld name="divider ausy blue">
    <p:bg>
      <p:bgPr>
        <a:solidFill>
          <a:schemeClr val="accent3"/>
        </a:solidFill>
      </p:bgPr>
    </p:bg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29"/>
          <p:cNvSpPr txBox="1"/>
          <p:nvPr>
            <p:ph type="title"/>
          </p:nvPr>
        </p:nvSpPr>
        <p:spPr>
          <a:xfrm>
            <a:off x="761999" y="824907"/>
            <a:ext cx="7061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580" name="Google Shape;1580;p29"/>
          <p:cNvSpPr txBox="1"/>
          <p:nvPr>
            <p:ph idx="1" type="body"/>
          </p:nvPr>
        </p:nvSpPr>
        <p:spPr>
          <a:xfrm>
            <a:off x="4368800" y="3459845"/>
            <a:ext cx="71280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581" name="Google Shape;1581;p29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582" name="Google Shape;1582;p29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583" name="Google Shape;1583;p29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4" name="Google Shape;1584;p29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5" name="Google Shape;1585;p29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6" name="Google Shape;1586;p29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7" name="Google Shape;1587;p29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8" name="Google Shape;1588;p29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9" name="Google Shape;1589;p29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0" name="Google Shape;1590;p29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1" name="Google Shape;1591;p29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2" name="Google Shape;1592;p29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3" name="Google Shape;1593;p29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4" name="Google Shape;1594;p29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5" name="Google Shape;1595;p29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6" name="Google Shape;1596;p29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7" name="Google Shape;1597;p29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8" name="Google Shape;1598;p29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99" name="Google Shape;1599;p29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600" name="Google Shape;1600;p29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1" name="Google Shape;1601;p29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2" name="Google Shape;1602;p29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3" name="Google Shape;1603;p29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4" name="Google Shape;1604;p29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5" name="Google Shape;1605;p29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6" name="Google Shape;1606;p29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7" name="Google Shape;1607;p29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8" name="Google Shape;1608;p29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9" name="Google Shape;1609;p29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0" name="Google Shape;1610;p29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1" name="Google Shape;1611;p29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2" name="Google Shape;1612;p29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3" name="Google Shape;1613;p29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4" name="Google Shape;1614;p29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5" name="Google Shape;1615;p29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16" name="Google Shape;1616;p29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617" name="Google Shape;1617;p29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8" name="Google Shape;1618;p29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9" name="Google Shape;1619;p29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0" name="Google Shape;1620;p29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1" name="Google Shape;1621;p29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2" name="Google Shape;1622;p29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3" name="Google Shape;1623;p29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4" name="Google Shape;1624;p29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5" name="Google Shape;1625;p29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6" name="Google Shape;1626;p29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7" name="Google Shape;1627;p29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8" name="Google Shape;1628;p29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9" name="Google Shape;1629;p29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0" name="Google Shape;1630;p29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1" name="Google Shape;1631;p29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2" name="Google Shape;1632;p29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3" name="Google Shape;1633;p29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4" name="Google Shape;1634;p29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5" name="Google Shape;1635;p29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6" name="Google Shape;1636;p29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7" name="Google Shape;1637;p29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8" name="Google Shape;1638;p29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9" name="Google Shape;1639;p29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0" name="Google Shape;1640;p29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1" name="Google Shape;1641;p29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2" name="Google Shape;1642;p29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43" name="Google Shape;1643;p29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644" name="Google Shape;1644;p29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5" name="Google Shape;1645;p29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6" name="Google Shape;1646;p29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7" name="Google Shape;1647;p29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8" name="Google Shape;1648;p29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9" name="Google Shape;1649;p29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0" name="Google Shape;1650;p29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1" name="Google Shape;1651;p29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2" name="Google Shape;1652;p29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3" name="Google Shape;1653;p29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4" name="Google Shape;1654;p29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5" name="Google Shape;1655;p29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6" name="Google Shape;1656;p29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7" name="Google Shape;1657;p29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8" name="Google Shape;1658;p29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9" name="Google Shape;1659;p29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0" name="Google Shape;1660;p29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1" name="Google Shape;1661;p29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2" name="Google Shape;1662;p29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3" name="Google Shape;1663;p29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4" name="Google Shape;1664;p29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5" name="Google Shape;1665;p29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6" name="Google Shape;1666;p29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7" name="Google Shape;1667;p29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8" name="Google Shape;1668;p29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9" name="Google Shape;1669;p29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70" name="Google Shape;1670;p29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71" name="Google Shape;1671;p29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1672" name="Google Shape;1672;p29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cream" showMasterSp="0">
  <p:cSld name="divider cream">
    <p:bg>
      <p:bgPr>
        <a:solidFill>
          <a:srgbClr val="F7F5F0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0"/>
          <p:cNvSpPr txBox="1"/>
          <p:nvPr>
            <p:ph type="title"/>
          </p:nvPr>
        </p:nvSpPr>
        <p:spPr>
          <a:xfrm>
            <a:off x="761999" y="824907"/>
            <a:ext cx="7061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675" name="Google Shape;1675;p30"/>
          <p:cNvSpPr txBox="1"/>
          <p:nvPr>
            <p:ph idx="1" type="body"/>
          </p:nvPr>
        </p:nvSpPr>
        <p:spPr>
          <a:xfrm>
            <a:off x="4368800" y="3459845"/>
            <a:ext cx="71280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676" name="Google Shape;1676;p30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677" name="Google Shape;1677;p30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678" name="Google Shape;1678;p30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9" name="Google Shape;1679;p30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0" name="Google Shape;1680;p30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1" name="Google Shape;1681;p30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2" name="Google Shape;1682;p30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3" name="Google Shape;1683;p30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4" name="Google Shape;1684;p30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5" name="Google Shape;1685;p30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6" name="Google Shape;1686;p30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7" name="Google Shape;1687;p30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8" name="Google Shape;1688;p30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9" name="Google Shape;1689;p30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0" name="Google Shape;1690;p30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1" name="Google Shape;1691;p30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2" name="Google Shape;1692;p30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3" name="Google Shape;1693;p30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94" name="Google Shape;1694;p30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695" name="Google Shape;1695;p30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6" name="Google Shape;1696;p30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7" name="Google Shape;1697;p30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8" name="Google Shape;1698;p30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9" name="Google Shape;1699;p30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0" name="Google Shape;1700;p30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1" name="Google Shape;1701;p30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2" name="Google Shape;1702;p30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3" name="Google Shape;1703;p30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4" name="Google Shape;1704;p30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5" name="Google Shape;1705;p30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6" name="Google Shape;1706;p30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7" name="Google Shape;1707;p30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8" name="Google Shape;1708;p30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9" name="Google Shape;1709;p30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0" name="Google Shape;1710;p30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711" name="Google Shape;1711;p30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712" name="Google Shape;1712;p30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3" name="Google Shape;1713;p30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4" name="Google Shape;1714;p30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5" name="Google Shape;1715;p30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6" name="Google Shape;1716;p30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7" name="Google Shape;1717;p30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8" name="Google Shape;1718;p30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9" name="Google Shape;1719;p30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0" name="Google Shape;1720;p30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1" name="Google Shape;1721;p30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2" name="Google Shape;1722;p30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3" name="Google Shape;1723;p30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4" name="Google Shape;1724;p30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5" name="Google Shape;1725;p30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6" name="Google Shape;1726;p30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7" name="Google Shape;1727;p30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8" name="Google Shape;1728;p30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9" name="Google Shape;1729;p30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0" name="Google Shape;1730;p30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1" name="Google Shape;1731;p30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2" name="Google Shape;1732;p30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3" name="Google Shape;1733;p30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4" name="Google Shape;1734;p30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5" name="Google Shape;1735;p30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6" name="Google Shape;1736;p30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7" name="Google Shape;1737;p30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738" name="Google Shape;1738;p30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739" name="Google Shape;1739;p30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0" name="Google Shape;1740;p30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1" name="Google Shape;1741;p30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2" name="Google Shape;1742;p30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3" name="Google Shape;1743;p30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4" name="Google Shape;1744;p30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5" name="Google Shape;1745;p30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6" name="Google Shape;1746;p30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7" name="Google Shape;1747;p30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8" name="Google Shape;1748;p30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9" name="Google Shape;1749;p30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0" name="Google Shape;1750;p30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1" name="Google Shape;1751;p30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2" name="Google Shape;1752;p30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3" name="Google Shape;1753;p30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4" name="Google Shape;1754;p30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5" name="Google Shape;1755;p30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6" name="Google Shape;1756;p30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7" name="Google Shape;1757;p30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8" name="Google Shape;1758;p30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9" name="Google Shape;1759;p30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0" name="Google Shape;1760;p30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1" name="Google Shape;1761;p30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2" name="Google Shape;1762;p30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3" name="Google Shape;1763;p30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4" name="Google Shape;1764;p30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765" name="Google Shape;1765;p30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66" name="Google Shape;1766;p30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 blue.png" id="1767" name="Google Shape;1767;p30"/>
          <p:cNvPicPr preferRelativeResize="0"/>
          <p:nvPr/>
        </p:nvPicPr>
        <p:blipFill rotWithShape="1">
          <a:blip r:embed="rId2">
            <a:alphaModFix/>
          </a:blip>
          <a:srcRect b="0" l="215" r="73428" t="0"/>
          <a:stretch/>
        </p:blipFill>
        <p:spPr>
          <a:xfrm>
            <a:off x="765175" y="6293927"/>
            <a:ext cx="4413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yellow" showMasterSp="0">
  <p:cSld name="divider yellow">
    <p:bg>
      <p:bgPr>
        <a:solidFill>
          <a:srgbClr val="FFB511"/>
        </a:solidFill>
      </p:bgPr>
    </p:bg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31"/>
          <p:cNvSpPr txBox="1"/>
          <p:nvPr>
            <p:ph type="title"/>
          </p:nvPr>
        </p:nvSpPr>
        <p:spPr>
          <a:xfrm>
            <a:off x="761999" y="824907"/>
            <a:ext cx="7061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1770" name="Google Shape;1770;p31"/>
          <p:cNvSpPr txBox="1"/>
          <p:nvPr>
            <p:ph idx="1" type="body"/>
          </p:nvPr>
        </p:nvSpPr>
        <p:spPr>
          <a:xfrm>
            <a:off x="4368800" y="3459845"/>
            <a:ext cx="71280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Tahoma"/>
              <a:buNone/>
              <a:defRPr b="0" i="0" sz="6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None/>
              <a:defRPr b="0" i="0" sz="20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b="0" i="0" sz="19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200"/>
              <a:buFont typeface="Tahoma"/>
              <a:buNone/>
              <a:defRPr b="0" i="0" sz="1600" u="none" cap="none" strike="noStrik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771" name="Google Shape;1771;p31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772" name="Google Shape;1772;p31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773" name="Google Shape;1773;p31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4" name="Google Shape;1774;p31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5" name="Google Shape;1775;p31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6" name="Google Shape;1776;p31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7" name="Google Shape;1777;p31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8" name="Google Shape;1778;p31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9" name="Google Shape;1779;p31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0" name="Google Shape;1780;p31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1" name="Google Shape;1781;p31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2" name="Google Shape;1782;p31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3" name="Google Shape;1783;p31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4" name="Google Shape;1784;p31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5" name="Google Shape;1785;p31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6" name="Google Shape;1786;p31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7" name="Google Shape;1787;p31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8" name="Google Shape;1788;p31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789" name="Google Shape;1789;p31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790" name="Google Shape;1790;p31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1" name="Google Shape;1791;p31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2" name="Google Shape;1792;p31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3" name="Google Shape;1793;p31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4" name="Google Shape;1794;p31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5" name="Google Shape;1795;p31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6" name="Google Shape;1796;p31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7" name="Google Shape;1797;p31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8" name="Google Shape;1798;p31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9" name="Google Shape;1799;p31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0" name="Google Shape;1800;p31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1" name="Google Shape;1801;p31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2" name="Google Shape;1802;p31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3" name="Google Shape;1803;p31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4" name="Google Shape;1804;p31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5" name="Google Shape;1805;p31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06" name="Google Shape;1806;p31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807" name="Google Shape;1807;p31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8" name="Google Shape;1808;p31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9" name="Google Shape;1809;p31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0" name="Google Shape;1810;p31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1" name="Google Shape;1811;p31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2" name="Google Shape;1812;p31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3" name="Google Shape;1813;p31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4" name="Google Shape;1814;p31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5" name="Google Shape;1815;p31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6" name="Google Shape;1816;p31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7" name="Google Shape;1817;p31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8" name="Google Shape;1818;p31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9" name="Google Shape;1819;p31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0" name="Google Shape;1820;p31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1" name="Google Shape;1821;p31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2" name="Google Shape;1822;p31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3" name="Google Shape;1823;p31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4" name="Google Shape;1824;p31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5" name="Google Shape;1825;p31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6" name="Google Shape;1826;p31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7" name="Google Shape;1827;p31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8" name="Google Shape;1828;p31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9" name="Google Shape;1829;p31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0" name="Google Shape;1830;p31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1" name="Google Shape;1831;p31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2" name="Google Shape;1832;p31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33" name="Google Shape;1833;p31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834" name="Google Shape;1834;p31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5" name="Google Shape;1835;p31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6" name="Google Shape;1836;p31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7" name="Google Shape;1837;p31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8" name="Google Shape;1838;p31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9" name="Google Shape;1839;p31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0" name="Google Shape;1840;p31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1" name="Google Shape;1841;p31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2" name="Google Shape;1842;p31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3" name="Google Shape;1843;p31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4" name="Google Shape;1844;p31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5" name="Google Shape;1845;p31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6" name="Google Shape;1846;p31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7" name="Google Shape;1847;p31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8" name="Google Shape;1848;p31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9" name="Google Shape;1849;p31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0" name="Google Shape;1850;p31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1" name="Google Shape;1851;p31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2" name="Google Shape;1852;p31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3" name="Google Shape;1853;p31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4" name="Google Shape;1854;p31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5" name="Google Shape;1855;p31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6" name="Google Shape;1856;p31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7" name="Google Shape;1857;p31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8" name="Google Shape;1858;p31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9" name="Google Shape;1859;p31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60" name="Google Shape;1860;p31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61" name="Google Shape;1861;p31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1862" name="Google Shape;1862;p31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usy blue" showMasterSp="0">
  <p:cSld name="title only ausy blue">
    <p:bg>
      <p:bgPr>
        <a:solidFill>
          <a:schemeClr val="accent3"/>
        </a:solidFill>
      </p:bgPr>
    </p:bg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2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grpSp>
        <p:nvGrpSpPr>
          <p:cNvPr id="1865" name="Google Shape;1865;p32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866" name="Google Shape;1866;p32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867" name="Google Shape;1867;p32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8" name="Google Shape;1868;p32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9" name="Google Shape;1869;p32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0" name="Google Shape;1870;p32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1" name="Google Shape;1871;p32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2" name="Google Shape;1872;p32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3" name="Google Shape;1873;p32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4" name="Google Shape;1874;p32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5" name="Google Shape;1875;p32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6" name="Google Shape;1876;p32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7" name="Google Shape;1877;p32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8" name="Google Shape;1878;p32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9" name="Google Shape;1879;p32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0" name="Google Shape;1880;p32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1" name="Google Shape;1881;p32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2" name="Google Shape;1882;p32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83" name="Google Shape;1883;p32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884" name="Google Shape;1884;p32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5" name="Google Shape;1885;p32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6" name="Google Shape;1886;p32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7" name="Google Shape;1887;p32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8" name="Google Shape;1888;p32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9" name="Google Shape;1889;p32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0" name="Google Shape;1890;p32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1" name="Google Shape;1891;p32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2" name="Google Shape;1892;p32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3" name="Google Shape;1893;p32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4" name="Google Shape;1894;p32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5" name="Google Shape;1895;p32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6" name="Google Shape;1896;p32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7" name="Google Shape;1897;p32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8" name="Google Shape;1898;p32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9" name="Google Shape;1899;p32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00" name="Google Shape;1900;p32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1901" name="Google Shape;1901;p32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2" name="Google Shape;1902;p32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3" name="Google Shape;1903;p32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4" name="Google Shape;1904;p32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5" name="Google Shape;1905;p32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6" name="Google Shape;1906;p32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7" name="Google Shape;1907;p32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8" name="Google Shape;1908;p32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9" name="Google Shape;1909;p32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0" name="Google Shape;1910;p32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1" name="Google Shape;1911;p32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2" name="Google Shape;1912;p32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3" name="Google Shape;1913;p32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4" name="Google Shape;1914;p32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5" name="Google Shape;1915;p32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6" name="Google Shape;1916;p32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7" name="Google Shape;1917;p32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8" name="Google Shape;1918;p32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9" name="Google Shape;1919;p32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0" name="Google Shape;1920;p32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1" name="Google Shape;1921;p32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2" name="Google Shape;1922;p32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3" name="Google Shape;1923;p32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4" name="Google Shape;1924;p32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5" name="Google Shape;1925;p32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6" name="Google Shape;1926;p32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27" name="Google Shape;1927;p32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1928" name="Google Shape;1928;p32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9" name="Google Shape;1929;p32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0" name="Google Shape;1930;p32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1" name="Google Shape;1931;p32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2" name="Google Shape;1932;p32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3" name="Google Shape;1933;p32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4" name="Google Shape;1934;p32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5" name="Google Shape;1935;p32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6" name="Google Shape;1936;p32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7" name="Google Shape;1937;p32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8" name="Google Shape;1938;p32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9" name="Google Shape;1939;p32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0" name="Google Shape;1940;p32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1" name="Google Shape;1941;p32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2" name="Google Shape;1942;p32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3" name="Google Shape;1943;p32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4" name="Google Shape;1944;p32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5" name="Google Shape;1945;p32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6" name="Google Shape;1946;p32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7" name="Google Shape;1947;p32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8" name="Google Shape;1948;p32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9" name="Google Shape;1949;p32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0" name="Google Shape;1950;p32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1" name="Google Shape;1951;p32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2" name="Google Shape;1952;p32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3" name="Google Shape;1953;p32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954" name="Google Shape;1954;p32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55" name="Google Shape;1955;p32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1956" name="Google Shape;1956;p32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blue" showMasterSp="0">
  <p:cSld name="final slide blue">
    <p:bg>
      <p:bgPr>
        <a:solidFill>
          <a:srgbClr val="2175D9"/>
        </a:solidFill>
      </p:bgPr>
    </p:bg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33"/>
          <p:cNvGrpSpPr/>
          <p:nvPr/>
        </p:nvGrpSpPr>
        <p:grpSpPr>
          <a:xfrm>
            <a:off x="765176" y="2708275"/>
            <a:ext cx="10509249" cy="3228975"/>
            <a:chOff x="482" y="1706"/>
            <a:chExt cx="6620" cy="2034"/>
          </a:xfrm>
        </p:grpSpPr>
        <p:sp>
          <p:nvSpPr>
            <p:cNvPr id="1959" name="Google Shape;1959;p33"/>
            <p:cNvSpPr/>
            <p:nvPr/>
          </p:nvSpPr>
          <p:spPr>
            <a:xfrm>
              <a:off x="2654" y="1708"/>
              <a:ext cx="319" cy="568"/>
            </a:xfrm>
            <a:custGeom>
              <a:rect b="b" l="l" r="r" t="t"/>
              <a:pathLst>
                <a:path extrusionOk="0" h="284" w="160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9" y="105"/>
                    <a:pt x="61" y="89"/>
                    <a:pt x="92" y="89"/>
                  </a:cubicBezTo>
                  <a:cubicBezTo>
                    <a:pt x="132" y="89"/>
                    <a:pt x="160" y="111"/>
                    <a:pt x="160" y="166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29" y="284"/>
                    <a:pt x="129" y="284"/>
                    <a:pt x="129" y="284"/>
                  </a:cubicBezTo>
                  <a:cubicBezTo>
                    <a:pt x="129" y="164"/>
                    <a:pt x="129" y="164"/>
                    <a:pt x="129" y="164"/>
                  </a:cubicBezTo>
                  <a:cubicBezTo>
                    <a:pt x="129" y="130"/>
                    <a:pt x="115" y="115"/>
                    <a:pt x="84" y="115"/>
                  </a:cubicBezTo>
                  <a:cubicBezTo>
                    <a:pt x="56" y="115"/>
                    <a:pt x="30" y="133"/>
                    <a:pt x="30" y="168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0" y="284"/>
                    <a:pt x="0" y="284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3015" y="1892"/>
              <a:ext cx="316" cy="392"/>
            </a:xfrm>
            <a:custGeom>
              <a:rect b="b" l="l" r="r" t="t"/>
              <a:pathLst>
                <a:path extrusionOk="0" h="196" w="158">
                  <a:moveTo>
                    <a:pt x="0" y="1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54"/>
                    <a:pt x="45" y="169"/>
                    <a:pt x="75" y="169"/>
                  </a:cubicBezTo>
                  <a:cubicBezTo>
                    <a:pt x="102" y="169"/>
                    <a:pt x="128" y="151"/>
                    <a:pt x="128" y="117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62"/>
                    <a:pt x="128" y="162"/>
                    <a:pt x="128" y="162"/>
                  </a:cubicBezTo>
                  <a:cubicBezTo>
                    <a:pt x="119" y="180"/>
                    <a:pt x="98" y="196"/>
                    <a:pt x="67" y="196"/>
                  </a:cubicBezTo>
                  <a:cubicBezTo>
                    <a:pt x="29" y="196"/>
                    <a:pt x="0" y="175"/>
                    <a:pt x="0" y="122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3377" y="1886"/>
              <a:ext cx="547" cy="390"/>
            </a:xfrm>
            <a:custGeom>
              <a:rect b="b" l="l" r="r" t="t"/>
              <a:pathLst>
                <a:path extrusionOk="0" h="195" w="274">
                  <a:moveTo>
                    <a:pt x="0" y="3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9" y="15"/>
                    <a:pt x="60" y="0"/>
                    <a:pt x="88" y="0"/>
                  </a:cubicBezTo>
                  <a:cubicBezTo>
                    <a:pt x="112" y="0"/>
                    <a:pt x="134" y="10"/>
                    <a:pt x="144" y="36"/>
                  </a:cubicBezTo>
                  <a:cubicBezTo>
                    <a:pt x="157" y="11"/>
                    <a:pt x="186" y="0"/>
                    <a:pt x="210" y="0"/>
                  </a:cubicBezTo>
                  <a:cubicBezTo>
                    <a:pt x="244" y="0"/>
                    <a:pt x="274" y="20"/>
                    <a:pt x="274" y="7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40"/>
                    <a:pt x="230" y="26"/>
                    <a:pt x="203" y="26"/>
                  </a:cubicBezTo>
                  <a:cubicBezTo>
                    <a:pt x="178" y="26"/>
                    <a:pt x="152" y="43"/>
                    <a:pt x="152" y="78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22" y="195"/>
                    <a:pt x="122" y="195"/>
                    <a:pt x="122" y="195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40"/>
                    <a:pt x="108" y="26"/>
                    <a:pt x="81" y="26"/>
                  </a:cubicBezTo>
                  <a:cubicBezTo>
                    <a:pt x="56" y="26"/>
                    <a:pt x="31" y="43"/>
                    <a:pt x="31" y="78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966" y="1886"/>
              <a:ext cx="307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38"/>
                    <a:pt x="112" y="25"/>
                    <a:pt x="83" y="25"/>
                  </a:cubicBezTo>
                  <a:cubicBezTo>
                    <a:pt x="56" y="25"/>
                    <a:pt x="42" y="36"/>
                    <a:pt x="39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1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24" y="171"/>
                    <a:pt x="124" y="171"/>
                    <a:pt x="124" y="171"/>
                  </a:cubicBezTo>
                  <a:cubicBezTo>
                    <a:pt x="110" y="189"/>
                    <a:pt x="92" y="199"/>
                    <a:pt x="64" y="199"/>
                  </a:cubicBezTo>
                  <a:cubicBezTo>
                    <a:pt x="29" y="199"/>
                    <a:pt x="0" y="181"/>
                    <a:pt x="0" y="142"/>
                  </a:cubicBezTo>
                  <a:close/>
                  <a:moveTo>
                    <a:pt x="124" y="128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59" y="104"/>
                    <a:pt x="31" y="114"/>
                    <a:pt x="31" y="142"/>
                  </a:cubicBezTo>
                  <a:cubicBezTo>
                    <a:pt x="31" y="162"/>
                    <a:pt x="40" y="174"/>
                    <a:pt x="67" y="174"/>
                  </a:cubicBezTo>
                  <a:cubicBezTo>
                    <a:pt x="99" y="174"/>
                    <a:pt x="124" y="158"/>
                    <a:pt x="124" y="128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4319" y="1886"/>
              <a:ext cx="320" cy="390"/>
            </a:xfrm>
            <a:custGeom>
              <a:rect b="b" l="l" r="r" t="t"/>
              <a:pathLst>
                <a:path extrusionOk="0" h="195" w="16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16"/>
                    <a:pt x="60" y="0"/>
                    <a:pt x="92" y="0"/>
                  </a:cubicBezTo>
                  <a:cubicBezTo>
                    <a:pt x="132" y="0"/>
                    <a:pt x="160" y="22"/>
                    <a:pt x="160" y="77"/>
                  </a:cubicBezTo>
                  <a:cubicBezTo>
                    <a:pt x="160" y="195"/>
                    <a:pt x="160" y="195"/>
                    <a:pt x="160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41"/>
                    <a:pt x="115" y="26"/>
                    <a:pt x="84" y="26"/>
                  </a:cubicBezTo>
                  <a:cubicBezTo>
                    <a:pt x="56" y="26"/>
                    <a:pt x="30" y="44"/>
                    <a:pt x="30" y="79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837" y="1706"/>
              <a:ext cx="215" cy="570"/>
            </a:xfrm>
            <a:custGeom>
              <a:rect b="b" l="l" r="r" t="t"/>
              <a:pathLst>
                <a:path extrusionOk="0" h="285" w="108">
                  <a:moveTo>
                    <a:pt x="28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23"/>
                    <a:pt x="47" y="0"/>
                    <a:pt x="85" y="0"/>
                  </a:cubicBezTo>
                  <a:cubicBezTo>
                    <a:pt x="95" y="0"/>
                    <a:pt x="100" y="1"/>
                    <a:pt x="108" y="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2" y="27"/>
                    <a:pt x="95" y="26"/>
                    <a:pt x="86" y="26"/>
                  </a:cubicBezTo>
                  <a:cubicBezTo>
                    <a:pt x="66" y="26"/>
                    <a:pt x="58" y="39"/>
                    <a:pt x="58" y="59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285"/>
                    <a:pt x="58" y="285"/>
                    <a:pt x="58" y="285"/>
                  </a:cubicBezTo>
                  <a:cubicBezTo>
                    <a:pt x="28" y="285"/>
                    <a:pt x="28" y="285"/>
                    <a:pt x="28" y="285"/>
                  </a:cubicBezTo>
                  <a:lnTo>
                    <a:pt x="28" y="119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5024" y="1886"/>
              <a:ext cx="378" cy="398"/>
            </a:xfrm>
            <a:custGeom>
              <a:rect b="b" l="l" r="r" t="t"/>
              <a:pathLst>
                <a:path extrusionOk="0" h="199" w="189">
                  <a:moveTo>
                    <a:pt x="0" y="101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0"/>
                    <a:pt x="40" y="0"/>
                    <a:pt x="95" y="0"/>
                  </a:cubicBezTo>
                  <a:cubicBezTo>
                    <a:pt x="149" y="0"/>
                    <a:pt x="189" y="40"/>
                    <a:pt x="189" y="98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58"/>
                    <a:pt x="149" y="199"/>
                    <a:pt x="94" y="199"/>
                  </a:cubicBezTo>
                  <a:cubicBezTo>
                    <a:pt x="39" y="199"/>
                    <a:pt x="0" y="157"/>
                    <a:pt x="0" y="101"/>
                  </a:cubicBezTo>
                  <a:close/>
                  <a:moveTo>
                    <a:pt x="157" y="101"/>
                  </a:moveTo>
                  <a:cubicBezTo>
                    <a:pt x="157" y="98"/>
                    <a:pt x="157" y="98"/>
                    <a:pt x="157" y="98"/>
                  </a:cubicBezTo>
                  <a:cubicBezTo>
                    <a:pt x="157" y="54"/>
                    <a:pt x="133" y="25"/>
                    <a:pt x="95" y="25"/>
                  </a:cubicBezTo>
                  <a:cubicBezTo>
                    <a:pt x="56" y="25"/>
                    <a:pt x="32" y="54"/>
                    <a:pt x="32" y="98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45"/>
                    <a:pt x="56" y="173"/>
                    <a:pt x="95" y="173"/>
                  </a:cubicBezTo>
                  <a:cubicBezTo>
                    <a:pt x="133" y="173"/>
                    <a:pt x="157" y="144"/>
                    <a:pt x="157" y="101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5446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5656" y="1892"/>
              <a:ext cx="541" cy="384"/>
            </a:xfrm>
            <a:custGeom>
              <a:rect b="b" l="l" r="r" t="t"/>
              <a:pathLst>
                <a:path extrusionOk="0" h="384" w="541">
                  <a:moveTo>
                    <a:pt x="0" y="0"/>
                  </a:moveTo>
                  <a:lnTo>
                    <a:pt x="66" y="0"/>
                  </a:lnTo>
                  <a:lnTo>
                    <a:pt x="155" y="310"/>
                  </a:lnTo>
                  <a:lnTo>
                    <a:pt x="247" y="0"/>
                  </a:lnTo>
                  <a:lnTo>
                    <a:pt x="301" y="0"/>
                  </a:lnTo>
                  <a:lnTo>
                    <a:pt x="389" y="310"/>
                  </a:lnTo>
                  <a:lnTo>
                    <a:pt x="479" y="0"/>
                  </a:lnTo>
                  <a:lnTo>
                    <a:pt x="541" y="0"/>
                  </a:lnTo>
                  <a:lnTo>
                    <a:pt x="421" y="384"/>
                  </a:lnTo>
                  <a:lnTo>
                    <a:pt x="353" y="384"/>
                  </a:lnTo>
                  <a:lnTo>
                    <a:pt x="273" y="96"/>
                  </a:lnTo>
                  <a:lnTo>
                    <a:pt x="183" y="384"/>
                  </a:lnTo>
                  <a:lnTo>
                    <a:pt x="11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6181" y="1886"/>
              <a:ext cx="308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38"/>
                    <a:pt x="112" y="25"/>
                    <a:pt x="82" y="25"/>
                  </a:cubicBezTo>
                  <a:cubicBezTo>
                    <a:pt x="56" y="25"/>
                    <a:pt x="41" y="36"/>
                    <a:pt x="3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0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3" y="195"/>
                    <a:pt x="123" y="195"/>
                    <a:pt x="123" y="195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09" y="189"/>
                    <a:pt x="92" y="199"/>
                    <a:pt x="63" y="199"/>
                  </a:cubicBezTo>
                  <a:cubicBezTo>
                    <a:pt x="28" y="199"/>
                    <a:pt x="0" y="181"/>
                    <a:pt x="0" y="142"/>
                  </a:cubicBezTo>
                  <a:close/>
                  <a:moveTo>
                    <a:pt x="123" y="128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58" y="104"/>
                    <a:pt x="30" y="114"/>
                    <a:pt x="30" y="142"/>
                  </a:cubicBezTo>
                  <a:cubicBezTo>
                    <a:pt x="30" y="162"/>
                    <a:pt x="40" y="174"/>
                    <a:pt x="66" y="174"/>
                  </a:cubicBezTo>
                  <a:cubicBezTo>
                    <a:pt x="99" y="174"/>
                    <a:pt x="123" y="158"/>
                    <a:pt x="123" y="128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6532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6704" y="1708"/>
              <a:ext cx="366" cy="576"/>
            </a:xfrm>
            <a:custGeom>
              <a:rect b="b" l="l" r="r" t="t"/>
              <a:pathLst>
                <a:path extrusionOk="0" h="288" w="183">
                  <a:moveTo>
                    <a:pt x="0" y="192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36" y="89"/>
                    <a:pt x="89" y="89"/>
                  </a:cubicBezTo>
                  <a:cubicBezTo>
                    <a:pt x="121" y="89"/>
                    <a:pt x="141" y="104"/>
                    <a:pt x="152" y="123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284"/>
                    <a:pt x="183" y="284"/>
                    <a:pt x="183" y="284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41" y="270"/>
                    <a:pt x="114" y="288"/>
                    <a:pt x="86" y="288"/>
                  </a:cubicBezTo>
                  <a:cubicBezTo>
                    <a:pt x="36" y="288"/>
                    <a:pt x="0" y="252"/>
                    <a:pt x="0" y="192"/>
                  </a:cubicBezTo>
                  <a:close/>
                  <a:moveTo>
                    <a:pt x="153" y="189"/>
                  </a:moveTo>
                  <a:cubicBezTo>
                    <a:pt x="153" y="187"/>
                    <a:pt x="153" y="187"/>
                    <a:pt x="153" y="187"/>
                  </a:cubicBezTo>
                  <a:cubicBezTo>
                    <a:pt x="153" y="137"/>
                    <a:pt x="130" y="114"/>
                    <a:pt x="92" y="114"/>
                  </a:cubicBezTo>
                  <a:cubicBezTo>
                    <a:pt x="54" y="114"/>
                    <a:pt x="31" y="141"/>
                    <a:pt x="31" y="188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239"/>
                    <a:pt x="57" y="262"/>
                    <a:pt x="90" y="262"/>
                  </a:cubicBezTo>
                  <a:cubicBezTo>
                    <a:pt x="125" y="262"/>
                    <a:pt x="153" y="239"/>
                    <a:pt x="153" y="189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7102" y="2186"/>
              <a:ext cx="0" cy="0"/>
            </a:xfrm>
            <a:prstGeom prst="ellipse">
              <a:avLst/>
            </a:pr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82" y="3350"/>
              <a:ext cx="390" cy="390"/>
            </a:xfrm>
            <a:custGeom>
              <a:rect b="b" l="l" r="r" t="t"/>
              <a:pathLst>
                <a:path extrusionOk="0" h="195" w="195">
                  <a:moveTo>
                    <a:pt x="152" y="195"/>
                  </a:moveTo>
                  <a:cubicBezTo>
                    <a:pt x="195" y="195"/>
                    <a:pt x="195" y="195"/>
                    <a:pt x="195" y="195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195" y="80"/>
                    <a:pt x="193" y="74"/>
                    <a:pt x="189" y="70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1" y="2"/>
                    <a:pt x="115" y="0"/>
                    <a:pt x="1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37" y="43"/>
                    <a:pt x="152" y="58"/>
                    <a:pt x="152" y="76"/>
                  </a:cubicBezTo>
                  <a:lnTo>
                    <a:pt x="152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914" y="3350"/>
              <a:ext cx="389" cy="390"/>
            </a:xfrm>
            <a:custGeom>
              <a:rect b="b" l="l" r="r" t="t"/>
              <a:pathLst>
                <a:path extrusionOk="0" h="195" w="195">
                  <a:moveTo>
                    <a:pt x="44" y="195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0"/>
                    <a:pt x="3" y="74"/>
                    <a:pt x="7" y="70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5" y="2"/>
                    <a:pt x="80" y="0"/>
                    <a:pt x="8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58" y="43"/>
                    <a:pt x="44" y="58"/>
                    <a:pt x="44" y="76"/>
                  </a:cubicBezTo>
                  <a:lnTo>
                    <a:pt x="44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74" name="Google Shape;1974;p33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975" name="Google Shape;1975;p33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976" name="Google Shape;1976;p33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7" name="Google Shape;1977;p33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8" name="Google Shape;1978;p33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9" name="Google Shape;1979;p33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0" name="Google Shape;1980;p33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1" name="Google Shape;1981;p33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2" name="Google Shape;1982;p33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3" name="Google Shape;1983;p33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4" name="Google Shape;1984;p33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5" name="Google Shape;1985;p33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6" name="Google Shape;1986;p33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7" name="Google Shape;1987;p33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8" name="Google Shape;1988;p33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9" name="Google Shape;1989;p33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0" name="Google Shape;1990;p33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1" name="Google Shape;1991;p33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92" name="Google Shape;1992;p33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1993" name="Google Shape;1993;p33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4" name="Google Shape;1994;p33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5" name="Google Shape;1995;p33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6" name="Google Shape;1996;p33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7" name="Google Shape;1997;p33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8" name="Google Shape;1998;p33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9" name="Google Shape;1999;p33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0" name="Google Shape;2000;p33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1" name="Google Shape;2001;p33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2" name="Google Shape;2002;p33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3" name="Google Shape;2003;p33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4" name="Google Shape;2004;p33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5" name="Google Shape;2005;p33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6" name="Google Shape;2006;p33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7" name="Google Shape;2007;p33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8" name="Google Shape;2008;p33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09" name="Google Shape;2009;p33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2010" name="Google Shape;2010;p33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1" name="Google Shape;2011;p33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2" name="Google Shape;2012;p33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3" name="Google Shape;2013;p33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4" name="Google Shape;2014;p33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5" name="Google Shape;2015;p33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6" name="Google Shape;2016;p33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7" name="Google Shape;2017;p33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8" name="Google Shape;2018;p33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9" name="Google Shape;2019;p33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0" name="Google Shape;2020;p33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1" name="Google Shape;2021;p33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2" name="Google Shape;2022;p33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3" name="Google Shape;2023;p33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4" name="Google Shape;2024;p33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5" name="Google Shape;2025;p33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6" name="Google Shape;2026;p33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7" name="Google Shape;2027;p33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8" name="Google Shape;2028;p33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9" name="Google Shape;2029;p33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0" name="Google Shape;2030;p33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1" name="Google Shape;2031;p33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2" name="Google Shape;2032;p33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3" name="Google Shape;2033;p33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4" name="Google Shape;2034;p33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5" name="Google Shape;2035;p33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36" name="Google Shape;2036;p33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2037" name="Google Shape;2037;p33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8" name="Google Shape;2038;p33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9" name="Google Shape;2039;p33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0" name="Google Shape;2040;p33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1" name="Google Shape;2041;p33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2" name="Google Shape;2042;p33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3" name="Google Shape;2043;p33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4" name="Google Shape;2044;p33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5" name="Google Shape;2045;p33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6" name="Google Shape;2046;p33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7" name="Google Shape;2047;p33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8" name="Google Shape;2048;p33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9" name="Google Shape;2049;p33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0" name="Google Shape;2050;p33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1" name="Google Shape;2051;p33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2" name="Google Shape;2052;p33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3" name="Google Shape;2053;p33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4" name="Google Shape;2054;p33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5" name="Google Shape;2055;p33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6" name="Google Shape;2056;p33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7" name="Google Shape;2057;p33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8" name="Google Shape;2058;p33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9" name="Google Shape;2059;p33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0" name="Google Shape;2060;p33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1" name="Google Shape;2061;p33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2" name="Google Shape;2062;p33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2063" name="Google Shape;206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097" y="1216153"/>
            <a:ext cx="2167127" cy="82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dark blue" showMasterSp="0">
  <p:cSld name="final slide dark blue">
    <p:bg>
      <p:bgPr>
        <a:solidFill>
          <a:srgbClr val="0F1941"/>
        </a:solidFill>
      </p:bgPr>
    </p:bg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34"/>
          <p:cNvGrpSpPr/>
          <p:nvPr/>
        </p:nvGrpSpPr>
        <p:grpSpPr>
          <a:xfrm>
            <a:off x="765176" y="2708275"/>
            <a:ext cx="10509249" cy="3228975"/>
            <a:chOff x="482" y="1706"/>
            <a:chExt cx="6620" cy="2034"/>
          </a:xfrm>
        </p:grpSpPr>
        <p:sp>
          <p:nvSpPr>
            <p:cNvPr id="2066" name="Google Shape;2066;p34"/>
            <p:cNvSpPr/>
            <p:nvPr/>
          </p:nvSpPr>
          <p:spPr>
            <a:xfrm>
              <a:off x="2654" y="1708"/>
              <a:ext cx="319" cy="568"/>
            </a:xfrm>
            <a:custGeom>
              <a:rect b="b" l="l" r="r" t="t"/>
              <a:pathLst>
                <a:path extrusionOk="0" h="284" w="160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9" y="105"/>
                    <a:pt x="61" y="89"/>
                    <a:pt x="92" y="89"/>
                  </a:cubicBezTo>
                  <a:cubicBezTo>
                    <a:pt x="132" y="89"/>
                    <a:pt x="160" y="111"/>
                    <a:pt x="160" y="166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29" y="284"/>
                    <a:pt x="129" y="284"/>
                    <a:pt x="129" y="284"/>
                  </a:cubicBezTo>
                  <a:cubicBezTo>
                    <a:pt x="129" y="164"/>
                    <a:pt x="129" y="164"/>
                    <a:pt x="129" y="164"/>
                  </a:cubicBezTo>
                  <a:cubicBezTo>
                    <a:pt x="129" y="130"/>
                    <a:pt x="115" y="115"/>
                    <a:pt x="84" y="115"/>
                  </a:cubicBezTo>
                  <a:cubicBezTo>
                    <a:pt x="56" y="115"/>
                    <a:pt x="30" y="133"/>
                    <a:pt x="30" y="168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0" y="284"/>
                    <a:pt x="0" y="284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015" y="1892"/>
              <a:ext cx="316" cy="392"/>
            </a:xfrm>
            <a:custGeom>
              <a:rect b="b" l="l" r="r" t="t"/>
              <a:pathLst>
                <a:path extrusionOk="0" h="196" w="158">
                  <a:moveTo>
                    <a:pt x="0" y="1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54"/>
                    <a:pt x="45" y="169"/>
                    <a:pt x="75" y="169"/>
                  </a:cubicBezTo>
                  <a:cubicBezTo>
                    <a:pt x="102" y="169"/>
                    <a:pt x="128" y="151"/>
                    <a:pt x="128" y="117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62"/>
                    <a:pt x="128" y="162"/>
                    <a:pt x="128" y="162"/>
                  </a:cubicBezTo>
                  <a:cubicBezTo>
                    <a:pt x="119" y="180"/>
                    <a:pt x="98" y="196"/>
                    <a:pt x="67" y="196"/>
                  </a:cubicBezTo>
                  <a:cubicBezTo>
                    <a:pt x="29" y="196"/>
                    <a:pt x="0" y="175"/>
                    <a:pt x="0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377" y="1886"/>
              <a:ext cx="547" cy="390"/>
            </a:xfrm>
            <a:custGeom>
              <a:rect b="b" l="l" r="r" t="t"/>
              <a:pathLst>
                <a:path extrusionOk="0" h="195" w="274">
                  <a:moveTo>
                    <a:pt x="0" y="3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9" y="15"/>
                    <a:pt x="60" y="0"/>
                    <a:pt x="88" y="0"/>
                  </a:cubicBezTo>
                  <a:cubicBezTo>
                    <a:pt x="112" y="0"/>
                    <a:pt x="134" y="10"/>
                    <a:pt x="144" y="36"/>
                  </a:cubicBezTo>
                  <a:cubicBezTo>
                    <a:pt x="157" y="11"/>
                    <a:pt x="186" y="0"/>
                    <a:pt x="210" y="0"/>
                  </a:cubicBezTo>
                  <a:cubicBezTo>
                    <a:pt x="244" y="0"/>
                    <a:pt x="274" y="20"/>
                    <a:pt x="274" y="7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40"/>
                    <a:pt x="230" y="26"/>
                    <a:pt x="203" y="26"/>
                  </a:cubicBezTo>
                  <a:cubicBezTo>
                    <a:pt x="178" y="26"/>
                    <a:pt x="152" y="43"/>
                    <a:pt x="152" y="78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22" y="195"/>
                    <a:pt x="122" y="195"/>
                    <a:pt x="122" y="195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40"/>
                    <a:pt x="108" y="26"/>
                    <a:pt x="81" y="26"/>
                  </a:cubicBezTo>
                  <a:cubicBezTo>
                    <a:pt x="56" y="26"/>
                    <a:pt x="31" y="43"/>
                    <a:pt x="31" y="78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966" y="1886"/>
              <a:ext cx="307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38"/>
                    <a:pt x="112" y="25"/>
                    <a:pt x="83" y="25"/>
                  </a:cubicBezTo>
                  <a:cubicBezTo>
                    <a:pt x="56" y="25"/>
                    <a:pt x="42" y="36"/>
                    <a:pt x="39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1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24" y="171"/>
                    <a:pt x="124" y="171"/>
                    <a:pt x="124" y="171"/>
                  </a:cubicBezTo>
                  <a:cubicBezTo>
                    <a:pt x="110" y="189"/>
                    <a:pt x="92" y="199"/>
                    <a:pt x="64" y="199"/>
                  </a:cubicBezTo>
                  <a:cubicBezTo>
                    <a:pt x="29" y="199"/>
                    <a:pt x="0" y="181"/>
                    <a:pt x="0" y="142"/>
                  </a:cubicBezTo>
                  <a:close/>
                  <a:moveTo>
                    <a:pt x="124" y="128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59" y="104"/>
                    <a:pt x="31" y="114"/>
                    <a:pt x="31" y="142"/>
                  </a:cubicBezTo>
                  <a:cubicBezTo>
                    <a:pt x="31" y="162"/>
                    <a:pt x="40" y="174"/>
                    <a:pt x="67" y="174"/>
                  </a:cubicBezTo>
                  <a:cubicBezTo>
                    <a:pt x="99" y="174"/>
                    <a:pt x="124" y="158"/>
                    <a:pt x="124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4319" y="1886"/>
              <a:ext cx="320" cy="390"/>
            </a:xfrm>
            <a:custGeom>
              <a:rect b="b" l="l" r="r" t="t"/>
              <a:pathLst>
                <a:path extrusionOk="0" h="195" w="16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16"/>
                    <a:pt x="60" y="0"/>
                    <a:pt x="92" y="0"/>
                  </a:cubicBezTo>
                  <a:cubicBezTo>
                    <a:pt x="132" y="0"/>
                    <a:pt x="160" y="22"/>
                    <a:pt x="160" y="77"/>
                  </a:cubicBezTo>
                  <a:cubicBezTo>
                    <a:pt x="160" y="195"/>
                    <a:pt x="160" y="195"/>
                    <a:pt x="160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41"/>
                    <a:pt x="115" y="26"/>
                    <a:pt x="84" y="26"/>
                  </a:cubicBezTo>
                  <a:cubicBezTo>
                    <a:pt x="56" y="26"/>
                    <a:pt x="30" y="44"/>
                    <a:pt x="30" y="79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837" y="1706"/>
              <a:ext cx="215" cy="570"/>
            </a:xfrm>
            <a:custGeom>
              <a:rect b="b" l="l" r="r" t="t"/>
              <a:pathLst>
                <a:path extrusionOk="0" h="285" w="108">
                  <a:moveTo>
                    <a:pt x="28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23"/>
                    <a:pt x="47" y="0"/>
                    <a:pt x="85" y="0"/>
                  </a:cubicBezTo>
                  <a:cubicBezTo>
                    <a:pt x="95" y="0"/>
                    <a:pt x="100" y="1"/>
                    <a:pt x="108" y="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2" y="27"/>
                    <a:pt x="95" y="26"/>
                    <a:pt x="86" y="26"/>
                  </a:cubicBezTo>
                  <a:cubicBezTo>
                    <a:pt x="66" y="26"/>
                    <a:pt x="58" y="39"/>
                    <a:pt x="58" y="59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285"/>
                    <a:pt x="58" y="285"/>
                    <a:pt x="58" y="285"/>
                  </a:cubicBezTo>
                  <a:cubicBezTo>
                    <a:pt x="28" y="285"/>
                    <a:pt x="28" y="285"/>
                    <a:pt x="28" y="285"/>
                  </a:cubicBezTo>
                  <a:lnTo>
                    <a:pt x="28" y="1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5024" y="1886"/>
              <a:ext cx="378" cy="398"/>
            </a:xfrm>
            <a:custGeom>
              <a:rect b="b" l="l" r="r" t="t"/>
              <a:pathLst>
                <a:path extrusionOk="0" h="199" w="189">
                  <a:moveTo>
                    <a:pt x="0" y="101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0"/>
                    <a:pt x="40" y="0"/>
                    <a:pt x="95" y="0"/>
                  </a:cubicBezTo>
                  <a:cubicBezTo>
                    <a:pt x="149" y="0"/>
                    <a:pt x="189" y="40"/>
                    <a:pt x="189" y="98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58"/>
                    <a:pt x="149" y="199"/>
                    <a:pt x="94" y="199"/>
                  </a:cubicBezTo>
                  <a:cubicBezTo>
                    <a:pt x="39" y="199"/>
                    <a:pt x="0" y="157"/>
                    <a:pt x="0" y="101"/>
                  </a:cubicBezTo>
                  <a:close/>
                  <a:moveTo>
                    <a:pt x="157" y="101"/>
                  </a:moveTo>
                  <a:cubicBezTo>
                    <a:pt x="157" y="98"/>
                    <a:pt x="157" y="98"/>
                    <a:pt x="157" y="98"/>
                  </a:cubicBezTo>
                  <a:cubicBezTo>
                    <a:pt x="157" y="54"/>
                    <a:pt x="133" y="25"/>
                    <a:pt x="95" y="25"/>
                  </a:cubicBezTo>
                  <a:cubicBezTo>
                    <a:pt x="56" y="25"/>
                    <a:pt x="32" y="54"/>
                    <a:pt x="32" y="98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45"/>
                    <a:pt x="56" y="173"/>
                    <a:pt x="95" y="173"/>
                  </a:cubicBezTo>
                  <a:cubicBezTo>
                    <a:pt x="133" y="173"/>
                    <a:pt x="157" y="144"/>
                    <a:pt x="157" y="1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5446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5656" y="1892"/>
              <a:ext cx="541" cy="384"/>
            </a:xfrm>
            <a:custGeom>
              <a:rect b="b" l="l" r="r" t="t"/>
              <a:pathLst>
                <a:path extrusionOk="0" h="384" w="541">
                  <a:moveTo>
                    <a:pt x="0" y="0"/>
                  </a:moveTo>
                  <a:lnTo>
                    <a:pt x="66" y="0"/>
                  </a:lnTo>
                  <a:lnTo>
                    <a:pt x="155" y="310"/>
                  </a:lnTo>
                  <a:lnTo>
                    <a:pt x="247" y="0"/>
                  </a:lnTo>
                  <a:lnTo>
                    <a:pt x="301" y="0"/>
                  </a:lnTo>
                  <a:lnTo>
                    <a:pt x="389" y="310"/>
                  </a:lnTo>
                  <a:lnTo>
                    <a:pt x="479" y="0"/>
                  </a:lnTo>
                  <a:lnTo>
                    <a:pt x="541" y="0"/>
                  </a:lnTo>
                  <a:lnTo>
                    <a:pt x="421" y="384"/>
                  </a:lnTo>
                  <a:lnTo>
                    <a:pt x="353" y="384"/>
                  </a:lnTo>
                  <a:lnTo>
                    <a:pt x="273" y="96"/>
                  </a:lnTo>
                  <a:lnTo>
                    <a:pt x="183" y="384"/>
                  </a:lnTo>
                  <a:lnTo>
                    <a:pt x="11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6181" y="1886"/>
              <a:ext cx="308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38"/>
                    <a:pt x="112" y="25"/>
                    <a:pt x="82" y="25"/>
                  </a:cubicBezTo>
                  <a:cubicBezTo>
                    <a:pt x="56" y="25"/>
                    <a:pt x="41" y="36"/>
                    <a:pt x="3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0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3" y="195"/>
                    <a:pt x="123" y="195"/>
                    <a:pt x="123" y="195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09" y="189"/>
                    <a:pt x="92" y="199"/>
                    <a:pt x="63" y="199"/>
                  </a:cubicBezTo>
                  <a:cubicBezTo>
                    <a:pt x="28" y="199"/>
                    <a:pt x="0" y="181"/>
                    <a:pt x="0" y="142"/>
                  </a:cubicBezTo>
                  <a:close/>
                  <a:moveTo>
                    <a:pt x="123" y="128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58" y="104"/>
                    <a:pt x="30" y="114"/>
                    <a:pt x="30" y="142"/>
                  </a:cubicBezTo>
                  <a:cubicBezTo>
                    <a:pt x="30" y="162"/>
                    <a:pt x="40" y="174"/>
                    <a:pt x="66" y="174"/>
                  </a:cubicBezTo>
                  <a:cubicBezTo>
                    <a:pt x="99" y="174"/>
                    <a:pt x="123" y="158"/>
                    <a:pt x="123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6532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6704" y="1708"/>
              <a:ext cx="366" cy="576"/>
            </a:xfrm>
            <a:custGeom>
              <a:rect b="b" l="l" r="r" t="t"/>
              <a:pathLst>
                <a:path extrusionOk="0" h="288" w="183">
                  <a:moveTo>
                    <a:pt x="0" y="192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36" y="89"/>
                    <a:pt x="89" y="89"/>
                  </a:cubicBezTo>
                  <a:cubicBezTo>
                    <a:pt x="121" y="89"/>
                    <a:pt x="141" y="104"/>
                    <a:pt x="152" y="123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284"/>
                    <a:pt x="183" y="284"/>
                    <a:pt x="183" y="284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41" y="270"/>
                    <a:pt x="114" y="288"/>
                    <a:pt x="86" y="288"/>
                  </a:cubicBezTo>
                  <a:cubicBezTo>
                    <a:pt x="36" y="288"/>
                    <a:pt x="0" y="252"/>
                    <a:pt x="0" y="192"/>
                  </a:cubicBezTo>
                  <a:close/>
                  <a:moveTo>
                    <a:pt x="153" y="189"/>
                  </a:moveTo>
                  <a:cubicBezTo>
                    <a:pt x="153" y="187"/>
                    <a:pt x="153" y="187"/>
                    <a:pt x="153" y="187"/>
                  </a:cubicBezTo>
                  <a:cubicBezTo>
                    <a:pt x="153" y="137"/>
                    <a:pt x="130" y="114"/>
                    <a:pt x="92" y="114"/>
                  </a:cubicBezTo>
                  <a:cubicBezTo>
                    <a:pt x="54" y="114"/>
                    <a:pt x="31" y="141"/>
                    <a:pt x="31" y="188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239"/>
                    <a:pt x="57" y="262"/>
                    <a:pt x="90" y="262"/>
                  </a:cubicBezTo>
                  <a:cubicBezTo>
                    <a:pt x="125" y="262"/>
                    <a:pt x="153" y="239"/>
                    <a:pt x="153" y="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7102" y="2186"/>
              <a:ext cx="0" cy="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482" y="3350"/>
              <a:ext cx="390" cy="390"/>
            </a:xfrm>
            <a:custGeom>
              <a:rect b="b" l="l" r="r" t="t"/>
              <a:pathLst>
                <a:path extrusionOk="0" h="195" w="195">
                  <a:moveTo>
                    <a:pt x="152" y="195"/>
                  </a:moveTo>
                  <a:cubicBezTo>
                    <a:pt x="195" y="195"/>
                    <a:pt x="195" y="195"/>
                    <a:pt x="195" y="195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195" y="80"/>
                    <a:pt x="193" y="74"/>
                    <a:pt x="189" y="70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1" y="2"/>
                    <a:pt x="115" y="0"/>
                    <a:pt x="1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37" y="43"/>
                    <a:pt x="152" y="58"/>
                    <a:pt x="152" y="76"/>
                  </a:cubicBezTo>
                  <a:lnTo>
                    <a:pt x="152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914" y="3350"/>
              <a:ext cx="389" cy="390"/>
            </a:xfrm>
            <a:custGeom>
              <a:rect b="b" l="l" r="r" t="t"/>
              <a:pathLst>
                <a:path extrusionOk="0" h="195" w="195">
                  <a:moveTo>
                    <a:pt x="44" y="195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0"/>
                    <a:pt x="3" y="74"/>
                    <a:pt x="7" y="70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5" y="2"/>
                    <a:pt x="80" y="0"/>
                    <a:pt x="8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58" y="43"/>
                    <a:pt x="44" y="58"/>
                    <a:pt x="44" y="76"/>
                  </a:cubicBezTo>
                  <a:lnTo>
                    <a:pt x="44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1" name="Google Shape;2081;p34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2082" name="Google Shape;2082;p34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2083" name="Google Shape;2083;p34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4" name="Google Shape;2084;p34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5" name="Google Shape;2085;p34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6" name="Google Shape;2086;p34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7" name="Google Shape;2087;p34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8" name="Google Shape;2088;p34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9" name="Google Shape;2089;p34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0" name="Google Shape;2090;p34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1" name="Google Shape;2091;p34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2" name="Google Shape;2092;p34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3" name="Google Shape;2093;p34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4" name="Google Shape;2094;p34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5" name="Google Shape;2095;p34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6" name="Google Shape;2096;p34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7" name="Google Shape;2097;p34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8" name="Google Shape;2098;p34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99" name="Google Shape;2099;p34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2100" name="Google Shape;2100;p34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1" name="Google Shape;2101;p34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2" name="Google Shape;2102;p34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3" name="Google Shape;2103;p34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4" name="Google Shape;2104;p34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5" name="Google Shape;2105;p34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6" name="Google Shape;2106;p34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7" name="Google Shape;2107;p34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8" name="Google Shape;2108;p34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9" name="Google Shape;2109;p34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0" name="Google Shape;2110;p34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1" name="Google Shape;2111;p34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2" name="Google Shape;2112;p34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3" name="Google Shape;2113;p34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4" name="Google Shape;2114;p34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5" name="Google Shape;2115;p34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16" name="Google Shape;2116;p34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2117" name="Google Shape;2117;p34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8" name="Google Shape;2118;p34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9" name="Google Shape;2119;p34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0" name="Google Shape;2120;p34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1" name="Google Shape;2121;p34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2" name="Google Shape;2122;p34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3" name="Google Shape;2123;p34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4" name="Google Shape;2124;p34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5" name="Google Shape;2125;p34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6" name="Google Shape;2126;p34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7" name="Google Shape;2127;p34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8" name="Google Shape;2128;p34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9" name="Google Shape;2129;p34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0" name="Google Shape;2130;p34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1" name="Google Shape;2131;p34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2" name="Google Shape;2132;p34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3" name="Google Shape;2133;p34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4" name="Google Shape;2134;p34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5" name="Google Shape;2135;p34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6" name="Google Shape;2136;p34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7" name="Google Shape;2137;p34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8" name="Google Shape;2138;p34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9" name="Google Shape;2139;p34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0" name="Google Shape;2140;p34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1" name="Google Shape;2141;p34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2" name="Google Shape;2142;p34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43" name="Google Shape;2143;p34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2144" name="Google Shape;2144;p34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5" name="Google Shape;2145;p34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6" name="Google Shape;2146;p34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7" name="Google Shape;2147;p34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8" name="Google Shape;2148;p34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9" name="Google Shape;2149;p34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0" name="Google Shape;2150;p34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1" name="Google Shape;2151;p34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2" name="Google Shape;2152;p34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3" name="Google Shape;2153;p34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4" name="Google Shape;2154;p34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5" name="Google Shape;2155;p34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6" name="Google Shape;2156;p34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7" name="Google Shape;2157;p34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8" name="Google Shape;2158;p34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9" name="Google Shape;2159;p34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0" name="Google Shape;2160;p34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1" name="Google Shape;2161;p34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2" name="Google Shape;2162;p34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3" name="Google Shape;2163;p34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4" name="Google Shape;2164;p34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5" name="Google Shape;2165;p34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6" name="Google Shape;2166;p34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7" name="Google Shape;2167;p34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8" name="Google Shape;2168;p34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9" name="Google Shape;2169;p34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2170" name="Google Shape;217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097" y="1216153"/>
            <a:ext cx="2167127" cy="82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cream" showMasterSp="0">
  <p:cSld name="final slide cream">
    <p:bg>
      <p:bgPr>
        <a:solidFill>
          <a:srgbClr val="F7F5F0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oogle Shape;2172;p35"/>
          <p:cNvGrpSpPr/>
          <p:nvPr/>
        </p:nvGrpSpPr>
        <p:grpSpPr>
          <a:xfrm>
            <a:off x="765176" y="2708275"/>
            <a:ext cx="10509249" cy="3228975"/>
            <a:chOff x="482" y="1706"/>
            <a:chExt cx="6620" cy="2034"/>
          </a:xfrm>
        </p:grpSpPr>
        <p:sp>
          <p:nvSpPr>
            <p:cNvPr id="2173" name="Google Shape;2173;p35"/>
            <p:cNvSpPr/>
            <p:nvPr/>
          </p:nvSpPr>
          <p:spPr>
            <a:xfrm>
              <a:off x="2654" y="1708"/>
              <a:ext cx="319" cy="568"/>
            </a:xfrm>
            <a:custGeom>
              <a:rect b="b" l="l" r="r" t="t"/>
              <a:pathLst>
                <a:path extrusionOk="0" h="284" w="160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9" y="105"/>
                    <a:pt x="61" y="89"/>
                    <a:pt x="92" y="89"/>
                  </a:cubicBezTo>
                  <a:cubicBezTo>
                    <a:pt x="132" y="89"/>
                    <a:pt x="160" y="111"/>
                    <a:pt x="160" y="166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29" y="284"/>
                    <a:pt x="129" y="284"/>
                    <a:pt x="129" y="284"/>
                  </a:cubicBezTo>
                  <a:cubicBezTo>
                    <a:pt x="129" y="164"/>
                    <a:pt x="129" y="164"/>
                    <a:pt x="129" y="164"/>
                  </a:cubicBezTo>
                  <a:cubicBezTo>
                    <a:pt x="129" y="130"/>
                    <a:pt x="115" y="115"/>
                    <a:pt x="84" y="115"/>
                  </a:cubicBezTo>
                  <a:cubicBezTo>
                    <a:pt x="56" y="115"/>
                    <a:pt x="30" y="133"/>
                    <a:pt x="30" y="168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0" y="284"/>
                    <a:pt x="0" y="284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3015" y="1892"/>
              <a:ext cx="316" cy="392"/>
            </a:xfrm>
            <a:custGeom>
              <a:rect b="b" l="l" r="r" t="t"/>
              <a:pathLst>
                <a:path extrusionOk="0" h="196" w="158">
                  <a:moveTo>
                    <a:pt x="0" y="1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54"/>
                    <a:pt x="45" y="169"/>
                    <a:pt x="75" y="169"/>
                  </a:cubicBezTo>
                  <a:cubicBezTo>
                    <a:pt x="102" y="169"/>
                    <a:pt x="128" y="151"/>
                    <a:pt x="128" y="117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62"/>
                    <a:pt x="128" y="162"/>
                    <a:pt x="128" y="162"/>
                  </a:cubicBezTo>
                  <a:cubicBezTo>
                    <a:pt x="119" y="180"/>
                    <a:pt x="98" y="196"/>
                    <a:pt x="67" y="196"/>
                  </a:cubicBezTo>
                  <a:cubicBezTo>
                    <a:pt x="29" y="196"/>
                    <a:pt x="0" y="175"/>
                    <a:pt x="0" y="122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3377" y="1886"/>
              <a:ext cx="547" cy="390"/>
            </a:xfrm>
            <a:custGeom>
              <a:rect b="b" l="l" r="r" t="t"/>
              <a:pathLst>
                <a:path extrusionOk="0" h="195" w="274">
                  <a:moveTo>
                    <a:pt x="0" y="3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9" y="15"/>
                    <a:pt x="60" y="0"/>
                    <a:pt x="88" y="0"/>
                  </a:cubicBezTo>
                  <a:cubicBezTo>
                    <a:pt x="112" y="0"/>
                    <a:pt x="134" y="10"/>
                    <a:pt x="144" y="36"/>
                  </a:cubicBezTo>
                  <a:cubicBezTo>
                    <a:pt x="157" y="11"/>
                    <a:pt x="186" y="0"/>
                    <a:pt x="210" y="0"/>
                  </a:cubicBezTo>
                  <a:cubicBezTo>
                    <a:pt x="244" y="0"/>
                    <a:pt x="274" y="20"/>
                    <a:pt x="274" y="7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40"/>
                    <a:pt x="230" y="26"/>
                    <a:pt x="203" y="26"/>
                  </a:cubicBezTo>
                  <a:cubicBezTo>
                    <a:pt x="178" y="26"/>
                    <a:pt x="152" y="43"/>
                    <a:pt x="152" y="78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22" y="195"/>
                    <a:pt x="122" y="195"/>
                    <a:pt x="122" y="195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40"/>
                    <a:pt x="108" y="26"/>
                    <a:pt x="81" y="26"/>
                  </a:cubicBezTo>
                  <a:cubicBezTo>
                    <a:pt x="56" y="26"/>
                    <a:pt x="31" y="43"/>
                    <a:pt x="31" y="78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3966" y="1886"/>
              <a:ext cx="307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38"/>
                    <a:pt x="112" y="25"/>
                    <a:pt x="83" y="25"/>
                  </a:cubicBezTo>
                  <a:cubicBezTo>
                    <a:pt x="56" y="25"/>
                    <a:pt x="42" y="36"/>
                    <a:pt x="39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1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24" y="171"/>
                    <a:pt x="124" y="171"/>
                    <a:pt x="124" y="171"/>
                  </a:cubicBezTo>
                  <a:cubicBezTo>
                    <a:pt x="110" y="189"/>
                    <a:pt x="92" y="199"/>
                    <a:pt x="64" y="199"/>
                  </a:cubicBezTo>
                  <a:cubicBezTo>
                    <a:pt x="29" y="199"/>
                    <a:pt x="0" y="181"/>
                    <a:pt x="0" y="142"/>
                  </a:cubicBezTo>
                  <a:close/>
                  <a:moveTo>
                    <a:pt x="124" y="128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59" y="104"/>
                    <a:pt x="31" y="114"/>
                    <a:pt x="31" y="142"/>
                  </a:cubicBezTo>
                  <a:cubicBezTo>
                    <a:pt x="31" y="162"/>
                    <a:pt x="40" y="174"/>
                    <a:pt x="67" y="174"/>
                  </a:cubicBezTo>
                  <a:cubicBezTo>
                    <a:pt x="99" y="174"/>
                    <a:pt x="124" y="158"/>
                    <a:pt x="124" y="128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4319" y="1886"/>
              <a:ext cx="320" cy="390"/>
            </a:xfrm>
            <a:custGeom>
              <a:rect b="b" l="l" r="r" t="t"/>
              <a:pathLst>
                <a:path extrusionOk="0" h="195" w="16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16"/>
                    <a:pt x="60" y="0"/>
                    <a:pt x="92" y="0"/>
                  </a:cubicBezTo>
                  <a:cubicBezTo>
                    <a:pt x="132" y="0"/>
                    <a:pt x="160" y="22"/>
                    <a:pt x="160" y="77"/>
                  </a:cubicBezTo>
                  <a:cubicBezTo>
                    <a:pt x="160" y="195"/>
                    <a:pt x="160" y="195"/>
                    <a:pt x="160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41"/>
                    <a:pt x="115" y="26"/>
                    <a:pt x="84" y="26"/>
                  </a:cubicBezTo>
                  <a:cubicBezTo>
                    <a:pt x="56" y="26"/>
                    <a:pt x="30" y="44"/>
                    <a:pt x="30" y="79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4837" y="1706"/>
              <a:ext cx="215" cy="570"/>
            </a:xfrm>
            <a:custGeom>
              <a:rect b="b" l="l" r="r" t="t"/>
              <a:pathLst>
                <a:path extrusionOk="0" h="285" w="108">
                  <a:moveTo>
                    <a:pt x="28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23"/>
                    <a:pt x="47" y="0"/>
                    <a:pt x="85" y="0"/>
                  </a:cubicBezTo>
                  <a:cubicBezTo>
                    <a:pt x="95" y="0"/>
                    <a:pt x="100" y="1"/>
                    <a:pt x="108" y="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2" y="27"/>
                    <a:pt x="95" y="26"/>
                    <a:pt x="86" y="26"/>
                  </a:cubicBezTo>
                  <a:cubicBezTo>
                    <a:pt x="66" y="26"/>
                    <a:pt x="58" y="39"/>
                    <a:pt x="58" y="59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285"/>
                    <a:pt x="58" y="285"/>
                    <a:pt x="58" y="285"/>
                  </a:cubicBezTo>
                  <a:cubicBezTo>
                    <a:pt x="28" y="285"/>
                    <a:pt x="28" y="285"/>
                    <a:pt x="28" y="285"/>
                  </a:cubicBezTo>
                  <a:lnTo>
                    <a:pt x="28" y="119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5024" y="1886"/>
              <a:ext cx="378" cy="398"/>
            </a:xfrm>
            <a:custGeom>
              <a:rect b="b" l="l" r="r" t="t"/>
              <a:pathLst>
                <a:path extrusionOk="0" h="199" w="189">
                  <a:moveTo>
                    <a:pt x="0" y="101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0"/>
                    <a:pt x="40" y="0"/>
                    <a:pt x="95" y="0"/>
                  </a:cubicBezTo>
                  <a:cubicBezTo>
                    <a:pt x="149" y="0"/>
                    <a:pt x="189" y="40"/>
                    <a:pt x="189" y="98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58"/>
                    <a:pt x="149" y="199"/>
                    <a:pt x="94" y="199"/>
                  </a:cubicBezTo>
                  <a:cubicBezTo>
                    <a:pt x="39" y="199"/>
                    <a:pt x="0" y="157"/>
                    <a:pt x="0" y="101"/>
                  </a:cubicBezTo>
                  <a:close/>
                  <a:moveTo>
                    <a:pt x="157" y="101"/>
                  </a:moveTo>
                  <a:cubicBezTo>
                    <a:pt x="157" y="98"/>
                    <a:pt x="157" y="98"/>
                    <a:pt x="157" y="98"/>
                  </a:cubicBezTo>
                  <a:cubicBezTo>
                    <a:pt x="157" y="54"/>
                    <a:pt x="133" y="25"/>
                    <a:pt x="95" y="25"/>
                  </a:cubicBezTo>
                  <a:cubicBezTo>
                    <a:pt x="56" y="25"/>
                    <a:pt x="32" y="54"/>
                    <a:pt x="32" y="98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45"/>
                    <a:pt x="56" y="173"/>
                    <a:pt x="95" y="173"/>
                  </a:cubicBezTo>
                  <a:cubicBezTo>
                    <a:pt x="133" y="173"/>
                    <a:pt x="157" y="144"/>
                    <a:pt x="157" y="101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5446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5656" y="1892"/>
              <a:ext cx="541" cy="384"/>
            </a:xfrm>
            <a:custGeom>
              <a:rect b="b" l="l" r="r" t="t"/>
              <a:pathLst>
                <a:path extrusionOk="0" h="384" w="541">
                  <a:moveTo>
                    <a:pt x="0" y="0"/>
                  </a:moveTo>
                  <a:lnTo>
                    <a:pt x="66" y="0"/>
                  </a:lnTo>
                  <a:lnTo>
                    <a:pt x="155" y="310"/>
                  </a:lnTo>
                  <a:lnTo>
                    <a:pt x="247" y="0"/>
                  </a:lnTo>
                  <a:lnTo>
                    <a:pt x="301" y="0"/>
                  </a:lnTo>
                  <a:lnTo>
                    <a:pt x="389" y="310"/>
                  </a:lnTo>
                  <a:lnTo>
                    <a:pt x="479" y="0"/>
                  </a:lnTo>
                  <a:lnTo>
                    <a:pt x="541" y="0"/>
                  </a:lnTo>
                  <a:lnTo>
                    <a:pt x="421" y="384"/>
                  </a:lnTo>
                  <a:lnTo>
                    <a:pt x="353" y="384"/>
                  </a:lnTo>
                  <a:lnTo>
                    <a:pt x="273" y="96"/>
                  </a:lnTo>
                  <a:lnTo>
                    <a:pt x="183" y="384"/>
                  </a:lnTo>
                  <a:lnTo>
                    <a:pt x="11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6181" y="1886"/>
              <a:ext cx="308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38"/>
                    <a:pt x="112" y="25"/>
                    <a:pt x="82" y="25"/>
                  </a:cubicBezTo>
                  <a:cubicBezTo>
                    <a:pt x="56" y="25"/>
                    <a:pt x="41" y="36"/>
                    <a:pt x="3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0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3" y="195"/>
                    <a:pt x="123" y="195"/>
                    <a:pt x="123" y="195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09" y="189"/>
                    <a:pt x="92" y="199"/>
                    <a:pt x="63" y="199"/>
                  </a:cubicBezTo>
                  <a:cubicBezTo>
                    <a:pt x="28" y="199"/>
                    <a:pt x="0" y="181"/>
                    <a:pt x="0" y="142"/>
                  </a:cubicBezTo>
                  <a:close/>
                  <a:moveTo>
                    <a:pt x="123" y="128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58" y="104"/>
                    <a:pt x="30" y="114"/>
                    <a:pt x="30" y="142"/>
                  </a:cubicBezTo>
                  <a:cubicBezTo>
                    <a:pt x="30" y="162"/>
                    <a:pt x="40" y="174"/>
                    <a:pt x="66" y="174"/>
                  </a:cubicBezTo>
                  <a:cubicBezTo>
                    <a:pt x="99" y="174"/>
                    <a:pt x="123" y="158"/>
                    <a:pt x="123" y="128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6532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6704" y="1708"/>
              <a:ext cx="366" cy="576"/>
            </a:xfrm>
            <a:custGeom>
              <a:rect b="b" l="l" r="r" t="t"/>
              <a:pathLst>
                <a:path extrusionOk="0" h="288" w="183">
                  <a:moveTo>
                    <a:pt x="0" y="192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36" y="89"/>
                    <a:pt x="89" y="89"/>
                  </a:cubicBezTo>
                  <a:cubicBezTo>
                    <a:pt x="121" y="89"/>
                    <a:pt x="141" y="104"/>
                    <a:pt x="152" y="123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284"/>
                    <a:pt x="183" y="284"/>
                    <a:pt x="183" y="284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41" y="270"/>
                    <a:pt x="114" y="288"/>
                    <a:pt x="86" y="288"/>
                  </a:cubicBezTo>
                  <a:cubicBezTo>
                    <a:pt x="36" y="288"/>
                    <a:pt x="0" y="252"/>
                    <a:pt x="0" y="192"/>
                  </a:cubicBezTo>
                  <a:close/>
                  <a:moveTo>
                    <a:pt x="153" y="189"/>
                  </a:moveTo>
                  <a:cubicBezTo>
                    <a:pt x="153" y="187"/>
                    <a:pt x="153" y="187"/>
                    <a:pt x="153" y="187"/>
                  </a:cubicBezTo>
                  <a:cubicBezTo>
                    <a:pt x="153" y="137"/>
                    <a:pt x="130" y="114"/>
                    <a:pt x="92" y="114"/>
                  </a:cubicBezTo>
                  <a:cubicBezTo>
                    <a:pt x="54" y="114"/>
                    <a:pt x="31" y="141"/>
                    <a:pt x="31" y="188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239"/>
                    <a:pt x="57" y="262"/>
                    <a:pt x="90" y="262"/>
                  </a:cubicBezTo>
                  <a:cubicBezTo>
                    <a:pt x="125" y="262"/>
                    <a:pt x="153" y="239"/>
                    <a:pt x="153" y="189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7102" y="2186"/>
              <a:ext cx="0" cy="0"/>
            </a:xfrm>
            <a:prstGeom prst="ellipse">
              <a:avLst/>
            </a:pr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482" y="3350"/>
              <a:ext cx="390" cy="390"/>
            </a:xfrm>
            <a:custGeom>
              <a:rect b="b" l="l" r="r" t="t"/>
              <a:pathLst>
                <a:path extrusionOk="0" h="195" w="195">
                  <a:moveTo>
                    <a:pt x="152" y="195"/>
                  </a:moveTo>
                  <a:cubicBezTo>
                    <a:pt x="195" y="195"/>
                    <a:pt x="195" y="195"/>
                    <a:pt x="195" y="195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195" y="80"/>
                    <a:pt x="193" y="74"/>
                    <a:pt x="189" y="70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1" y="2"/>
                    <a:pt x="115" y="0"/>
                    <a:pt x="1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37" y="43"/>
                    <a:pt x="152" y="58"/>
                    <a:pt x="152" y="76"/>
                  </a:cubicBezTo>
                  <a:lnTo>
                    <a:pt x="152" y="195"/>
                  </a:lnTo>
                  <a:close/>
                </a:path>
              </a:pathLst>
            </a:custGeom>
            <a:solidFill>
              <a:srgbClr val="2175D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914" y="3350"/>
              <a:ext cx="389" cy="390"/>
            </a:xfrm>
            <a:custGeom>
              <a:rect b="b" l="l" r="r" t="t"/>
              <a:pathLst>
                <a:path extrusionOk="0" h="195" w="195">
                  <a:moveTo>
                    <a:pt x="44" y="195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0"/>
                    <a:pt x="3" y="74"/>
                    <a:pt x="7" y="70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5" y="2"/>
                    <a:pt x="80" y="0"/>
                    <a:pt x="8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58" y="43"/>
                    <a:pt x="44" y="58"/>
                    <a:pt x="44" y="76"/>
                  </a:cubicBezTo>
                  <a:lnTo>
                    <a:pt x="44" y="195"/>
                  </a:lnTo>
                  <a:close/>
                </a:path>
              </a:pathLst>
            </a:custGeom>
            <a:solidFill>
              <a:srgbClr val="2175D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8" name="Google Shape;2188;p35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2189" name="Google Shape;2189;p35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2190" name="Google Shape;2190;p35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1" name="Google Shape;2191;p35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2" name="Google Shape;2192;p35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3" name="Google Shape;2193;p35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4" name="Google Shape;2194;p35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5" name="Google Shape;2195;p35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6" name="Google Shape;2196;p35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7" name="Google Shape;2197;p35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8" name="Google Shape;2198;p35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9" name="Google Shape;2199;p35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0" name="Google Shape;2200;p35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1" name="Google Shape;2201;p35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2" name="Google Shape;2202;p35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3" name="Google Shape;2203;p35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4" name="Google Shape;2204;p35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5" name="Google Shape;2205;p35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206" name="Google Shape;2206;p35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2207" name="Google Shape;2207;p35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8" name="Google Shape;2208;p35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9" name="Google Shape;2209;p35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0" name="Google Shape;2210;p35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1" name="Google Shape;2211;p35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2" name="Google Shape;2212;p35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3" name="Google Shape;2213;p35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4" name="Google Shape;2214;p35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5" name="Google Shape;2215;p35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6" name="Google Shape;2216;p35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7" name="Google Shape;2217;p35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8" name="Google Shape;2218;p35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9" name="Google Shape;2219;p35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0" name="Google Shape;2220;p35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1" name="Google Shape;2221;p35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2" name="Google Shape;2222;p35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223" name="Google Shape;2223;p35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2224" name="Google Shape;2224;p35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5" name="Google Shape;2225;p35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6" name="Google Shape;2226;p35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7" name="Google Shape;2227;p35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8" name="Google Shape;2228;p35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9" name="Google Shape;2229;p35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0" name="Google Shape;2230;p35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1" name="Google Shape;2231;p35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2" name="Google Shape;2232;p35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3" name="Google Shape;2233;p35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4" name="Google Shape;2234;p35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5" name="Google Shape;2235;p35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6" name="Google Shape;2236;p35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7" name="Google Shape;2237;p35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8" name="Google Shape;2238;p35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9" name="Google Shape;2239;p35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0" name="Google Shape;2240;p35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1" name="Google Shape;2241;p35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2" name="Google Shape;2242;p35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3" name="Google Shape;2243;p35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4" name="Google Shape;2244;p35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5" name="Google Shape;2245;p35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6" name="Google Shape;2246;p35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7" name="Google Shape;2247;p35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35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35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250" name="Google Shape;2250;p35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2251" name="Google Shape;2251;p35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35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35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35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35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35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35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35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35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35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35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35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35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35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35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35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35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35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35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35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35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35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35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35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35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35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2277" name="Google Shape;227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097" y="1216153"/>
            <a:ext cx="2167127" cy="82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yellow" showMasterSp="0">
  <p:cSld name="final slide yellow">
    <p:bg>
      <p:bgPr>
        <a:solidFill>
          <a:srgbClr val="FFB511"/>
        </a:solidFill>
      </p:bgPr>
    </p:bg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9" name="Google Shape;2279;p36"/>
          <p:cNvGrpSpPr/>
          <p:nvPr/>
        </p:nvGrpSpPr>
        <p:grpSpPr>
          <a:xfrm>
            <a:off x="765176" y="2708275"/>
            <a:ext cx="10509249" cy="3228975"/>
            <a:chOff x="482" y="1706"/>
            <a:chExt cx="6620" cy="2034"/>
          </a:xfrm>
        </p:grpSpPr>
        <p:sp>
          <p:nvSpPr>
            <p:cNvPr id="2280" name="Google Shape;2280;p36"/>
            <p:cNvSpPr/>
            <p:nvPr/>
          </p:nvSpPr>
          <p:spPr>
            <a:xfrm>
              <a:off x="2654" y="1708"/>
              <a:ext cx="319" cy="568"/>
            </a:xfrm>
            <a:custGeom>
              <a:rect b="b" l="l" r="r" t="t"/>
              <a:pathLst>
                <a:path extrusionOk="0" h="284" w="160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9" y="105"/>
                    <a:pt x="61" y="89"/>
                    <a:pt x="92" y="89"/>
                  </a:cubicBezTo>
                  <a:cubicBezTo>
                    <a:pt x="132" y="89"/>
                    <a:pt x="160" y="111"/>
                    <a:pt x="160" y="166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29" y="284"/>
                    <a:pt x="129" y="284"/>
                    <a:pt x="129" y="284"/>
                  </a:cubicBezTo>
                  <a:cubicBezTo>
                    <a:pt x="129" y="164"/>
                    <a:pt x="129" y="164"/>
                    <a:pt x="129" y="164"/>
                  </a:cubicBezTo>
                  <a:cubicBezTo>
                    <a:pt x="129" y="130"/>
                    <a:pt x="115" y="115"/>
                    <a:pt x="84" y="115"/>
                  </a:cubicBezTo>
                  <a:cubicBezTo>
                    <a:pt x="56" y="115"/>
                    <a:pt x="30" y="133"/>
                    <a:pt x="30" y="168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0" y="284"/>
                    <a:pt x="0" y="284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3015" y="1892"/>
              <a:ext cx="316" cy="392"/>
            </a:xfrm>
            <a:custGeom>
              <a:rect b="b" l="l" r="r" t="t"/>
              <a:pathLst>
                <a:path extrusionOk="0" h="196" w="158">
                  <a:moveTo>
                    <a:pt x="0" y="1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54"/>
                    <a:pt x="45" y="169"/>
                    <a:pt x="75" y="169"/>
                  </a:cubicBezTo>
                  <a:cubicBezTo>
                    <a:pt x="102" y="169"/>
                    <a:pt x="128" y="151"/>
                    <a:pt x="128" y="117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62"/>
                    <a:pt x="128" y="162"/>
                    <a:pt x="128" y="162"/>
                  </a:cubicBezTo>
                  <a:cubicBezTo>
                    <a:pt x="119" y="180"/>
                    <a:pt x="98" y="196"/>
                    <a:pt x="67" y="196"/>
                  </a:cubicBezTo>
                  <a:cubicBezTo>
                    <a:pt x="29" y="196"/>
                    <a:pt x="0" y="175"/>
                    <a:pt x="0" y="122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3377" y="1886"/>
              <a:ext cx="547" cy="390"/>
            </a:xfrm>
            <a:custGeom>
              <a:rect b="b" l="l" r="r" t="t"/>
              <a:pathLst>
                <a:path extrusionOk="0" h="195" w="274">
                  <a:moveTo>
                    <a:pt x="0" y="3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9" y="15"/>
                    <a:pt x="60" y="0"/>
                    <a:pt x="88" y="0"/>
                  </a:cubicBezTo>
                  <a:cubicBezTo>
                    <a:pt x="112" y="0"/>
                    <a:pt x="134" y="10"/>
                    <a:pt x="144" y="36"/>
                  </a:cubicBezTo>
                  <a:cubicBezTo>
                    <a:pt x="157" y="11"/>
                    <a:pt x="186" y="0"/>
                    <a:pt x="210" y="0"/>
                  </a:cubicBezTo>
                  <a:cubicBezTo>
                    <a:pt x="244" y="0"/>
                    <a:pt x="274" y="20"/>
                    <a:pt x="274" y="7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40"/>
                    <a:pt x="230" y="26"/>
                    <a:pt x="203" y="26"/>
                  </a:cubicBezTo>
                  <a:cubicBezTo>
                    <a:pt x="178" y="26"/>
                    <a:pt x="152" y="43"/>
                    <a:pt x="152" y="78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22" y="195"/>
                    <a:pt x="122" y="195"/>
                    <a:pt x="122" y="195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40"/>
                    <a:pt x="108" y="26"/>
                    <a:pt x="81" y="26"/>
                  </a:cubicBezTo>
                  <a:cubicBezTo>
                    <a:pt x="56" y="26"/>
                    <a:pt x="31" y="43"/>
                    <a:pt x="31" y="78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3966" y="1886"/>
              <a:ext cx="307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38"/>
                    <a:pt x="112" y="25"/>
                    <a:pt x="83" y="25"/>
                  </a:cubicBezTo>
                  <a:cubicBezTo>
                    <a:pt x="56" y="25"/>
                    <a:pt x="42" y="36"/>
                    <a:pt x="39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1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24" y="171"/>
                    <a:pt x="124" y="171"/>
                    <a:pt x="124" y="171"/>
                  </a:cubicBezTo>
                  <a:cubicBezTo>
                    <a:pt x="110" y="189"/>
                    <a:pt x="92" y="199"/>
                    <a:pt x="64" y="199"/>
                  </a:cubicBezTo>
                  <a:cubicBezTo>
                    <a:pt x="29" y="199"/>
                    <a:pt x="0" y="181"/>
                    <a:pt x="0" y="142"/>
                  </a:cubicBezTo>
                  <a:close/>
                  <a:moveTo>
                    <a:pt x="124" y="128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59" y="104"/>
                    <a:pt x="31" y="114"/>
                    <a:pt x="31" y="142"/>
                  </a:cubicBezTo>
                  <a:cubicBezTo>
                    <a:pt x="31" y="162"/>
                    <a:pt x="40" y="174"/>
                    <a:pt x="67" y="174"/>
                  </a:cubicBezTo>
                  <a:cubicBezTo>
                    <a:pt x="99" y="174"/>
                    <a:pt x="124" y="158"/>
                    <a:pt x="124" y="128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4319" y="1886"/>
              <a:ext cx="320" cy="390"/>
            </a:xfrm>
            <a:custGeom>
              <a:rect b="b" l="l" r="r" t="t"/>
              <a:pathLst>
                <a:path extrusionOk="0" h="195" w="16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16"/>
                    <a:pt x="60" y="0"/>
                    <a:pt x="92" y="0"/>
                  </a:cubicBezTo>
                  <a:cubicBezTo>
                    <a:pt x="132" y="0"/>
                    <a:pt x="160" y="22"/>
                    <a:pt x="160" y="77"/>
                  </a:cubicBezTo>
                  <a:cubicBezTo>
                    <a:pt x="160" y="195"/>
                    <a:pt x="160" y="195"/>
                    <a:pt x="160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41"/>
                    <a:pt x="115" y="26"/>
                    <a:pt x="84" y="26"/>
                  </a:cubicBezTo>
                  <a:cubicBezTo>
                    <a:pt x="56" y="26"/>
                    <a:pt x="30" y="44"/>
                    <a:pt x="30" y="79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4837" y="1706"/>
              <a:ext cx="215" cy="570"/>
            </a:xfrm>
            <a:custGeom>
              <a:rect b="b" l="l" r="r" t="t"/>
              <a:pathLst>
                <a:path extrusionOk="0" h="285" w="108">
                  <a:moveTo>
                    <a:pt x="28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23"/>
                    <a:pt x="47" y="0"/>
                    <a:pt x="85" y="0"/>
                  </a:cubicBezTo>
                  <a:cubicBezTo>
                    <a:pt x="95" y="0"/>
                    <a:pt x="100" y="1"/>
                    <a:pt x="108" y="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2" y="27"/>
                    <a:pt x="95" y="26"/>
                    <a:pt x="86" y="26"/>
                  </a:cubicBezTo>
                  <a:cubicBezTo>
                    <a:pt x="66" y="26"/>
                    <a:pt x="58" y="39"/>
                    <a:pt x="58" y="59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285"/>
                    <a:pt x="58" y="285"/>
                    <a:pt x="58" y="285"/>
                  </a:cubicBezTo>
                  <a:cubicBezTo>
                    <a:pt x="28" y="285"/>
                    <a:pt x="28" y="285"/>
                    <a:pt x="28" y="285"/>
                  </a:cubicBezTo>
                  <a:lnTo>
                    <a:pt x="28" y="119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5024" y="1886"/>
              <a:ext cx="378" cy="398"/>
            </a:xfrm>
            <a:custGeom>
              <a:rect b="b" l="l" r="r" t="t"/>
              <a:pathLst>
                <a:path extrusionOk="0" h="199" w="189">
                  <a:moveTo>
                    <a:pt x="0" y="101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0"/>
                    <a:pt x="40" y="0"/>
                    <a:pt x="95" y="0"/>
                  </a:cubicBezTo>
                  <a:cubicBezTo>
                    <a:pt x="149" y="0"/>
                    <a:pt x="189" y="40"/>
                    <a:pt x="189" y="98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158"/>
                    <a:pt x="149" y="199"/>
                    <a:pt x="94" y="199"/>
                  </a:cubicBezTo>
                  <a:cubicBezTo>
                    <a:pt x="39" y="199"/>
                    <a:pt x="0" y="157"/>
                    <a:pt x="0" y="101"/>
                  </a:cubicBezTo>
                  <a:close/>
                  <a:moveTo>
                    <a:pt x="157" y="101"/>
                  </a:moveTo>
                  <a:cubicBezTo>
                    <a:pt x="157" y="98"/>
                    <a:pt x="157" y="98"/>
                    <a:pt x="157" y="98"/>
                  </a:cubicBezTo>
                  <a:cubicBezTo>
                    <a:pt x="157" y="54"/>
                    <a:pt x="133" y="25"/>
                    <a:pt x="95" y="25"/>
                  </a:cubicBezTo>
                  <a:cubicBezTo>
                    <a:pt x="56" y="25"/>
                    <a:pt x="32" y="54"/>
                    <a:pt x="32" y="98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45"/>
                    <a:pt x="56" y="173"/>
                    <a:pt x="95" y="173"/>
                  </a:cubicBezTo>
                  <a:cubicBezTo>
                    <a:pt x="133" y="173"/>
                    <a:pt x="157" y="144"/>
                    <a:pt x="157" y="101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5446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5656" y="1892"/>
              <a:ext cx="541" cy="384"/>
            </a:xfrm>
            <a:custGeom>
              <a:rect b="b" l="l" r="r" t="t"/>
              <a:pathLst>
                <a:path extrusionOk="0" h="384" w="541">
                  <a:moveTo>
                    <a:pt x="0" y="0"/>
                  </a:moveTo>
                  <a:lnTo>
                    <a:pt x="66" y="0"/>
                  </a:lnTo>
                  <a:lnTo>
                    <a:pt x="155" y="310"/>
                  </a:lnTo>
                  <a:lnTo>
                    <a:pt x="247" y="0"/>
                  </a:lnTo>
                  <a:lnTo>
                    <a:pt x="301" y="0"/>
                  </a:lnTo>
                  <a:lnTo>
                    <a:pt x="389" y="310"/>
                  </a:lnTo>
                  <a:lnTo>
                    <a:pt x="479" y="0"/>
                  </a:lnTo>
                  <a:lnTo>
                    <a:pt x="541" y="0"/>
                  </a:lnTo>
                  <a:lnTo>
                    <a:pt x="421" y="384"/>
                  </a:lnTo>
                  <a:lnTo>
                    <a:pt x="353" y="384"/>
                  </a:lnTo>
                  <a:lnTo>
                    <a:pt x="273" y="96"/>
                  </a:lnTo>
                  <a:lnTo>
                    <a:pt x="183" y="384"/>
                  </a:lnTo>
                  <a:lnTo>
                    <a:pt x="11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6181" y="1886"/>
              <a:ext cx="308" cy="398"/>
            </a:xfrm>
            <a:custGeom>
              <a:rect b="b" l="l" r="r" t="t"/>
              <a:pathLst>
                <a:path extrusionOk="0" h="199" w="154">
                  <a:moveTo>
                    <a:pt x="0" y="142"/>
                  </a:moveTo>
                  <a:cubicBezTo>
                    <a:pt x="0" y="98"/>
                    <a:pt x="47" y="82"/>
                    <a:pt x="96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38"/>
                    <a:pt x="112" y="25"/>
                    <a:pt x="82" y="25"/>
                  </a:cubicBezTo>
                  <a:cubicBezTo>
                    <a:pt x="56" y="25"/>
                    <a:pt x="41" y="36"/>
                    <a:pt x="3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2" y="16"/>
                    <a:pt x="47" y="0"/>
                    <a:pt x="84" y="0"/>
                  </a:cubicBezTo>
                  <a:cubicBezTo>
                    <a:pt x="120" y="0"/>
                    <a:pt x="154" y="15"/>
                    <a:pt x="154" y="69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23" y="195"/>
                    <a:pt x="123" y="195"/>
                    <a:pt x="123" y="195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09" y="189"/>
                    <a:pt x="92" y="199"/>
                    <a:pt x="63" y="199"/>
                  </a:cubicBezTo>
                  <a:cubicBezTo>
                    <a:pt x="28" y="199"/>
                    <a:pt x="0" y="181"/>
                    <a:pt x="0" y="142"/>
                  </a:cubicBezTo>
                  <a:close/>
                  <a:moveTo>
                    <a:pt x="123" y="128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58" y="104"/>
                    <a:pt x="30" y="114"/>
                    <a:pt x="30" y="142"/>
                  </a:cubicBezTo>
                  <a:cubicBezTo>
                    <a:pt x="30" y="162"/>
                    <a:pt x="40" y="174"/>
                    <a:pt x="66" y="174"/>
                  </a:cubicBezTo>
                  <a:cubicBezTo>
                    <a:pt x="99" y="174"/>
                    <a:pt x="123" y="158"/>
                    <a:pt x="123" y="128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6532" y="1886"/>
              <a:ext cx="186" cy="390"/>
            </a:xfrm>
            <a:custGeom>
              <a:rect b="b" l="l" r="r" t="t"/>
              <a:pathLst>
                <a:path extrusionOk="0" h="195" w="93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2" y="16"/>
                    <a:pt x="59" y="1"/>
                    <a:pt x="93" y="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55" y="30"/>
                    <a:pt x="30" y="42"/>
                    <a:pt x="30" y="9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6704" y="1708"/>
              <a:ext cx="366" cy="576"/>
            </a:xfrm>
            <a:custGeom>
              <a:rect b="b" l="l" r="r" t="t"/>
              <a:pathLst>
                <a:path extrusionOk="0" h="288" w="183">
                  <a:moveTo>
                    <a:pt x="0" y="192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36" y="89"/>
                    <a:pt x="89" y="89"/>
                  </a:cubicBezTo>
                  <a:cubicBezTo>
                    <a:pt x="121" y="89"/>
                    <a:pt x="141" y="104"/>
                    <a:pt x="152" y="123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284"/>
                    <a:pt x="183" y="284"/>
                    <a:pt x="183" y="284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41" y="270"/>
                    <a:pt x="114" y="288"/>
                    <a:pt x="86" y="288"/>
                  </a:cubicBezTo>
                  <a:cubicBezTo>
                    <a:pt x="36" y="288"/>
                    <a:pt x="0" y="252"/>
                    <a:pt x="0" y="192"/>
                  </a:cubicBezTo>
                  <a:close/>
                  <a:moveTo>
                    <a:pt x="153" y="189"/>
                  </a:moveTo>
                  <a:cubicBezTo>
                    <a:pt x="153" y="187"/>
                    <a:pt x="153" y="187"/>
                    <a:pt x="153" y="187"/>
                  </a:cubicBezTo>
                  <a:cubicBezTo>
                    <a:pt x="153" y="137"/>
                    <a:pt x="130" y="114"/>
                    <a:pt x="92" y="114"/>
                  </a:cubicBezTo>
                  <a:cubicBezTo>
                    <a:pt x="54" y="114"/>
                    <a:pt x="31" y="141"/>
                    <a:pt x="31" y="188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239"/>
                    <a:pt x="57" y="262"/>
                    <a:pt x="90" y="262"/>
                  </a:cubicBezTo>
                  <a:cubicBezTo>
                    <a:pt x="125" y="262"/>
                    <a:pt x="153" y="239"/>
                    <a:pt x="153" y="189"/>
                  </a:cubicBezTo>
                  <a:close/>
                </a:path>
              </a:pathLst>
            </a:cu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7102" y="2186"/>
              <a:ext cx="0" cy="0"/>
            </a:xfrm>
            <a:prstGeom prst="ellipse">
              <a:avLst/>
            </a:prstGeom>
            <a:solidFill>
              <a:srgbClr val="0F194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482" y="3350"/>
              <a:ext cx="390" cy="390"/>
            </a:xfrm>
            <a:custGeom>
              <a:rect b="b" l="l" r="r" t="t"/>
              <a:pathLst>
                <a:path extrusionOk="0" h="195" w="195">
                  <a:moveTo>
                    <a:pt x="152" y="195"/>
                  </a:moveTo>
                  <a:cubicBezTo>
                    <a:pt x="195" y="195"/>
                    <a:pt x="195" y="195"/>
                    <a:pt x="195" y="195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195" y="80"/>
                    <a:pt x="193" y="74"/>
                    <a:pt x="189" y="70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1" y="2"/>
                    <a:pt x="115" y="0"/>
                    <a:pt x="1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37" y="43"/>
                    <a:pt x="152" y="58"/>
                    <a:pt x="152" y="76"/>
                  </a:cubicBezTo>
                  <a:lnTo>
                    <a:pt x="152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914" y="3350"/>
              <a:ext cx="389" cy="390"/>
            </a:xfrm>
            <a:custGeom>
              <a:rect b="b" l="l" r="r" t="t"/>
              <a:pathLst>
                <a:path extrusionOk="0" h="195" w="195">
                  <a:moveTo>
                    <a:pt x="44" y="195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0"/>
                    <a:pt x="3" y="74"/>
                    <a:pt x="7" y="70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5" y="2"/>
                    <a:pt x="80" y="0"/>
                    <a:pt x="8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58" y="43"/>
                    <a:pt x="44" y="58"/>
                    <a:pt x="44" y="76"/>
                  </a:cubicBezTo>
                  <a:lnTo>
                    <a:pt x="44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95" name="Google Shape;2295;p36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2296" name="Google Shape;2296;p36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2297" name="Google Shape;2297;p36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36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36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36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36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36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36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36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36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6" name="Google Shape;2306;p36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7" name="Google Shape;2307;p36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8" name="Google Shape;2308;p36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9" name="Google Shape;2309;p36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0" name="Google Shape;2310;p36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1" name="Google Shape;2311;p36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2" name="Google Shape;2312;p36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13" name="Google Shape;2313;p36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2314" name="Google Shape;2314;p36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5" name="Google Shape;2315;p36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6" name="Google Shape;2316;p36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7" name="Google Shape;2317;p36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8" name="Google Shape;2318;p36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9" name="Google Shape;2319;p36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0" name="Google Shape;2320;p36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1" name="Google Shape;2321;p36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2" name="Google Shape;2322;p36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3" name="Google Shape;2323;p36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4" name="Google Shape;2324;p36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5" name="Google Shape;2325;p36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6" name="Google Shape;2326;p36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7" name="Google Shape;2327;p36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8" name="Google Shape;2328;p36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9" name="Google Shape;2329;p36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30" name="Google Shape;2330;p36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2331" name="Google Shape;2331;p36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2" name="Google Shape;2332;p36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3" name="Google Shape;2333;p36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4" name="Google Shape;2334;p36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5" name="Google Shape;2335;p36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6" name="Google Shape;2336;p36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7" name="Google Shape;2337;p36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8" name="Google Shape;2338;p36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9" name="Google Shape;2339;p36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0" name="Google Shape;2340;p36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1" name="Google Shape;2341;p36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2" name="Google Shape;2342;p36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3" name="Google Shape;2343;p36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4" name="Google Shape;2344;p36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5" name="Google Shape;2345;p36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6" name="Google Shape;2346;p36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7" name="Google Shape;2347;p36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8" name="Google Shape;2348;p36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9" name="Google Shape;2349;p36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0" name="Google Shape;2350;p36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1" name="Google Shape;2351;p36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2" name="Google Shape;2352;p36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3" name="Google Shape;2353;p36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4" name="Google Shape;2354;p36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5" name="Google Shape;2355;p36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6" name="Google Shape;2356;p36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57" name="Google Shape;2357;p36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2358" name="Google Shape;2358;p36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9" name="Google Shape;2359;p36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0" name="Google Shape;2360;p36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1" name="Google Shape;2361;p36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2" name="Google Shape;2362;p36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3" name="Google Shape;2363;p36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4" name="Google Shape;2364;p36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5" name="Google Shape;2365;p36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6" name="Google Shape;2366;p36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7" name="Google Shape;2367;p36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8" name="Google Shape;2368;p36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9" name="Google Shape;2369;p36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0" name="Google Shape;2370;p36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1" name="Google Shape;2371;p36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2" name="Google Shape;2372;p36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3" name="Google Shape;2373;p36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4" name="Google Shape;2374;p36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5" name="Google Shape;2375;p36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6" name="Google Shape;2376;p36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7" name="Google Shape;2377;p36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8" name="Google Shape;2378;p36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9" name="Google Shape;2379;p36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0" name="Google Shape;2380;p36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1" name="Google Shape;2381;p36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2" name="Google Shape;2382;p36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3" name="Google Shape;2383;p36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2384" name="Google Shape;238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097" y="1216153"/>
            <a:ext cx="2167127" cy="82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yellow" showMasterSp="0">
  <p:cSld name="title only yellow">
    <p:bg>
      <p:bgPr>
        <a:solidFill>
          <a:schemeClr val="accent5"/>
        </a:solidFill>
      </p:bgPr>
    </p:bg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37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grpSp>
        <p:nvGrpSpPr>
          <p:cNvPr id="2387" name="Google Shape;2387;p37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2388" name="Google Shape;2388;p37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2389" name="Google Shape;2389;p3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0" name="Google Shape;2390;p3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1" name="Google Shape;2391;p3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2" name="Google Shape;2392;p3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3" name="Google Shape;2393;p3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4" name="Google Shape;2394;p3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5" name="Google Shape;2395;p3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6" name="Google Shape;2396;p3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7" name="Google Shape;2397;p3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8" name="Google Shape;2398;p3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9" name="Google Shape;2399;p3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0" name="Google Shape;2400;p3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1" name="Google Shape;2401;p3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2" name="Google Shape;2402;p3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3" name="Google Shape;2403;p3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4" name="Google Shape;2404;p3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05" name="Google Shape;2405;p37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2406" name="Google Shape;2406;p3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7" name="Google Shape;2407;p3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8" name="Google Shape;2408;p3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9" name="Google Shape;2409;p3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0" name="Google Shape;2410;p3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1" name="Google Shape;2411;p3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2" name="Google Shape;2412;p3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3" name="Google Shape;2413;p3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4" name="Google Shape;2414;p3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5" name="Google Shape;2415;p3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6" name="Google Shape;2416;p3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7" name="Google Shape;2417;p3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8" name="Google Shape;2418;p3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9" name="Google Shape;2419;p3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0" name="Google Shape;2420;p3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1" name="Google Shape;2421;p3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22" name="Google Shape;2422;p37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2423" name="Google Shape;2423;p3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4" name="Google Shape;2424;p3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5" name="Google Shape;2425;p3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6" name="Google Shape;2426;p3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7" name="Google Shape;2427;p3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8" name="Google Shape;2428;p3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9" name="Google Shape;2429;p3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0" name="Google Shape;2430;p3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1" name="Google Shape;2431;p3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2" name="Google Shape;2432;p3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3" name="Google Shape;2433;p3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4" name="Google Shape;2434;p3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5" name="Google Shape;2435;p3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6" name="Google Shape;2436;p3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7" name="Google Shape;2437;p3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8" name="Google Shape;2438;p3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9" name="Google Shape;2439;p3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0" name="Google Shape;2440;p3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1" name="Google Shape;2441;p3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2" name="Google Shape;2442;p3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3" name="Google Shape;2443;p3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4" name="Google Shape;2444;p3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5" name="Google Shape;2445;p3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6" name="Google Shape;2446;p3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7" name="Google Shape;2447;p37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8" name="Google Shape;2448;p37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49" name="Google Shape;2449;p37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2450" name="Google Shape;2450;p3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1" name="Google Shape;2451;p3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2" name="Google Shape;2452;p3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3" name="Google Shape;2453;p3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4" name="Google Shape;2454;p3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5" name="Google Shape;2455;p3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6" name="Google Shape;2456;p3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7" name="Google Shape;2457;p3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8" name="Google Shape;2458;p3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9" name="Google Shape;2459;p3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0" name="Google Shape;2460;p3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1" name="Google Shape;2461;p3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2" name="Google Shape;2462;p3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3" name="Google Shape;2463;p3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4" name="Google Shape;2464;p3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5" name="Google Shape;2465;p3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6" name="Google Shape;2466;p3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7" name="Google Shape;2467;p3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8" name="Google Shape;2468;p3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9" name="Google Shape;2469;p3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0" name="Google Shape;2470;p3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1" name="Google Shape;2471;p3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2" name="Google Shape;2472;p3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3" name="Google Shape;2473;p3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4" name="Google Shape;2474;p37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5" name="Google Shape;2475;p37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76" name="Google Shape;2476;p37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77" name="Google Shape;2477;p37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2478" name="Google Shape;2478;p37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38"/>
          <p:cNvSpPr txBox="1"/>
          <p:nvPr>
            <p:ph type="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/>
            </a:lvl9pPr>
          </a:lstStyle>
          <a:p/>
        </p:txBody>
      </p:sp>
      <p:sp>
        <p:nvSpPr>
          <p:cNvPr id="2481" name="Google Shape;2481;p38"/>
          <p:cNvSpPr txBox="1"/>
          <p:nvPr>
            <p:ph idx="1" type="body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sz="2400"/>
            </a:lvl5pPr>
            <a:lvl6pPr indent="-3619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2482" name="Google Shape;2482;p38"/>
          <p:cNvSpPr txBox="1"/>
          <p:nvPr>
            <p:ph idx="12" type="sldNum"/>
          </p:nvPr>
        </p:nvSpPr>
        <p:spPr>
          <a:xfrm>
            <a:off x="11095216" y="6414780"/>
            <a:ext cx="258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blue: arrows right" showMasterSp="0">
  <p:cSld name="title slide dark blue: arrows right">
    <p:bg>
      <p:bgPr>
        <a:solidFill>
          <a:schemeClr val="accent6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1" y="0"/>
            <a:ext cx="42447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>
            <p:ph type="title"/>
          </p:nvPr>
        </p:nvSpPr>
        <p:spPr>
          <a:xfrm>
            <a:off x="762601" y="552451"/>
            <a:ext cx="29427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sp>
        <p:nvSpPr>
          <p:cNvPr id="222" name="Google Shape;222;p12"/>
          <p:cNvSpPr txBox="1"/>
          <p:nvPr/>
        </p:nvSpPr>
        <p:spPr>
          <a:xfrm>
            <a:off x="5798636" y="6589483"/>
            <a:ext cx="6393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000" lIns="0" spcFirstLastPara="1" rIns="480000" wrap="square" tIns="0">
            <a:spAutoFit/>
          </a:bodyPr>
          <a:lstStyle/>
          <a:p>
            <a:pPr indent="0" lvl="0" marL="609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Ce document est la propriété de la société ausy - Diffusion contrôlée - Reproduction interdite</a:t>
            </a:r>
            <a:endParaRPr b="0" i="0" sz="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2">
            <a:alphaModFix/>
          </a:blip>
          <a:srcRect b="0" l="534" r="543" t="0"/>
          <a:stretch/>
        </p:blipFill>
        <p:spPr>
          <a:xfrm>
            <a:off x="762600" y="6385028"/>
            <a:ext cx="1232856" cy="34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6.Slide projets">
  <p:cSld name="10_6.Slide projets"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4" name="Google Shape;248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52736"/>
            <a:ext cx="9300405" cy="5037155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39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6" name="Google Shape;2486;p39"/>
          <p:cNvSpPr/>
          <p:nvPr/>
        </p:nvSpPr>
        <p:spPr>
          <a:xfrm>
            <a:off x="0" y="5301208"/>
            <a:ext cx="12199500" cy="788700"/>
          </a:xfrm>
          <a:prstGeom prst="rect">
            <a:avLst/>
          </a:prstGeom>
          <a:solidFill>
            <a:srgbClr val="2277DC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39"/>
          <p:cNvSpPr txBox="1"/>
          <p:nvPr/>
        </p:nvSpPr>
        <p:spPr>
          <a:xfrm>
            <a:off x="1274907" y="5373216"/>
            <a:ext cx="9285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39"/>
          <p:cNvSpPr txBox="1"/>
          <p:nvPr>
            <p:ph idx="1" type="body"/>
          </p:nvPr>
        </p:nvSpPr>
        <p:spPr>
          <a:xfrm>
            <a:off x="918205" y="2852936"/>
            <a:ext cx="82020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3048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DC5"/>
              </a:buClr>
              <a:buSzPts val="1200"/>
              <a:buFont typeface="Noto Sans Symbols"/>
              <a:buChar char="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DC5"/>
              </a:buClr>
              <a:buSzPts val="1200"/>
              <a:buFont typeface="Noto Sans Symbols"/>
              <a:buChar char="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8C0EB"/>
              </a:buClr>
              <a:buSzPts val="1500"/>
              <a:buFont typeface="Arial"/>
              <a:buAutoNum type="arabicPeriod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8C0EB"/>
              </a:buClr>
              <a:buSzPts val="9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  <p:sp>
        <p:nvSpPr>
          <p:cNvPr id="2489" name="Google Shape;2489;p39"/>
          <p:cNvSpPr txBox="1"/>
          <p:nvPr/>
        </p:nvSpPr>
        <p:spPr>
          <a:xfrm>
            <a:off x="918205" y="2492896"/>
            <a:ext cx="388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78C0EB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39"/>
          <p:cNvSpPr txBox="1"/>
          <p:nvPr/>
        </p:nvSpPr>
        <p:spPr>
          <a:xfrm>
            <a:off x="9768408" y="2514383"/>
            <a:ext cx="33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78C0EB"/>
                </a:solidFill>
                <a:latin typeface="Calibri"/>
                <a:ea typeface="Calibri"/>
                <a:cs typeface="Calibri"/>
                <a:sym typeface="Calibri"/>
              </a:rPr>
              <a:t>Environnement technique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39"/>
          <p:cNvSpPr txBox="1"/>
          <p:nvPr>
            <p:ph idx="2" type="body"/>
          </p:nvPr>
        </p:nvSpPr>
        <p:spPr>
          <a:xfrm>
            <a:off x="918205" y="5301208"/>
            <a:ext cx="102183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4000">
            <a:noAutofit/>
          </a:bodyPr>
          <a:lstStyle>
            <a:lvl1pPr indent="-228600" lvl="0" marL="457200" algn="ctr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  <p:sp>
        <p:nvSpPr>
          <p:cNvPr id="2492" name="Google Shape;2492;p39"/>
          <p:cNvSpPr txBox="1"/>
          <p:nvPr>
            <p:ph idx="3" type="body"/>
          </p:nvPr>
        </p:nvSpPr>
        <p:spPr>
          <a:xfrm>
            <a:off x="0" y="620689"/>
            <a:ext cx="12192000" cy="504000"/>
          </a:xfrm>
          <a:prstGeom prst="rect">
            <a:avLst/>
          </a:prstGeom>
          <a:solidFill>
            <a:srgbClr val="2277DC"/>
          </a:solidFill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  <p:sp>
        <p:nvSpPr>
          <p:cNvPr id="2493" name="Google Shape;2493;p39"/>
          <p:cNvSpPr txBox="1"/>
          <p:nvPr/>
        </p:nvSpPr>
        <p:spPr>
          <a:xfrm>
            <a:off x="334433" y="212725"/>
            <a:ext cx="10704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39"/>
          <p:cNvSpPr txBox="1"/>
          <p:nvPr>
            <p:ph type="title"/>
          </p:nvPr>
        </p:nvSpPr>
        <p:spPr>
          <a:xfrm>
            <a:off x="0" y="188467"/>
            <a:ext cx="12192000" cy="432300"/>
          </a:xfrm>
          <a:prstGeom prst="rect">
            <a:avLst/>
          </a:prstGeom>
          <a:solidFill>
            <a:srgbClr val="171F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5" name="Google Shape;2495;p39"/>
          <p:cNvSpPr txBox="1"/>
          <p:nvPr>
            <p:ph idx="4" type="body"/>
          </p:nvPr>
        </p:nvSpPr>
        <p:spPr>
          <a:xfrm>
            <a:off x="368411" y="1268760"/>
            <a:ext cx="8751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  <p:pic>
        <p:nvPicPr>
          <p:cNvPr id="2496" name="Google Shape;24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68" y="2456944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7" name="Google Shape;24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08" y="2456944"/>
            <a:ext cx="468000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8" name="Google Shape;2498;p39"/>
          <p:cNvSpPr txBox="1"/>
          <p:nvPr>
            <p:ph idx="5" type="body"/>
          </p:nvPr>
        </p:nvSpPr>
        <p:spPr>
          <a:xfrm>
            <a:off x="9290771" y="3043613"/>
            <a:ext cx="29013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position personnalisée">
  <p:cSld name="4_Disposition personnalisée"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0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1" name="Google Shape;2501;p40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2" name="Google Shape;2502;p40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" lvl="0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" lvl="1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" lvl="2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8100" lvl="3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8100" lvl="4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8100" lvl="5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8100" lvl="6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8100" lvl="7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8100" lvl="8" marL="152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8100" lvl="0" marL="1524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03" name="Google Shape;2503;p40"/>
          <p:cNvSpPr txBox="1"/>
          <p:nvPr>
            <p:ph idx="1" type="body"/>
          </p:nvPr>
        </p:nvSpPr>
        <p:spPr>
          <a:xfrm>
            <a:off x="1187852" y="1392471"/>
            <a:ext cx="10166100" cy="4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32385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1pPr>
            <a:lvl2pPr indent="-32385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6.Slide projets">
  <p:cSld name="13_6.Slide projets"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52736"/>
            <a:ext cx="9300405" cy="5037155"/>
          </a:xfrm>
          <a:prstGeom prst="rect">
            <a:avLst/>
          </a:prstGeom>
          <a:noFill/>
          <a:ln>
            <a:noFill/>
          </a:ln>
        </p:spPr>
      </p:pic>
      <p:sp>
        <p:nvSpPr>
          <p:cNvPr id="2506" name="Google Shape;2506;p4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7" name="Google Shape;2507;p41"/>
          <p:cNvSpPr/>
          <p:nvPr/>
        </p:nvSpPr>
        <p:spPr>
          <a:xfrm>
            <a:off x="0" y="5953815"/>
            <a:ext cx="12199500" cy="651900"/>
          </a:xfrm>
          <a:prstGeom prst="rect">
            <a:avLst/>
          </a:prstGeom>
          <a:solidFill>
            <a:srgbClr val="007DC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p41"/>
          <p:cNvSpPr txBox="1"/>
          <p:nvPr/>
        </p:nvSpPr>
        <p:spPr>
          <a:xfrm>
            <a:off x="1274907" y="5373216"/>
            <a:ext cx="9285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41"/>
          <p:cNvSpPr txBox="1"/>
          <p:nvPr/>
        </p:nvSpPr>
        <p:spPr>
          <a:xfrm>
            <a:off x="9768408" y="2514383"/>
            <a:ext cx="33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78C0EB"/>
                </a:solidFill>
                <a:latin typeface="Calibri"/>
                <a:ea typeface="Calibri"/>
                <a:cs typeface="Calibri"/>
                <a:sym typeface="Calibri"/>
              </a:rPr>
              <a:t>Environnement technique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41"/>
          <p:cNvSpPr txBox="1"/>
          <p:nvPr>
            <p:ph idx="1" type="body"/>
          </p:nvPr>
        </p:nvSpPr>
        <p:spPr>
          <a:xfrm>
            <a:off x="918205" y="5953815"/>
            <a:ext cx="10218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4000">
            <a:noAutofit/>
          </a:bodyPr>
          <a:lstStyle>
            <a:lvl1pPr indent="-228600" lvl="0" marL="457200" algn="ctr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  <p:sp>
        <p:nvSpPr>
          <p:cNvPr id="2511" name="Google Shape;2511;p41"/>
          <p:cNvSpPr txBox="1"/>
          <p:nvPr>
            <p:ph idx="2" type="body"/>
          </p:nvPr>
        </p:nvSpPr>
        <p:spPr>
          <a:xfrm>
            <a:off x="0" y="620689"/>
            <a:ext cx="12192000" cy="504000"/>
          </a:xfrm>
          <a:prstGeom prst="rect">
            <a:avLst/>
          </a:prstGeom>
          <a:solidFill>
            <a:srgbClr val="78C0EB"/>
          </a:solidFill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  <p:sp>
        <p:nvSpPr>
          <p:cNvPr id="2512" name="Google Shape;2512;p41"/>
          <p:cNvSpPr txBox="1"/>
          <p:nvPr/>
        </p:nvSpPr>
        <p:spPr>
          <a:xfrm>
            <a:off x="334433" y="212725"/>
            <a:ext cx="10704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41"/>
          <p:cNvSpPr txBox="1"/>
          <p:nvPr>
            <p:ph type="title"/>
          </p:nvPr>
        </p:nvSpPr>
        <p:spPr>
          <a:xfrm>
            <a:off x="0" y="188467"/>
            <a:ext cx="12192000" cy="432300"/>
          </a:xfrm>
          <a:prstGeom prst="rect">
            <a:avLst/>
          </a:prstGeom>
          <a:solidFill>
            <a:srgbClr val="171F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4" name="Google Shape;2514;p41"/>
          <p:cNvSpPr txBox="1"/>
          <p:nvPr>
            <p:ph idx="3" type="body"/>
          </p:nvPr>
        </p:nvSpPr>
        <p:spPr>
          <a:xfrm>
            <a:off x="368411" y="1268760"/>
            <a:ext cx="8751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  <p:pic>
        <p:nvPicPr>
          <p:cNvPr id="2515" name="Google Shape;25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33" y="2024895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08" y="2456944"/>
            <a:ext cx="468000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7" name="Google Shape;2517;p41"/>
          <p:cNvSpPr txBox="1"/>
          <p:nvPr>
            <p:ph idx="4" type="body"/>
          </p:nvPr>
        </p:nvSpPr>
        <p:spPr>
          <a:xfrm>
            <a:off x="9290771" y="3043613"/>
            <a:ext cx="29013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6pPr>
            <a:lvl7pPr indent="-2984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7pPr>
            <a:lvl8pPr indent="-2984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XT">
  <p:cSld name="2_TXT"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" name="Google Shape;251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92862"/>
            <a:ext cx="15430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0" name="Google Shape;2520;p42"/>
          <p:cNvSpPr txBox="1"/>
          <p:nvPr>
            <p:ph type="title"/>
          </p:nvPr>
        </p:nvSpPr>
        <p:spPr>
          <a:xfrm>
            <a:off x="820094" y="211221"/>
            <a:ext cx="10515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7BD"/>
              </a:buClr>
              <a:buSzPts val="3600"/>
              <a:buFont typeface="Libre Franklin Thin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21" name="Google Shape;2521;p42"/>
          <p:cNvSpPr txBox="1"/>
          <p:nvPr>
            <p:ph idx="11" type="ftr"/>
          </p:nvPr>
        </p:nvSpPr>
        <p:spPr>
          <a:xfrm>
            <a:off x="3794157" y="6624766"/>
            <a:ext cx="4114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22" name="Google Shape;2522;p42"/>
          <p:cNvSpPr txBox="1"/>
          <p:nvPr>
            <p:ph idx="12" type="sldNum"/>
          </p:nvPr>
        </p:nvSpPr>
        <p:spPr>
          <a:xfrm>
            <a:off x="-820" y="6484529"/>
            <a:ext cx="68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77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23" name="Google Shape;2523;p42"/>
          <p:cNvSpPr txBox="1"/>
          <p:nvPr>
            <p:ph idx="1" type="body"/>
          </p:nvPr>
        </p:nvSpPr>
        <p:spPr>
          <a:xfrm>
            <a:off x="838200" y="1213164"/>
            <a:ext cx="10515600" cy="4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▪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30" name="Google Shape;2530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531" name="Google Shape;2531;p1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2" name="Google Shape;2532;p1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3" name="Google Shape;2533;p1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538" name="Google Shape;2538;p4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39" name="Google Shape;2539;p4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4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42" name="Google Shape;2542;p4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45" name="Google Shape;2545;p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46" name="Google Shape;2546;p4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49" name="Google Shape;2549;p4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50" name="Google Shape;2550;p4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51" name="Google Shape;2551;p4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apositive de titre" showMasterSp="0">
  <p:cSld name="2_Diapositive de titr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5798635" y="6589483"/>
            <a:ext cx="6393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000" lIns="0" spcFirstLastPara="1" rIns="480000" wrap="square" tIns="0">
            <a:spAutoFit/>
          </a:bodyPr>
          <a:lstStyle/>
          <a:p>
            <a:pPr indent="0" lvl="0" marL="609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Ce document est la propriété de la société ausy - Diffusion contrôlée - Reproduction interdite</a:t>
            </a:r>
            <a:endParaRPr b="0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2">
            <a:alphaModFix/>
          </a:blip>
          <a:srcRect b="0" l="534" r="543" t="0"/>
          <a:stretch/>
        </p:blipFill>
        <p:spPr>
          <a:xfrm>
            <a:off x="762600" y="6385028"/>
            <a:ext cx="1232856" cy="34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4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54" name="Google Shape;2554;p4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4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557" name="Google Shape;2557;p4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58" name="Google Shape;2558;p4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5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561" name="Google Shape;2561;p5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5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565" name="Google Shape;2565;p5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66" name="Google Shape;2566;p5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67" name="Google Shape;2567;p5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5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70" name="Google Shape;2570;p5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53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573" name="Google Shape;2573;p5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74" name="Google Shape;2574;p5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81" name="Google Shape;2581;p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582" name="Google Shape;2582;p55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3" name="Google Shape;2583;p55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4" name="Google Shape;2584;p5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5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5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589" name="Google Shape;2589;p5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90" name="Google Shape;2590;p5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93" name="Google Shape;2593;p5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ue_02" showMasterSp="0">
  <p:cSld name="agenda blue_02">
    <p:bg>
      <p:bgPr>
        <a:solidFill>
          <a:srgbClr val="2175D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grpSp>
        <p:nvGrpSpPr>
          <p:cNvPr id="229" name="Google Shape;229;p14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230" name="Google Shape;230;p14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231" name="Google Shape;231;p14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4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4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4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4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14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4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4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7" name="Google Shape;247;p14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248" name="Google Shape;248;p14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4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4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4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14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14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4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4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4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4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4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14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64" name="Google Shape;264;p14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265" name="Google Shape;265;p14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4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4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4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14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4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4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14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4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14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4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4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14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14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4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1" name="Google Shape;291;p14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292" name="Google Shape;292;p14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4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14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14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4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4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4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4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14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4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14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14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4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4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4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4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4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4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4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4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4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14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8" name="Google Shape;318;p14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9" name="Google Shape;319;p14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320" name="Google Shape;320;p14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96" name="Google Shape;2596;p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97" name="Google Shape;2597;p5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00" name="Google Shape;2600;p6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01" name="Google Shape;2601;p6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02" name="Google Shape;2602;p6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05" name="Google Shape;2605;p6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6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608" name="Google Shape;2608;p6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09" name="Google Shape;2609;p6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6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612" name="Google Shape;2612;p6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6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6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16" name="Google Shape;2616;p6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7" name="Google Shape;2617;p6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18" name="Google Shape;2618;p6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6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21" name="Google Shape;2621;p6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66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24" name="Google Shape;2624;p6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25" name="Google Shape;2625;p6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blue" showMasterSp="0">
  <p:cSld name="title only blue"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grpSp>
        <p:nvGrpSpPr>
          <p:cNvPr id="325" name="Google Shape;325;p16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326" name="Google Shape;326;p16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327" name="Google Shape;327;p16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16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6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6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6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6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16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16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6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6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6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6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43" name="Google Shape;343;p16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344" name="Google Shape;344;p16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16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6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6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6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6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16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16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60" name="Google Shape;360;p16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361" name="Google Shape;361;p16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6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16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16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16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16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16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16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16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6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16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6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6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6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6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6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6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16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6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16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16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16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87" name="Google Shape;387;p16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388" name="Google Shape;388;p16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16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16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16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16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6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6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6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6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16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16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16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16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16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16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4" name="Google Shape;414;p16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416" name="Google Shape;416;p16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cream" showMasterSp="0">
  <p:cSld name="agenda cream">
    <p:bg>
      <p:bgPr>
        <a:solidFill>
          <a:srgbClr val="F7F5F0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grpSp>
        <p:nvGrpSpPr>
          <p:cNvPr id="419" name="Google Shape;419;p17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420" name="Google Shape;420;p17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421" name="Google Shape;421;p1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1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1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1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1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1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1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1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9" name="Google Shape;429;p1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1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1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1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1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1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1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1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37" name="Google Shape;437;p17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438" name="Google Shape;438;p1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1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1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1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1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1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8" name="Google Shape;448;p1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9" name="Google Shape;449;p1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1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54" name="Google Shape;454;p17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1" name="Google Shape;461;p1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2" name="Google Shape;462;p1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3" name="Google Shape;463;p1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1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" name="Google Shape;465;p1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1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1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1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3" name="Google Shape;473;p1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4" name="Google Shape;474;p1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5" name="Google Shape;475;p1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6" name="Google Shape;476;p1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1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1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17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17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81" name="Google Shape;481;p17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482" name="Google Shape;482;p1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1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1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1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1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1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1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1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1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1" name="Google Shape;491;p1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2" name="Google Shape;492;p1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3" name="Google Shape;493;p1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1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5" name="Google Shape;495;p1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6" name="Google Shape;496;p1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1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1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9" name="Google Shape;499;p1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0" name="Google Shape;500;p1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1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1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" name="Google Shape;503;p1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1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5" name="Google Shape;505;p1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6" name="Google Shape;506;p17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7" name="Google Shape;507;p17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descr="randstad logo blue.png" id="508" name="Google Shape;508;p17"/>
          <p:cNvPicPr preferRelativeResize="0"/>
          <p:nvPr/>
        </p:nvPicPr>
        <p:blipFill rotWithShape="1">
          <a:blip r:embed="rId2">
            <a:alphaModFix/>
          </a:blip>
          <a:srcRect b="0" l="215" r="73428" t="0"/>
          <a:stretch/>
        </p:blipFill>
        <p:spPr>
          <a:xfrm>
            <a:off x="765175" y="6293927"/>
            <a:ext cx="441300" cy="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7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dark blue" showMasterSp="0">
  <p:cSld name="title only dark blue">
    <p:bg>
      <p:bgPr>
        <a:solidFill>
          <a:schemeClr val="accen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None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/>
        </p:txBody>
      </p:sp>
      <p:grpSp>
        <p:nvGrpSpPr>
          <p:cNvPr id="512" name="Google Shape;512;p18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513" name="Google Shape;513;p18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514" name="Google Shape;514;p18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18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18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18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18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18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18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18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2" name="Google Shape;522;p18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3" name="Google Shape;523;p18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4" name="Google Shape;524;p18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5" name="Google Shape;525;p18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6" name="Google Shape;526;p18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7" name="Google Shape;527;p18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18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18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30" name="Google Shape;530;p18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531" name="Google Shape;531;p18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18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18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18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18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18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18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8" name="Google Shape;538;p18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9" name="Google Shape;539;p18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0" name="Google Shape;540;p18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18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18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3" name="Google Shape;543;p18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4" name="Google Shape;544;p18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18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18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47" name="Google Shape;547;p18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548" name="Google Shape;548;p18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18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18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18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2" name="Google Shape;552;p18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18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4" name="Google Shape;554;p18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5" name="Google Shape;555;p18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6" name="Google Shape;556;p18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7" name="Google Shape;557;p18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8" name="Google Shape;558;p18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9" name="Google Shape;559;p18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18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18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2" name="Google Shape;562;p18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3" name="Google Shape;563;p18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18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5" name="Google Shape;565;p18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18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18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8" name="Google Shape;568;p18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p18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0" name="Google Shape;570;p18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1" name="Google Shape;571;p18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2" name="Google Shape;572;p18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18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74" name="Google Shape;574;p18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575" name="Google Shape;575;p18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18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18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18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9" name="Google Shape;579;p18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p18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1" name="Google Shape;581;p18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2" name="Google Shape;582;p18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18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18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5" name="Google Shape;585;p18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6" name="Google Shape;586;p18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7" name="Google Shape;587;p18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8" name="Google Shape;588;p18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9" name="Google Shape;589;p18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0" name="Google Shape;590;p18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1" name="Google Shape;591;p18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2" name="Google Shape;592;p18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3" name="Google Shape;593;p18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4" name="Google Shape;594;p18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5" name="Google Shape;595;p18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6" name="Google Shape;596;p18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7" name="Google Shape;597;p18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8" name="Google Shape;598;p18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9" name="Google Shape;599;p18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0" name="Google Shape;600;p18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01" name="Google Shape;601;p18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.png" id="603" name="Google Shape;603;p18"/>
          <p:cNvPicPr preferRelativeResize="0"/>
          <p:nvPr/>
        </p:nvPicPr>
        <p:blipFill rotWithShape="1">
          <a:blip r:embed="rId2">
            <a:alphaModFix/>
          </a:blip>
          <a:srcRect b="0" l="248" r="73890" t="0"/>
          <a:stretch/>
        </p:blipFill>
        <p:spPr>
          <a:xfrm>
            <a:off x="765175" y="6293927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294299" y="-297473"/>
            <a:ext cx="12833359" cy="7502534"/>
            <a:chOff x="-294300" y="-297475"/>
            <a:chExt cx="12833359" cy="7502534"/>
          </a:xfrm>
        </p:grpSpPr>
        <p:grpSp>
          <p:nvGrpSpPr>
            <p:cNvPr id="11" name="Google Shape;11;p7"/>
            <p:cNvGrpSpPr/>
            <p:nvPr/>
          </p:nvGrpSpPr>
          <p:grpSpPr>
            <a:xfrm>
              <a:off x="-294300" y="0"/>
              <a:ext cx="232759" cy="6858000"/>
              <a:chOff x="-232" y="0"/>
              <a:chExt cx="300" cy="4320"/>
            </a:xfrm>
          </p:grpSpPr>
          <p:cxnSp>
            <p:nvCxnSpPr>
              <p:cNvPr id="12" name="Google Shape;12;p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" name="Google Shape;13;p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" name="Google Shape;14;p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" name="Google Shape;28;p7"/>
            <p:cNvGrpSpPr/>
            <p:nvPr/>
          </p:nvGrpSpPr>
          <p:grpSpPr>
            <a:xfrm>
              <a:off x="12306300" y="0"/>
              <a:ext cx="232759" cy="6858000"/>
              <a:chOff x="-232" y="0"/>
              <a:chExt cx="300" cy="4320"/>
            </a:xfrm>
          </p:grpSpPr>
          <p:cxnSp>
            <p:nvCxnSpPr>
              <p:cNvPr id="29" name="Google Shape;29;p7"/>
              <p:cNvCxnSpPr/>
              <p:nvPr/>
            </p:nvCxnSpPr>
            <p:spPr>
              <a:xfrm>
                <a:off x="-232" y="4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-232" y="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-232" y="5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-232" y="104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7"/>
              <p:cNvCxnSpPr/>
              <p:nvPr/>
            </p:nvCxnSpPr>
            <p:spPr>
              <a:xfrm>
                <a:off x="-232" y="1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7"/>
              <p:cNvCxnSpPr/>
              <p:nvPr/>
            </p:nvCxnSpPr>
            <p:spPr>
              <a:xfrm>
                <a:off x="-232" y="161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7"/>
              <p:cNvCxnSpPr/>
              <p:nvPr/>
            </p:nvCxnSpPr>
            <p:spPr>
              <a:xfrm>
                <a:off x="-232" y="17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7"/>
              <p:cNvCxnSpPr/>
              <p:nvPr/>
            </p:nvCxnSpPr>
            <p:spPr>
              <a:xfrm>
                <a:off x="-232" y="21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7"/>
              <p:cNvCxnSpPr/>
              <p:nvPr/>
            </p:nvCxnSpPr>
            <p:spPr>
              <a:xfrm>
                <a:off x="-232" y="22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7"/>
              <p:cNvCxnSpPr/>
              <p:nvPr/>
            </p:nvCxnSpPr>
            <p:spPr>
              <a:xfrm>
                <a:off x="-232" y="27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7"/>
              <p:cNvCxnSpPr/>
              <p:nvPr/>
            </p:nvCxnSpPr>
            <p:spPr>
              <a:xfrm>
                <a:off x="-232" y="28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>
                <a:off x="-232" y="3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>
                <a:off x="-232" y="34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>
                <a:off x="-232" y="388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>
                <a:off x="-232" y="397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7"/>
              <p:cNvCxnSpPr/>
              <p:nvPr/>
            </p:nvCxnSpPr>
            <p:spPr>
              <a:xfrm>
                <a:off x="-232" y="4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5" name="Google Shape;45;p7"/>
            <p:cNvGrpSpPr/>
            <p:nvPr/>
          </p:nvGrpSpPr>
          <p:grpSpPr>
            <a:xfrm>
              <a:off x="1" y="-297475"/>
              <a:ext cx="12192000" cy="232759"/>
              <a:chOff x="0" y="-689"/>
              <a:chExt cx="7680" cy="300"/>
            </a:xfrm>
          </p:grpSpPr>
          <p:cxnSp>
            <p:nvCxnSpPr>
              <p:cNvPr id="46" name="Google Shape;46;p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7"/>
              <p:cNvCxnSpPr/>
              <p:nvPr/>
            </p:nvCxnSpPr>
            <p:spPr>
              <a:xfrm>
                <a:off x="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>
                <a:off x="768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2" name="Google Shape;72;p7"/>
            <p:cNvGrpSpPr/>
            <p:nvPr/>
          </p:nvGrpSpPr>
          <p:grpSpPr>
            <a:xfrm>
              <a:off x="6351" y="6972300"/>
              <a:ext cx="12195174" cy="232759"/>
              <a:chOff x="4" y="-689"/>
              <a:chExt cx="7682" cy="300"/>
            </a:xfrm>
          </p:grpSpPr>
          <p:cxnSp>
            <p:nvCxnSpPr>
              <p:cNvPr id="73" name="Google Shape;73;p7"/>
              <p:cNvCxnSpPr/>
              <p:nvPr/>
            </p:nvCxnSpPr>
            <p:spPr>
              <a:xfrm>
                <a:off x="672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7"/>
              <p:cNvCxnSpPr/>
              <p:nvPr/>
            </p:nvCxnSpPr>
            <p:spPr>
              <a:xfrm>
                <a:off x="720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7"/>
              <p:cNvCxnSpPr/>
              <p:nvPr/>
            </p:nvCxnSpPr>
            <p:spPr>
              <a:xfrm>
                <a:off x="48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7"/>
              <p:cNvCxnSpPr/>
              <p:nvPr/>
            </p:nvCxnSpPr>
            <p:spPr>
              <a:xfrm>
                <a:off x="66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615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606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7"/>
              <p:cNvCxnSpPr/>
              <p:nvPr/>
            </p:nvCxnSpPr>
            <p:spPr>
              <a:xfrm>
                <a:off x="55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" name="Google Shape;80;p7"/>
              <p:cNvCxnSpPr/>
              <p:nvPr/>
            </p:nvCxnSpPr>
            <p:spPr>
              <a:xfrm>
                <a:off x="549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27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265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7"/>
              <p:cNvCxnSpPr/>
              <p:nvPr/>
            </p:nvCxnSpPr>
            <p:spPr>
              <a:xfrm>
                <a:off x="218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7"/>
              <p:cNvCxnSpPr/>
              <p:nvPr/>
            </p:nvCxnSpPr>
            <p:spPr>
              <a:xfrm>
                <a:off x="209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7"/>
              <p:cNvCxnSpPr/>
              <p:nvPr/>
            </p:nvCxnSpPr>
            <p:spPr>
              <a:xfrm>
                <a:off x="1619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7"/>
              <p:cNvCxnSpPr/>
              <p:nvPr/>
            </p:nvCxnSpPr>
            <p:spPr>
              <a:xfrm>
                <a:off x="1525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1053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7"/>
              <p:cNvCxnSpPr/>
              <p:nvPr/>
            </p:nvCxnSpPr>
            <p:spPr>
              <a:xfrm>
                <a:off x="95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502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7"/>
              <p:cNvCxnSpPr/>
              <p:nvPr/>
            </p:nvCxnSpPr>
            <p:spPr>
              <a:xfrm>
                <a:off x="492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7"/>
              <p:cNvCxnSpPr/>
              <p:nvPr/>
            </p:nvCxnSpPr>
            <p:spPr>
              <a:xfrm>
                <a:off x="445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7"/>
              <p:cNvCxnSpPr/>
              <p:nvPr/>
            </p:nvCxnSpPr>
            <p:spPr>
              <a:xfrm>
                <a:off x="4360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7"/>
              <p:cNvCxnSpPr/>
              <p:nvPr/>
            </p:nvCxnSpPr>
            <p:spPr>
              <a:xfrm>
                <a:off x="3888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7"/>
              <p:cNvCxnSpPr/>
              <p:nvPr/>
            </p:nvCxnSpPr>
            <p:spPr>
              <a:xfrm>
                <a:off x="3792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7"/>
              <p:cNvCxnSpPr/>
              <p:nvPr/>
            </p:nvCxnSpPr>
            <p:spPr>
              <a:xfrm>
                <a:off x="3321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7"/>
              <p:cNvCxnSpPr/>
              <p:nvPr/>
            </p:nvCxnSpPr>
            <p:spPr>
              <a:xfrm>
                <a:off x="3227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7"/>
              <p:cNvCxnSpPr/>
              <p:nvPr/>
            </p:nvCxnSpPr>
            <p:spPr>
              <a:xfrm>
                <a:off x="4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7"/>
              <p:cNvCxnSpPr/>
              <p:nvPr/>
            </p:nvCxnSpPr>
            <p:spPr>
              <a:xfrm>
                <a:off x="7686" y="-68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99" name="Google Shape;99;p7"/>
          <p:cNvSpPr txBox="1"/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762600" y="1660524"/>
            <a:ext cx="106668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32385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385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–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Google Shape;101;p7"/>
          <p:cNvSpPr txBox="1"/>
          <p:nvPr>
            <p:ph idx="11" type="ftr"/>
          </p:nvPr>
        </p:nvSpPr>
        <p:spPr>
          <a:xfrm>
            <a:off x="6029326" y="6356357"/>
            <a:ext cx="50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11048824" y="6356357"/>
            <a:ext cx="3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8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0800" lvl="1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50800" lvl="3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50800" lvl="4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50800" lvl="5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50800" lvl="6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50800" lvl="7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0800" lvl="8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None/>
              <a:defRPr b="0" i="0" sz="1100" u="none" cap="none" strike="noStrik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101600" lvl="0" marL="152400" rtl="0" algn="l"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800"/>
              <a:buFont typeface="Tahoma"/>
              <a:buChar char="|"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andstad logo blue.png" id="103" name="Google Shape;103;p7"/>
          <p:cNvPicPr preferRelativeResize="0"/>
          <p:nvPr/>
        </p:nvPicPr>
        <p:blipFill rotWithShape="1">
          <a:blip r:embed="rId1">
            <a:alphaModFix/>
          </a:blip>
          <a:srcRect b="0" l="215" r="73428" t="0"/>
          <a:stretch/>
        </p:blipFill>
        <p:spPr>
          <a:xfrm>
            <a:off x="765175" y="6293927"/>
            <a:ext cx="441300" cy="257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361">
          <p15:clr>
            <a:srgbClr val="F26B43"/>
          </p15:clr>
        </p15:guide>
        <p15:guide id="4" pos="5399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7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6" name="Google Shape;2526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7" name="Google Shape;2527;p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7" name="Google Shape;2577;p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8" name="Google Shape;2578;p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1"/>
          <p:cNvSpPr txBox="1"/>
          <p:nvPr>
            <p:ph type="ctrTitle"/>
          </p:nvPr>
        </p:nvSpPr>
        <p:spPr>
          <a:xfrm>
            <a:off x="762000" y="2034700"/>
            <a:ext cx="8178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fr-FR" sz="4600"/>
              <a:t>ausy france.</a:t>
            </a:r>
            <a:endParaRPr sz="46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fr-FR" sz="4900">
                <a:solidFill>
                  <a:srgbClr val="171F68"/>
                </a:solidFill>
              </a:rPr>
              <a:t>org. chart.</a:t>
            </a:r>
            <a:endParaRPr sz="4900">
              <a:solidFill>
                <a:srgbClr val="171F68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t/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5F0"/>
        </a:solidFill>
      </p:bgPr>
    </p:bg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2"/>
          <p:cNvSpPr txBox="1"/>
          <p:nvPr/>
        </p:nvSpPr>
        <p:spPr>
          <a:xfrm>
            <a:off x="321052" y="164036"/>
            <a:ext cx="5154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400" u="none" cap="none" strike="noStrike">
                <a:solidFill>
                  <a:srgbClr val="2175D9"/>
                </a:solidFill>
                <a:latin typeface="Tahoma"/>
                <a:ea typeface="Tahoma"/>
                <a:cs typeface="Tahoma"/>
                <a:sym typeface="Tahoma"/>
              </a:rPr>
              <a:t>management team ausy France </a:t>
            </a:r>
            <a:endParaRPr b="1" i="0" sz="2000" u="none" cap="none" strike="noStrike">
              <a:solidFill>
                <a:srgbClr val="0977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https://lh4.googleusercontent.com/LH4DMfsJIuZCaCf-fK0iKPNkzoJtJuMd7jEVIpcesMW_F66kwWCnBR0CG3YlyVv893cv4apEN6FUAIRmOWqAe7YiQfPVkzy9QgXoSetDdQ55W3e7a2F-3ifwtqW4RZ_xDtt6EaLrhJ8" id="2637" name="Google Shape;26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67" y="6322940"/>
            <a:ext cx="1126783" cy="316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8" name="Google Shape;2638;p2"/>
          <p:cNvPicPr preferRelativeResize="0"/>
          <p:nvPr/>
        </p:nvPicPr>
        <p:blipFill rotWithShape="1">
          <a:blip r:embed="rId4">
            <a:alphaModFix/>
          </a:blip>
          <a:srcRect b="0" l="25422" r="22621" t="0"/>
          <a:stretch/>
        </p:blipFill>
        <p:spPr>
          <a:xfrm>
            <a:off x="11067068" y="-202152"/>
            <a:ext cx="1203951" cy="1364422"/>
          </a:xfrm>
          <a:prstGeom prst="rect">
            <a:avLst/>
          </a:prstGeom>
          <a:noFill/>
          <a:ln>
            <a:noFill/>
          </a:ln>
        </p:spPr>
      </p:pic>
      <p:sp>
        <p:nvSpPr>
          <p:cNvPr id="2639" name="Google Shape;2639;p2"/>
          <p:cNvSpPr/>
          <p:nvPr/>
        </p:nvSpPr>
        <p:spPr>
          <a:xfrm>
            <a:off x="3960631" y="6657900"/>
            <a:ext cx="442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fr-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document est la propriété de la société AUSY - </a:t>
            </a:r>
            <a:r>
              <a:rPr b="0" i="0" lang="fr-FR" sz="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Confidentiel - Diffusion Interdite </a:t>
            </a:r>
            <a:r>
              <a:rPr b="0" i="0" lang="fr-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Reproduction interdite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0" name="Google Shape;2640;p2"/>
          <p:cNvGrpSpPr/>
          <p:nvPr/>
        </p:nvGrpSpPr>
        <p:grpSpPr>
          <a:xfrm>
            <a:off x="340345" y="94928"/>
            <a:ext cx="11471993" cy="2606917"/>
            <a:chOff x="120220" y="2720578"/>
            <a:chExt cx="11471993" cy="2606917"/>
          </a:xfrm>
        </p:grpSpPr>
        <p:sp>
          <p:nvSpPr>
            <p:cNvPr id="2641" name="Google Shape;2641;p2"/>
            <p:cNvSpPr/>
            <p:nvPr/>
          </p:nvSpPr>
          <p:spPr>
            <a:xfrm>
              <a:off x="5795934" y="3159101"/>
              <a:ext cx="282300" cy="504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2" name="Google Shape;2642;p2"/>
            <p:cNvSpPr/>
            <p:nvPr/>
          </p:nvSpPr>
          <p:spPr>
            <a:xfrm>
              <a:off x="5311428" y="3159101"/>
              <a:ext cx="484500" cy="50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3" name="Google Shape;2643;p2"/>
            <p:cNvSpPr/>
            <p:nvPr/>
          </p:nvSpPr>
          <p:spPr>
            <a:xfrm>
              <a:off x="5795934" y="3159101"/>
              <a:ext cx="5151600" cy="1548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8945"/>
                  </a:lnTo>
                  <a:lnTo>
                    <a:pt x="120000" y="108945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4" name="Google Shape;2644;p2"/>
            <p:cNvSpPr/>
            <p:nvPr/>
          </p:nvSpPr>
          <p:spPr>
            <a:xfrm>
              <a:off x="5795934" y="3159101"/>
              <a:ext cx="3423000" cy="1548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8945"/>
                  </a:lnTo>
                  <a:lnTo>
                    <a:pt x="120000" y="108945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5" name="Google Shape;2645;p2"/>
            <p:cNvSpPr/>
            <p:nvPr/>
          </p:nvSpPr>
          <p:spPr>
            <a:xfrm>
              <a:off x="5795934" y="3159101"/>
              <a:ext cx="1699500" cy="1548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8945"/>
                  </a:lnTo>
                  <a:lnTo>
                    <a:pt x="120000" y="108945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6" name="Google Shape;2646;p2"/>
            <p:cNvSpPr/>
            <p:nvPr/>
          </p:nvSpPr>
          <p:spPr>
            <a:xfrm>
              <a:off x="5750214" y="3159101"/>
              <a:ext cx="91500" cy="15483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08945"/>
                  </a:lnTo>
                  <a:lnTo>
                    <a:pt x="132735" y="108945"/>
                  </a:lnTo>
                  <a:lnTo>
                    <a:pt x="132735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7" name="Google Shape;2647;p2"/>
            <p:cNvSpPr/>
            <p:nvPr/>
          </p:nvSpPr>
          <p:spPr>
            <a:xfrm>
              <a:off x="4188240" y="3159101"/>
              <a:ext cx="1607700" cy="1548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8945"/>
                  </a:lnTo>
                  <a:lnTo>
                    <a:pt x="0" y="108945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8" name="Google Shape;2648;p2"/>
            <p:cNvSpPr/>
            <p:nvPr/>
          </p:nvSpPr>
          <p:spPr>
            <a:xfrm>
              <a:off x="2473399" y="3159101"/>
              <a:ext cx="3322500" cy="1548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8945"/>
                  </a:lnTo>
                  <a:lnTo>
                    <a:pt x="0" y="108945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9" name="Google Shape;2649;p2"/>
            <p:cNvSpPr/>
            <p:nvPr/>
          </p:nvSpPr>
          <p:spPr>
            <a:xfrm>
              <a:off x="760559" y="3159101"/>
              <a:ext cx="5035500" cy="1548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8945"/>
                  </a:lnTo>
                  <a:lnTo>
                    <a:pt x="0" y="108945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C9873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0" name="Google Shape;2650;p2"/>
            <p:cNvSpPr/>
            <p:nvPr/>
          </p:nvSpPr>
          <p:spPr>
            <a:xfrm>
              <a:off x="5141774" y="2720578"/>
              <a:ext cx="1308300" cy="4386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"/>
            <p:cNvSpPr txBox="1"/>
            <p:nvPr/>
          </p:nvSpPr>
          <p:spPr>
            <a:xfrm>
              <a:off x="5141774" y="2720578"/>
              <a:ext cx="13083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Ausy France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"/>
            <p:cNvSpPr/>
            <p:nvPr/>
          </p:nvSpPr>
          <p:spPr>
            <a:xfrm>
              <a:off x="5180053" y="2965208"/>
              <a:ext cx="1222800" cy="4059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"/>
            <p:cNvSpPr txBox="1"/>
            <p:nvPr/>
          </p:nvSpPr>
          <p:spPr>
            <a:xfrm>
              <a:off x="5180053" y="2965208"/>
              <a:ext cx="1222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Laurent Gadea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CEO Ausy France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"/>
            <p:cNvSpPr/>
            <p:nvPr/>
          </p:nvSpPr>
          <p:spPr>
            <a:xfrm>
              <a:off x="120220" y="4707544"/>
              <a:ext cx="1280700" cy="4290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"/>
            <p:cNvSpPr txBox="1"/>
            <p:nvPr/>
          </p:nvSpPr>
          <p:spPr>
            <a:xfrm>
              <a:off x="120220" y="4707544"/>
              <a:ext cx="12807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marcom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"/>
            <p:cNvSpPr/>
            <p:nvPr/>
          </p:nvSpPr>
          <p:spPr>
            <a:xfrm>
              <a:off x="155984" y="4914143"/>
              <a:ext cx="1221600" cy="4071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"/>
            <p:cNvSpPr txBox="1"/>
            <p:nvPr/>
          </p:nvSpPr>
          <p:spPr>
            <a:xfrm>
              <a:off x="155984" y="4914143"/>
              <a:ext cx="12216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27925" spcFirstLastPara="1" rIns="2792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Agathe Leblond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 of MarCom 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"/>
            <p:cNvSpPr/>
            <p:nvPr/>
          </p:nvSpPr>
          <p:spPr>
            <a:xfrm>
              <a:off x="1833834" y="4707544"/>
              <a:ext cx="1279200" cy="4287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"/>
            <p:cNvSpPr txBox="1"/>
            <p:nvPr/>
          </p:nvSpPr>
          <p:spPr>
            <a:xfrm>
              <a:off x="1833834" y="4707544"/>
              <a:ext cx="1279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legal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"/>
            <p:cNvSpPr/>
            <p:nvPr/>
          </p:nvSpPr>
          <p:spPr>
            <a:xfrm>
              <a:off x="1869350" y="4914691"/>
              <a:ext cx="1220700" cy="4059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"/>
            <p:cNvSpPr txBox="1"/>
            <p:nvPr/>
          </p:nvSpPr>
          <p:spPr>
            <a:xfrm>
              <a:off x="1869350" y="4914691"/>
              <a:ext cx="1220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27925" spcFirstLastPara="1" rIns="2792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Edna Damis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head of legal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"/>
            <p:cNvSpPr/>
            <p:nvPr/>
          </p:nvSpPr>
          <p:spPr>
            <a:xfrm>
              <a:off x="3546148" y="4707544"/>
              <a:ext cx="1284300" cy="4305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"/>
            <p:cNvSpPr txBox="1"/>
            <p:nvPr/>
          </p:nvSpPr>
          <p:spPr>
            <a:xfrm>
              <a:off x="3546148" y="4707544"/>
              <a:ext cx="12843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finance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"/>
            <p:cNvSpPr/>
            <p:nvPr/>
          </p:nvSpPr>
          <p:spPr>
            <a:xfrm>
              <a:off x="3584191" y="4915794"/>
              <a:ext cx="1220700" cy="405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"/>
            <p:cNvSpPr txBox="1"/>
            <p:nvPr/>
          </p:nvSpPr>
          <p:spPr>
            <a:xfrm>
              <a:off x="3584191" y="4915794"/>
              <a:ext cx="12207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27925" spcFirstLastPara="1" rIns="2792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Guitel Mazor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 of finance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"/>
            <p:cNvSpPr/>
            <p:nvPr/>
          </p:nvSpPr>
          <p:spPr>
            <a:xfrm>
              <a:off x="5260989" y="4707544"/>
              <a:ext cx="1180800" cy="3879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"/>
            <p:cNvSpPr txBox="1"/>
            <p:nvPr/>
          </p:nvSpPr>
          <p:spPr>
            <a:xfrm>
              <a:off x="5260989" y="4707544"/>
              <a:ext cx="1180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"/>
            <p:cNvSpPr/>
            <p:nvPr/>
          </p:nvSpPr>
          <p:spPr>
            <a:xfrm>
              <a:off x="5320596" y="4891630"/>
              <a:ext cx="1074000" cy="4113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"/>
            <p:cNvSpPr txBox="1"/>
            <p:nvPr/>
          </p:nvSpPr>
          <p:spPr>
            <a:xfrm>
              <a:off x="5320596" y="4891630"/>
              <a:ext cx="10740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27925" spcFirstLastPara="1" rIns="2792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S. Lesgourgues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 of HR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"/>
            <p:cNvSpPr/>
            <p:nvPr/>
          </p:nvSpPr>
          <p:spPr>
            <a:xfrm>
              <a:off x="6850820" y="4707544"/>
              <a:ext cx="1289400" cy="4320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"/>
            <p:cNvSpPr txBox="1"/>
            <p:nvPr/>
          </p:nvSpPr>
          <p:spPr>
            <a:xfrm>
              <a:off x="6850820" y="4707544"/>
              <a:ext cx="1289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talents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"/>
            <p:cNvSpPr/>
            <p:nvPr/>
          </p:nvSpPr>
          <p:spPr>
            <a:xfrm>
              <a:off x="6885186" y="4914578"/>
              <a:ext cx="1233000" cy="4095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"/>
            <p:cNvSpPr txBox="1"/>
            <p:nvPr/>
          </p:nvSpPr>
          <p:spPr>
            <a:xfrm>
              <a:off x="6885186" y="4914578"/>
              <a:ext cx="12330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27925" spcFirstLastPara="1" rIns="2792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JP Aitelli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EVP Talents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"/>
            <p:cNvSpPr/>
            <p:nvPr/>
          </p:nvSpPr>
          <p:spPr>
            <a:xfrm>
              <a:off x="8574439" y="4707544"/>
              <a:ext cx="1289400" cy="4320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"/>
            <p:cNvSpPr txBox="1"/>
            <p:nvPr/>
          </p:nvSpPr>
          <p:spPr>
            <a:xfrm>
              <a:off x="8574439" y="4707544"/>
              <a:ext cx="1289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clients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"/>
            <p:cNvSpPr/>
            <p:nvPr/>
          </p:nvSpPr>
          <p:spPr>
            <a:xfrm>
              <a:off x="8604049" y="4912998"/>
              <a:ext cx="1242600" cy="412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"/>
            <p:cNvSpPr txBox="1"/>
            <p:nvPr/>
          </p:nvSpPr>
          <p:spPr>
            <a:xfrm>
              <a:off x="8604049" y="4912998"/>
              <a:ext cx="12426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27925" spcFirstLastPara="1" rIns="2792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Laurent Gadea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EVP Clients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"/>
            <p:cNvSpPr/>
            <p:nvPr/>
          </p:nvSpPr>
          <p:spPr>
            <a:xfrm>
              <a:off x="10302813" y="4707544"/>
              <a:ext cx="1289400" cy="4320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"/>
            <p:cNvSpPr txBox="1"/>
            <p:nvPr/>
          </p:nvSpPr>
          <p:spPr>
            <a:xfrm>
              <a:off x="10302813" y="4707544"/>
              <a:ext cx="1289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tech solutions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"/>
            <p:cNvSpPr/>
            <p:nvPr/>
          </p:nvSpPr>
          <p:spPr>
            <a:xfrm>
              <a:off x="10327593" y="4911395"/>
              <a:ext cx="1252200" cy="4161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"/>
            <p:cNvSpPr txBox="1"/>
            <p:nvPr/>
          </p:nvSpPr>
          <p:spPr>
            <a:xfrm>
              <a:off x="10327593" y="4911395"/>
              <a:ext cx="1252200" cy="4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27925" spcFirstLastPara="1" rIns="2792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Benoit Durandet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EVP Tech </a:t>
              </a: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"/>
            <p:cNvSpPr/>
            <p:nvPr/>
          </p:nvSpPr>
          <p:spPr>
            <a:xfrm>
              <a:off x="4003109" y="3442341"/>
              <a:ext cx="1308300" cy="4386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"/>
            <p:cNvSpPr txBox="1"/>
            <p:nvPr/>
          </p:nvSpPr>
          <p:spPr>
            <a:xfrm>
              <a:off x="4003109" y="3442341"/>
              <a:ext cx="13083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fr-F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France global delivery </a:t>
              </a:r>
              <a:endParaRPr b="1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"/>
            <p:cNvSpPr/>
            <p:nvPr/>
          </p:nvSpPr>
          <p:spPr>
            <a:xfrm>
              <a:off x="4050821" y="3779943"/>
              <a:ext cx="1216200" cy="4059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"/>
            <p:cNvSpPr txBox="1"/>
            <p:nvPr/>
          </p:nvSpPr>
          <p:spPr>
            <a:xfrm>
              <a:off x="4050821" y="3779943"/>
              <a:ext cx="12162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Laure Zigliara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FGD head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"/>
            <p:cNvSpPr/>
            <p:nvPr/>
          </p:nvSpPr>
          <p:spPr>
            <a:xfrm>
              <a:off x="6078118" y="3443943"/>
              <a:ext cx="1308300" cy="4386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"/>
            <p:cNvSpPr txBox="1"/>
            <p:nvPr/>
          </p:nvSpPr>
          <p:spPr>
            <a:xfrm>
              <a:off x="6078118" y="3443943"/>
              <a:ext cx="13083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25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ops office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"/>
            <p:cNvSpPr/>
            <p:nvPr/>
          </p:nvSpPr>
          <p:spPr>
            <a:xfrm>
              <a:off x="6132176" y="3769889"/>
              <a:ext cx="1221300" cy="4059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"/>
            <p:cNvSpPr txBox="1"/>
            <p:nvPr/>
          </p:nvSpPr>
          <p:spPr>
            <a:xfrm>
              <a:off x="6132176" y="3769889"/>
              <a:ext cx="12213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JP Aitelli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EVP Ops Office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0" name="Google Shape;2690;p2"/>
          <p:cNvGrpSpPr/>
          <p:nvPr/>
        </p:nvGrpSpPr>
        <p:grpSpPr>
          <a:xfrm>
            <a:off x="8811281" y="2786452"/>
            <a:ext cx="1280700" cy="329230"/>
            <a:chOff x="6885387" y="3630065"/>
            <a:chExt cx="1280700" cy="429300"/>
          </a:xfrm>
        </p:grpSpPr>
        <p:sp>
          <p:nvSpPr>
            <p:cNvPr id="2691" name="Google Shape;2691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ASD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3" name="Google Shape;2693;p2"/>
          <p:cNvGrpSpPr/>
          <p:nvPr/>
        </p:nvGrpSpPr>
        <p:grpSpPr>
          <a:xfrm>
            <a:off x="8840393" y="3489421"/>
            <a:ext cx="1280700" cy="329230"/>
            <a:chOff x="6885387" y="3630065"/>
            <a:chExt cx="1280700" cy="429300"/>
          </a:xfrm>
        </p:grpSpPr>
        <p:sp>
          <p:nvSpPr>
            <p:cNvPr id="2694" name="Google Shape;2694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FSI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6" name="Google Shape;2696;p2"/>
          <p:cNvGrpSpPr/>
          <p:nvPr/>
        </p:nvGrpSpPr>
        <p:grpSpPr>
          <a:xfrm>
            <a:off x="8874521" y="3688278"/>
            <a:ext cx="1224900" cy="425065"/>
            <a:chOff x="7089198" y="3911132"/>
            <a:chExt cx="1224900" cy="406800"/>
          </a:xfrm>
        </p:grpSpPr>
        <p:sp>
          <p:nvSpPr>
            <p:cNvPr id="2697" name="Google Shape;2697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Pinto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head FSI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2"/>
          <p:cNvGrpSpPr/>
          <p:nvPr/>
        </p:nvGrpSpPr>
        <p:grpSpPr>
          <a:xfrm>
            <a:off x="8850667" y="4164972"/>
            <a:ext cx="1280700" cy="329230"/>
            <a:chOff x="6885387" y="3630065"/>
            <a:chExt cx="1280700" cy="429300"/>
          </a:xfrm>
        </p:grpSpPr>
        <p:sp>
          <p:nvSpPr>
            <p:cNvPr id="2700" name="Google Shape;2700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MOB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2" name="Google Shape;2702;p2"/>
          <p:cNvGrpSpPr/>
          <p:nvPr/>
        </p:nvGrpSpPr>
        <p:grpSpPr>
          <a:xfrm>
            <a:off x="8884795" y="4363829"/>
            <a:ext cx="1224900" cy="425065"/>
            <a:chOff x="7089198" y="3911132"/>
            <a:chExt cx="1224900" cy="406800"/>
          </a:xfrm>
        </p:grpSpPr>
        <p:sp>
          <p:nvSpPr>
            <p:cNvPr id="2703" name="Google Shape;2703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Bellocq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head MOB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5" name="Google Shape;2705;p2"/>
          <p:cNvGrpSpPr/>
          <p:nvPr/>
        </p:nvGrpSpPr>
        <p:grpSpPr>
          <a:xfrm>
            <a:off x="8858416" y="4859395"/>
            <a:ext cx="1280700" cy="329230"/>
            <a:chOff x="6885387" y="3630065"/>
            <a:chExt cx="1280700" cy="429300"/>
          </a:xfrm>
        </p:grpSpPr>
        <p:sp>
          <p:nvSpPr>
            <p:cNvPr id="2706" name="Google Shape;2706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TMT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8" name="Google Shape;2708;p2"/>
          <p:cNvGrpSpPr/>
          <p:nvPr/>
        </p:nvGrpSpPr>
        <p:grpSpPr>
          <a:xfrm>
            <a:off x="8892544" y="5058252"/>
            <a:ext cx="1224900" cy="425065"/>
            <a:chOff x="7089198" y="3911132"/>
            <a:chExt cx="1224900" cy="406800"/>
          </a:xfrm>
        </p:grpSpPr>
        <p:sp>
          <p:nvSpPr>
            <p:cNvPr id="2709" name="Google Shape;2709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E. Vernet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head TMT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1" name="Google Shape;2711;p2"/>
          <p:cNvGrpSpPr/>
          <p:nvPr/>
        </p:nvGrpSpPr>
        <p:grpSpPr>
          <a:xfrm>
            <a:off x="8867843" y="5550414"/>
            <a:ext cx="1280700" cy="329230"/>
            <a:chOff x="6885387" y="3630065"/>
            <a:chExt cx="1280700" cy="429300"/>
          </a:xfrm>
        </p:grpSpPr>
        <p:sp>
          <p:nvSpPr>
            <p:cNvPr id="2712" name="Google Shape;2712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EPS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4" name="Google Shape;2714;p2"/>
          <p:cNvGrpSpPr/>
          <p:nvPr/>
        </p:nvGrpSpPr>
        <p:grpSpPr>
          <a:xfrm>
            <a:off x="8901971" y="5749271"/>
            <a:ext cx="1224900" cy="425065"/>
            <a:chOff x="7089198" y="3911132"/>
            <a:chExt cx="1224900" cy="406800"/>
          </a:xfrm>
        </p:grpSpPr>
        <p:sp>
          <p:nvSpPr>
            <p:cNvPr id="2715" name="Google Shape;2715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X. Ferrieux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head EPS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7" name="Google Shape;2717;p2"/>
          <p:cNvGrpSpPr/>
          <p:nvPr/>
        </p:nvGrpSpPr>
        <p:grpSpPr>
          <a:xfrm>
            <a:off x="10515076" y="2831030"/>
            <a:ext cx="1280700" cy="329230"/>
            <a:chOff x="6885387" y="3630065"/>
            <a:chExt cx="1280700" cy="429300"/>
          </a:xfrm>
        </p:grpSpPr>
        <p:sp>
          <p:nvSpPr>
            <p:cNvPr id="2718" name="Google Shape;2718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ASD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0" name="Google Shape;2720;p2"/>
          <p:cNvGrpSpPr/>
          <p:nvPr/>
        </p:nvGrpSpPr>
        <p:grpSpPr>
          <a:xfrm>
            <a:off x="10549204" y="3039319"/>
            <a:ext cx="1224900" cy="311975"/>
            <a:chOff x="7089198" y="3911132"/>
            <a:chExt cx="1224900" cy="406800"/>
          </a:xfrm>
        </p:grpSpPr>
        <p:sp>
          <p:nvSpPr>
            <p:cNvPr id="2721" name="Google Shape;2721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N. Touron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 head ASD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3" name="Google Shape;2723;p2"/>
          <p:cNvGrpSpPr/>
          <p:nvPr/>
        </p:nvGrpSpPr>
        <p:grpSpPr>
          <a:xfrm>
            <a:off x="10525334" y="3477437"/>
            <a:ext cx="1280700" cy="329230"/>
            <a:chOff x="6885387" y="3630065"/>
            <a:chExt cx="1280700" cy="429300"/>
          </a:xfrm>
        </p:grpSpPr>
        <p:sp>
          <p:nvSpPr>
            <p:cNvPr id="2724" name="Google Shape;2724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FSI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6" name="Google Shape;2726;p2"/>
          <p:cNvGrpSpPr/>
          <p:nvPr/>
        </p:nvGrpSpPr>
        <p:grpSpPr>
          <a:xfrm>
            <a:off x="10559462" y="3676294"/>
            <a:ext cx="1224900" cy="425065"/>
            <a:chOff x="7089198" y="3911132"/>
            <a:chExt cx="1224900" cy="406800"/>
          </a:xfrm>
        </p:grpSpPr>
        <p:sp>
          <p:nvSpPr>
            <p:cNvPr id="2727" name="Google Shape;2727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G. Condon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 head FSI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9" name="Google Shape;2729;p2"/>
          <p:cNvGrpSpPr/>
          <p:nvPr/>
        </p:nvGrpSpPr>
        <p:grpSpPr>
          <a:xfrm>
            <a:off x="10535608" y="4143561"/>
            <a:ext cx="1280700" cy="329230"/>
            <a:chOff x="6885387" y="3630065"/>
            <a:chExt cx="1280700" cy="429300"/>
          </a:xfrm>
        </p:grpSpPr>
        <p:sp>
          <p:nvSpPr>
            <p:cNvPr id="2730" name="Google Shape;2730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MOB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2" name="Google Shape;2732;p2"/>
          <p:cNvGrpSpPr/>
          <p:nvPr/>
        </p:nvGrpSpPr>
        <p:grpSpPr>
          <a:xfrm>
            <a:off x="10538675" y="4398980"/>
            <a:ext cx="1246534" cy="425065"/>
            <a:chOff x="7067564" y="3911132"/>
            <a:chExt cx="1246534" cy="406800"/>
          </a:xfrm>
        </p:grpSpPr>
        <p:sp>
          <p:nvSpPr>
            <p:cNvPr id="2733" name="Google Shape;2733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"/>
            <p:cNvSpPr txBox="1"/>
            <p:nvPr/>
          </p:nvSpPr>
          <p:spPr>
            <a:xfrm>
              <a:off x="7067564" y="3911132"/>
              <a:ext cx="12465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Durandet (ai)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 head MOB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Google Shape;2735;p2"/>
          <p:cNvGrpSpPr/>
          <p:nvPr/>
        </p:nvGrpSpPr>
        <p:grpSpPr>
          <a:xfrm>
            <a:off x="10543357" y="4875692"/>
            <a:ext cx="1280700" cy="329230"/>
            <a:chOff x="6885387" y="3630065"/>
            <a:chExt cx="1280700" cy="429300"/>
          </a:xfrm>
        </p:grpSpPr>
        <p:sp>
          <p:nvSpPr>
            <p:cNvPr id="2736" name="Google Shape;2736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TMT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8" name="Google Shape;2738;p2"/>
          <p:cNvGrpSpPr/>
          <p:nvPr/>
        </p:nvGrpSpPr>
        <p:grpSpPr>
          <a:xfrm>
            <a:off x="10577485" y="5055695"/>
            <a:ext cx="1224900" cy="425065"/>
            <a:chOff x="7089198" y="3911132"/>
            <a:chExt cx="1224900" cy="406800"/>
          </a:xfrm>
        </p:grpSpPr>
        <p:sp>
          <p:nvSpPr>
            <p:cNvPr id="2739" name="Google Shape;2739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Delporte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 head TMT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1" name="Google Shape;2741;p2"/>
          <p:cNvGrpSpPr/>
          <p:nvPr/>
        </p:nvGrpSpPr>
        <p:grpSpPr>
          <a:xfrm>
            <a:off x="10562211" y="5519576"/>
            <a:ext cx="1280700" cy="329230"/>
            <a:chOff x="6885387" y="3630065"/>
            <a:chExt cx="1280700" cy="429300"/>
          </a:xfrm>
        </p:grpSpPr>
        <p:sp>
          <p:nvSpPr>
            <p:cNvPr id="2742" name="Google Shape;2742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EPS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4" name="Google Shape;2744;p2"/>
          <p:cNvGrpSpPr/>
          <p:nvPr/>
        </p:nvGrpSpPr>
        <p:grpSpPr>
          <a:xfrm>
            <a:off x="10568058" y="5671298"/>
            <a:ext cx="1224900" cy="425065"/>
            <a:chOff x="7089198" y="3911132"/>
            <a:chExt cx="1224900" cy="406800"/>
          </a:xfrm>
        </p:grpSpPr>
        <p:sp>
          <p:nvSpPr>
            <p:cNvPr id="2745" name="Google Shape;2745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J. Foulquier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 head EPS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7" name="Google Shape;2747;p2"/>
          <p:cNvGrpSpPr/>
          <p:nvPr/>
        </p:nvGrpSpPr>
        <p:grpSpPr>
          <a:xfrm>
            <a:off x="7103887" y="2789655"/>
            <a:ext cx="1284286" cy="312015"/>
            <a:chOff x="6885387" y="3630065"/>
            <a:chExt cx="1280700" cy="429300"/>
          </a:xfrm>
        </p:grpSpPr>
        <p:sp>
          <p:nvSpPr>
            <p:cNvPr id="2748" name="Google Shape;2748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acquisition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0" name="Google Shape;2750;p2"/>
          <p:cNvGrpSpPr/>
          <p:nvPr/>
        </p:nvGrpSpPr>
        <p:grpSpPr>
          <a:xfrm>
            <a:off x="7103887" y="3461820"/>
            <a:ext cx="1284286" cy="312015"/>
            <a:chOff x="6885387" y="3630065"/>
            <a:chExt cx="1280700" cy="429300"/>
          </a:xfrm>
        </p:grpSpPr>
        <p:sp>
          <p:nvSpPr>
            <p:cNvPr id="2751" name="Google Shape;2751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3" name="Google Shape;2753;p2"/>
          <p:cNvGrpSpPr/>
          <p:nvPr/>
        </p:nvGrpSpPr>
        <p:grpSpPr>
          <a:xfrm>
            <a:off x="7138016" y="3665536"/>
            <a:ext cx="1228330" cy="402813"/>
            <a:chOff x="7089198" y="3911132"/>
            <a:chExt cx="1224900" cy="406800"/>
          </a:xfrm>
        </p:grpSpPr>
        <p:sp>
          <p:nvSpPr>
            <p:cNvPr id="2754" name="Google Shape;2754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Y. Collin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talent dev. head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6" name="Google Shape;2756;p2"/>
          <p:cNvGrpSpPr/>
          <p:nvPr/>
        </p:nvGrpSpPr>
        <p:grpSpPr>
          <a:xfrm>
            <a:off x="7719772" y="1118941"/>
            <a:ext cx="1280700" cy="329230"/>
            <a:chOff x="6885387" y="3630065"/>
            <a:chExt cx="1280700" cy="429300"/>
          </a:xfrm>
        </p:grpSpPr>
        <p:sp>
          <p:nvSpPr>
            <p:cNvPr id="2757" name="Google Shape;2757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ops excellence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9" name="Google Shape;2759;p2"/>
          <p:cNvGrpSpPr/>
          <p:nvPr/>
        </p:nvGrpSpPr>
        <p:grpSpPr>
          <a:xfrm>
            <a:off x="7753899" y="1317802"/>
            <a:ext cx="1253179" cy="366732"/>
            <a:chOff x="6919514" y="3911131"/>
            <a:chExt cx="1253179" cy="478200"/>
          </a:xfrm>
        </p:grpSpPr>
        <p:sp>
          <p:nvSpPr>
            <p:cNvPr id="2760" name="Google Shape;2760;p2"/>
            <p:cNvSpPr/>
            <p:nvPr/>
          </p:nvSpPr>
          <p:spPr>
            <a:xfrm>
              <a:off x="6919514" y="3911131"/>
              <a:ext cx="1224900" cy="4782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"/>
            <p:cNvSpPr txBox="1"/>
            <p:nvPr/>
          </p:nvSpPr>
          <p:spPr>
            <a:xfrm>
              <a:off x="6947793" y="3948008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PY Thomas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ops exc. head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2" name="Google Shape;2762;p2"/>
          <p:cNvGrpSpPr/>
          <p:nvPr/>
        </p:nvGrpSpPr>
        <p:grpSpPr>
          <a:xfrm>
            <a:off x="9207814" y="1117231"/>
            <a:ext cx="1280700" cy="329230"/>
            <a:chOff x="6885387" y="3630065"/>
            <a:chExt cx="1280700" cy="429300"/>
          </a:xfrm>
        </p:grpSpPr>
        <p:sp>
          <p:nvSpPr>
            <p:cNvPr id="2763" name="Google Shape;2763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ops performance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5" name="Google Shape;2765;p2"/>
          <p:cNvGrpSpPr/>
          <p:nvPr/>
        </p:nvGrpSpPr>
        <p:grpSpPr>
          <a:xfrm>
            <a:off x="9241939" y="1316124"/>
            <a:ext cx="1234332" cy="497972"/>
            <a:chOff x="6919512" y="3911131"/>
            <a:chExt cx="1234332" cy="531000"/>
          </a:xfrm>
        </p:grpSpPr>
        <p:sp>
          <p:nvSpPr>
            <p:cNvPr id="2766" name="Google Shape;2766;p2"/>
            <p:cNvSpPr/>
            <p:nvPr/>
          </p:nvSpPr>
          <p:spPr>
            <a:xfrm>
              <a:off x="6928944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"/>
            <p:cNvSpPr txBox="1"/>
            <p:nvPr/>
          </p:nvSpPr>
          <p:spPr>
            <a:xfrm>
              <a:off x="6919512" y="3911131"/>
              <a:ext cx="1224900" cy="531000"/>
            </a:xfrm>
            <a:prstGeom prst="rect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L. Abadie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ops perfo. head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8" name="Google Shape;2768;p2"/>
          <p:cNvGrpSpPr/>
          <p:nvPr/>
        </p:nvGrpSpPr>
        <p:grpSpPr>
          <a:xfrm>
            <a:off x="10696643" y="1096849"/>
            <a:ext cx="1267255" cy="327642"/>
            <a:chOff x="6885387" y="3630065"/>
            <a:chExt cx="1493700" cy="429300"/>
          </a:xfrm>
        </p:grpSpPr>
        <p:sp>
          <p:nvSpPr>
            <p:cNvPr id="2769" name="Google Shape;2769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"/>
            <p:cNvSpPr txBox="1"/>
            <p:nvPr/>
          </p:nvSpPr>
          <p:spPr>
            <a:xfrm>
              <a:off x="6885387" y="3630065"/>
              <a:ext cx="1493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1" name="Google Shape;2771;p2"/>
          <p:cNvGrpSpPr/>
          <p:nvPr/>
        </p:nvGrpSpPr>
        <p:grpSpPr>
          <a:xfrm>
            <a:off x="10714753" y="1274805"/>
            <a:ext cx="1234944" cy="577282"/>
            <a:chOff x="7089198" y="3911132"/>
            <a:chExt cx="1224900" cy="586073"/>
          </a:xfrm>
        </p:grpSpPr>
        <p:sp>
          <p:nvSpPr>
            <p:cNvPr id="2772" name="Google Shape;2772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"/>
            <p:cNvSpPr txBox="1"/>
            <p:nvPr/>
          </p:nvSpPr>
          <p:spPr>
            <a:xfrm>
              <a:off x="7089198" y="3944005"/>
              <a:ext cx="1181700" cy="553200"/>
            </a:xfrm>
            <a:prstGeom prst="rect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N. Alloncle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 head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4" name="Google Shape;2774;p2"/>
          <p:cNvGrpSpPr/>
          <p:nvPr/>
        </p:nvGrpSpPr>
        <p:grpSpPr>
          <a:xfrm>
            <a:off x="10526073" y="6162173"/>
            <a:ext cx="1280700" cy="329230"/>
            <a:chOff x="6885387" y="3630065"/>
            <a:chExt cx="1280700" cy="429300"/>
          </a:xfrm>
        </p:grpSpPr>
        <p:sp>
          <p:nvSpPr>
            <p:cNvPr id="2775" name="Google Shape;2775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"/>
            <p:cNvSpPr txBox="1"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delivery center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7" name="Google Shape;2777;p2"/>
          <p:cNvGrpSpPr/>
          <p:nvPr/>
        </p:nvGrpSpPr>
        <p:grpSpPr>
          <a:xfrm>
            <a:off x="10560201" y="6379883"/>
            <a:ext cx="1224900" cy="434492"/>
            <a:chOff x="7089198" y="3902110"/>
            <a:chExt cx="1224900" cy="415822"/>
          </a:xfrm>
        </p:grpSpPr>
        <p:sp>
          <p:nvSpPr>
            <p:cNvPr id="2778" name="Google Shape;2778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"/>
            <p:cNvSpPr txBox="1"/>
            <p:nvPr/>
          </p:nvSpPr>
          <p:spPr>
            <a:xfrm>
              <a:off x="7089198" y="3902110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F. Monbeig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 center head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0" name="Google Shape;2780;p2"/>
          <p:cNvGrpSpPr/>
          <p:nvPr/>
        </p:nvGrpSpPr>
        <p:grpSpPr>
          <a:xfrm>
            <a:off x="8833172" y="2937241"/>
            <a:ext cx="1236912" cy="433090"/>
            <a:chOff x="7250861" y="3924004"/>
            <a:chExt cx="1236912" cy="414480"/>
          </a:xfrm>
        </p:grpSpPr>
        <p:sp>
          <p:nvSpPr>
            <p:cNvPr id="2781" name="Google Shape;2781;p2"/>
            <p:cNvSpPr/>
            <p:nvPr/>
          </p:nvSpPr>
          <p:spPr>
            <a:xfrm>
              <a:off x="7262873" y="3924004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"/>
            <p:cNvSpPr txBox="1"/>
            <p:nvPr/>
          </p:nvSpPr>
          <p:spPr>
            <a:xfrm>
              <a:off x="7250861" y="3931684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X. Ferrieux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head ASD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3" name="Google Shape;2783;p2"/>
          <p:cNvGrpSpPr/>
          <p:nvPr/>
        </p:nvGrpSpPr>
        <p:grpSpPr>
          <a:xfrm>
            <a:off x="7125716" y="2982277"/>
            <a:ext cx="1228330" cy="402813"/>
            <a:chOff x="7089198" y="3911132"/>
            <a:chExt cx="1224900" cy="406800"/>
          </a:xfrm>
        </p:grpSpPr>
        <p:sp>
          <p:nvSpPr>
            <p:cNvPr id="2784" name="Google Shape;2784;p2"/>
            <p:cNvSpPr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"/>
            <p:cNvSpPr txBox="1"/>
            <p:nvPr/>
          </p:nvSpPr>
          <p:spPr>
            <a:xfrm>
              <a:off x="7089198" y="3911132"/>
              <a:ext cx="12249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25400" spcFirstLastPara="1" rIns="2540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Chevrier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talent acq. head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6" name="Google Shape;2786;p2"/>
          <p:cNvGrpSpPr/>
          <p:nvPr/>
        </p:nvGrpSpPr>
        <p:grpSpPr>
          <a:xfrm>
            <a:off x="114000" y="5550313"/>
            <a:ext cx="1368900" cy="366708"/>
            <a:chOff x="6885384" y="3630065"/>
            <a:chExt cx="1368900" cy="554107"/>
          </a:xfrm>
        </p:grpSpPr>
        <p:sp>
          <p:nvSpPr>
            <p:cNvPr id="2787" name="Google Shape;2787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"/>
            <p:cNvSpPr txBox="1"/>
            <p:nvPr/>
          </p:nvSpPr>
          <p:spPr>
            <a:xfrm>
              <a:off x="6885384" y="3630072"/>
              <a:ext cx="1368900" cy="554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N-2 CEO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9" name="Google Shape;2789;p2"/>
          <p:cNvGrpSpPr/>
          <p:nvPr/>
        </p:nvGrpSpPr>
        <p:grpSpPr>
          <a:xfrm>
            <a:off x="114000" y="5087426"/>
            <a:ext cx="1368900" cy="366708"/>
            <a:chOff x="6885384" y="3630065"/>
            <a:chExt cx="1368900" cy="554107"/>
          </a:xfrm>
        </p:grpSpPr>
        <p:sp>
          <p:nvSpPr>
            <p:cNvPr id="2790" name="Google Shape;2790;p2"/>
            <p:cNvSpPr/>
            <p:nvPr/>
          </p:nvSpPr>
          <p:spPr>
            <a:xfrm>
              <a:off x="6885387" y="3630065"/>
              <a:ext cx="1280700" cy="429300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"/>
            <p:cNvSpPr txBox="1"/>
            <p:nvPr/>
          </p:nvSpPr>
          <p:spPr>
            <a:xfrm>
              <a:off x="6885384" y="3630072"/>
              <a:ext cx="1368900" cy="554100"/>
            </a:xfrm>
            <a:prstGeom prst="rect">
              <a:avLst/>
            </a:prstGeom>
            <a:solidFill>
              <a:srgbClr val="0977BD"/>
            </a:solidFill>
            <a:ln>
              <a:noFill/>
            </a:ln>
          </p:spPr>
          <p:txBody>
            <a:bodyPr anchorCtr="0" anchor="t" bIns="85675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N-1 CEO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3"/>
          <p:cNvSpPr txBox="1"/>
          <p:nvPr>
            <p:ph type="ctrTitle"/>
          </p:nvPr>
        </p:nvSpPr>
        <p:spPr>
          <a:xfrm>
            <a:off x="762000" y="2034700"/>
            <a:ext cx="8178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fr-FR" sz="4600"/>
              <a:t>ausy france.</a:t>
            </a:r>
            <a:endParaRPr sz="46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fr-FR" sz="4900">
                <a:solidFill>
                  <a:srgbClr val="171F68"/>
                </a:solidFill>
              </a:rPr>
              <a:t>org. chart. squads</a:t>
            </a:r>
            <a:endParaRPr sz="4900">
              <a:solidFill>
                <a:srgbClr val="171F68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t/>
            </a:r>
            <a:endParaRPr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5F0"/>
        </a:solidFill>
      </p:bgPr>
    </p:bg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4"/>
          <p:cNvSpPr txBox="1"/>
          <p:nvPr/>
        </p:nvSpPr>
        <p:spPr>
          <a:xfrm>
            <a:off x="-26042" y="160569"/>
            <a:ext cx="6800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977BD"/>
                </a:solidFill>
                <a:latin typeface="Tahoma"/>
                <a:ea typeface="Tahoma"/>
                <a:cs typeface="Tahoma"/>
                <a:sym typeface="Tahoma"/>
              </a:rPr>
              <a:t>orga squad  : 10 top clients / 15 squads</a:t>
            </a:r>
            <a:endParaRPr b="1" i="0" sz="2000" u="none" cap="none" strike="noStrike">
              <a:solidFill>
                <a:srgbClr val="0977B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977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https://lh4.googleusercontent.com/LH4DMfsJIuZCaCf-fK0iKPNkzoJtJuMd7jEVIpcesMW_F66kwWCnBR0CG3YlyVv893cv4apEN6FUAIRmOWqAe7YiQfPVkzy9QgXoSetDdQ55W3e7a2F-3ifwtqW4RZ_xDtt6EaLrhJ8" id="2803" name="Google Shape;28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7" y="6487490"/>
            <a:ext cx="1126783" cy="316807"/>
          </a:xfrm>
          <a:prstGeom prst="rect">
            <a:avLst/>
          </a:prstGeom>
          <a:noFill/>
          <a:ln>
            <a:noFill/>
          </a:ln>
        </p:spPr>
      </p:pic>
      <p:sp>
        <p:nvSpPr>
          <p:cNvPr id="2804" name="Google Shape;2804;p4"/>
          <p:cNvSpPr/>
          <p:nvPr/>
        </p:nvSpPr>
        <p:spPr>
          <a:xfrm>
            <a:off x="674560" y="1064639"/>
            <a:ext cx="11091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Thales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5" name="Google Shape;2805;p4"/>
          <p:cNvCxnSpPr/>
          <p:nvPr/>
        </p:nvCxnSpPr>
        <p:spPr>
          <a:xfrm flipH="1">
            <a:off x="17283122" y="1379752"/>
            <a:ext cx="24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6" name="Google Shape;2806;p4"/>
          <p:cNvSpPr/>
          <p:nvPr/>
        </p:nvSpPr>
        <p:spPr>
          <a:xfrm>
            <a:off x="1832677" y="1068648"/>
            <a:ext cx="12690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Airbus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7" name="Google Shape;2807;p4"/>
          <p:cNvSpPr/>
          <p:nvPr/>
        </p:nvSpPr>
        <p:spPr>
          <a:xfrm>
            <a:off x="3164523" y="1076959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Safran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8" name="Google Shape;2808;p4"/>
          <p:cNvSpPr/>
          <p:nvPr/>
        </p:nvSpPr>
        <p:spPr>
          <a:xfrm>
            <a:off x="4841654" y="6693960"/>
            <a:ext cx="442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fr-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document est la propriété de la société AUSY - </a:t>
            </a:r>
            <a:r>
              <a:rPr b="0" i="0" lang="fr-FR" sz="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Confidentiel - Diffusion Interdite </a:t>
            </a:r>
            <a:r>
              <a:rPr b="0" i="0" lang="fr-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Reproduction interdite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"/>
          <p:cNvSpPr/>
          <p:nvPr/>
        </p:nvSpPr>
        <p:spPr>
          <a:xfrm>
            <a:off x="4319026" y="1073680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BNP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0" name="Google Shape;2810;p4"/>
          <p:cNvSpPr/>
          <p:nvPr/>
        </p:nvSpPr>
        <p:spPr>
          <a:xfrm>
            <a:off x="5459058" y="1072200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SG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1" name="Google Shape;2811;p4"/>
          <p:cNvSpPr/>
          <p:nvPr/>
        </p:nvSpPr>
        <p:spPr>
          <a:xfrm>
            <a:off x="6585999" y="1059380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p4"/>
          <p:cNvSpPr/>
          <p:nvPr/>
        </p:nvSpPr>
        <p:spPr>
          <a:xfrm>
            <a:off x="7737023" y="1066295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Valeo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4"/>
          <p:cNvSpPr/>
          <p:nvPr/>
        </p:nvSpPr>
        <p:spPr>
          <a:xfrm>
            <a:off x="8859145" y="1066949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Renault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4" name="Google Shape;2814;p4"/>
          <p:cNvSpPr/>
          <p:nvPr/>
        </p:nvSpPr>
        <p:spPr>
          <a:xfrm>
            <a:off x="11079156" y="1054129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EDF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5" name="Google Shape;2815;p4"/>
          <p:cNvSpPr/>
          <p:nvPr/>
        </p:nvSpPr>
        <p:spPr>
          <a:xfrm>
            <a:off x="9983176" y="1054124"/>
            <a:ext cx="10419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6" name="Google Shape;2816;p4"/>
          <p:cNvSpPr/>
          <p:nvPr/>
        </p:nvSpPr>
        <p:spPr>
          <a:xfrm>
            <a:off x="690330" y="1690002"/>
            <a:ext cx="11091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Cédric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BONNET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7" name="Google Shape;2817;p4"/>
          <p:cNvSpPr/>
          <p:nvPr/>
        </p:nvSpPr>
        <p:spPr>
          <a:xfrm>
            <a:off x="1848447" y="1694011"/>
            <a:ext cx="12690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Benjamin JAKUBOWSKI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4"/>
          <p:cNvSpPr/>
          <p:nvPr/>
        </p:nvSpPr>
        <p:spPr>
          <a:xfrm>
            <a:off x="3180293" y="1702322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Philippe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MALICIER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9" name="Google Shape;2819;p4"/>
          <p:cNvSpPr/>
          <p:nvPr/>
        </p:nvSpPr>
        <p:spPr>
          <a:xfrm>
            <a:off x="9977926" y="1686008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Elian VERNET / Kenza IJIRAN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0" name="Google Shape;2820;p4"/>
          <p:cNvSpPr/>
          <p:nvPr/>
        </p:nvSpPr>
        <p:spPr>
          <a:xfrm>
            <a:off x="5474828" y="1697563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Cyril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MATHIEU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1" name="Google Shape;2821;p4"/>
          <p:cNvSpPr/>
          <p:nvPr/>
        </p:nvSpPr>
        <p:spPr>
          <a:xfrm>
            <a:off x="6601769" y="1684743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Loubna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CHAKIR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2" name="Google Shape;2822;p4"/>
          <p:cNvSpPr/>
          <p:nvPr/>
        </p:nvSpPr>
        <p:spPr>
          <a:xfrm>
            <a:off x="7752793" y="1691658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Florent MAESTRO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3" name="Google Shape;2823;p4"/>
          <p:cNvSpPr/>
          <p:nvPr/>
        </p:nvSpPr>
        <p:spPr>
          <a:xfrm>
            <a:off x="8874915" y="1692312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Florian JELIAZOWSKI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4" name="Google Shape;2824;p4"/>
          <p:cNvSpPr/>
          <p:nvPr/>
        </p:nvSpPr>
        <p:spPr>
          <a:xfrm>
            <a:off x="11094926" y="1679492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Olivier BASSO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5" name="Google Shape;2825;p4"/>
          <p:cNvSpPr/>
          <p:nvPr/>
        </p:nvSpPr>
        <p:spPr>
          <a:xfrm>
            <a:off x="4344088" y="1697563"/>
            <a:ext cx="1041900" cy="54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Romain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CREPY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6" name="Google Shape;2826;p4"/>
          <p:cNvSpPr/>
          <p:nvPr/>
        </p:nvSpPr>
        <p:spPr>
          <a:xfrm>
            <a:off x="669310" y="2509805"/>
            <a:ext cx="11091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SIX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7" name="Google Shape;2827;p4"/>
          <p:cNvSpPr/>
          <p:nvPr/>
        </p:nvSpPr>
        <p:spPr>
          <a:xfrm>
            <a:off x="1827427" y="2513814"/>
            <a:ext cx="12690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endParaRPr b="1" i="0" sz="1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8" name="Google Shape;2828;p4"/>
          <p:cNvSpPr/>
          <p:nvPr/>
        </p:nvSpPr>
        <p:spPr>
          <a:xfrm>
            <a:off x="3159273" y="2522125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Safran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9" name="Google Shape;2829;p4"/>
          <p:cNvSpPr/>
          <p:nvPr/>
        </p:nvSpPr>
        <p:spPr>
          <a:xfrm>
            <a:off x="4313776" y="2518846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BNP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0" name="Google Shape;2830;p4"/>
          <p:cNvSpPr/>
          <p:nvPr/>
        </p:nvSpPr>
        <p:spPr>
          <a:xfrm>
            <a:off x="5453808" y="2517366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SG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1" name="Google Shape;2831;p4"/>
          <p:cNvSpPr/>
          <p:nvPr/>
        </p:nvSpPr>
        <p:spPr>
          <a:xfrm>
            <a:off x="6580749" y="2504546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2" name="Google Shape;2832;p4"/>
          <p:cNvSpPr/>
          <p:nvPr/>
        </p:nvSpPr>
        <p:spPr>
          <a:xfrm>
            <a:off x="7731773" y="2511461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Valeo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3" name="Google Shape;2833;p4"/>
          <p:cNvSpPr/>
          <p:nvPr/>
        </p:nvSpPr>
        <p:spPr>
          <a:xfrm>
            <a:off x="8853895" y="2512115"/>
            <a:ext cx="1070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0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Renault</a:t>
            </a:r>
            <a:endParaRPr b="1" i="0" sz="20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4" name="Google Shape;2834;p4"/>
          <p:cNvSpPr/>
          <p:nvPr/>
        </p:nvSpPr>
        <p:spPr>
          <a:xfrm>
            <a:off x="11128975" y="2499300"/>
            <a:ext cx="10170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EDF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5" name="Google Shape;2835;p4"/>
          <p:cNvSpPr/>
          <p:nvPr/>
        </p:nvSpPr>
        <p:spPr>
          <a:xfrm>
            <a:off x="10054125" y="3849875"/>
            <a:ext cx="9849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15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Orange Business</a:t>
            </a:r>
            <a:endParaRPr b="1" i="0" sz="15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6" name="Google Shape;2836;p4"/>
          <p:cNvSpPr/>
          <p:nvPr/>
        </p:nvSpPr>
        <p:spPr>
          <a:xfrm>
            <a:off x="685080" y="3135168"/>
            <a:ext cx="11091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Rémi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COURTE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p4"/>
          <p:cNvSpPr/>
          <p:nvPr/>
        </p:nvSpPr>
        <p:spPr>
          <a:xfrm>
            <a:off x="1843197" y="3139177"/>
            <a:ext cx="12690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Amandine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SAINT GEREMIE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8" name="Google Shape;2838;p4"/>
          <p:cNvSpPr/>
          <p:nvPr/>
        </p:nvSpPr>
        <p:spPr>
          <a:xfrm>
            <a:off x="3175043" y="3147488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Philippe MALICIER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4"/>
          <p:cNvSpPr/>
          <p:nvPr/>
        </p:nvSpPr>
        <p:spPr>
          <a:xfrm>
            <a:off x="706100" y="3828851"/>
            <a:ext cx="11091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LAS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0" name="Google Shape;2840;p4"/>
          <p:cNvSpPr/>
          <p:nvPr/>
        </p:nvSpPr>
        <p:spPr>
          <a:xfrm>
            <a:off x="1864217" y="3832860"/>
            <a:ext cx="12690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DS</a:t>
            </a:r>
            <a:endParaRPr b="1" i="0" sz="1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1" name="Google Shape;2841;p4"/>
          <p:cNvSpPr/>
          <p:nvPr/>
        </p:nvSpPr>
        <p:spPr>
          <a:xfrm>
            <a:off x="700850" y="4454214"/>
            <a:ext cx="11091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Romain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LECOMTE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2" name="Google Shape;2842;p4"/>
          <p:cNvSpPr/>
          <p:nvPr/>
        </p:nvSpPr>
        <p:spPr>
          <a:xfrm>
            <a:off x="1858967" y="4458223"/>
            <a:ext cx="12690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Cédric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COUGET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p4"/>
          <p:cNvSpPr/>
          <p:nvPr/>
        </p:nvSpPr>
        <p:spPr>
          <a:xfrm>
            <a:off x="700850" y="5116370"/>
            <a:ext cx="11091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AVS</a:t>
            </a:r>
            <a:endParaRPr b="1" i="0" sz="2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4" name="Google Shape;2844;p4"/>
          <p:cNvSpPr/>
          <p:nvPr/>
        </p:nvSpPr>
        <p:spPr>
          <a:xfrm>
            <a:off x="1858967" y="5120379"/>
            <a:ext cx="12690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Helicopters</a:t>
            </a:r>
            <a:endParaRPr b="1" i="0" sz="14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5" name="Google Shape;2845;p4"/>
          <p:cNvSpPr/>
          <p:nvPr/>
        </p:nvSpPr>
        <p:spPr>
          <a:xfrm>
            <a:off x="716620" y="5741733"/>
            <a:ext cx="11091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Alice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MONFORT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6" name="Google Shape;2846;p4"/>
          <p:cNvSpPr/>
          <p:nvPr/>
        </p:nvSpPr>
        <p:spPr>
          <a:xfrm>
            <a:off x="1874737" y="5745742"/>
            <a:ext cx="12690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Amandine SAINT GEREMIE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4"/>
          <p:cNvSpPr/>
          <p:nvPr/>
        </p:nvSpPr>
        <p:spPr>
          <a:xfrm>
            <a:off x="4342155" y="3149520"/>
            <a:ext cx="10419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Romain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CREPY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4"/>
          <p:cNvSpPr/>
          <p:nvPr/>
        </p:nvSpPr>
        <p:spPr>
          <a:xfrm>
            <a:off x="5472011" y="3144269"/>
            <a:ext cx="10419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Cyril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MATHIEU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4"/>
          <p:cNvSpPr/>
          <p:nvPr/>
        </p:nvSpPr>
        <p:spPr>
          <a:xfrm>
            <a:off x="10059098" y="4502775"/>
            <a:ext cx="10119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Kenza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IJIRAN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4"/>
          <p:cNvSpPr/>
          <p:nvPr/>
        </p:nvSpPr>
        <p:spPr>
          <a:xfrm>
            <a:off x="6607029" y="3129911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Loubna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CHAKIR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1" name="Google Shape;2851;p4"/>
          <p:cNvSpPr/>
          <p:nvPr/>
        </p:nvSpPr>
        <p:spPr>
          <a:xfrm>
            <a:off x="7758053" y="3136826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Florent MAESTRO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2" name="Google Shape;2852;p4"/>
          <p:cNvSpPr/>
          <p:nvPr/>
        </p:nvSpPr>
        <p:spPr>
          <a:xfrm>
            <a:off x="8880175" y="3137480"/>
            <a:ext cx="10707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Florian JELIAZOWSKI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3" name="Google Shape;2853;p4"/>
          <p:cNvSpPr/>
          <p:nvPr/>
        </p:nvSpPr>
        <p:spPr>
          <a:xfrm>
            <a:off x="11153936" y="3124657"/>
            <a:ext cx="10170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Olivier BASSO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4" name="Google Shape;2854;p4"/>
          <p:cNvSpPr/>
          <p:nvPr/>
        </p:nvSpPr>
        <p:spPr>
          <a:xfrm>
            <a:off x="8143846" y="34538"/>
            <a:ext cx="1862400" cy="4053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 client account leader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5" name="Google Shape;2855;p4"/>
          <p:cNvSpPr/>
          <p:nvPr/>
        </p:nvSpPr>
        <p:spPr>
          <a:xfrm>
            <a:off x="10249200" y="31088"/>
            <a:ext cx="1886400" cy="4086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squad leader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6" name="Google Shape;2856;p4"/>
          <p:cNvSpPr/>
          <p:nvPr/>
        </p:nvSpPr>
        <p:spPr>
          <a:xfrm>
            <a:off x="699227" y="578114"/>
            <a:ext cx="3546600" cy="33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ASD</a:t>
            </a:r>
            <a:endParaRPr b="1" i="0" sz="2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7" name="Google Shape;2857;p4"/>
          <p:cNvSpPr/>
          <p:nvPr/>
        </p:nvSpPr>
        <p:spPr>
          <a:xfrm>
            <a:off x="4342155" y="581434"/>
            <a:ext cx="3309300" cy="33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FSI</a:t>
            </a:r>
            <a:endParaRPr b="1" i="0" sz="2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8" name="Google Shape;2858;p4"/>
          <p:cNvSpPr/>
          <p:nvPr/>
        </p:nvSpPr>
        <p:spPr>
          <a:xfrm>
            <a:off x="7755618" y="578114"/>
            <a:ext cx="2169000" cy="32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MOB</a:t>
            </a:r>
            <a:endParaRPr b="1" i="0" sz="2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9" name="Google Shape;2859;p4"/>
          <p:cNvSpPr/>
          <p:nvPr/>
        </p:nvSpPr>
        <p:spPr>
          <a:xfrm>
            <a:off x="10028765" y="584728"/>
            <a:ext cx="1074300" cy="33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TMT</a:t>
            </a:r>
            <a:endParaRPr b="1" i="0" sz="2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p4"/>
          <p:cNvSpPr/>
          <p:nvPr/>
        </p:nvSpPr>
        <p:spPr>
          <a:xfrm>
            <a:off x="11132424" y="595025"/>
            <a:ext cx="1074300" cy="33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EPS</a:t>
            </a:r>
            <a:endParaRPr b="1" i="0" sz="2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1" name="Google Shape;2861;p4"/>
          <p:cNvSpPr/>
          <p:nvPr/>
        </p:nvSpPr>
        <p:spPr>
          <a:xfrm>
            <a:off x="10027898" y="2488675"/>
            <a:ext cx="9606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1500" u="none" cap="none" strike="noStrike">
                <a:solidFill>
                  <a:srgbClr val="0071E2"/>
                </a:solidFill>
                <a:latin typeface="Calibri"/>
                <a:ea typeface="Calibri"/>
                <a:cs typeface="Calibri"/>
                <a:sym typeface="Calibri"/>
              </a:rPr>
              <a:t>Orange France</a:t>
            </a:r>
            <a:endParaRPr b="1" i="0" sz="1500" u="none" cap="none" strike="noStrike">
              <a:solidFill>
                <a:srgbClr val="0071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2" name="Google Shape;2862;p4"/>
          <p:cNvSpPr/>
          <p:nvPr/>
        </p:nvSpPr>
        <p:spPr>
          <a:xfrm>
            <a:off x="10032748" y="3141578"/>
            <a:ext cx="987000" cy="540000"/>
          </a:xfrm>
          <a:prstGeom prst="roundRect">
            <a:avLst>
              <a:gd fmla="val 16667" name="adj"/>
            </a:avLst>
          </a:prstGeom>
          <a:solidFill>
            <a:srgbClr val="0071E2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Elian 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VERNET</a:t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7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5"/>
          <p:cNvSpPr txBox="1"/>
          <p:nvPr>
            <p:ph type="ctrTitle"/>
          </p:nvPr>
        </p:nvSpPr>
        <p:spPr>
          <a:xfrm>
            <a:off x="762000" y="2034700"/>
            <a:ext cx="8178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fr-FR" sz="4600"/>
              <a:t>ausy france.</a:t>
            </a:r>
            <a:endParaRPr sz="46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fr-FR" sz="4900">
                <a:solidFill>
                  <a:srgbClr val="171F68"/>
                </a:solidFill>
              </a:rPr>
              <a:t>org. chart. sites</a:t>
            </a:r>
            <a:endParaRPr sz="4900">
              <a:solidFill>
                <a:srgbClr val="171F68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t/>
            </a:r>
            <a:endParaRPr sz="4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5F0"/>
        </a:solidFill>
      </p:bgPr>
    </p:bg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6"/>
          <p:cNvSpPr txBox="1"/>
          <p:nvPr/>
        </p:nvSpPr>
        <p:spPr>
          <a:xfrm>
            <a:off x="0" y="317605"/>
            <a:ext cx="9033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977BD"/>
                </a:solidFill>
                <a:latin typeface="Tahoma"/>
                <a:ea typeface="Tahoma"/>
                <a:cs typeface="Tahoma"/>
                <a:sym typeface="Tahoma"/>
              </a:rPr>
              <a:t>orga site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1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15 site leaders rattachés fonctionnellement à 5 talent development leaders</a:t>
            </a:r>
            <a:endParaRPr b="1" i="0" sz="1400" u="none" cap="none" strike="noStrike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977B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https://lh4.googleusercontent.com/LH4DMfsJIuZCaCf-fK0iKPNkzoJtJuMd7jEVIpcesMW_F66kwWCnBR0CG3YlyVv893cv4apEN6FUAIRmOWqAe7YiQfPVkzy9QgXoSetDdQ55W3e7a2F-3ifwtqW4RZ_xDtt6EaLrhJ8" id="2874" name="Google Shape;28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7" y="6487490"/>
            <a:ext cx="1126783" cy="316807"/>
          </a:xfrm>
          <a:prstGeom prst="rect">
            <a:avLst/>
          </a:prstGeom>
          <a:noFill/>
          <a:ln>
            <a:noFill/>
          </a:ln>
        </p:spPr>
      </p:pic>
      <p:sp>
        <p:nvSpPr>
          <p:cNvPr id="2875" name="Google Shape;2875;p6"/>
          <p:cNvSpPr/>
          <p:nvPr/>
        </p:nvSpPr>
        <p:spPr>
          <a:xfrm>
            <a:off x="665323" y="863747"/>
            <a:ext cx="1568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IdF&amp; NE engineering</a:t>
            </a:r>
            <a:endParaRPr b="1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6" name="Google Shape;2876;p6"/>
          <p:cNvCxnSpPr/>
          <p:nvPr/>
        </p:nvCxnSpPr>
        <p:spPr>
          <a:xfrm flipH="1">
            <a:off x="17283122" y="1379752"/>
            <a:ext cx="24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7" name="Google Shape;2877;p6"/>
          <p:cNvSpPr/>
          <p:nvPr/>
        </p:nvSpPr>
        <p:spPr>
          <a:xfrm>
            <a:off x="5085687" y="848359"/>
            <a:ext cx="15144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West</a:t>
            </a:r>
            <a:endParaRPr b="1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8" name="Google Shape;2878;p6"/>
          <p:cNvSpPr/>
          <p:nvPr/>
        </p:nvSpPr>
        <p:spPr>
          <a:xfrm>
            <a:off x="4308254" y="6693960"/>
            <a:ext cx="442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fr-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document est la propriété de la société AUSY - </a:t>
            </a:r>
            <a:r>
              <a:rPr b="0" i="0" lang="fr-FR" sz="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Confidentiel - Diffusion Interdite </a:t>
            </a:r>
            <a:r>
              <a:rPr b="0" i="0" lang="fr-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Reproduction interdite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6"/>
          <p:cNvSpPr/>
          <p:nvPr/>
        </p:nvSpPr>
        <p:spPr>
          <a:xfrm>
            <a:off x="7348558" y="845080"/>
            <a:ext cx="15144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South-West</a:t>
            </a:r>
            <a:endParaRPr b="1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0" name="Google Shape;2880;p6"/>
          <p:cNvSpPr/>
          <p:nvPr/>
        </p:nvSpPr>
        <p:spPr>
          <a:xfrm>
            <a:off x="9735504" y="843600"/>
            <a:ext cx="15144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South-East</a:t>
            </a:r>
            <a:endParaRPr b="1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1" name="Google Shape;2881;p6"/>
          <p:cNvSpPr/>
          <p:nvPr/>
        </p:nvSpPr>
        <p:spPr>
          <a:xfrm>
            <a:off x="681093" y="1489110"/>
            <a:ext cx="1568700" cy="540000"/>
          </a:xfrm>
          <a:prstGeom prst="roundRect">
            <a:avLst>
              <a:gd fmla="val 16667" name="adj"/>
            </a:avLst>
          </a:prstGeom>
          <a:solidFill>
            <a:srgbClr val="FDA739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Philippe Behelle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TDL 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2" name="Google Shape;2882;p6"/>
          <p:cNvSpPr/>
          <p:nvPr/>
        </p:nvSpPr>
        <p:spPr>
          <a:xfrm>
            <a:off x="5101457" y="1473722"/>
            <a:ext cx="1514400" cy="540000"/>
          </a:xfrm>
          <a:prstGeom prst="roundRect">
            <a:avLst>
              <a:gd fmla="val 16667" name="adj"/>
            </a:avLst>
          </a:prstGeom>
          <a:solidFill>
            <a:srgbClr val="FDA739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Adrien Flippot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TDL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3" name="Google Shape;2883;p6"/>
          <p:cNvSpPr/>
          <p:nvPr/>
        </p:nvSpPr>
        <p:spPr>
          <a:xfrm>
            <a:off x="9751274" y="1468963"/>
            <a:ext cx="1514400" cy="540000"/>
          </a:xfrm>
          <a:prstGeom prst="roundRect">
            <a:avLst>
              <a:gd fmla="val 16667" name="adj"/>
            </a:avLst>
          </a:prstGeom>
          <a:solidFill>
            <a:srgbClr val="FDA739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Nadège Carbonell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TDL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4" name="Google Shape;2884;p6"/>
          <p:cNvSpPr/>
          <p:nvPr/>
        </p:nvSpPr>
        <p:spPr>
          <a:xfrm>
            <a:off x="7373619" y="1468963"/>
            <a:ext cx="1473600" cy="540000"/>
          </a:xfrm>
          <a:prstGeom prst="roundRect">
            <a:avLst>
              <a:gd fmla="val 16667" name="adj"/>
            </a:avLst>
          </a:prstGeom>
          <a:solidFill>
            <a:srgbClr val="FDA739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Julian Thévenard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TDL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5" name="Google Shape;2885;p6"/>
          <p:cNvSpPr/>
          <p:nvPr/>
        </p:nvSpPr>
        <p:spPr>
          <a:xfrm>
            <a:off x="2886667" y="859135"/>
            <a:ext cx="1568700" cy="5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IdF&amp; NE digital</a:t>
            </a:r>
            <a:endParaRPr b="1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6" name="Google Shape;2886;p6"/>
          <p:cNvSpPr/>
          <p:nvPr/>
        </p:nvSpPr>
        <p:spPr>
          <a:xfrm>
            <a:off x="2902437" y="1484498"/>
            <a:ext cx="1568700" cy="540000"/>
          </a:xfrm>
          <a:prstGeom prst="roundRect">
            <a:avLst>
              <a:gd fmla="val 16667" name="adj"/>
            </a:avLst>
          </a:prstGeom>
          <a:solidFill>
            <a:srgbClr val="FDA739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Emilie Le Pont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TDL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7" name="Google Shape;2887;p6"/>
          <p:cNvSpPr/>
          <p:nvPr/>
        </p:nvSpPr>
        <p:spPr>
          <a:xfrm>
            <a:off x="651470" y="2371587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IdF engineering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8" name="Google Shape;2888;p6"/>
          <p:cNvSpPr/>
          <p:nvPr/>
        </p:nvSpPr>
        <p:spPr>
          <a:xfrm>
            <a:off x="667240" y="2886115"/>
            <a:ext cx="1568700" cy="44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Philippe Behelle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TDL)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9" name="Google Shape;2889;p6"/>
          <p:cNvSpPr/>
          <p:nvPr/>
        </p:nvSpPr>
        <p:spPr>
          <a:xfrm>
            <a:off x="683802" y="3438395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Lille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0" name="Google Shape;2890;p6"/>
          <p:cNvSpPr/>
          <p:nvPr/>
        </p:nvSpPr>
        <p:spPr>
          <a:xfrm>
            <a:off x="699572" y="3962162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Rémi Courte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1" name="Google Shape;2891;p6"/>
          <p:cNvSpPr/>
          <p:nvPr/>
        </p:nvSpPr>
        <p:spPr>
          <a:xfrm>
            <a:off x="2872814" y="2366971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IdF digital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2" name="Google Shape;2892;p6"/>
          <p:cNvSpPr/>
          <p:nvPr/>
        </p:nvSpPr>
        <p:spPr>
          <a:xfrm>
            <a:off x="2888584" y="2881499"/>
            <a:ext cx="1568700" cy="44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Emilie Le Pont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TDL)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3" name="Google Shape;2893;p6"/>
          <p:cNvSpPr/>
          <p:nvPr/>
        </p:nvSpPr>
        <p:spPr>
          <a:xfrm>
            <a:off x="2905146" y="3433779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Strasbourg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4" name="Google Shape;2894;p6"/>
          <p:cNvSpPr/>
          <p:nvPr/>
        </p:nvSpPr>
        <p:spPr>
          <a:xfrm>
            <a:off x="2920916" y="3957546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A-C. Chevallier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5" name="Google Shape;2895;p6"/>
          <p:cNvSpPr/>
          <p:nvPr/>
        </p:nvSpPr>
        <p:spPr>
          <a:xfrm>
            <a:off x="5098787" y="2366970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Rennes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6" name="Google Shape;2896;p6"/>
          <p:cNvSpPr/>
          <p:nvPr/>
        </p:nvSpPr>
        <p:spPr>
          <a:xfrm>
            <a:off x="5114557" y="2881498"/>
            <a:ext cx="1568700" cy="44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Adrien Flippot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TDL)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7" name="Google Shape;2897;p6"/>
          <p:cNvSpPr/>
          <p:nvPr/>
        </p:nvSpPr>
        <p:spPr>
          <a:xfrm>
            <a:off x="5131119" y="3433778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Brest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8" name="Google Shape;2898;p6"/>
          <p:cNvSpPr/>
          <p:nvPr/>
        </p:nvSpPr>
        <p:spPr>
          <a:xfrm>
            <a:off x="5146889" y="3957545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Guillaume de Nil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6"/>
          <p:cNvSpPr/>
          <p:nvPr/>
        </p:nvSpPr>
        <p:spPr>
          <a:xfrm>
            <a:off x="7347839" y="2362354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Toulouse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0" name="Google Shape;2900;p6"/>
          <p:cNvSpPr/>
          <p:nvPr/>
        </p:nvSpPr>
        <p:spPr>
          <a:xfrm>
            <a:off x="7363609" y="2876882"/>
            <a:ext cx="1568700" cy="44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Julian Thévenard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TDL)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6"/>
          <p:cNvSpPr/>
          <p:nvPr/>
        </p:nvSpPr>
        <p:spPr>
          <a:xfrm>
            <a:off x="7380171" y="3429162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Bordeaux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6"/>
          <p:cNvSpPr/>
          <p:nvPr/>
        </p:nvSpPr>
        <p:spPr>
          <a:xfrm>
            <a:off x="7395941" y="3952929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Laurence Abadie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(perf.)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6"/>
          <p:cNvSpPr/>
          <p:nvPr/>
        </p:nvSpPr>
        <p:spPr>
          <a:xfrm>
            <a:off x="5168062" y="4514426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Nantes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4" name="Google Shape;2904;p6"/>
          <p:cNvSpPr/>
          <p:nvPr/>
        </p:nvSpPr>
        <p:spPr>
          <a:xfrm>
            <a:off x="5183832" y="5028954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Rodolphe Cirou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5" name="Google Shape;2905;p6"/>
          <p:cNvSpPr/>
          <p:nvPr/>
        </p:nvSpPr>
        <p:spPr>
          <a:xfrm>
            <a:off x="2935545" y="4525837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Orléans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6" name="Google Shape;2906;p6"/>
          <p:cNvSpPr/>
          <p:nvPr/>
        </p:nvSpPr>
        <p:spPr>
          <a:xfrm>
            <a:off x="2920915" y="5063854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Laurent Mallard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7" name="Google Shape;2907;p6"/>
          <p:cNvSpPr/>
          <p:nvPr/>
        </p:nvSpPr>
        <p:spPr>
          <a:xfrm>
            <a:off x="5172678" y="5581225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1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Niort</a:t>
            </a:r>
            <a:endParaRPr b="1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8" name="Google Shape;2908;p6"/>
          <p:cNvSpPr/>
          <p:nvPr/>
        </p:nvSpPr>
        <p:spPr>
          <a:xfrm>
            <a:off x="5188448" y="6095753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G. Vacheresse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6"/>
          <p:cNvSpPr/>
          <p:nvPr/>
        </p:nvSpPr>
        <p:spPr>
          <a:xfrm>
            <a:off x="9726201" y="2339265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Aix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0" name="Google Shape;2910;p6"/>
          <p:cNvSpPr/>
          <p:nvPr/>
        </p:nvSpPr>
        <p:spPr>
          <a:xfrm>
            <a:off x="9741971" y="2853793"/>
            <a:ext cx="1568700" cy="44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Nadège Carbonell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TDL)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p6"/>
          <p:cNvSpPr/>
          <p:nvPr/>
        </p:nvSpPr>
        <p:spPr>
          <a:xfrm>
            <a:off x="7384785" y="4523673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Montpellier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6"/>
          <p:cNvSpPr/>
          <p:nvPr/>
        </p:nvSpPr>
        <p:spPr>
          <a:xfrm>
            <a:off x="7400555" y="5047440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Loubna Chakir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6"/>
          <p:cNvSpPr/>
          <p:nvPr/>
        </p:nvSpPr>
        <p:spPr>
          <a:xfrm>
            <a:off x="9758532" y="3396826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Sophia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6"/>
          <p:cNvSpPr/>
          <p:nvPr/>
        </p:nvSpPr>
        <p:spPr>
          <a:xfrm>
            <a:off x="9774302" y="3911354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A. Delporte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DH)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p6"/>
          <p:cNvSpPr/>
          <p:nvPr/>
        </p:nvSpPr>
        <p:spPr>
          <a:xfrm>
            <a:off x="9790864" y="4491331"/>
            <a:ext cx="1568700" cy="4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fr-FR" sz="1400" u="none" cap="none" strike="noStrike">
                <a:solidFill>
                  <a:srgbClr val="FDA739"/>
                </a:solidFill>
                <a:latin typeface="Calibri"/>
                <a:ea typeface="Calibri"/>
                <a:cs typeface="Calibri"/>
                <a:sym typeface="Calibri"/>
              </a:rPr>
              <a:t>Lyon</a:t>
            </a:r>
            <a:endParaRPr b="0" i="0" sz="1400" u="none" cap="none" strike="noStrike">
              <a:solidFill>
                <a:srgbClr val="FDA7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p6"/>
          <p:cNvSpPr/>
          <p:nvPr/>
        </p:nvSpPr>
        <p:spPr>
          <a:xfrm>
            <a:off x="9806634" y="5005859"/>
            <a:ext cx="1568700" cy="443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Nelson Lambert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leader (&amp; AL)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7" name="Google Shape;2917;p6"/>
          <p:cNvSpPr/>
          <p:nvPr/>
        </p:nvSpPr>
        <p:spPr>
          <a:xfrm>
            <a:off x="10254800" y="6128850"/>
            <a:ext cx="575100" cy="316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moteur talents</a:t>
            </a:r>
            <a:endParaRPr b="1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8" name="Google Shape;2918;p6"/>
          <p:cNvSpPr/>
          <p:nvPr/>
        </p:nvSpPr>
        <p:spPr>
          <a:xfrm>
            <a:off x="10254800" y="6487500"/>
            <a:ext cx="575100" cy="316800"/>
          </a:xfrm>
          <a:prstGeom prst="roundRect">
            <a:avLst>
              <a:gd fmla="val 16667" name="adj"/>
            </a:avLst>
          </a:prstGeom>
          <a:solidFill>
            <a:srgbClr val="007DC5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moteur clients</a:t>
            </a:r>
            <a:endParaRPr b="1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9" name="Google Shape;2919;p6"/>
          <p:cNvSpPr/>
          <p:nvPr/>
        </p:nvSpPr>
        <p:spPr>
          <a:xfrm>
            <a:off x="10940600" y="6128850"/>
            <a:ext cx="575100" cy="316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moteur tech sol.</a:t>
            </a:r>
            <a:endParaRPr b="1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0" name="Google Shape;2920;p6"/>
          <p:cNvSpPr/>
          <p:nvPr/>
        </p:nvSpPr>
        <p:spPr>
          <a:xfrm>
            <a:off x="10940600" y="6487500"/>
            <a:ext cx="575100" cy="3168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moteur bus part.</a:t>
            </a:r>
            <a:endParaRPr b="1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 randstad 2018">
  <a:themeElements>
    <a:clrScheme name="Randstad 2017">
      <a:dk1>
        <a:srgbClr val="0F1941"/>
      </a:dk1>
      <a:lt1>
        <a:srgbClr val="FFFFFF"/>
      </a:lt1>
      <a:dk2>
        <a:srgbClr val="2175D9"/>
      </a:dk2>
      <a:lt2>
        <a:srgbClr val="F7F5F0"/>
      </a:lt2>
      <a:accent1>
        <a:srgbClr val="2175D9"/>
      </a:accent1>
      <a:accent2>
        <a:srgbClr val="0F1941"/>
      </a:accent2>
      <a:accent3>
        <a:srgbClr val="A6D4EE"/>
      </a:accent3>
      <a:accent4>
        <a:srgbClr val="F7F5F0"/>
      </a:accent4>
      <a:accent5>
        <a:srgbClr val="FFB511"/>
      </a:accent5>
      <a:accent6>
        <a:srgbClr val="FFFFFF"/>
      </a:accent6>
      <a:hlink>
        <a:srgbClr val="2175D9"/>
      </a:hlink>
      <a:folHlink>
        <a:srgbClr val="E7453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