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4" r:id="rId2"/>
    <p:sldMasterId id="2147483660" r:id="rId3"/>
  </p:sldMasterIdLst>
  <p:notesMasterIdLst>
    <p:notesMasterId r:id="rId18"/>
  </p:notesMasterIdLst>
  <p:sldIdLst>
    <p:sldId id="257" r:id="rId4"/>
    <p:sldId id="275" r:id="rId5"/>
    <p:sldId id="276" r:id="rId6"/>
    <p:sldId id="262" r:id="rId7"/>
    <p:sldId id="269" r:id="rId8"/>
    <p:sldId id="271" r:id="rId9"/>
    <p:sldId id="270" r:id="rId10"/>
    <p:sldId id="274" r:id="rId11"/>
    <p:sldId id="272" r:id="rId12"/>
    <p:sldId id="273" r:id="rId13"/>
    <p:sldId id="278" r:id="rId14"/>
    <p:sldId id="279" r:id="rId15"/>
    <p:sldId id="277" r:id="rId16"/>
    <p:sldId id="2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583"/>
    <a:srgbClr val="49277D"/>
    <a:srgbClr val="271448"/>
    <a:srgbClr val="FACA37"/>
    <a:srgbClr val="0099CC"/>
    <a:srgbClr val="492719"/>
    <a:srgbClr val="FFF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8"/>
    <p:restoredTop sz="96041"/>
  </p:normalViewPr>
  <p:slideViewPr>
    <p:cSldViewPr snapToGrid="0" snapToObjects="1">
      <p:cViewPr varScale="1">
        <p:scale>
          <a:sx n="114" d="100"/>
          <a:sy n="114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DE98-78E1-EA42-B784-C8F9A9A707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E7BCE-6ECD-F54B-A4D1-F10263D6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2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223B638-F810-7143-AD1D-44FB119131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2990" y="2721050"/>
            <a:ext cx="6535602" cy="10332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400" b="1" kern="1200" spc="-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couverture </a:t>
            </a:r>
          </a:p>
          <a:p>
            <a:pPr lvl="0"/>
            <a:r>
              <a:rPr lang="fr-FR" dirty="0"/>
              <a:t>sur une ou deux lignes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0E358F7-672C-4D4A-8FC3-2B6091BA89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02990" y="3806704"/>
            <a:ext cx="6535602" cy="3960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kern="0" spc="-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sous-titre de couverture</a:t>
            </a:r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F569E131-2AD2-1144-BAF3-4422AADF6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14615" y="493433"/>
            <a:ext cx="935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D7646A-9376-A741-9775-5C7437627178}" type="datetime1">
              <a:rPr lang="fr-FR" smtClean="0"/>
              <a:t>16/12/2021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2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92CFA3B-7A70-F247-B6B4-8F68D6A86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09D4FD7-6C7A-1645-8A1A-5E36A3C6A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24677" y="368494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DU DOCUMENT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42926E1-C861-0547-835F-6C0550EBA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2706" y="6295068"/>
            <a:ext cx="476771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261803-2079-ED4E-A7C6-0F90FE7BB40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75D39D1-F383-6F4C-B21A-B71A578B05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0427" y="1410080"/>
            <a:ext cx="5746009" cy="13687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000" b="1" kern="1200" spc="-50" baseline="0">
                <a:solidFill>
                  <a:srgbClr val="49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  <a:p>
            <a:pPr lvl="0"/>
            <a:r>
              <a:rPr lang="fr-FR" dirty="0" err="1"/>
              <a:t>esserum</a:t>
            </a:r>
            <a:r>
              <a:rPr lang="fr-FR" dirty="0"/>
              <a:t> </a:t>
            </a:r>
            <a:r>
              <a:rPr lang="fr-FR" dirty="0" err="1"/>
              <a:t>repro</a:t>
            </a:r>
            <a:r>
              <a:rPr lang="fr-FR" dirty="0"/>
              <a:t> </a:t>
            </a:r>
            <a:r>
              <a:rPr lang="fr-FR" dirty="0" err="1"/>
              <a:t>explit</a:t>
            </a:r>
            <a:r>
              <a:rPr lang="fr-FR" dirty="0"/>
              <a:t> </a:t>
            </a:r>
          </a:p>
          <a:p>
            <a:pPr lvl="0"/>
            <a:r>
              <a:rPr lang="fr-FR" dirty="0" err="1"/>
              <a:t>vid</a:t>
            </a:r>
            <a:r>
              <a:rPr lang="fr-FR" dirty="0"/>
              <a:t> </a:t>
            </a:r>
            <a:r>
              <a:rPr lang="fr-FR" dirty="0" err="1"/>
              <a:t>maximagnam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6BA6C43-D12B-4643-9331-D528484873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0427" y="3188396"/>
            <a:ext cx="3388452" cy="240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kern="0" spc="100" baseline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Ellacat</a:t>
            </a:r>
            <a:r>
              <a:rPr lang="fr-FR" dirty="0"/>
              <a:t> </a:t>
            </a:r>
            <a:r>
              <a:rPr lang="fr-FR" dirty="0" err="1"/>
              <a:t>esedia</a:t>
            </a:r>
            <a:r>
              <a:rPr lang="fr-FR" dirty="0"/>
              <a:t> </a:t>
            </a:r>
            <a:r>
              <a:rPr lang="fr-FR" dirty="0" err="1"/>
              <a:t>dolupta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369B2FD-CE52-8140-876A-D90113A8E2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426" y="3495358"/>
            <a:ext cx="9597573" cy="14620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Nunc viverra imperdiet enim. Fusce est. Vivamus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0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1CDF344-48C0-8C46-BB4C-040F8CDA05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66B857-4185-6E45-B1C5-F2F3077C9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DU DOCUMENT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4528B0-6824-C841-8CE5-30B7ED31C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C13270F-1E76-1541-B143-F43960127C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0427" y="1410080"/>
            <a:ext cx="5746009" cy="13687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000" b="1" kern="1200" spc="-50" baseline="0">
                <a:solidFill>
                  <a:srgbClr val="FACA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  <a:p>
            <a:pPr lvl="0"/>
            <a:r>
              <a:rPr lang="fr-FR" dirty="0" err="1"/>
              <a:t>esserum</a:t>
            </a:r>
            <a:r>
              <a:rPr lang="fr-FR" dirty="0"/>
              <a:t> </a:t>
            </a:r>
            <a:r>
              <a:rPr lang="fr-FR" dirty="0" err="1"/>
              <a:t>repro</a:t>
            </a:r>
            <a:r>
              <a:rPr lang="fr-FR" dirty="0"/>
              <a:t> </a:t>
            </a:r>
            <a:r>
              <a:rPr lang="fr-FR" dirty="0" err="1"/>
              <a:t>explit</a:t>
            </a:r>
            <a:r>
              <a:rPr lang="fr-FR" dirty="0"/>
              <a:t> </a:t>
            </a:r>
          </a:p>
          <a:p>
            <a:pPr lvl="0"/>
            <a:r>
              <a:rPr lang="fr-FR" dirty="0" err="1"/>
              <a:t>vid</a:t>
            </a:r>
            <a:r>
              <a:rPr lang="fr-FR" dirty="0"/>
              <a:t> </a:t>
            </a:r>
            <a:r>
              <a:rPr lang="fr-FR" dirty="0" err="1"/>
              <a:t>maximagnam</a:t>
            </a:r>
            <a:endParaRPr lang="fr-FR" dirty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47900C6A-CB40-194A-802E-44D0D89C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0427" y="3188396"/>
            <a:ext cx="3388452" cy="240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kern="0" spc="100" baseline="0">
                <a:solidFill>
                  <a:srgbClr val="FACA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Ellacat</a:t>
            </a:r>
            <a:r>
              <a:rPr lang="fr-FR" dirty="0"/>
              <a:t> </a:t>
            </a:r>
            <a:r>
              <a:rPr lang="fr-FR" dirty="0" err="1"/>
              <a:t>esedia</a:t>
            </a:r>
            <a:r>
              <a:rPr lang="fr-FR" dirty="0"/>
              <a:t> </a:t>
            </a:r>
            <a:r>
              <a:rPr lang="fr-FR" dirty="0" err="1"/>
              <a:t>dolupta</a:t>
            </a:r>
            <a:endParaRPr lang="fr-FR" dirty="0"/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9DFACAB1-5D64-8D47-A5A3-BB6D5E7714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427" y="3495358"/>
            <a:ext cx="4375334" cy="18488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Nunc viverra imperdiet enim. Fusce est. Vivamus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6F6F9223-ACB5-D54E-823A-A2CD8B0434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1547" y="3188396"/>
            <a:ext cx="4375334" cy="215576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Nunc viverra imperdiet enim. Fusce est. Vivamus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87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C6DF2F1E-5335-CF49-9EDE-D4242DA305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7934" y="2970428"/>
            <a:ext cx="3748975" cy="10332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6600" b="1" kern="1200" spc="-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55140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A485839-0A3B-1E4D-945E-F9FE7C2435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8BB79-D645-1D45-B08B-594CD073B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14615" y="493433"/>
            <a:ext cx="935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96219C-6917-174F-A57B-90DCE1F8D3D6}" type="datetime1">
              <a:rPr lang="fr-FR" smtClean="0"/>
              <a:t>16/12/2021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5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C53709D-1D04-EB4A-ABF4-6F08F06CC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24677" y="368494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DU DOCUMENT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4287AE8F-7899-864E-85FE-4765D6E69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2706" y="6295068"/>
            <a:ext cx="476771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261803-2079-ED4E-A7C6-0F90FE7BB40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5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6A060BC-1743-9D43-8478-BE289074D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3DIs1gBpoHfBbcqpdLUO9pCVEwWfWUwP/edit?usp=sharing&amp;ouid=110019052800824272393&amp;rtpof=true&amp;sd=tru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sarlin@digiphit.fr" TargetMode="External"/><Relationship Id="rId2" Type="http://schemas.openxmlformats.org/officeDocument/2006/relationships/hyperlink" Target="mailto:julien.mangeat@reseau-cd.ne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gwyddyan.buvelot@reseau-cd.ne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ulien.mangeat@reseau-cd.ne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pe.sarlin@digiphit.f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305B955-9247-234F-BC2C-5557844DC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989" y="2721050"/>
            <a:ext cx="7292305" cy="1033266"/>
          </a:xfrm>
        </p:spPr>
        <p:txBody>
          <a:bodyPr/>
          <a:lstStyle/>
          <a:p>
            <a:r>
              <a:rPr lang="fr-FR" dirty="0"/>
              <a:t>Projet Open Innovation Numérique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B583FF-2A57-294C-87D7-795C142B0B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2021-2022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8F64B-857D-F141-B879-191A71FA7A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667F97-847B-E145-9CD0-E571D39B475F}" type="datetime1">
              <a:rPr lang="fr-FR" smtClean="0"/>
              <a:t>16/12/2021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00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0428" y="839629"/>
            <a:ext cx="5746009" cy="1368745"/>
          </a:xfrm>
        </p:spPr>
        <p:txBody>
          <a:bodyPr/>
          <a:lstStyle/>
          <a:p>
            <a:r>
              <a:rPr lang="fr-FR" dirty="0"/>
              <a:t>Déroulement : fichier de suivi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F1019E-2696-E246-A081-474591526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427" y="1821681"/>
            <a:ext cx="9597573" cy="265532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Un fichier partagé pour soumettre vos sujets et composer les équipes :</a:t>
            </a:r>
          </a:p>
          <a:p>
            <a:pPr marL="857250" lvl="1" indent="-171450"/>
            <a:r>
              <a:rPr lang="fr-FR" sz="1400" dirty="0"/>
              <a:t>Remplir la partie « sujet » et les membres de l’équipe (5/6 apprenants par équipe)</a:t>
            </a:r>
          </a:p>
          <a:p>
            <a:pPr marL="857250" lvl="1" indent="-171450"/>
            <a:r>
              <a:rPr lang="fr-FR" sz="1400" dirty="0"/>
              <a:t>Informer le RP par email pour validation</a:t>
            </a:r>
          </a:p>
          <a:p>
            <a:pPr marL="857250" lvl="1" indent="-171450"/>
            <a:r>
              <a:rPr lang="fr-FR" sz="1400" dirty="0"/>
              <a:t>Inscription CDP et membres en respectant les règles évoquées auparavant</a:t>
            </a:r>
          </a:p>
          <a:p>
            <a:pPr marL="857250" lvl="1" indent="-171450"/>
            <a:endParaRPr lang="fr-FR" sz="2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Disponible ici : </a:t>
            </a:r>
            <a:r>
              <a:rPr lang="fr-FR" sz="1400" dirty="0">
                <a:hlinkClick r:id="rId2"/>
              </a:rPr>
              <a:t>https://docs.google.com/spreadsheets/d/13DIs1gBpoHfBbcqpdLUO9pCVEwWfWUwP/edit?usp=sharing&amp;ouid=110019052800824272393&amp;rtpof=true&amp;sd=true</a:t>
            </a:r>
            <a:endParaRPr lang="fr-FR" sz="1400" dirty="0"/>
          </a:p>
          <a:p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Merci de ne pas effacer les données de vos camarades 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Pas de doublon non plus 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Et ne pas toucher à la configuration du tableau (ne pas agrandir ou rétrécir des colonnes) !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51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4926" y="990631"/>
            <a:ext cx="5746009" cy="1368745"/>
          </a:xfrm>
        </p:spPr>
        <p:txBody>
          <a:bodyPr/>
          <a:lstStyle/>
          <a:p>
            <a:r>
              <a:rPr lang="fr-FR" dirty="0"/>
              <a:t>Evaluation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F1019E-2696-E246-A081-474591526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4925" y="1880405"/>
            <a:ext cx="9597573" cy="265532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Un samedi matin sur juin/juillet 2022 (les jurés décideront des jours et ordres de passage)</a:t>
            </a:r>
          </a:p>
          <a:p>
            <a:pPr marL="857250" lvl="1" indent="-171450"/>
            <a:endParaRPr lang="fr-FR" sz="2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Jury composé de Mr SARLIN et Mr MANGEAT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Pitch : 5 minutes (top chrono) par équipe : attention au timing et à bien choisir la (ou les) personne(s) qui va (vont) « </a:t>
            </a:r>
            <a:r>
              <a:rPr lang="fr-FR" sz="1400" dirty="0" err="1"/>
              <a:t>pitcher</a:t>
            </a:r>
            <a:r>
              <a:rPr lang="fr-FR" sz="1400" dirty="0"/>
              <a:t> » sur le travail réalisé par votre groupe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Puis 5 minutes (top chrono) d’échanges avec le jury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Le jury est souverain !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3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131" y="2060255"/>
            <a:ext cx="2642018" cy="1368745"/>
          </a:xfrm>
        </p:spPr>
        <p:txBody>
          <a:bodyPr/>
          <a:lstStyle/>
          <a:p>
            <a:r>
              <a:rPr lang="fr-FR" dirty="0"/>
              <a:t>Grille d’évaluation 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E1A12B8-CF4E-4798-86BE-D1B17CD9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21" y="268448"/>
            <a:ext cx="6461079" cy="63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B7A4C8-65A1-423F-8D25-937CD1504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634B7BA-F09D-4028-A875-68F0D01FB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002" y="1246110"/>
            <a:ext cx="10749094" cy="1054446"/>
          </a:xfrm>
        </p:spPr>
        <p:txBody>
          <a:bodyPr/>
          <a:lstStyle/>
          <a:p>
            <a:pPr algn="ctr"/>
            <a:r>
              <a:rPr lang="fr-FR" dirty="0"/>
              <a:t>Avez-vous des questions ?</a:t>
            </a:r>
          </a:p>
          <a:p>
            <a:endParaRPr lang="fr-FR" dirty="0"/>
          </a:p>
          <a:p>
            <a:endParaRPr lang="fr-FR" dirty="0"/>
          </a:p>
          <a:p>
            <a:pPr algn="just"/>
            <a:r>
              <a:rPr lang="fr-FR" dirty="0"/>
              <a:t>Pour soumettre vos sujets, vous devez transmettre un mail au plus tard le lundi 3 janvier à 19h59 </a:t>
            </a:r>
            <a:r>
              <a:rPr lang="fr-FR" u="sng" dirty="0"/>
              <a:t>dernier délai</a:t>
            </a:r>
            <a:r>
              <a:rPr lang="fr-FR" dirty="0"/>
              <a:t> (l’heure du mail fera foi), aux 3 personnes suivantes :</a:t>
            </a:r>
          </a:p>
          <a:p>
            <a:pPr marL="457200" indent="-457200" algn="just">
              <a:buFontTx/>
              <a:buChar char="-"/>
            </a:pPr>
            <a:r>
              <a:rPr lang="fr-FR" dirty="0">
                <a:hlinkClick r:id="rId2"/>
              </a:rPr>
              <a:t>julien.mangeat@reseau-cd.net</a:t>
            </a:r>
            <a:endParaRPr lang="fr-FR" dirty="0"/>
          </a:p>
          <a:p>
            <a:pPr marL="457200" indent="-457200" algn="just">
              <a:buFontTx/>
              <a:buChar char="-"/>
            </a:pPr>
            <a:r>
              <a:rPr lang="fr-FR" dirty="0">
                <a:hlinkClick r:id="rId3"/>
              </a:rPr>
              <a:t>philippe.sarlin@digiphit.fr</a:t>
            </a:r>
            <a:endParaRPr lang="fr-FR" dirty="0"/>
          </a:p>
          <a:p>
            <a:pPr marL="457200" indent="-457200" algn="just">
              <a:buFontTx/>
              <a:buChar char="-"/>
            </a:pPr>
            <a:r>
              <a:rPr lang="fr-FR" dirty="0">
                <a:hlinkClick r:id="rId4"/>
              </a:rPr>
              <a:t>gwyddyan.buvelot@reseau-cd.net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16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648F4C1-6FB3-8347-9065-6175FA03B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7934" y="2970428"/>
            <a:ext cx="6512363" cy="1033266"/>
          </a:xfrm>
        </p:spPr>
        <p:txBody>
          <a:bodyPr/>
          <a:lstStyle/>
          <a:p>
            <a:r>
              <a:rPr lang="fr-FR" sz="4400" dirty="0"/>
              <a:t>A vous de jouer</a:t>
            </a:r>
          </a:p>
        </p:txBody>
      </p:sp>
    </p:spTree>
    <p:extLst>
      <p:ext uri="{BB962C8B-B14F-4D97-AF65-F5344CB8AC3E}">
        <p14:creationId xmlns:p14="http://schemas.microsoft.com/office/powerpoint/2010/main" val="223900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7516AB-9885-43DA-B651-37CC1E2E94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1AA7ACC-13A2-4EEF-AFC4-3BD1AE1D34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5420" y="2901777"/>
            <a:ext cx="8284807" cy="1054446"/>
          </a:xfrm>
        </p:spPr>
        <p:txBody>
          <a:bodyPr/>
          <a:lstStyle/>
          <a:p>
            <a:r>
              <a:rPr lang="fr-FR" dirty="0"/>
              <a:t>Présentation de Mr Julien MANGEAT</a:t>
            </a:r>
          </a:p>
          <a:p>
            <a:r>
              <a:rPr lang="fr-FR" dirty="0">
                <a:hlinkClick r:id="rId2"/>
              </a:rPr>
              <a:t>julien.mangeat@reseau-cd.net</a:t>
            </a:r>
            <a:endParaRPr lang="fr-FR" dirty="0"/>
          </a:p>
          <a:p>
            <a:r>
              <a:rPr lang="fr-FR" dirty="0"/>
              <a:t>B3, I1 &amp; I2</a:t>
            </a:r>
          </a:p>
        </p:txBody>
      </p:sp>
    </p:spTree>
    <p:extLst>
      <p:ext uri="{BB962C8B-B14F-4D97-AF65-F5344CB8AC3E}">
        <p14:creationId xmlns:p14="http://schemas.microsoft.com/office/powerpoint/2010/main" val="223498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B7A4C8-65A1-423F-8D25-937CD1504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634B7BA-F09D-4028-A875-68F0D01FB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92029" y="2894891"/>
            <a:ext cx="8561253" cy="1054446"/>
          </a:xfrm>
        </p:spPr>
        <p:txBody>
          <a:bodyPr/>
          <a:lstStyle/>
          <a:p>
            <a:r>
              <a:rPr lang="fr-FR" dirty="0"/>
              <a:t>Présentation de Mr Philippe SARLIN</a:t>
            </a:r>
          </a:p>
          <a:p>
            <a:r>
              <a:rPr lang="fr-FR" dirty="0">
                <a:hlinkClick r:id="rId2"/>
              </a:rPr>
              <a:t>philippe.sarlin@digiphit.fr</a:t>
            </a:r>
            <a:endParaRPr lang="fr-FR" dirty="0"/>
          </a:p>
          <a:p>
            <a:r>
              <a:rPr lang="fr-FR" dirty="0"/>
              <a:t>SN1, B2, WIS 2, WIS 3, E2</a:t>
            </a:r>
          </a:p>
        </p:txBody>
      </p:sp>
    </p:spTree>
    <p:extLst>
      <p:ext uri="{BB962C8B-B14F-4D97-AF65-F5344CB8AC3E}">
        <p14:creationId xmlns:p14="http://schemas.microsoft.com/office/powerpoint/2010/main" val="189168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F1019E-2696-E246-A081-474591526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426" y="2299854"/>
            <a:ext cx="9597573" cy="95794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Un projet par équipe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Sujet libre (sous réserve de validation), ou proposé par l’EPSI ou par une entreprise partenaire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Challenge entre les équipes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De décembre 2021 à juin/juillet 2022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7DECB7-33BB-46F0-9375-489E005EF950}"/>
              </a:ext>
            </a:extLst>
          </p:cNvPr>
          <p:cNvSpPr txBox="1"/>
          <p:nvPr/>
        </p:nvSpPr>
        <p:spPr>
          <a:xfrm>
            <a:off x="1175657" y="3696264"/>
            <a:ext cx="959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INNOVATION / CRÉATIVITÉ / ACQUISITION DE COMPÉTENCES </a:t>
            </a:r>
          </a:p>
        </p:txBody>
      </p:sp>
    </p:spTree>
    <p:extLst>
      <p:ext uri="{BB962C8B-B14F-4D97-AF65-F5344CB8AC3E}">
        <p14:creationId xmlns:p14="http://schemas.microsoft.com/office/powerpoint/2010/main" val="113548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Quelques exemples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F1019E-2696-E246-A081-474591526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426" y="2299854"/>
            <a:ext cx="9597573" cy="265532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Li-Fi : transmission d’information par la lumière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Jeux vidéo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Application web pour une association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Analyse de la qualité de l’air avec un capteur et utilisation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Poubelle connectée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Pilotage de drone avec </a:t>
            </a:r>
            <a:r>
              <a:rPr lang="fr-FR" sz="1400" dirty="0" err="1"/>
              <a:t>Leap</a:t>
            </a:r>
            <a:r>
              <a:rPr lang="fr-FR" sz="1400" dirty="0"/>
              <a:t> Motion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…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65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Quelques idées de thématiques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F1019E-2696-E246-A081-474591526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426" y="2873829"/>
            <a:ext cx="1716317" cy="257409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Blockchain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IoT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Cybersécurité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…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B4B0D4-9AA5-4661-BAF7-E2C6D96BDBB5}"/>
              </a:ext>
            </a:extLst>
          </p:cNvPr>
          <p:cNvSpPr txBox="1"/>
          <p:nvPr/>
        </p:nvSpPr>
        <p:spPr>
          <a:xfrm>
            <a:off x="1112782" y="2065109"/>
            <a:ext cx="19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Technologies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AC2A5A61-8FCE-4FBE-BD54-7A1DB100EBB2}"/>
              </a:ext>
            </a:extLst>
          </p:cNvPr>
          <p:cNvSpPr txBox="1">
            <a:spLocks/>
          </p:cNvSpPr>
          <p:nvPr/>
        </p:nvSpPr>
        <p:spPr>
          <a:xfrm>
            <a:off x="4371955" y="2792130"/>
            <a:ext cx="3178376" cy="257409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Santé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Mobilité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Ecologie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Développement durable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Tourisme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Montagne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…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3B36AC-29BF-4FCB-BF2C-347B8E2EB7C6}"/>
              </a:ext>
            </a:extLst>
          </p:cNvPr>
          <p:cNvSpPr txBox="1"/>
          <p:nvPr/>
        </p:nvSpPr>
        <p:spPr>
          <a:xfrm>
            <a:off x="4371955" y="2012753"/>
            <a:ext cx="248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Domaines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13904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F1019E-2696-E246-A081-474591526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426" y="2299854"/>
            <a:ext cx="9597573" cy="265532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Matériel </a:t>
            </a:r>
            <a:r>
              <a:rPr lang="fr-FR" sz="1400" dirty="0" err="1"/>
              <a:t>MyDIL</a:t>
            </a:r>
            <a:r>
              <a:rPr lang="fr-FR" sz="1400" dirty="0"/>
              <a:t> (possibilité d’acquérir de nouveaux équipements)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Vos intervenants / équipe pédagogique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LinkedIn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867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0427" y="1410080"/>
            <a:ext cx="7533642" cy="1368745"/>
          </a:xfrm>
        </p:spPr>
        <p:txBody>
          <a:bodyPr/>
          <a:lstStyle/>
          <a:p>
            <a:r>
              <a:rPr lang="fr-FR" dirty="0"/>
              <a:t>Déroulement : composition des équipes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F1019E-2696-E246-A081-4745915263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426" y="2299854"/>
            <a:ext cx="9597573" cy="265532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Mixité des équipes : mélange des promos EPSI WIS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54 équipes (5/6 personnes par équipe)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Répartition des spécialités Réseau, Dev, WIS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Un chef de projet I1 par équipe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Chaque équipe comporte au minimum un apprenant SN1 ou B2 ou WIS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5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528" y="368494"/>
            <a:ext cx="5746009" cy="1368745"/>
          </a:xfrm>
        </p:spPr>
        <p:txBody>
          <a:bodyPr/>
          <a:lstStyle/>
          <a:p>
            <a:r>
              <a:rPr lang="fr-FR" dirty="0"/>
              <a:t>Déroulement : calendrier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44142A42-428C-4C72-BA6F-516D99DCB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30688"/>
              </p:ext>
            </p:extLst>
          </p:nvPr>
        </p:nvGraphicFramePr>
        <p:xfrm>
          <a:off x="352339" y="935792"/>
          <a:ext cx="1140902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090">
                  <a:extLst>
                    <a:ext uri="{9D8B030D-6E8A-4147-A177-3AD203B41FA5}">
                      <a16:colId xmlns:a16="http://schemas.microsoft.com/office/drawing/2014/main" val="2867575647"/>
                    </a:ext>
                  </a:extLst>
                </a:gridCol>
                <a:gridCol w="8430936">
                  <a:extLst>
                    <a:ext uri="{9D8B030D-6E8A-4147-A177-3AD203B41FA5}">
                      <a16:colId xmlns:a16="http://schemas.microsoft.com/office/drawing/2014/main" val="2523930534"/>
                    </a:ext>
                  </a:extLst>
                </a:gridCol>
              </a:tblGrid>
              <a:tr h="297140">
                <a:tc>
                  <a:txBody>
                    <a:bodyPr/>
                    <a:lstStyle/>
                    <a:p>
                      <a:r>
                        <a:rPr lang="fr-FR" dirty="0"/>
                        <a:t>Date limite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Rendu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533"/>
                  </a:ext>
                </a:extLst>
              </a:tr>
              <a:tr h="519995">
                <a:tc>
                  <a:txBody>
                    <a:bodyPr/>
                    <a:lstStyle/>
                    <a:p>
                      <a:r>
                        <a:rPr lang="fr-FR" dirty="0"/>
                        <a:t>Mercredi 15/12/2021 de 18h à 19h</a:t>
                      </a:r>
                    </a:p>
                    <a:p>
                      <a:r>
                        <a:rPr lang="fr-FR" dirty="0"/>
                        <a:t>Lundi 03/01/2022 à 19h59 dernier délai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Fin de constitution des équipes.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Soumission des sujets (Mail à transmettre aux jurés et au RP).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70946"/>
                  </a:ext>
                </a:extLst>
              </a:tr>
              <a:tr h="1634271">
                <a:tc>
                  <a:txBody>
                    <a:bodyPr/>
                    <a:lstStyle/>
                    <a:p>
                      <a:r>
                        <a:rPr lang="fr-FR" dirty="0"/>
                        <a:t>Mardi 15/02/2022 à 19h59 dernier délai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Chaque équipe transmet aux jurés et RP un document contenant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Le descriptif du projet.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Le cahier des charges.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Les technologies utilisées.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La répartition des rôles et missions dans l’équipe.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Un chiffrage du coût projet.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14543"/>
                  </a:ext>
                </a:extLst>
              </a:tr>
              <a:tr h="1188561">
                <a:tc>
                  <a:txBody>
                    <a:bodyPr/>
                    <a:lstStyle/>
                    <a:p>
                      <a:r>
                        <a:rPr lang="fr-FR" dirty="0"/>
                        <a:t>Samedi 21/05/2022 à 19h59 dernier délai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Chaque équipe transmet aux jurés et RP un document contenant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Une « trame » du pitch.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Les problèmes rencontrés ou points bloquants.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Les éventuelles évolutions / modifications par rapport au cahier des charges initial.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04910"/>
                  </a:ext>
                </a:extLst>
              </a:tr>
              <a:tr h="297140">
                <a:tc>
                  <a:txBody>
                    <a:bodyPr/>
                    <a:lstStyle/>
                    <a:p>
                      <a:r>
                        <a:rPr lang="fr-FR" dirty="0"/>
                        <a:t>Juin/Juillet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Démonstration du travail produit avec pitch devant le jury.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6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863424"/>
      </p:ext>
    </p:extLst>
  </p:cSld>
  <p:clrMapOvr>
    <a:masterClrMapping/>
  </p:clrMapOvr>
</p:sld>
</file>

<file path=ppt/theme/theme1.xml><?xml version="1.0" encoding="utf-8"?>
<a:theme xmlns:a="http://schemas.openxmlformats.org/drawingml/2006/main" name="COUVERTU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645</Words>
  <Application>Microsoft Office PowerPoint</Application>
  <PresentationFormat>Grand écran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COUVERTURE</vt:lpstr>
      <vt:lpstr>CONTENU</vt:lpstr>
      <vt:lpstr>FIN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DISSIDENTIA 05</dc:creator>
  <cp:lastModifiedBy>GARRIVIER Sebastien</cp:lastModifiedBy>
  <cp:revision>71</cp:revision>
  <dcterms:created xsi:type="dcterms:W3CDTF">2020-09-07T13:25:51Z</dcterms:created>
  <dcterms:modified xsi:type="dcterms:W3CDTF">2021-12-16T11:32:37Z</dcterms:modified>
</cp:coreProperties>
</file>