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9" r:id="rId2"/>
  </p:sldMasterIdLst>
  <p:sldIdLst>
    <p:sldId id="256" r:id="rId3"/>
    <p:sldId id="257" r:id="rId4"/>
    <p:sldId id="258" r:id="rId5"/>
    <p:sldId id="263" r:id="rId6"/>
    <p:sldId id="259" r:id="rId7"/>
    <p:sldId id="260" r:id="rId8"/>
    <p:sldId id="261" r:id="rId9"/>
    <p:sldId id="262" r:id="rId10"/>
    <p:sldId id="264" r:id="rId11"/>
    <p:sldId id="265" r:id="rId12"/>
    <p:sldId id="266" r:id="rId13"/>
    <p:sldId id="270" r:id="rId14"/>
    <p:sldId id="268" r:id="rId15"/>
    <p:sldId id="271" r:id="rId16"/>
    <p:sldId id="269"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p:scale>
          <a:sx n="100" d="100"/>
          <a:sy n="100" d="100"/>
        </p:scale>
        <p:origin x="93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p:nvPr/>
        </p:nvSpPr>
        <p:spPr>
          <a:xfrm>
            <a:off x="719200" y="724433"/>
            <a:ext cx="10753600" cy="5467200"/>
          </a:xfrm>
          <a:prstGeom prst="plaque">
            <a:avLst>
              <a:gd name="adj" fmla="val 16667"/>
            </a:avLst>
          </a:prstGeom>
          <a:noFill/>
          <a:ln w="28575" cap="flat" cmpd="sng">
            <a:solidFill>
              <a:schemeClr val="dk1"/>
            </a:solidFill>
            <a:prstDash val="solid"/>
            <a:miter lim="8000"/>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 name="Google Shape;10;p2"/>
          <p:cNvSpPr txBox="1">
            <a:spLocks noGrp="1"/>
          </p:cNvSpPr>
          <p:nvPr>
            <p:ph type="ctrTitle"/>
          </p:nvPr>
        </p:nvSpPr>
        <p:spPr>
          <a:xfrm>
            <a:off x="1751600" y="1734233"/>
            <a:ext cx="7657600" cy="2832000"/>
          </a:xfrm>
          <a:prstGeom prst="rect">
            <a:avLst/>
          </a:prstGeom>
        </p:spPr>
        <p:txBody>
          <a:bodyPr spcFirstLastPara="1" wrap="square" lIns="91425" tIns="91425" rIns="91425" bIns="91425" anchor="t" anchorCtr="0">
            <a:noAutofit/>
          </a:bodyPr>
          <a:lstStyle>
            <a:lvl1pPr lvl="0">
              <a:spcBef>
                <a:spcPts val="0"/>
              </a:spcBef>
              <a:spcAft>
                <a:spcPts val="0"/>
              </a:spcAft>
              <a:buSzPts val="5200"/>
              <a:buNone/>
              <a:defRPr sz="5600"/>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r>
              <a:rPr lang="bg-BG"/>
              <a:t>Редакт. стил загл. образец</a:t>
            </a:r>
            <a:endParaRPr/>
          </a:p>
        </p:txBody>
      </p:sp>
      <p:sp>
        <p:nvSpPr>
          <p:cNvPr id="11" name="Google Shape;11;p2"/>
          <p:cNvSpPr txBox="1">
            <a:spLocks noGrp="1"/>
          </p:cNvSpPr>
          <p:nvPr>
            <p:ph type="subTitle" idx="1"/>
          </p:nvPr>
        </p:nvSpPr>
        <p:spPr>
          <a:xfrm>
            <a:off x="1751600" y="4566217"/>
            <a:ext cx="7657600" cy="615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2400">
                <a:solidFill>
                  <a:schemeClr val="accent2"/>
                </a:solidFill>
              </a:defRPr>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r>
              <a:rPr lang="bg-BG"/>
              <a:t>Щракнете, за да редактирате стила на подзаглавието в образеца</a:t>
            </a:r>
            <a:endParaRPr/>
          </a:p>
        </p:txBody>
      </p:sp>
      <p:sp>
        <p:nvSpPr>
          <p:cNvPr id="12" name="Google Shape;12;p2"/>
          <p:cNvSpPr/>
          <p:nvPr/>
        </p:nvSpPr>
        <p:spPr>
          <a:xfrm>
            <a:off x="6642100" y="-1451433"/>
            <a:ext cx="3038800" cy="1818400"/>
          </a:xfrm>
          <a:prstGeom prst="roundRect">
            <a:avLst>
              <a:gd name="adj" fmla="val 16667"/>
            </a:avLst>
          </a:prstGeom>
          <a:noFill/>
          <a:ln w="19050" cap="flat" cmpd="sng">
            <a:solidFill>
              <a:schemeClr val="accent2"/>
            </a:solidFill>
            <a:prstDash val="dot"/>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133328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13"/>
        <p:cNvGrpSpPr/>
        <p:nvPr/>
      </p:nvGrpSpPr>
      <p:grpSpPr>
        <a:xfrm>
          <a:off x="0" y="0"/>
          <a:ext cx="0" cy="0"/>
          <a:chOff x="0" y="0"/>
          <a:chExt cx="0" cy="0"/>
        </a:xfrm>
      </p:grpSpPr>
      <p:sp>
        <p:nvSpPr>
          <p:cNvPr id="114" name="Google Shape;114;p12"/>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43044405-389F-4564-ADD2-CBC9C912E9AA}" type="slidenum">
              <a:rPr lang="bg-BG" smtClean="0"/>
              <a:t>‹#›</a:t>
            </a:fld>
            <a:endParaRPr lang="bg-BG"/>
          </a:p>
        </p:txBody>
      </p:sp>
    </p:spTree>
    <p:extLst>
      <p:ext uri="{BB962C8B-B14F-4D97-AF65-F5344CB8AC3E}">
        <p14:creationId xmlns:p14="http://schemas.microsoft.com/office/powerpoint/2010/main" val="721789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15"/>
        <p:cNvGrpSpPr/>
        <p:nvPr/>
      </p:nvGrpSpPr>
      <p:grpSpPr>
        <a:xfrm>
          <a:off x="0" y="0"/>
          <a:ext cx="0" cy="0"/>
          <a:chOff x="0" y="0"/>
          <a:chExt cx="0" cy="0"/>
        </a:xfrm>
      </p:grpSpPr>
      <p:sp>
        <p:nvSpPr>
          <p:cNvPr id="116" name="Google Shape;116;p13"/>
          <p:cNvSpPr txBox="1">
            <a:spLocks noGrp="1"/>
          </p:cNvSpPr>
          <p:nvPr>
            <p:ph type="title"/>
          </p:nvPr>
        </p:nvSpPr>
        <p:spPr>
          <a:xfrm>
            <a:off x="951033" y="593367"/>
            <a:ext cx="6262400" cy="985200"/>
          </a:xfrm>
          <a:prstGeom prst="rect">
            <a:avLst/>
          </a:prstGeom>
          <a:solidFill>
            <a:schemeClr val="lt1"/>
          </a:solidFill>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r>
              <a:rPr lang="bg-BG"/>
              <a:t>Редакт. стил загл. образец</a:t>
            </a:r>
            <a:endParaRPr/>
          </a:p>
        </p:txBody>
      </p:sp>
      <p:sp>
        <p:nvSpPr>
          <p:cNvPr id="117" name="Google Shape;117;p13"/>
          <p:cNvSpPr txBox="1">
            <a:spLocks noGrp="1"/>
          </p:cNvSpPr>
          <p:nvPr>
            <p:ph type="title" idx="2"/>
          </p:nvPr>
        </p:nvSpPr>
        <p:spPr>
          <a:xfrm>
            <a:off x="960167" y="2538333"/>
            <a:ext cx="3207200" cy="7036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3200"/>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bg-BG"/>
              <a:t>Редакт. стил загл. образец</a:t>
            </a:r>
            <a:endParaRPr/>
          </a:p>
        </p:txBody>
      </p:sp>
      <p:sp>
        <p:nvSpPr>
          <p:cNvPr id="118" name="Google Shape;118;p13"/>
          <p:cNvSpPr txBox="1">
            <a:spLocks noGrp="1"/>
          </p:cNvSpPr>
          <p:nvPr>
            <p:ph type="subTitle" idx="1"/>
          </p:nvPr>
        </p:nvSpPr>
        <p:spPr>
          <a:xfrm>
            <a:off x="960167" y="3111052"/>
            <a:ext cx="3207200" cy="82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bg-BG"/>
              <a:t>Щракнете, за да редактирате стила на подзаглавието в образеца</a:t>
            </a:r>
            <a:endParaRPr/>
          </a:p>
        </p:txBody>
      </p:sp>
      <p:sp>
        <p:nvSpPr>
          <p:cNvPr id="119" name="Google Shape;119;p13"/>
          <p:cNvSpPr txBox="1">
            <a:spLocks noGrp="1"/>
          </p:cNvSpPr>
          <p:nvPr>
            <p:ph type="title" idx="3"/>
          </p:nvPr>
        </p:nvSpPr>
        <p:spPr>
          <a:xfrm>
            <a:off x="4355567" y="2538333"/>
            <a:ext cx="3207200" cy="7036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3200"/>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bg-BG"/>
              <a:t>Редакт. стил загл. образец</a:t>
            </a:r>
            <a:endParaRPr/>
          </a:p>
        </p:txBody>
      </p:sp>
      <p:sp>
        <p:nvSpPr>
          <p:cNvPr id="120" name="Google Shape;120;p13"/>
          <p:cNvSpPr txBox="1">
            <a:spLocks noGrp="1"/>
          </p:cNvSpPr>
          <p:nvPr>
            <p:ph type="subTitle" idx="4"/>
          </p:nvPr>
        </p:nvSpPr>
        <p:spPr>
          <a:xfrm>
            <a:off x="4355567" y="3111052"/>
            <a:ext cx="3207200" cy="82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bg-BG"/>
              <a:t>Щракнете, за да редактирате стила на подзаглавието в образеца</a:t>
            </a:r>
            <a:endParaRPr/>
          </a:p>
        </p:txBody>
      </p:sp>
      <p:sp>
        <p:nvSpPr>
          <p:cNvPr id="121" name="Google Shape;121;p13"/>
          <p:cNvSpPr txBox="1">
            <a:spLocks noGrp="1"/>
          </p:cNvSpPr>
          <p:nvPr>
            <p:ph type="title" idx="5"/>
          </p:nvPr>
        </p:nvSpPr>
        <p:spPr>
          <a:xfrm>
            <a:off x="960167" y="4745281"/>
            <a:ext cx="3207200" cy="7036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3200"/>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bg-BG"/>
              <a:t>Редакт. стил загл. образец</a:t>
            </a:r>
            <a:endParaRPr/>
          </a:p>
        </p:txBody>
      </p:sp>
      <p:sp>
        <p:nvSpPr>
          <p:cNvPr id="122" name="Google Shape;122;p13"/>
          <p:cNvSpPr txBox="1">
            <a:spLocks noGrp="1"/>
          </p:cNvSpPr>
          <p:nvPr>
            <p:ph type="subTitle" idx="6"/>
          </p:nvPr>
        </p:nvSpPr>
        <p:spPr>
          <a:xfrm>
            <a:off x="960167" y="5318000"/>
            <a:ext cx="3207200" cy="82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bg-BG"/>
              <a:t>Щракнете, за да редактирате стила на подзаглавието в образеца</a:t>
            </a:r>
            <a:endParaRPr/>
          </a:p>
        </p:txBody>
      </p:sp>
      <p:sp>
        <p:nvSpPr>
          <p:cNvPr id="123" name="Google Shape;123;p13"/>
          <p:cNvSpPr txBox="1">
            <a:spLocks noGrp="1"/>
          </p:cNvSpPr>
          <p:nvPr>
            <p:ph type="title" idx="7"/>
          </p:nvPr>
        </p:nvSpPr>
        <p:spPr>
          <a:xfrm>
            <a:off x="4355567" y="4745281"/>
            <a:ext cx="3207200" cy="7036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3200"/>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bg-BG"/>
              <a:t>Редакт. стил загл. образец</a:t>
            </a:r>
            <a:endParaRPr/>
          </a:p>
        </p:txBody>
      </p:sp>
      <p:sp>
        <p:nvSpPr>
          <p:cNvPr id="124" name="Google Shape;124;p13"/>
          <p:cNvSpPr txBox="1">
            <a:spLocks noGrp="1"/>
          </p:cNvSpPr>
          <p:nvPr>
            <p:ph type="subTitle" idx="8"/>
          </p:nvPr>
        </p:nvSpPr>
        <p:spPr>
          <a:xfrm>
            <a:off x="4355567" y="5318000"/>
            <a:ext cx="3207200" cy="82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bg-BG"/>
              <a:t>Щракнете, за да редактирате стила на подзаглавието в образеца</a:t>
            </a:r>
            <a:endParaRPr/>
          </a:p>
        </p:txBody>
      </p:sp>
      <p:sp>
        <p:nvSpPr>
          <p:cNvPr id="125" name="Google Shape;125;p13"/>
          <p:cNvSpPr txBox="1">
            <a:spLocks noGrp="1"/>
          </p:cNvSpPr>
          <p:nvPr>
            <p:ph type="title" idx="9" hasCustomPrompt="1"/>
          </p:nvPr>
        </p:nvSpPr>
        <p:spPr>
          <a:xfrm>
            <a:off x="960165" y="1975400"/>
            <a:ext cx="1997600" cy="73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4"/>
              </a:buClr>
              <a:buSzPts val="4800"/>
              <a:buNone/>
              <a:defRPr sz="3200"/>
            </a:lvl1pPr>
            <a:lvl2pPr lvl="1" algn="ctr" rtl="0">
              <a:spcBef>
                <a:spcPts val="0"/>
              </a:spcBef>
              <a:spcAft>
                <a:spcPts val="0"/>
              </a:spcAft>
              <a:buClr>
                <a:schemeClr val="accent4"/>
              </a:buClr>
              <a:buSzPts val="4800"/>
              <a:buNone/>
              <a:defRPr sz="6400">
                <a:solidFill>
                  <a:schemeClr val="accent4"/>
                </a:solidFill>
              </a:defRPr>
            </a:lvl2pPr>
            <a:lvl3pPr lvl="2" algn="ctr" rtl="0">
              <a:spcBef>
                <a:spcPts val="0"/>
              </a:spcBef>
              <a:spcAft>
                <a:spcPts val="0"/>
              </a:spcAft>
              <a:buClr>
                <a:schemeClr val="accent4"/>
              </a:buClr>
              <a:buSzPts val="4800"/>
              <a:buNone/>
              <a:defRPr sz="6400">
                <a:solidFill>
                  <a:schemeClr val="accent4"/>
                </a:solidFill>
              </a:defRPr>
            </a:lvl3pPr>
            <a:lvl4pPr lvl="3" algn="ctr" rtl="0">
              <a:spcBef>
                <a:spcPts val="0"/>
              </a:spcBef>
              <a:spcAft>
                <a:spcPts val="0"/>
              </a:spcAft>
              <a:buClr>
                <a:schemeClr val="accent4"/>
              </a:buClr>
              <a:buSzPts val="4800"/>
              <a:buNone/>
              <a:defRPr sz="6400">
                <a:solidFill>
                  <a:schemeClr val="accent4"/>
                </a:solidFill>
              </a:defRPr>
            </a:lvl4pPr>
            <a:lvl5pPr lvl="4" algn="ctr" rtl="0">
              <a:spcBef>
                <a:spcPts val="0"/>
              </a:spcBef>
              <a:spcAft>
                <a:spcPts val="0"/>
              </a:spcAft>
              <a:buClr>
                <a:schemeClr val="accent4"/>
              </a:buClr>
              <a:buSzPts val="4800"/>
              <a:buNone/>
              <a:defRPr sz="6400">
                <a:solidFill>
                  <a:schemeClr val="accent4"/>
                </a:solidFill>
              </a:defRPr>
            </a:lvl5pPr>
            <a:lvl6pPr lvl="5" algn="ctr" rtl="0">
              <a:spcBef>
                <a:spcPts val="0"/>
              </a:spcBef>
              <a:spcAft>
                <a:spcPts val="0"/>
              </a:spcAft>
              <a:buClr>
                <a:schemeClr val="accent4"/>
              </a:buClr>
              <a:buSzPts val="4800"/>
              <a:buNone/>
              <a:defRPr sz="6400">
                <a:solidFill>
                  <a:schemeClr val="accent4"/>
                </a:solidFill>
              </a:defRPr>
            </a:lvl6pPr>
            <a:lvl7pPr lvl="6" algn="ctr" rtl="0">
              <a:spcBef>
                <a:spcPts val="0"/>
              </a:spcBef>
              <a:spcAft>
                <a:spcPts val="0"/>
              </a:spcAft>
              <a:buClr>
                <a:schemeClr val="accent4"/>
              </a:buClr>
              <a:buSzPts val="4800"/>
              <a:buNone/>
              <a:defRPr sz="6400">
                <a:solidFill>
                  <a:schemeClr val="accent4"/>
                </a:solidFill>
              </a:defRPr>
            </a:lvl7pPr>
            <a:lvl8pPr lvl="7" algn="ctr" rtl="0">
              <a:spcBef>
                <a:spcPts val="0"/>
              </a:spcBef>
              <a:spcAft>
                <a:spcPts val="0"/>
              </a:spcAft>
              <a:buClr>
                <a:schemeClr val="accent4"/>
              </a:buClr>
              <a:buSzPts val="4800"/>
              <a:buNone/>
              <a:defRPr sz="6400">
                <a:solidFill>
                  <a:schemeClr val="accent4"/>
                </a:solidFill>
              </a:defRPr>
            </a:lvl8pPr>
            <a:lvl9pPr lvl="8" algn="ctr" rtl="0">
              <a:spcBef>
                <a:spcPts val="0"/>
              </a:spcBef>
              <a:spcAft>
                <a:spcPts val="0"/>
              </a:spcAft>
              <a:buClr>
                <a:schemeClr val="accent4"/>
              </a:buClr>
              <a:buSzPts val="4800"/>
              <a:buNone/>
              <a:defRPr sz="6400">
                <a:solidFill>
                  <a:schemeClr val="accent4"/>
                </a:solidFill>
              </a:defRPr>
            </a:lvl9pPr>
          </a:lstStyle>
          <a:p>
            <a:r>
              <a:t>xx%</a:t>
            </a:r>
          </a:p>
        </p:txBody>
      </p:sp>
      <p:sp>
        <p:nvSpPr>
          <p:cNvPr id="126" name="Google Shape;126;p13"/>
          <p:cNvSpPr txBox="1">
            <a:spLocks noGrp="1"/>
          </p:cNvSpPr>
          <p:nvPr>
            <p:ph type="title" idx="13" hasCustomPrompt="1"/>
          </p:nvPr>
        </p:nvSpPr>
        <p:spPr>
          <a:xfrm>
            <a:off x="960165" y="4182351"/>
            <a:ext cx="1997600" cy="73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4"/>
              </a:buClr>
              <a:buSzPts val="4800"/>
              <a:buNone/>
              <a:defRPr sz="3200"/>
            </a:lvl1pPr>
            <a:lvl2pPr lvl="1" algn="ctr" rtl="0">
              <a:spcBef>
                <a:spcPts val="0"/>
              </a:spcBef>
              <a:spcAft>
                <a:spcPts val="0"/>
              </a:spcAft>
              <a:buClr>
                <a:schemeClr val="accent4"/>
              </a:buClr>
              <a:buSzPts val="4800"/>
              <a:buNone/>
              <a:defRPr sz="6400">
                <a:solidFill>
                  <a:schemeClr val="accent4"/>
                </a:solidFill>
              </a:defRPr>
            </a:lvl2pPr>
            <a:lvl3pPr lvl="2" algn="ctr" rtl="0">
              <a:spcBef>
                <a:spcPts val="0"/>
              </a:spcBef>
              <a:spcAft>
                <a:spcPts val="0"/>
              </a:spcAft>
              <a:buClr>
                <a:schemeClr val="accent4"/>
              </a:buClr>
              <a:buSzPts val="4800"/>
              <a:buNone/>
              <a:defRPr sz="6400">
                <a:solidFill>
                  <a:schemeClr val="accent4"/>
                </a:solidFill>
              </a:defRPr>
            </a:lvl3pPr>
            <a:lvl4pPr lvl="3" algn="ctr" rtl="0">
              <a:spcBef>
                <a:spcPts val="0"/>
              </a:spcBef>
              <a:spcAft>
                <a:spcPts val="0"/>
              </a:spcAft>
              <a:buClr>
                <a:schemeClr val="accent4"/>
              </a:buClr>
              <a:buSzPts val="4800"/>
              <a:buNone/>
              <a:defRPr sz="6400">
                <a:solidFill>
                  <a:schemeClr val="accent4"/>
                </a:solidFill>
              </a:defRPr>
            </a:lvl4pPr>
            <a:lvl5pPr lvl="4" algn="ctr" rtl="0">
              <a:spcBef>
                <a:spcPts val="0"/>
              </a:spcBef>
              <a:spcAft>
                <a:spcPts val="0"/>
              </a:spcAft>
              <a:buClr>
                <a:schemeClr val="accent4"/>
              </a:buClr>
              <a:buSzPts val="4800"/>
              <a:buNone/>
              <a:defRPr sz="6400">
                <a:solidFill>
                  <a:schemeClr val="accent4"/>
                </a:solidFill>
              </a:defRPr>
            </a:lvl5pPr>
            <a:lvl6pPr lvl="5" algn="ctr" rtl="0">
              <a:spcBef>
                <a:spcPts val="0"/>
              </a:spcBef>
              <a:spcAft>
                <a:spcPts val="0"/>
              </a:spcAft>
              <a:buClr>
                <a:schemeClr val="accent4"/>
              </a:buClr>
              <a:buSzPts val="4800"/>
              <a:buNone/>
              <a:defRPr sz="6400">
                <a:solidFill>
                  <a:schemeClr val="accent4"/>
                </a:solidFill>
              </a:defRPr>
            </a:lvl6pPr>
            <a:lvl7pPr lvl="6" algn="ctr" rtl="0">
              <a:spcBef>
                <a:spcPts val="0"/>
              </a:spcBef>
              <a:spcAft>
                <a:spcPts val="0"/>
              </a:spcAft>
              <a:buClr>
                <a:schemeClr val="accent4"/>
              </a:buClr>
              <a:buSzPts val="4800"/>
              <a:buNone/>
              <a:defRPr sz="6400">
                <a:solidFill>
                  <a:schemeClr val="accent4"/>
                </a:solidFill>
              </a:defRPr>
            </a:lvl7pPr>
            <a:lvl8pPr lvl="7" algn="ctr" rtl="0">
              <a:spcBef>
                <a:spcPts val="0"/>
              </a:spcBef>
              <a:spcAft>
                <a:spcPts val="0"/>
              </a:spcAft>
              <a:buClr>
                <a:schemeClr val="accent4"/>
              </a:buClr>
              <a:buSzPts val="4800"/>
              <a:buNone/>
              <a:defRPr sz="6400">
                <a:solidFill>
                  <a:schemeClr val="accent4"/>
                </a:solidFill>
              </a:defRPr>
            </a:lvl8pPr>
            <a:lvl9pPr lvl="8" algn="ctr" rtl="0">
              <a:spcBef>
                <a:spcPts val="0"/>
              </a:spcBef>
              <a:spcAft>
                <a:spcPts val="0"/>
              </a:spcAft>
              <a:buClr>
                <a:schemeClr val="accent4"/>
              </a:buClr>
              <a:buSzPts val="4800"/>
              <a:buNone/>
              <a:defRPr sz="6400">
                <a:solidFill>
                  <a:schemeClr val="accent4"/>
                </a:solidFill>
              </a:defRPr>
            </a:lvl9pPr>
          </a:lstStyle>
          <a:p>
            <a:r>
              <a:t>xx%</a:t>
            </a:r>
          </a:p>
        </p:txBody>
      </p:sp>
      <p:sp>
        <p:nvSpPr>
          <p:cNvPr id="127" name="Google Shape;127;p13"/>
          <p:cNvSpPr txBox="1">
            <a:spLocks noGrp="1"/>
          </p:cNvSpPr>
          <p:nvPr>
            <p:ph type="title" idx="14" hasCustomPrompt="1"/>
          </p:nvPr>
        </p:nvSpPr>
        <p:spPr>
          <a:xfrm>
            <a:off x="4355567" y="1975400"/>
            <a:ext cx="1997600" cy="73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4"/>
              </a:buClr>
              <a:buSzPts val="4800"/>
              <a:buNone/>
              <a:defRPr sz="3200"/>
            </a:lvl1pPr>
            <a:lvl2pPr lvl="1" algn="ctr" rtl="0">
              <a:spcBef>
                <a:spcPts val="0"/>
              </a:spcBef>
              <a:spcAft>
                <a:spcPts val="0"/>
              </a:spcAft>
              <a:buClr>
                <a:schemeClr val="accent4"/>
              </a:buClr>
              <a:buSzPts val="4800"/>
              <a:buNone/>
              <a:defRPr sz="6400">
                <a:solidFill>
                  <a:schemeClr val="accent4"/>
                </a:solidFill>
              </a:defRPr>
            </a:lvl2pPr>
            <a:lvl3pPr lvl="2" algn="ctr" rtl="0">
              <a:spcBef>
                <a:spcPts val="0"/>
              </a:spcBef>
              <a:spcAft>
                <a:spcPts val="0"/>
              </a:spcAft>
              <a:buClr>
                <a:schemeClr val="accent4"/>
              </a:buClr>
              <a:buSzPts val="4800"/>
              <a:buNone/>
              <a:defRPr sz="6400">
                <a:solidFill>
                  <a:schemeClr val="accent4"/>
                </a:solidFill>
              </a:defRPr>
            </a:lvl3pPr>
            <a:lvl4pPr lvl="3" algn="ctr" rtl="0">
              <a:spcBef>
                <a:spcPts val="0"/>
              </a:spcBef>
              <a:spcAft>
                <a:spcPts val="0"/>
              </a:spcAft>
              <a:buClr>
                <a:schemeClr val="accent4"/>
              </a:buClr>
              <a:buSzPts val="4800"/>
              <a:buNone/>
              <a:defRPr sz="6400">
                <a:solidFill>
                  <a:schemeClr val="accent4"/>
                </a:solidFill>
              </a:defRPr>
            </a:lvl4pPr>
            <a:lvl5pPr lvl="4" algn="ctr" rtl="0">
              <a:spcBef>
                <a:spcPts val="0"/>
              </a:spcBef>
              <a:spcAft>
                <a:spcPts val="0"/>
              </a:spcAft>
              <a:buClr>
                <a:schemeClr val="accent4"/>
              </a:buClr>
              <a:buSzPts val="4800"/>
              <a:buNone/>
              <a:defRPr sz="6400">
                <a:solidFill>
                  <a:schemeClr val="accent4"/>
                </a:solidFill>
              </a:defRPr>
            </a:lvl5pPr>
            <a:lvl6pPr lvl="5" algn="ctr" rtl="0">
              <a:spcBef>
                <a:spcPts val="0"/>
              </a:spcBef>
              <a:spcAft>
                <a:spcPts val="0"/>
              </a:spcAft>
              <a:buClr>
                <a:schemeClr val="accent4"/>
              </a:buClr>
              <a:buSzPts val="4800"/>
              <a:buNone/>
              <a:defRPr sz="6400">
                <a:solidFill>
                  <a:schemeClr val="accent4"/>
                </a:solidFill>
              </a:defRPr>
            </a:lvl6pPr>
            <a:lvl7pPr lvl="6" algn="ctr" rtl="0">
              <a:spcBef>
                <a:spcPts val="0"/>
              </a:spcBef>
              <a:spcAft>
                <a:spcPts val="0"/>
              </a:spcAft>
              <a:buClr>
                <a:schemeClr val="accent4"/>
              </a:buClr>
              <a:buSzPts val="4800"/>
              <a:buNone/>
              <a:defRPr sz="6400">
                <a:solidFill>
                  <a:schemeClr val="accent4"/>
                </a:solidFill>
              </a:defRPr>
            </a:lvl7pPr>
            <a:lvl8pPr lvl="7" algn="ctr" rtl="0">
              <a:spcBef>
                <a:spcPts val="0"/>
              </a:spcBef>
              <a:spcAft>
                <a:spcPts val="0"/>
              </a:spcAft>
              <a:buClr>
                <a:schemeClr val="accent4"/>
              </a:buClr>
              <a:buSzPts val="4800"/>
              <a:buNone/>
              <a:defRPr sz="6400">
                <a:solidFill>
                  <a:schemeClr val="accent4"/>
                </a:solidFill>
              </a:defRPr>
            </a:lvl8pPr>
            <a:lvl9pPr lvl="8" algn="ctr" rtl="0">
              <a:spcBef>
                <a:spcPts val="0"/>
              </a:spcBef>
              <a:spcAft>
                <a:spcPts val="0"/>
              </a:spcAft>
              <a:buClr>
                <a:schemeClr val="accent4"/>
              </a:buClr>
              <a:buSzPts val="4800"/>
              <a:buNone/>
              <a:defRPr sz="6400">
                <a:solidFill>
                  <a:schemeClr val="accent4"/>
                </a:solidFill>
              </a:defRPr>
            </a:lvl9pPr>
          </a:lstStyle>
          <a:p>
            <a:r>
              <a:t>xx%</a:t>
            </a:r>
          </a:p>
        </p:txBody>
      </p:sp>
      <p:sp>
        <p:nvSpPr>
          <p:cNvPr id="128" name="Google Shape;128;p13"/>
          <p:cNvSpPr txBox="1">
            <a:spLocks noGrp="1"/>
          </p:cNvSpPr>
          <p:nvPr>
            <p:ph type="title" idx="15" hasCustomPrompt="1"/>
          </p:nvPr>
        </p:nvSpPr>
        <p:spPr>
          <a:xfrm>
            <a:off x="4355567" y="4182364"/>
            <a:ext cx="1997600" cy="73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4"/>
              </a:buClr>
              <a:buSzPts val="4800"/>
              <a:buNone/>
              <a:defRPr sz="3200"/>
            </a:lvl1pPr>
            <a:lvl2pPr lvl="1" algn="ctr" rtl="0">
              <a:spcBef>
                <a:spcPts val="0"/>
              </a:spcBef>
              <a:spcAft>
                <a:spcPts val="0"/>
              </a:spcAft>
              <a:buClr>
                <a:schemeClr val="accent4"/>
              </a:buClr>
              <a:buSzPts val="4800"/>
              <a:buNone/>
              <a:defRPr sz="6400">
                <a:solidFill>
                  <a:schemeClr val="accent4"/>
                </a:solidFill>
              </a:defRPr>
            </a:lvl2pPr>
            <a:lvl3pPr lvl="2" algn="ctr" rtl="0">
              <a:spcBef>
                <a:spcPts val="0"/>
              </a:spcBef>
              <a:spcAft>
                <a:spcPts val="0"/>
              </a:spcAft>
              <a:buClr>
                <a:schemeClr val="accent4"/>
              </a:buClr>
              <a:buSzPts val="4800"/>
              <a:buNone/>
              <a:defRPr sz="6400">
                <a:solidFill>
                  <a:schemeClr val="accent4"/>
                </a:solidFill>
              </a:defRPr>
            </a:lvl3pPr>
            <a:lvl4pPr lvl="3" algn="ctr" rtl="0">
              <a:spcBef>
                <a:spcPts val="0"/>
              </a:spcBef>
              <a:spcAft>
                <a:spcPts val="0"/>
              </a:spcAft>
              <a:buClr>
                <a:schemeClr val="accent4"/>
              </a:buClr>
              <a:buSzPts val="4800"/>
              <a:buNone/>
              <a:defRPr sz="6400">
                <a:solidFill>
                  <a:schemeClr val="accent4"/>
                </a:solidFill>
              </a:defRPr>
            </a:lvl4pPr>
            <a:lvl5pPr lvl="4" algn="ctr" rtl="0">
              <a:spcBef>
                <a:spcPts val="0"/>
              </a:spcBef>
              <a:spcAft>
                <a:spcPts val="0"/>
              </a:spcAft>
              <a:buClr>
                <a:schemeClr val="accent4"/>
              </a:buClr>
              <a:buSzPts val="4800"/>
              <a:buNone/>
              <a:defRPr sz="6400">
                <a:solidFill>
                  <a:schemeClr val="accent4"/>
                </a:solidFill>
              </a:defRPr>
            </a:lvl5pPr>
            <a:lvl6pPr lvl="5" algn="ctr" rtl="0">
              <a:spcBef>
                <a:spcPts val="0"/>
              </a:spcBef>
              <a:spcAft>
                <a:spcPts val="0"/>
              </a:spcAft>
              <a:buClr>
                <a:schemeClr val="accent4"/>
              </a:buClr>
              <a:buSzPts val="4800"/>
              <a:buNone/>
              <a:defRPr sz="6400">
                <a:solidFill>
                  <a:schemeClr val="accent4"/>
                </a:solidFill>
              </a:defRPr>
            </a:lvl6pPr>
            <a:lvl7pPr lvl="6" algn="ctr" rtl="0">
              <a:spcBef>
                <a:spcPts val="0"/>
              </a:spcBef>
              <a:spcAft>
                <a:spcPts val="0"/>
              </a:spcAft>
              <a:buClr>
                <a:schemeClr val="accent4"/>
              </a:buClr>
              <a:buSzPts val="4800"/>
              <a:buNone/>
              <a:defRPr sz="6400">
                <a:solidFill>
                  <a:schemeClr val="accent4"/>
                </a:solidFill>
              </a:defRPr>
            </a:lvl7pPr>
            <a:lvl8pPr lvl="7" algn="ctr" rtl="0">
              <a:spcBef>
                <a:spcPts val="0"/>
              </a:spcBef>
              <a:spcAft>
                <a:spcPts val="0"/>
              </a:spcAft>
              <a:buClr>
                <a:schemeClr val="accent4"/>
              </a:buClr>
              <a:buSzPts val="4800"/>
              <a:buNone/>
              <a:defRPr sz="6400">
                <a:solidFill>
                  <a:schemeClr val="accent4"/>
                </a:solidFill>
              </a:defRPr>
            </a:lvl8pPr>
            <a:lvl9pPr lvl="8" algn="ctr" rtl="0">
              <a:spcBef>
                <a:spcPts val="0"/>
              </a:spcBef>
              <a:spcAft>
                <a:spcPts val="0"/>
              </a:spcAft>
              <a:buClr>
                <a:schemeClr val="accent4"/>
              </a:buClr>
              <a:buSzPts val="4800"/>
              <a:buNone/>
              <a:defRPr sz="6400">
                <a:solidFill>
                  <a:schemeClr val="accent4"/>
                </a:solidFill>
              </a:defRPr>
            </a:lvl9pPr>
          </a:lstStyle>
          <a:p>
            <a:r>
              <a:t>xx%</a:t>
            </a:r>
          </a:p>
        </p:txBody>
      </p:sp>
      <p:sp>
        <p:nvSpPr>
          <p:cNvPr id="129" name="Google Shape;129;p13"/>
          <p:cNvSpPr txBox="1">
            <a:spLocks noGrp="1"/>
          </p:cNvSpPr>
          <p:nvPr>
            <p:ph type="title" idx="16"/>
          </p:nvPr>
        </p:nvSpPr>
        <p:spPr>
          <a:xfrm>
            <a:off x="7750967" y="2538333"/>
            <a:ext cx="3207200" cy="7036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3200"/>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bg-BG"/>
              <a:t>Редакт. стил загл. образец</a:t>
            </a:r>
            <a:endParaRPr/>
          </a:p>
        </p:txBody>
      </p:sp>
      <p:sp>
        <p:nvSpPr>
          <p:cNvPr id="130" name="Google Shape;130;p13"/>
          <p:cNvSpPr txBox="1">
            <a:spLocks noGrp="1"/>
          </p:cNvSpPr>
          <p:nvPr>
            <p:ph type="subTitle" idx="17"/>
          </p:nvPr>
        </p:nvSpPr>
        <p:spPr>
          <a:xfrm>
            <a:off x="7750967" y="3111052"/>
            <a:ext cx="3207200" cy="82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bg-BG"/>
              <a:t>Щракнете, за да редактирате стила на подзаглавието в образеца</a:t>
            </a:r>
            <a:endParaRPr/>
          </a:p>
        </p:txBody>
      </p:sp>
      <p:sp>
        <p:nvSpPr>
          <p:cNvPr id="131" name="Google Shape;131;p13"/>
          <p:cNvSpPr txBox="1">
            <a:spLocks noGrp="1"/>
          </p:cNvSpPr>
          <p:nvPr>
            <p:ph type="title" idx="18"/>
          </p:nvPr>
        </p:nvSpPr>
        <p:spPr>
          <a:xfrm>
            <a:off x="7750967" y="4745281"/>
            <a:ext cx="3207200" cy="7036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3200"/>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bg-BG"/>
              <a:t>Редакт. стил загл. образец</a:t>
            </a:r>
            <a:endParaRPr/>
          </a:p>
        </p:txBody>
      </p:sp>
      <p:sp>
        <p:nvSpPr>
          <p:cNvPr id="132" name="Google Shape;132;p13"/>
          <p:cNvSpPr txBox="1">
            <a:spLocks noGrp="1"/>
          </p:cNvSpPr>
          <p:nvPr>
            <p:ph type="subTitle" idx="19"/>
          </p:nvPr>
        </p:nvSpPr>
        <p:spPr>
          <a:xfrm>
            <a:off x="7750967" y="5318000"/>
            <a:ext cx="3207200" cy="82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bg-BG"/>
              <a:t>Щракнете, за да редактирате стила на подзаглавието в образеца</a:t>
            </a:r>
            <a:endParaRPr/>
          </a:p>
        </p:txBody>
      </p:sp>
      <p:sp>
        <p:nvSpPr>
          <p:cNvPr id="133" name="Google Shape;133;p13"/>
          <p:cNvSpPr txBox="1">
            <a:spLocks noGrp="1"/>
          </p:cNvSpPr>
          <p:nvPr>
            <p:ph type="title" idx="20" hasCustomPrompt="1"/>
          </p:nvPr>
        </p:nvSpPr>
        <p:spPr>
          <a:xfrm>
            <a:off x="7750967" y="1975400"/>
            <a:ext cx="1997600" cy="73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4"/>
              </a:buClr>
              <a:buSzPts val="4800"/>
              <a:buNone/>
              <a:defRPr sz="3200"/>
            </a:lvl1pPr>
            <a:lvl2pPr lvl="1" algn="ctr" rtl="0">
              <a:spcBef>
                <a:spcPts val="0"/>
              </a:spcBef>
              <a:spcAft>
                <a:spcPts val="0"/>
              </a:spcAft>
              <a:buClr>
                <a:schemeClr val="accent4"/>
              </a:buClr>
              <a:buSzPts val="4800"/>
              <a:buNone/>
              <a:defRPr sz="6400">
                <a:solidFill>
                  <a:schemeClr val="accent4"/>
                </a:solidFill>
              </a:defRPr>
            </a:lvl2pPr>
            <a:lvl3pPr lvl="2" algn="ctr" rtl="0">
              <a:spcBef>
                <a:spcPts val="0"/>
              </a:spcBef>
              <a:spcAft>
                <a:spcPts val="0"/>
              </a:spcAft>
              <a:buClr>
                <a:schemeClr val="accent4"/>
              </a:buClr>
              <a:buSzPts val="4800"/>
              <a:buNone/>
              <a:defRPr sz="6400">
                <a:solidFill>
                  <a:schemeClr val="accent4"/>
                </a:solidFill>
              </a:defRPr>
            </a:lvl3pPr>
            <a:lvl4pPr lvl="3" algn="ctr" rtl="0">
              <a:spcBef>
                <a:spcPts val="0"/>
              </a:spcBef>
              <a:spcAft>
                <a:spcPts val="0"/>
              </a:spcAft>
              <a:buClr>
                <a:schemeClr val="accent4"/>
              </a:buClr>
              <a:buSzPts val="4800"/>
              <a:buNone/>
              <a:defRPr sz="6400">
                <a:solidFill>
                  <a:schemeClr val="accent4"/>
                </a:solidFill>
              </a:defRPr>
            </a:lvl4pPr>
            <a:lvl5pPr lvl="4" algn="ctr" rtl="0">
              <a:spcBef>
                <a:spcPts val="0"/>
              </a:spcBef>
              <a:spcAft>
                <a:spcPts val="0"/>
              </a:spcAft>
              <a:buClr>
                <a:schemeClr val="accent4"/>
              </a:buClr>
              <a:buSzPts val="4800"/>
              <a:buNone/>
              <a:defRPr sz="6400">
                <a:solidFill>
                  <a:schemeClr val="accent4"/>
                </a:solidFill>
              </a:defRPr>
            </a:lvl5pPr>
            <a:lvl6pPr lvl="5" algn="ctr" rtl="0">
              <a:spcBef>
                <a:spcPts val="0"/>
              </a:spcBef>
              <a:spcAft>
                <a:spcPts val="0"/>
              </a:spcAft>
              <a:buClr>
                <a:schemeClr val="accent4"/>
              </a:buClr>
              <a:buSzPts val="4800"/>
              <a:buNone/>
              <a:defRPr sz="6400">
                <a:solidFill>
                  <a:schemeClr val="accent4"/>
                </a:solidFill>
              </a:defRPr>
            </a:lvl6pPr>
            <a:lvl7pPr lvl="6" algn="ctr" rtl="0">
              <a:spcBef>
                <a:spcPts val="0"/>
              </a:spcBef>
              <a:spcAft>
                <a:spcPts val="0"/>
              </a:spcAft>
              <a:buClr>
                <a:schemeClr val="accent4"/>
              </a:buClr>
              <a:buSzPts val="4800"/>
              <a:buNone/>
              <a:defRPr sz="6400">
                <a:solidFill>
                  <a:schemeClr val="accent4"/>
                </a:solidFill>
              </a:defRPr>
            </a:lvl7pPr>
            <a:lvl8pPr lvl="7" algn="ctr" rtl="0">
              <a:spcBef>
                <a:spcPts val="0"/>
              </a:spcBef>
              <a:spcAft>
                <a:spcPts val="0"/>
              </a:spcAft>
              <a:buClr>
                <a:schemeClr val="accent4"/>
              </a:buClr>
              <a:buSzPts val="4800"/>
              <a:buNone/>
              <a:defRPr sz="6400">
                <a:solidFill>
                  <a:schemeClr val="accent4"/>
                </a:solidFill>
              </a:defRPr>
            </a:lvl8pPr>
            <a:lvl9pPr lvl="8" algn="ctr" rtl="0">
              <a:spcBef>
                <a:spcPts val="0"/>
              </a:spcBef>
              <a:spcAft>
                <a:spcPts val="0"/>
              </a:spcAft>
              <a:buClr>
                <a:schemeClr val="accent4"/>
              </a:buClr>
              <a:buSzPts val="4800"/>
              <a:buNone/>
              <a:defRPr sz="6400">
                <a:solidFill>
                  <a:schemeClr val="accent4"/>
                </a:solidFill>
              </a:defRPr>
            </a:lvl9pPr>
          </a:lstStyle>
          <a:p>
            <a:r>
              <a:t>xx%</a:t>
            </a:r>
          </a:p>
        </p:txBody>
      </p:sp>
      <p:sp>
        <p:nvSpPr>
          <p:cNvPr id="134" name="Google Shape;134;p13"/>
          <p:cNvSpPr txBox="1">
            <a:spLocks noGrp="1"/>
          </p:cNvSpPr>
          <p:nvPr>
            <p:ph type="title" idx="21" hasCustomPrompt="1"/>
          </p:nvPr>
        </p:nvSpPr>
        <p:spPr>
          <a:xfrm>
            <a:off x="7750967" y="4182364"/>
            <a:ext cx="1997600" cy="73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4"/>
              </a:buClr>
              <a:buSzPts val="4800"/>
              <a:buNone/>
              <a:defRPr sz="3200"/>
            </a:lvl1pPr>
            <a:lvl2pPr lvl="1" algn="ctr" rtl="0">
              <a:spcBef>
                <a:spcPts val="0"/>
              </a:spcBef>
              <a:spcAft>
                <a:spcPts val="0"/>
              </a:spcAft>
              <a:buClr>
                <a:schemeClr val="accent4"/>
              </a:buClr>
              <a:buSzPts val="4800"/>
              <a:buNone/>
              <a:defRPr sz="6400">
                <a:solidFill>
                  <a:schemeClr val="accent4"/>
                </a:solidFill>
              </a:defRPr>
            </a:lvl2pPr>
            <a:lvl3pPr lvl="2" algn="ctr" rtl="0">
              <a:spcBef>
                <a:spcPts val="0"/>
              </a:spcBef>
              <a:spcAft>
                <a:spcPts val="0"/>
              </a:spcAft>
              <a:buClr>
                <a:schemeClr val="accent4"/>
              </a:buClr>
              <a:buSzPts val="4800"/>
              <a:buNone/>
              <a:defRPr sz="6400">
                <a:solidFill>
                  <a:schemeClr val="accent4"/>
                </a:solidFill>
              </a:defRPr>
            </a:lvl3pPr>
            <a:lvl4pPr lvl="3" algn="ctr" rtl="0">
              <a:spcBef>
                <a:spcPts val="0"/>
              </a:spcBef>
              <a:spcAft>
                <a:spcPts val="0"/>
              </a:spcAft>
              <a:buClr>
                <a:schemeClr val="accent4"/>
              </a:buClr>
              <a:buSzPts val="4800"/>
              <a:buNone/>
              <a:defRPr sz="6400">
                <a:solidFill>
                  <a:schemeClr val="accent4"/>
                </a:solidFill>
              </a:defRPr>
            </a:lvl4pPr>
            <a:lvl5pPr lvl="4" algn="ctr" rtl="0">
              <a:spcBef>
                <a:spcPts val="0"/>
              </a:spcBef>
              <a:spcAft>
                <a:spcPts val="0"/>
              </a:spcAft>
              <a:buClr>
                <a:schemeClr val="accent4"/>
              </a:buClr>
              <a:buSzPts val="4800"/>
              <a:buNone/>
              <a:defRPr sz="6400">
                <a:solidFill>
                  <a:schemeClr val="accent4"/>
                </a:solidFill>
              </a:defRPr>
            </a:lvl5pPr>
            <a:lvl6pPr lvl="5" algn="ctr" rtl="0">
              <a:spcBef>
                <a:spcPts val="0"/>
              </a:spcBef>
              <a:spcAft>
                <a:spcPts val="0"/>
              </a:spcAft>
              <a:buClr>
                <a:schemeClr val="accent4"/>
              </a:buClr>
              <a:buSzPts val="4800"/>
              <a:buNone/>
              <a:defRPr sz="6400">
                <a:solidFill>
                  <a:schemeClr val="accent4"/>
                </a:solidFill>
              </a:defRPr>
            </a:lvl6pPr>
            <a:lvl7pPr lvl="6" algn="ctr" rtl="0">
              <a:spcBef>
                <a:spcPts val="0"/>
              </a:spcBef>
              <a:spcAft>
                <a:spcPts val="0"/>
              </a:spcAft>
              <a:buClr>
                <a:schemeClr val="accent4"/>
              </a:buClr>
              <a:buSzPts val="4800"/>
              <a:buNone/>
              <a:defRPr sz="6400">
                <a:solidFill>
                  <a:schemeClr val="accent4"/>
                </a:solidFill>
              </a:defRPr>
            </a:lvl7pPr>
            <a:lvl8pPr lvl="7" algn="ctr" rtl="0">
              <a:spcBef>
                <a:spcPts val="0"/>
              </a:spcBef>
              <a:spcAft>
                <a:spcPts val="0"/>
              </a:spcAft>
              <a:buClr>
                <a:schemeClr val="accent4"/>
              </a:buClr>
              <a:buSzPts val="4800"/>
              <a:buNone/>
              <a:defRPr sz="6400">
                <a:solidFill>
                  <a:schemeClr val="accent4"/>
                </a:solidFill>
              </a:defRPr>
            </a:lvl8pPr>
            <a:lvl9pPr lvl="8" algn="ctr" rtl="0">
              <a:spcBef>
                <a:spcPts val="0"/>
              </a:spcBef>
              <a:spcAft>
                <a:spcPts val="0"/>
              </a:spcAft>
              <a:buClr>
                <a:schemeClr val="accent4"/>
              </a:buClr>
              <a:buSzPts val="4800"/>
              <a:buNone/>
              <a:defRPr sz="6400">
                <a:solidFill>
                  <a:schemeClr val="accent4"/>
                </a:solidFill>
              </a:defRPr>
            </a:lvl9pPr>
          </a:lstStyle>
          <a:p>
            <a:r>
              <a:t>xx%</a:t>
            </a:r>
          </a:p>
        </p:txBody>
      </p:sp>
      <p:sp>
        <p:nvSpPr>
          <p:cNvPr id="135" name="Google Shape;135;p13"/>
          <p:cNvSpPr/>
          <p:nvPr/>
        </p:nvSpPr>
        <p:spPr>
          <a:xfrm>
            <a:off x="9956967" y="-843067"/>
            <a:ext cx="2568000" cy="2568000"/>
          </a:xfrm>
          <a:prstGeom prst="ellipse">
            <a:avLst/>
          </a:prstGeom>
          <a:gradFill>
            <a:gsLst>
              <a:gs pos="0">
                <a:schemeClr val="dk1"/>
              </a:gs>
              <a:gs pos="100000">
                <a:srgbClr val="97ACDE">
                  <a:alpha val="0"/>
                </a:srgbClr>
              </a:gs>
            </a:gsLst>
            <a:lin ang="540001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6" name="Google Shape;136;p13"/>
          <p:cNvSpPr/>
          <p:nvPr/>
        </p:nvSpPr>
        <p:spPr>
          <a:xfrm>
            <a:off x="11672767" y="1896567"/>
            <a:ext cx="1649600" cy="2408800"/>
          </a:xfrm>
          <a:prstGeom prst="roundRect">
            <a:avLst>
              <a:gd name="adj" fmla="val 21468"/>
            </a:avLst>
          </a:prstGeom>
          <a:noFill/>
          <a:ln w="19050" cap="flat" cmpd="sng">
            <a:solidFill>
              <a:schemeClr val="accent2"/>
            </a:solidFill>
            <a:prstDash val="dot"/>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7" name="Google Shape;137;p13"/>
          <p:cNvSpPr/>
          <p:nvPr/>
        </p:nvSpPr>
        <p:spPr>
          <a:xfrm>
            <a:off x="-1740267" y="5318000"/>
            <a:ext cx="2568000" cy="2568000"/>
          </a:xfrm>
          <a:prstGeom prst="ellipse">
            <a:avLst/>
          </a:prstGeom>
          <a:gradFill>
            <a:gsLst>
              <a:gs pos="0">
                <a:schemeClr val="dk1"/>
              </a:gs>
              <a:gs pos="100000">
                <a:srgbClr val="97ACDE">
                  <a:alpha val="0"/>
                </a:srgbClr>
              </a:gs>
            </a:gsLst>
            <a:lin ang="540001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8" name="Google Shape;138;p13"/>
          <p:cNvSpPr/>
          <p:nvPr/>
        </p:nvSpPr>
        <p:spPr>
          <a:xfrm>
            <a:off x="10630067" y="6389333"/>
            <a:ext cx="2568000" cy="2408800"/>
          </a:xfrm>
          <a:prstGeom prst="plaque">
            <a:avLst>
              <a:gd name="adj" fmla="val 31036"/>
            </a:avLst>
          </a:prstGeom>
          <a:noFill/>
          <a:ln w="28575" cap="flat" cmpd="sng">
            <a:solidFill>
              <a:schemeClr val="dk1"/>
            </a:solidFill>
            <a:prstDash val="solid"/>
            <a:miter lim="8000"/>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5484470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3042615" y="4459133"/>
            <a:ext cx="6106800" cy="65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2667"/>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r>
              <a:rPr lang="bg-BG"/>
              <a:t>Редакт. стил загл. образец</a:t>
            </a:r>
            <a:endParaRPr/>
          </a:p>
        </p:txBody>
      </p:sp>
      <p:sp>
        <p:nvSpPr>
          <p:cNvPr id="141" name="Google Shape;141;p14"/>
          <p:cNvSpPr txBox="1">
            <a:spLocks noGrp="1"/>
          </p:cNvSpPr>
          <p:nvPr>
            <p:ph type="subTitle" idx="1"/>
          </p:nvPr>
        </p:nvSpPr>
        <p:spPr>
          <a:xfrm>
            <a:off x="3042585" y="2242733"/>
            <a:ext cx="6106800" cy="221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3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bg-BG"/>
              <a:t>Щракнете, за да редактирате стила на подзаглавието в образеца</a:t>
            </a:r>
            <a:endParaRPr/>
          </a:p>
        </p:txBody>
      </p:sp>
      <p:sp>
        <p:nvSpPr>
          <p:cNvPr id="142" name="Google Shape;142;p14"/>
          <p:cNvSpPr/>
          <p:nvPr/>
        </p:nvSpPr>
        <p:spPr>
          <a:xfrm>
            <a:off x="719200" y="724433"/>
            <a:ext cx="10753600" cy="5467200"/>
          </a:xfrm>
          <a:prstGeom prst="plaque">
            <a:avLst>
              <a:gd name="adj" fmla="val 16667"/>
            </a:avLst>
          </a:prstGeom>
          <a:noFill/>
          <a:ln w="28575" cap="flat" cmpd="sng">
            <a:solidFill>
              <a:schemeClr val="dk1"/>
            </a:solidFill>
            <a:prstDash val="solid"/>
            <a:miter lim="8000"/>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5104818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143"/>
        <p:cNvGrpSpPr/>
        <p:nvPr/>
      </p:nvGrpSpPr>
      <p:grpSpPr>
        <a:xfrm>
          <a:off x="0" y="0"/>
          <a:ext cx="0" cy="0"/>
          <a:chOff x="0" y="0"/>
          <a:chExt cx="0" cy="0"/>
        </a:xfrm>
      </p:grpSpPr>
      <p:sp>
        <p:nvSpPr>
          <p:cNvPr id="144" name="Google Shape;144;p15"/>
          <p:cNvSpPr txBox="1">
            <a:spLocks noGrp="1"/>
          </p:cNvSpPr>
          <p:nvPr>
            <p:ph type="title"/>
          </p:nvPr>
        </p:nvSpPr>
        <p:spPr>
          <a:xfrm>
            <a:off x="951033" y="593367"/>
            <a:ext cx="10290000" cy="985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r>
              <a:rPr lang="bg-BG"/>
              <a:t>Редакт. стил загл. образец</a:t>
            </a:r>
            <a:endParaRPr/>
          </a:p>
        </p:txBody>
      </p:sp>
      <p:grpSp>
        <p:nvGrpSpPr>
          <p:cNvPr id="145" name="Google Shape;145;p15"/>
          <p:cNvGrpSpPr/>
          <p:nvPr/>
        </p:nvGrpSpPr>
        <p:grpSpPr>
          <a:xfrm>
            <a:off x="11250725" y="6138812"/>
            <a:ext cx="772859" cy="574509"/>
            <a:chOff x="1144825" y="2818822"/>
            <a:chExt cx="385863" cy="286853"/>
          </a:xfrm>
        </p:grpSpPr>
        <p:sp>
          <p:nvSpPr>
            <p:cNvPr id="146" name="Google Shape;146;p15"/>
            <p:cNvSpPr/>
            <p:nvPr/>
          </p:nvSpPr>
          <p:spPr>
            <a:xfrm>
              <a:off x="1457524" y="2859961"/>
              <a:ext cx="32022" cy="99841"/>
            </a:xfrm>
            <a:custGeom>
              <a:avLst/>
              <a:gdLst/>
              <a:ahLst/>
              <a:cxnLst/>
              <a:rect l="l" t="t" r="r" b="b"/>
              <a:pathLst>
                <a:path w="1001" h="3121" extrusionOk="0">
                  <a:moveTo>
                    <a:pt x="1000" y="1"/>
                  </a:moveTo>
                  <a:lnTo>
                    <a:pt x="12" y="1132"/>
                  </a:lnTo>
                  <a:lnTo>
                    <a:pt x="0" y="3120"/>
                  </a:lnTo>
                  <a:lnTo>
                    <a:pt x="1000" y="1989"/>
                  </a:lnTo>
                  <a:lnTo>
                    <a:pt x="1000" y="1"/>
                  </a:ln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 name="Google Shape;147;p15"/>
            <p:cNvSpPr/>
            <p:nvPr/>
          </p:nvSpPr>
          <p:spPr>
            <a:xfrm>
              <a:off x="1270896" y="2891566"/>
              <a:ext cx="134102" cy="102880"/>
            </a:xfrm>
            <a:custGeom>
              <a:avLst/>
              <a:gdLst/>
              <a:ahLst/>
              <a:cxnLst/>
              <a:rect l="l" t="t" r="r" b="b"/>
              <a:pathLst>
                <a:path w="4192" h="3216" extrusionOk="0">
                  <a:moveTo>
                    <a:pt x="1965" y="1"/>
                  </a:moveTo>
                  <a:cubicBezTo>
                    <a:pt x="1941" y="1"/>
                    <a:pt x="1929" y="1"/>
                    <a:pt x="1905" y="13"/>
                  </a:cubicBezTo>
                  <a:lnTo>
                    <a:pt x="1870" y="13"/>
                  </a:lnTo>
                  <a:cubicBezTo>
                    <a:pt x="1822" y="13"/>
                    <a:pt x="1774" y="13"/>
                    <a:pt x="1727" y="25"/>
                  </a:cubicBezTo>
                  <a:lnTo>
                    <a:pt x="1667" y="25"/>
                  </a:lnTo>
                  <a:cubicBezTo>
                    <a:pt x="1608" y="37"/>
                    <a:pt x="1560" y="37"/>
                    <a:pt x="1512" y="48"/>
                  </a:cubicBezTo>
                  <a:lnTo>
                    <a:pt x="1477" y="48"/>
                  </a:lnTo>
                  <a:cubicBezTo>
                    <a:pt x="1477" y="60"/>
                    <a:pt x="1465" y="60"/>
                    <a:pt x="1465" y="60"/>
                  </a:cubicBezTo>
                  <a:cubicBezTo>
                    <a:pt x="1441" y="60"/>
                    <a:pt x="1417" y="72"/>
                    <a:pt x="1393" y="72"/>
                  </a:cubicBezTo>
                  <a:cubicBezTo>
                    <a:pt x="1358" y="84"/>
                    <a:pt x="1322" y="84"/>
                    <a:pt x="1286" y="96"/>
                  </a:cubicBezTo>
                  <a:cubicBezTo>
                    <a:pt x="1250" y="108"/>
                    <a:pt x="1227" y="108"/>
                    <a:pt x="1203" y="120"/>
                  </a:cubicBezTo>
                  <a:cubicBezTo>
                    <a:pt x="1167" y="132"/>
                    <a:pt x="1131" y="144"/>
                    <a:pt x="1096" y="156"/>
                  </a:cubicBezTo>
                  <a:lnTo>
                    <a:pt x="1072" y="156"/>
                  </a:lnTo>
                  <a:cubicBezTo>
                    <a:pt x="1024" y="168"/>
                    <a:pt x="989" y="191"/>
                    <a:pt x="941" y="203"/>
                  </a:cubicBezTo>
                  <a:lnTo>
                    <a:pt x="929" y="203"/>
                  </a:lnTo>
                  <a:cubicBezTo>
                    <a:pt x="881" y="227"/>
                    <a:pt x="834" y="251"/>
                    <a:pt x="786" y="263"/>
                  </a:cubicBezTo>
                  <a:cubicBezTo>
                    <a:pt x="774" y="275"/>
                    <a:pt x="762" y="275"/>
                    <a:pt x="750" y="287"/>
                  </a:cubicBezTo>
                  <a:cubicBezTo>
                    <a:pt x="703" y="310"/>
                    <a:pt x="655" y="334"/>
                    <a:pt x="608" y="358"/>
                  </a:cubicBezTo>
                  <a:cubicBezTo>
                    <a:pt x="608" y="358"/>
                    <a:pt x="596" y="370"/>
                    <a:pt x="584" y="370"/>
                  </a:cubicBezTo>
                  <a:cubicBezTo>
                    <a:pt x="584" y="382"/>
                    <a:pt x="572" y="382"/>
                    <a:pt x="560" y="382"/>
                  </a:cubicBezTo>
                  <a:cubicBezTo>
                    <a:pt x="548" y="394"/>
                    <a:pt x="536" y="406"/>
                    <a:pt x="524" y="406"/>
                  </a:cubicBezTo>
                  <a:cubicBezTo>
                    <a:pt x="512" y="418"/>
                    <a:pt x="500" y="429"/>
                    <a:pt x="488" y="429"/>
                  </a:cubicBezTo>
                  <a:cubicBezTo>
                    <a:pt x="477" y="441"/>
                    <a:pt x="465" y="453"/>
                    <a:pt x="453" y="453"/>
                  </a:cubicBezTo>
                  <a:cubicBezTo>
                    <a:pt x="441" y="465"/>
                    <a:pt x="441" y="477"/>
                    <a:pt x="429" y="477"/>
                  </a:cubicBezTo>
                  <a:cubicBezTo>
                    <a:pt x="417" y="489"/>
                    <a:pt x="405" y="501"/>
                    <a:pt x="393" y="513"/>
                  </a:cubicBezTo>
                  <a:cubicBezTo>
                    <a:pt x="381" y="513"/>
                    <a:pt x="369" y="525"/>
                    <a:pt x="369" y="537"/>
                  </a:cubicBezTo>
                  <a:cubicBezTo>
                    <a:pt x="357" y="537"/>
                    <a:pt x="346" y="549"/>
                    <a:pt x="334" y="560"/>
                  </a:cubicBezTo>
                  <a:cubicBezTo>
                    <a:pt x="334" y="560"/>
                    <a:pt x="322" y="560"/>
                    <a:pt x="322" y="572"/>
                  </a:cubicBezTo>
                  <a:lnTo>
                    <a:pt x="310" y="584"/>
                  </a:lnTo>
                  <a:cubicBezTo>
                    <a:pt x="298" y="596"/>
                    <a:pt x="274" y="608"/>
                    <a:pt x="262" y="632"/>
                  </a:cubicBezTo>
                  <a:cubicBezTo>
                    <a:pt x="262" y="632"/>
                    <a:pt x="250" y="632"/>
                    <a:pt x="250" y="644"/>
                  </a:cubicBezTo>
                  <a:cubicBezTo>
                    <a:pt x="227" y="668"/>
                    <a:pt x="215" y="680"/>
                    <a:pt x="191" y="703"/>
                  </a:cubicBezTo>
                  <a:cubicBezTo>
                    <a:pt x="191" y="703"/>
                    <a:pt x="191" y="703"/>
                    <a:pt x="191" y="715"/>
                  </a:cubicBezTo>
                  <a:cubicBezTo>
                    <a:pt x="191" y="715"/>
                    <a:pt x="179" y="715"/>
                    <a:pt x="179" y="727"/>
                  </a:cubicBezTo>
                  <a:cubicBezTo>
                    <a:pt x="167" y="739"/>
                    <a:pt x="167" y="751"/>
                    <a:pt x="155" y="763"/>
                  </a:cubicBezTo>
                  <a:cubicBezTo>
                    <a:pt x="143" y="775"/>
                    <a:pt x="143" y="775"/>
                    <a:pt x="143" y="787"/>
                  </a:cubicBezTo>
                  <a:cubicBezTo>
                    <a:pt x="131" y="799"/>
                    <a:pt x="119" y="810"/>
                    <a:pt x="119" y="822"/>
                  </a:cubicBezTo>
                  <a:cubicBezTo>
                    <a:pt x="119" y="822"/>
                    <a:pt x="107" y="834"/>
                    <a:pt x="107" y="834"/>
                  </a:cubicBezTo>
                  <a:cubicBezTo>
                    <a:pt x="107" y="834"/>
                    <a:pt x="107" y="846"/>
                    <a:pt x="107" y="846"/>
                  </a:cubicBezTo>
                  <a:cubicBezTo>
                    <a:pt x="96" y="858"/>
                    <a:pt x="96" y="870"/>
                    <a:pt x="84" y="882"/>
                  </a:cubicBezTo>
                  <a:cubicBezTo>
                    <a:pt x="84" y="894"/>
                    <a:pt x="72" y="894"/>
                    <a:pt x="72" y="906"/>
                  </a:cubicBezTo>
                  <a:lnTo>
                    <a:pt x="60" y="941"/>
                  </a:lnTo>
                  <a:cubicBezTo>
                    <a:pt x="60" y="941"/>
                    <a:pt x="60" y="953"/>
                    <a:pt x="48" y="953"/>
                  </a:cubicBezTo>
                  <a:lnTo>
                    <a:pt x="48" y="965"/>
                  </a:lnTo>
                  <a:cubicBezTo>
                    <a:pt x="48" y="977"/>
                    <a:pt x="36" y="989"/>
                    <a:pt x="36" y="1001"/>
                  </a:cubicBezTo>
                  <a:cubicBezTo>
                    <a:pt x="36" y="1001"/>
                    <a:pt x="36" y="1013"/>
                    <a:pt x="36" y="1025"/>
                  </a:cubicBezTo>
                  <a:cubicBezTo>
                    <a:pt x="24" y="1037"/>
                    <a:pt x="24" y="1049"/>
                    <a:pt x="24" y="1061"/>
                  </a:cubicBezTo>
                  <a:cubicBezTo>
                    <a:pt x="24" y="1061"/>
                    <a:pt x="24" y="1072"/>
                    <a:pt x="24" y="1072"/>
                  </a:cubicBezTo>
                  <a:cubicBezTo>
                    <a:pt x="24" y="1072"/>
                    <a:pt x="12" y="1084"/>
                    <a:pt x="12" y="1084"/>
                  </a:cubicBezTo>
                  <a:lnTo>
                    <a:pt x="12" y="1120"/>
                  </a:lnTo>
                  <a:cubicBezTo>
                    <a:pt x="12" y="1120"/>
                    <a:pt x="12" y="1132"/>
                    <a:pt x="12" y="1144"/>
                  </a:cubicBezTo>
                  <a:cubicBezTo>
                    <a:pt x="12" y="1156"/>
                    <a:pt x="12" y="1168"/>
                    <a:pt x="12" y="1180"/>
                  </a:cubicBezTo>
                  <a:cubicBezTo>
                    <a:pt x="12" y="1180"/>
                    <a:pt x="0" y="1191"/>
                    <a:pt x="0" y="1191"/>
                  </a:cubicBezTo>
                  <a:lnTo>
                    <a:pt x="0" y="1215"/>
                  </a:lnTo>
                  <a:lnTo>
                    <a:pt x="0" y="3073"/>
                  </a:lnTo>
                  <a:cubicBezTo>
                    <a:pt x="12" y="3061"/>
                    <a:pt x="12" y="3049"/>
                    <a:pt x="12" y="3049"/>
                  </a:cubicBezTo>
                  <a:cubicBezTo>
                    <a:pt x="12" y="3037"/>
                    <a:pt x="12" y="3025"/>
                    <a:pt x="24" y="3013"/>
                  </a:cubicBezTo>
                  <a:cubicBezTo>
                    <a:pt x="24" y="3001"/>
                    <a:pt x="24" y="3001"/>
                    <a:pt x="24" y="2989"/>
                  </a:cubicBezTo>
                  <a:cubicBezTo>
                    <a:pt x="24" y="2977"/>
                    <a:pt x="36" y="2966"/>
                    <a:pt x="36" y="2954"/>
                  </a:cubicBezTo>
                  <a:cubicBezTo>
                    <a:pt x="36" y="2942"/>
                    <a:pt x="48" y="2942"/>
                    <a:pt x="48" y="2930"/>
                  </a:cubicBezTo>
                  <a:lnTo>
                    <a:pt x="60" y="2894"/>
                  </a:lnTo>
                  <a:cubicBezTo>
                    <a:pt x="60" y="2894"/>
                    <a:pt x="72" y="2882"/>
                    <a:pt x="72" y="2870"/>
                  </a:cubicBezTo>
                  <a:cubicBezTo>
                    <a:pt x="72" y="2858"/>
                    <a:pt x="84" y="2846"/>
                    <a:pt x="84" y="2835"/>
                  </a:cubicBezTo>
                  <a:cubicBezTo>
                    <a:pt x="96" y="2835"/>
                    <a:pt x="96" y="2823"/>
                    <a:pt x="107" y="2811"/>
                  </a:cubicBezTo>
                  <a:cubicBezTo>
                    <a:pt x="107" y="2799"/>
                    <a:pt x="119" y="2787"/>
                    <a:pt x="119" y="2775"/>
                  </a:cubicBezTo>
                  <a:cubicBezTo>
                    <a:pt x="131" y="2775"/>
                    <a:pt x="131" y="2763"/>
                    <a:pt x="143" y="2751"/>
                  </a:cubicBezTo>
                  <a:cubicBezTo>
                    <a:pt x="143" y="2739"/>
                    <a:pt x="155" y="2727"/>
                    <a:pt x="167" y="2715"/>
                  </a:cubicBezTo>
                  <a:lnTo>
                    <a:pt x="179" y="2692"/>
                  </a:lnTo>
                  <a:cubicBezTo>
                    <a:pt x="203" y="2680"/>
                    <a:pt x="215" y="2656"/>
                    <a:pt x="238" y="2632"/>
                  </a:cubicBezTo>
                  <a:cubicBezTo>
                    <a:pt x="238" y="2632"/>
                    <a:pt x="250" y="2620"/>
                    <a:pt x="250" y="2620"/>
                  </a:cubicBezTo>
                  <a:cubicBezTo>
                    <a:pt x="262" y="2596"/>
                    <a:pt x="286" y="2585"/>
                    <a:pt x="298" y="2573"/>
                  </a:cubicBezTo>
                  <a:cubicBezTo>
                    <a:pt x="310" y="2561"/>
                    <a:pt x="310" y="2549"/>
                    <a:pt x="322" y="2549"/>
                  </a:cubicBezTo>
                  <a:cubicBezTo>
                    <a:pt x="334" y="2537"/>
                    <a:pt x="346" y="2525"/>
                    <a:pt x="357" y="2525"/>
                  </a:cubicBezTo>
                  <a:cubicBezTo>
                    <a:pt x="357" y="2513"/>
                    <a:pt x="369" y="2501"/>
                    <a:pt x="381" y="2501"/>
                  </a:cubicBezTo>
                  <a:cubicBezTo>
                    <a:pt x="393" y="2489"/>
                    <a:pt x="405" y="2477"/>
                    <a:pt x="417" y="2477"/>
                  </a:cubicBezTo>
                  <a:cubicBezTo>
                    <a:pt x="429" y="2465"/>
                    <a:pt x="441" y="2454"/>
                    <a:pt x="441" y="2454"/>
                  </a:cubicBezTo>
                  <a:cubicBezTo>
                    <a:pt x="453" y="2442"/>
                    <a:pt x="465" y="2430"/>
                    <a:pt x="477" y="2430"/>
                  </a:cubicBezTo>
                  <a:cubicBezTo>
                    <a:pt x="488" y="2418"/>
                    <a:pt x="500" y="2406"/>
                    <a:pt x="512" y="2406"/>
                  </a:cubicBezTo>
                  <a:cubicBezTo>
                    <a:pt x="524" y="2394"/>
                    <a:pt x="536" y="2382"/>
                    <a:pt x="560" y="2382"/>
                  </a:cubicBezTo>
                  <a:cubicBezTo>
                    <a:pt x="572" y="2370"/>
                    <a:pt x="584" y="2358"/>
                    <a:pt x="608" y="2346"/>
                  </a:cubicBezTo>
                  <a:cubicBezTo>
                    <a:pt x="655" y="2323"/>
                    <a:pt x="691" y="2299"/>
                    <a:pt x="750" y="2275"/>
                  </a:cubicBezTo>
                  <a:cubicBezTo>
                    <a:pt x="762" y="2263"/>
                    <a:pt x="774" y="2263"/>
                    <a:pt x="786" y="2251"/>
                  </a:cubicBezTo>
                  <a:cubicBezTo>
                    <a:pt x="822" y="2239"/>
                    <a:pt x="869" y="2215"/>
                    <a:pt x="917" y="2204"/>
                  </a:cubicBezTo>
                  <a:cubicBezTo>
                    <a:pt x="929" y="2192"/>
                    <a:pt x="929" y="2192"/>
                    <a:pt x="941" y="2192"/>
                  </a:cubicBezTo>
                  <a:cubicBezTo>
                    <a:pt x="989" y="2168"/>
                    <a:pt x="1036" y="2156"/>
                    <a:pt x="1084" y="2144"/>
                  </a:cubicBezTo>
                  <a:lnTo>
                    <a:pt x="1191" y="2108"/>
                  </a:lnTo>
                  <a:cubicBezTo>
                    <a:pt x="1215" y="2096"/>
                    <a:pt x="1250" y="2096"/>
                    <a:pt x="1274" y="2084"/>
                  </a:cubicBezTo>
                  <a:cubicBezTo>
                    <a:pt x="1310" y="2073"/>
                    <a:pt x="1358" y="2073"/>
                    <a:pt x="1393" y="2061"/>
                  </a:cubicBezTo>
                  <a:lnTo>
                    <a:pt x="1477" y="2049"/>
                  </a:lnTo>
                  <a:cubicBezTo>
                    <a:pt x="1489" y="2037"/>
                    <a:pt x="1500" y="2037"/>
                    <a:pt x="1512" y="2037"/>
                  </a:cubicBezTo>
                  <a:cubicBezTo>
                    <a:pt x="1560" y="2025"/>
                    <a:pt x="1608" y="2025"/>
                    <a:pt x="1655" y="2013"/>
                  </a:cubicBezTo>
                  <a:lnTo>
                    <a:pt x="1703" y="2013"/>
                  </a:lnTo>
                  <a:cubicBezTo>
                    <a:pt x="1751" y="2001"/>
                    <a:pt x="1810" y="2001"/>
                    <a:pt x="1870" y="2001"/>
                  </a:cubicBezTo>
                  <a:lnTo>
                    <a:pt x="1905" y="2001"/>
                  </a:lnTo>
                  <a:cubicBezTo>
                    <a:pt x="1941" y="1989"/>
                    <a:pt x="1977" y="1989"/>
                    <a:pt x="2012" y="1989"/>
                  </a:cubicBezTo>
                  <a:lnTo>
                    <a:pt x="2132" y="1989"/>
                  </a:lnTo>
                  <a:cubicBezTo>
                    <a:pt x="2155" y="1989"/>
                    <a:pt x="2191" y="1989"/>
                    <a:pt x="2227" y="2001"/>
                  </a:cubicBezTo>
                  <a:lnTo>
                    <a:pt x="2334" y="2001"/>
                  </a:lnTo>
                  <a:cubicBezTo>
                    <a:pt x="2358" y="2001"/>
                    <a:pt x="2393" y="2001"/>
                    <a:pt x="2429" y="2013"/>
                  </a:cubicBezTo>
                  <a:cubicBezTo>
                    <a:pt x="2465" y="2013"/>
                    <a:pt x="2501" y="2013"/>
                    <a:pt x="2536" y="2025"/>
                  </a:cubicBezTo>
                  <a:lnTo>
                    <a:pt x="2620" y="2037"/>
                  </a:lnTo>
                  <a:cubicBezTo>
                    <a:pt x="2667" y="2037"/>
                    <a:pt x="2703" y="2049"/>
                    <a:pt x="2739" y="2049"/>
                  </a:cubicBezTo>
                  <a:cubicBezTo>
                    <a:pt x="2763" y="2061"/>
                    <a:pt x="2798" y="2061"/>
                    <a:pt x="2822" y="2073"/>
                  </a:cubicBezTo>
                  <a:cubicBezTo>
                    <a:pt x="2870" y="2084"/>
                    <a:pt x="2905" y="2096"/>
                    <a:pt x="2953" y="2108"/>
                  </a:cubicBezTo>
                  <a:cubicBezTo>
                    <a:pt x="2977" y="2108"/>
                    <a:pt x="3013" y="2120"/>
                    <a:pt x="3036" y="2120"/>
                  </a:cubicBezTo>
                  <a:lnTo>
                    <a:pt x="3084" y="2144"/>
                  </a:lnTo>
                  <a:cubicBezTo>
                    <a:pt x="3120" y="2156"/>
                    <a:pt x="3167" y="2168"/>
                    <a:pt x="3203" y="2180"/>
                  </a:cubicBezTo>
                  <a:cubicBezTo>
                    <a:pt x="3215" y="2192"/>
                    <a:pt x="3227" y="2192"/>
                    <a:pt x="3239" y="2192"/>
                  </a:cubicBezTo>
                  <a:cubicBezTo>
                    <a:pt x="3286" y="2215"/>
                    <a:pt x="3322" y="2227"/>
                    <a:pt x="3358" y="2239"/>
                  </a:cubicBezTo>
                  <a:cubicBezTo>
                    <a:pt x="3370" y="2251"/>
                    <a:pt x="3394" y="2263"/>
                    <a:pt x="3405" y="2263"/>
                  </a:cubicBezTo>
                  <a:cubicBezTo>
                    <a:pt x="3465" y="2287"/>
                    <a:pt x="3513" y="2323"/>
                    <a:pt x="3560" y="2346"/>
                  </a:cubicBezTo>
                  <a:cubicBezTo>
                    <a:pt x="3977" y="2585"/>
                    <a:pt x="4179" y="2894"/>
                    <a:pt x="4179" y="3216"/>
                  </a:cubicBezTo>
                  <a:lnTo>
                    <a:pt x="4191" y="1227"/>
                  </a:lnTo>
                  <a:cubicBezTo>
                    <a:pt x="4191" y="906"/>
                    <a:pt x="3977" y="596"/>
                    <a:pt x="3572" y="358"/>
                  </a:cubicBezTo>
                  <a:cubicBezTo>
                    <a:pt x="3525" y="334"/>
                    <a:pt x="3465" y="310"/>
                    <a:pt x="3417" y="275"/>
                  </a:cubicBezTo>
                  <a:cubicBezTo>
                    <a:pt x="3394" y="275"/>
                    <a:pt x="3382" y="263"/>
                    <a:pt x="3358" y="251"/>
                  </a:cubicBezTo>
                  <a:cubicBezTo>
                    <a:pt x="3334" y="239"/>
                    <a:pt x="3298" y="227"/>
                    <a:pt x="3263" y="215"/>
                  </a:cubicBezTo>
                  <a:cubicBezTo>
                    <a:pt x="3263" y="215"/>
                    <a:pt x="3251" y="215"/>
                    <a:pt x="3251" y="203"/>
                  </a:cubicBezTo>
                  <a:cubicBezTo>
                    <a:pt x="3239" y="203"/>
                    <a:pt x="3227" y="203"/>
                    <a:pt x="3215" y="191"/>
                  </a:cubicBezTo>
                  <a:cubicBezTo>
                    <a:pt x="3167" y="179"/>
                    <a:pt x="3132" y="168"/>
                    <a:pt x="3084" y="156"/>
                  </a:cubicBezTo>
                  <a:lnTo>
                    <a:pt x="3048" y="144"/>
                  </a:lnTo>
                  <a:cubicBezTo>
                    <a:pt x="3036" y="132"/>
                    <a:pt x="3024" y="132"/>
                    <a:pt x="3013" y="132"/>
                  </a:cubicBezTo>
                  <a:lnTo>
                    <a:pt x="2965" y="120"/>
                  </a:lnTo>
                  <a:cubicBezTo>
                    <a:pt x="2917" y="108"/>
                    <a:pt x="2870" y="96"/>
                    <a:pt x="2834" y="84"/>
                  </a:cubicBezTo>
                  <a:cubicBezTo>
                    <a:pt x="2822" y="84"/>
                    <a:pt x="2810" y="84"/>
                    <a:pt x="2798" y="72"/>
                  </a:cubicBezTo>
                  <a:lnTo>
                    <a:pt x="2739" y="72"/>
                  </a:lnTo>
                  <a:cubicBezTo>
                    <a:pt x="2703" y="60"/>
                    <a:pt x="2667" y="48"/>
                    <a:pt x="2632" y="48"/>
                  </a:cubicBezTo>
                  <a:cubicBezTo>
                    <a:pt x="2620" y="48"/>
                    <a:pt x="2596" y="37"/>
                    <a:pt x="2584" y="37"/>
                  </a:cubicBezTo>
                  <a:lnTo>
                    <a:pt x="2536" y="37"/>
                  </a:lnTo>
                  <a:cubicBezTo>
                    <a:pt x="2501" y="25"/>
                    <a:pt x="2465" y="25"/>
                    <a:pt x="2429" y="25"/>
                  </a:cubicBezTo>
                  <a:cubicBezTo>
                    <a:pt x="2417" y="25"/>
                    <a:pt x="2405" y="13"/>
                    <a:pt x="2382" y="13"/>
                  </a:cubicBezTo>
                  <a:lnTo>
                    <a:pt x="2227" y="13"/>
                  </a:lnTo>
                  <a:cubicBezTo>
                    <a:pt x="2215" y="13"/>
                    <a:pt x="2191" y="1"/>
                    <a:pt x="2179" y="1"/>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 name="Google Shape;148;p15"/>
            <p:cNvSpPr/>
            <p:nvPr/>
          </p:nvSpPr>
          <p:spPr>
            <a:xfrm>
              <a:off x="1144825" y="2913287"/>
              <a:ext cx="385863" cy="192388"/>
            </a:xfrm>
            <a:custGeom>
              <a:avLst/>
              <a:gdLst/>
              <a:ahLst/>
              <a:cxnLst/>
              <a:rect l="l" t="t" r="r" b="b"/>
              <a:pathLst>
                <a:path w="12062" h="6014" extrusionOk="0">
                  <a:moveTo>
                    <a:pt x="12" y="1"/>
                  </a:moveTo>
                  <a:lnTo>
                    <a:pt x="0" y="1989"/>
                  </a:lnTo>
                  <a:lnTo>
                    <a:pt x="1846" y="2679"/>
                  </a:lnTo>
                  <a:cubicBezTo>
                    <a:pt x="1870" y="2834"/>
                    <a:pt x="1905" y="2989"/>
                    <a:pt x="1977" y="3144"/>
                  </a:cubicBezTo>
                  <a:lnTo>
                    <a:pt x="1286" y="2739"/>
                  </a:lnTo>
                  <a:lnTo>
                    <a:pt x="1286" y="4727"/>
                  </a:lnTo>
                  <a:lnTo>
                    <a:pt x="2239" y="5275"/>
                  </a:lnTo>
                  <a:lnTo>
                    <a:pt x="4191" y="4703"/>
                  </a:lnTo>
                  <a:lnTo>
                    <a:pt x="4203" y="4703"/>
                  </a:lnTo>
                  <a:cubicBezTo>
                    <a:pt x="4263" y="4715"/>
                    <a:pt x="4334" y="4739"/>
                    <a:pt x="4394" y="4751"/>
                  </a:cubicBezTo>
                  <a:cubicBezTo>
                    <a:pt x="4418" y="4763"/>
                    <a:pt x="4441" y="4763"/>
                    <a:pt x="4465" y="4775"/>
                  </a:cubicBezTo>
                  <a:cubicBezTo>
                    <a:pt x="4513" y="4787"/>
                    <a:pt x="4560" y="4787"/>
                    <a:pt x="4608" y="4799"/>
                  </a:cubicBezTo>
                  <a:cubicBezTo>
                    <a:pt x="4608" y="4799"/>
                    <a:pt x="4620" y="4811"/>
                    <a:pt x="4632" y="4811"/>
                  </a:cubicBezTo>
                  <a:cubicBezTo>
                    <a:pt x="4656" y="4811"/>
                    <a:pt x="4668" y="4811"/>
                    <a:pt x="4691" y="4823"/>
                  </a:cubicBezTo>
                  <a:cubicBezTo>
                    <a:pt x="4727" y="4823"/>
                    <a:pt x="4763" y="4834"/>
                    <a:pt x="4799" y="4846"/>
                  </a:cubicBezTo>
                  <a:cubicBezTo>
                    <a:pt x="4834" y="4846"/>
                    <a:pt x="4858" y="4846"/>
                    <a:pt x="4894" y="4858"/>
                  </a:cubicBezTo>
                  <a:cubicBezTo>
                    <a:pt x="4930" y="4858"/>
                    <a:pt x="4965" y="4870"/>
                    <a:pt x="5001" y="4870"/>
                  </a:cubicBezTo>
                  <a:cubicBezTo>
                    <a:pt x="5013" y="4882"/>
                    <a:pt x="5025" y="4882"/>
                    <a:pt x="5037" y="4882"/>
                  </a:cubicBezTo>
                  <a:cubicBezTo>
                    <a:pt x="5060" y="4882"/>
                    <a:pt x="5084" y="4882"/>
                    <a:pt x="5096" y="4894"/>
                  </a:cubicBezTo>
                  <a:lnTo>
                    <a:pt x="5203" y="4906"/>
                  </a:lnTo>
                  <a:cubicBezTo>
                    <a:pt x="5239" y="4906"/>
                    <a:pt x="5263" y="4906"/>
                    <a:pt x="5299" y="4918"/>
                  </a:cubicBezTo>
                  <a:lnTo>
                    <a:pt x="5406" y="4918"/>
                  </a:lnTo>
                  <a:cubicBezTo>
                    <a:pt x="5418" y="4930"/>
                    <a:pt x="5430" y="4930"/>
                    <a:pt x="5441" y="4930"/>
                  </a:cubicBezTo>
                  <a:lnTo>
                    <a:pt x="5477" y="4930"/>
                  </a:lnTo>
                  <a:cubicBezTo>
                    <a:pt x="5572" y="4942"/>
                    <a:pt x="5668" y="4942"/>
                    <a:pt x="5763" y="4942"/>
                  </a:cubicBezTo>
                  <a:lnTo>
                    <a:pt x="6965" y="6013"/>
                  </a:lnTo>
                  <a:lnTo>
                    <a:pt x="8263" y="5811"/>
                  </a:lnTo>
                  <a:lnTo>
                    <a:pt x="8370" y="4537"/>
                  </a:lnTo>
                  <a:cubicBezTo>
                    <a:pt x="8597" y="4453"/>
                    <a:pt x="8799" y="4358"/>
                    <a:pt x="9001" y="4239"/>
                  </a:cubicBezTo>
                  <a:cubicBezTo>
                    <a:pt x="9013" y="4227"/>
                    <a:pt x="9037" y="4215"/>
                    <a:pt x="9061" y="4203"/>
                  </a:cubicBezTo>
                  <a:cubicBezTo>
                    <a:pt x="9073" y="4192"/>
                    <a:pt x="9085" y="4180"/>
                    <a:pt x="9109" y="4180"/>
                  </a:cubicBezTo>
                  <a:cubicBezTo>
                    <a:pt x="9121" y="4168"/>
                    <a:pt x="9144" y="4156"/>
                    <a:pt x="9156" y="4144"/>
                  </a:cubicBezTo>
                  <a:cubicBezTo>
                    <a:pt x="9192" y="4120"/>
                    <a:pt x="9216" y="4108"/>
                    <a:pt x="9240" y="4084"/>
                  </a:cubicBezTo>
                  <a:cubicBezTo>
                    <a:pt x="9251" y="4072"/>
                    <a:pt x="9275" y="4061"/>
                    <a:pt x="9287" y="4049"/>
                  </a:cubicBezTo>
                  <a:cubicBezTo>
                    <a:pt x="9311" y="4037"/>
                    <a:pt x="9335" y="4013"/>
                    <a:pt x="9371" y="3989"/>
                  </a:cubicBezTo>
                  <a:cubicBezTo>
                    <a:pt x="9382" y="3989"/>
                    <a:pt x="9394" y="3977"/>
                    <a:pt x="9406" y="3965"/>
                  </a:cubicBezTo>
                  <a:cubicBezTo>
                    <a:pt x="9442" y="3930"/>
                    <a:pt x="9478" y="3906"/>
                    <a:pt x="9513" y="3870"/>
                  </a:cubicBezTo>
                  <a:lnTo>
                    <a:pt x="11704" y="3811"/>
                  </a:lnTo>
                  <a:lnTo>
                    <a:pt x="12049" y="3060"/>
                  </a:lnTo>
                  <a:lnTo>
                    <a:pt x="12061" y="1072"/>
                  </a:lnTo>
                  <a:lnTo>
                    <a:pt x="12061" y="1072"/>
                  </a:lnTo>
                  <a:lnTo>
                    <a:pt x="11716" y="1822"/>
                  </a:lnTo>
                  <a:lnTo>
                    <a:pt x="9525" y="1894"/>
                  </a:lnTo>
                  <a:cubicBezTo>
                    <a:pt x="9490" y="1917"/>
                    <a:pt x="9454" y="1953"/>
                    <a:pt x="9418" y="1977"/>
                  </a:cubicBezTo>
                  <a:cubicBezTo>
                    <a:pt x="9406" y="1989"/>
                    <a:pt x="9382" y="2001"/>
                    <a:pt x="9371" y="2013"/>
                  </a:cubicBezTo>
                  <a:cubicBezTo>
                    <a:pt x="9347" y="2025"/>
                    <a:pt x="9323" y="2048"/>
                    <a:pt x="9299" y="2072"/>
                  </a:cubicBezTo>
                  <a:cubicBezTo>
                    <a:pt x="9275" y="2084"/>
                    <a:pt x="9263" y="2084"/>
                    <a:pt x="9240" y="2096"/>
                  </a:cubicBezTo>
                  <a:cubicBezTo>
                    <a:pt x="9216" y="2120"/>
                    <a:pt x="9192" y="2132"/>
                    <a:pt x="9168" y="2156"/>
                  </a:cubicBezTo>
                  <a:cubicBezTo>
                    <a:pt x="9144" y="2167"/>
                    <a:pt x="9132" y="2179"/>
                    <a:pt x="9109" y="2191"/>
                  </a:cubicBezTo>
                  <a:cubicBezTo>
                    <a:pt x="9073" y="2215"/>
                    <a:pt x="9037" y="2227"/>
                    <a:pt x="9001" y="2251"/>
                  </a:cubicBezTo>
                  <a:cubicBezTo>
                    <a:pt x="8906" y="2310"/>
                    <a:pt x="8811" y="2358"/>
                    <a:pt x="8704" y="2417"/>
                  </a:cubicBezTo>
                  <a:cubicBezTo>
                    <a:pt x="8597" y="2465"/>
                    <a:pt x="8489" y="2513"/>
                    <a:pt x="8370" y="2548"/>
                  </a:cubicBezTo>
                  <a:lnTo>
                    <a:pt x="8263" y="3822"/>
                  </a:lnTo>
                  <a:lnTo>
                    <a:pt x="6965" y="4025"/>
                  </a:lnTo>
                  <a:lnTo>
                    <a:pt x="5763" y="2953"/>
                  </a:lnTo>
                  <a:cubicBezTo>
                    <a:pt x="5680" y="2953"/>
                    <a:pt x="5584" y="2953"/>
                    <a:pt x="5489" y="2941"/>
                  </a:cubicBezTo>
                  <a:lnTo>
                    <a:pt x="5406" y="2941"/>
                  </a:lnTo>
                  <a:cubicBezTo>
                    <a:pt x="5370" y="2929"/>
                    <a:pt x="5346" y="2929"/>
                    <a:pt x="5311" y="2929"/>
                  </a:cubicBezTo>
                  <a:cubicBezTo>
                    <a:pt x="5275" y="2918"/>
                    <a:pt x="5239" y="2918"/>
                    <a:pt x="5203" y="2918"/>
                  </a:cubicBezTo>
                  <a:lnTo>
                    <a:pt x="5108" y="2906"/>
                  </a:lnTo>
                  <a:cubicBezTo>
                    <a:pt x="5072" y="2894"/>
                    <a:pt x="5037" y="2894"/>
                    <a:pt x="5013" y="2894"/>
                  </a:cubicBezTo>
                  <a:cubicBezTo>
                    <a:pt x="4977" y="2882"/>
                    <a:pt x="4941" y="2882"/>
                    <a:pt x="4894" y="2870"/>
                  </a:cubicBezTo>
                  <a:cubicBezTo>
                    <a:pt x="4870" y="2870"/>
                    <a:pt x="4834" y="2858"/>
                    <a:pt x="4810" y="2858"/>
                  </a:cubicBezTo>
                  <a:cubicBezTo>
                    <a:pt x="4775" y="2846"/>
                    <a:pt x="4739" y="2846"/>
                    <a:pt x="4703" y="2834"/>
                  </a:cubicBezTo>
                  <a:lnTo>
                    <a:pt x="4608" y="2810"/>
                  </a:lnTo>
                  <a:cubicBezTo>
                    <a:pt x="4560" y="2810"/>
                    <a:pt x="4513" y="2798"/>
                    <a:pt x="4465" y="2787"/>
                  </a:cubicBezTo>
                  <a:cubicBezTo>
                    <a:pt x="4441" y="2775"/>
                    <a:pt x="4418" y="2775"/>
                    <a:pt x="4406" y="2763"/>
                  </a:cubicBezTo>
                  <a:cubicBezTo>
                    <a:pt x="4334" y="2751"/>
                    <a:pt x="4275" y="2739"/>
                    <a:pt x="4203" y="2715"/>
                  </a:cubicBezTo>
                  <a:lnTo>
                    <a:pt x="4191" y="2715"/>
                  </a:lnTo>
                  <a:lnTo>
                    <a:pt x="2274" y="3287"/>
                  </a:lnTo>
                  <a:lnTo>
                    <a:pt x="2274" y="1608"/>
                  </a:lnTo>
                  <a:cubicBezTo>
                    <a:pt x="2036" y="1322"/>
                    <a:pt x="1893" y="1013"/>
                    <a:pt x="1858" y="703"/>
                  </a:cubicBezTo>
                  <a:lnTo>
                    <a:pt x="12" y="1"/>
                  </a:ln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 name="Google Shape;149;p15"/>
            <p:cNvSpPr/>
            <p:nvPr/>
          </p:nvSpPr>
          <p:spPr>
            <a:xfrm>
              <a:off x="1145209" y="2818822"/>
              <a:ext cx="385480" cy="223226"/>
            </a:xfrm>
            <a:custGeom>
              <a:avLst/>
              <a:gdLst/>
              <a:ahLst/>
              <a:cxnLst/>
              <a:rect l="l" t="t" r="r" b="b"/>
              <a:pathLst>
                <a:path w="12050" h="6978" extrusionOk="0">
                  <a:moveTo>
                    <a:pt x="6019" y="2275"/>
                  </a:moveTo>
                  <a:cubicBezTo>
                    <a:pt x="6555" y="2275"/>
                    <a:pt x="7090" y="2394"/>
                    <a:pt x="7501" y="2632"/>
                  </a:cubicBezTo>
                  <a:cubicBezTo>
                    <a:pt x="8323" y="3108"/>
                    <a:pt x="8323" y="3882"/>
                    <a:pt x="7513" y="4347"/>
                  </a:cubicBezTo>
                  <a:cubicBezTo>
                    <a:pt x="7102" y="4585"/>
                    <a:pt x="6567" y="4704"/>
                    <a:pt x="6031" y="4704"/>
                  </a:cubicBezTo>
                  <a:cubicBezTo>
                    <a:pt x="5495" y="4704"/>
                    <a:pt x="4959" y="4585"/>
                    <a:pt x="4548" y="4347"/>
                  </a:cubicBezTo>
                  <a:cubicBezTo>
                    <a:pt x="3727" y="3882"/>
                    <a:pt x="3727" y="3108"/>
                    <a:pt x="4537" y="2632"/>
                  </a:cubicBezTo>
                  <a:cubicBezTo>
                    <a:pt x="4947" y="2394"/>
                    <a:pt x="5483" y="2275"/>
                    <a:pt x="6019" y="2275"/>
                  </a:cubicBezTo>
                  <a:close/>
                  <a:moveTo>
                    <a:pt x="5084" y="1"/>
                  </a:moveTo>
                  <a:lnTo>
                    <a:pt x="3786" y="203"/>
                  </a:lnTo>
                  <a:lnTo>
                    <a:pt x="3679" y="1477"/>
                  </a:lnTo>
                  <a:cubicBezTo>
                    <a:pt x="3453" y="1560"/>
                    <a:pt x="3251" y="1656"/>
                    <a:pt x="3048" y="1775"/>
                  </a:cubicBezTo>
                  <a:cubicBezTo>
                    <a:pt x="2858" y="1894"/>
                    <a:pt x="2679" y="2013"/>
                    <a:pt x="2536" y="2144"/>
                  </a:cubicBezTo>
                  <a:lnTo>
                    <a:pt x="346" y="2203"/>
                  </a:lnTo>
                  <a:lnTo>
                    <a:pt x="0" y="2954"/>
                  </a:lnTo>
                  <a:lnTo>
                    <a:pt x="1846" y="3656"/>
                  </a:lnTo>
                  <a:cubicBezTo>
                    <a:pt x="1881" y="3966"/>
                    <a:pt x="2024" y="4275"/>
                    <a:pt x="2274" y="4561"/>
                  </a:cubicBezTo>
                  <a:lnTo>
                    <a:pt x="1274" y="5692"/>
                  </a:lnTo>
                  <a:lnTo>
                    <a:pt x="2227" y="6252"/>
                  </a:lnTo>
                  <a:lnTo>
                    <a:pt x="4191" y="5668"/>
                  </a:lnTo>
                  <a:cubicBezTo>
                    <a:pt x="4679" y="5811"/>
                    <a:pt x="5215" y="5894"/>
                    <a:pt x="5763" y="5918"/>
                  </a:cubicBezTo>
                  <a:lnTo>
                    <a:pt x="6965" y="6978"/>
                  </a:lnTo>
                  <a:lnTo>
                    <a:pt x="8263" y="6775"/>
                  </a:lnTo>
                  <a:lnTo>
                    <a:pt x="8370" y="5513"/>
                  </a:lnTo>
                  <a:cubicBezTo>
                    <a:pt x="8585" y="5418"/>
                    <a:pt x="8799" y="5323"/>
                    <a:pt x="8989" y="5204"/>
                  </a:cubicBezTo>
                  <a:cubicBezTo>
                    <a:pt x="9192" y="5097"/>
                    <a:pt x="9359" y="4966"/>
                    <a:pt x="9513" y="4847"/>
                  </a:cubicBezTo>
                  <a:lnTo>
                    <a:pt x="11704" y="4775"/>
                  </a:lnTo>
                  <a:lnTo>
                    <a:pt x="12049" y="4025"/>
                  </a:lnTo>
                  <a:lnTo>
                    <a:pt x="10204" y="3335"/>
                  </a:lnTo>
                  <a:cubicBezTo>
                    <a:pt x="10168" y="3025"/>
                    <a:pt x="10013" y="2703"/>
                    <a:pt x="9775" y="2418"/>
                  </a:cubicBezTo>
                  <a:lnTo>
                    <a:pt x="10763" y="1287"/>
                  </a:lnTo>
                  <a:lnTo>
                    <a:pt x="9811" y="739"/>
                  </a:lnTo>
                  <a:lnTo>
                    <a:pt x="7858" y="1310"/>
                  </a:lnTo>
                  <a:cubicBezTo>
                    <a:pt x="7358" y="1179"/>
                    <a:pt x="6823" y="1096"/>
                    <a:pt x="6287" y="1072"/>
                  </a:cubicBezTo>
                  <a:lnTo>
                    <a:pt x="5084" y="1"/>
                  </a:lnTo>
                  <a:close/>
                </a:path>
              </a:pathLst>
            </a:custGeom>
            <a:gradFill>
              <a:gsLst>
                <a:gs pos="0">
                  <a:schemeClr val="dk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0" name="Google Shape;150;p15"/>
          <p:cNvGrpSpPr/>
          <p:nvPr/>
        </p:nvGrpSpPr>
        <p:grpSpPr>
          <a:xfrm>
            <a:off x="-80261" y="376656"/>
            <a:ext cx="522077" cy="581533"/>
            <a:chOff x="2092454" y="2863767"/>
            <a:chExt cx="391558" cy="436150"/>
          </a:xfrm>
        </p:grpSpPr>
        <p:sp>
          <p:nvSpPr>
            <p:cNvPr id="151" name="Google Shape;151;p15"/>
            <p:cNvSpPr/>
            <p:nvPr/>
          </p:nvSpPr>
          <p:spPr>
            <a:xfrm>
              <a:off x="2092806" y="2863767"/>
              <a:ext cx="391206" cy="226649"/>
            </a:xfrm>
            <a:custGeom>
              <a:avLst/>
              <a:gdLst/>
              <a:ahLst/>
              <a:cxnLst/>
              <a:rect l="l" t="t" r="r" b="b"/>
              <a:pathLst>
                <a:path w="12229" h="7085" extrusionOk="0">
                  <a:moveTo>
                    <a:pt x="6097" y="1"/>
                  </a:moveTo>
                  <a:lnTo>
                    <a:pt x="1" y="3537"/>
                  </a:lnTo>
                  <a:lnTo>
                    <a:pt x="6133" y="7085"/>
                  </a:lnTo>
                  <a:lnTo>
                    <a:pt x="12229" y="3537"/>
                  </a:lnTo>
                  <a:lnTo>
                    <a:pt x="6097" y="1"/>
                  </a:lnTo>
                  <a:close/>
                </a:path>
              </a:pathLst>
            </a:custGeom>
            <a:gradFill>
              <a:gsLst>
                <a:gs pos="0">
                  <a:schemeClr val="lt2"/>
                </a:gs>
                <a:gs pos="100000">
                  <a:schemeClr val="dk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 name="Google Shape;152;p15"/>
            <p:cNvSpPr/>
            <p:nvPr/>
          </p:nvSpPr>
          <p:spPr>
            <a:xfrm>
              <a:off x="2288583" y="2976883"/>
              <a:ext cx="195427" cy="323035"/>
            </a:xfrm>
            <a:custGeom>
              <a:avLst/>
              <a:gdLst/>
              <a:ahLst/>
              <a:cxnLst/>
              <a:rect l="l" t="t" r="r" b="b"/>
              <a:pathLst>
                <a:path w="6109" h="10098" extrusionOk="0">
                  <a:moveTo>
                    <a:pt x="6109" y="1"/>
                  </a:moveTo>
                  <a:lnTo>
                    <a:pt x="13" y="3549"/>
                  </a:lnTo>
                  <a:lnTo>
                    <a:pt x="1" y="10097"/>
                  </a:lnTo>
                  <a:lnTo>
                    <a:pt x="6097" y="6561"/>
                  </a:lnTo>
                  <a:lnTo>
                    <a:pt x="6109" y="1"/>
                  </a:lnTo>
                  <a:close/>
                </a:path>
              </a:pathLst>
            </a:custGeom>
            <a:gradFill>
              <a:gsLst>
                <a:gs pos="0">
                  <a:schemeClr val="dk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 name="Google Shape;153;p15"/>
            <p:cNvSpPr/>
            <p:nvPr/>
          </p:nvSpPr>
          <p:spPr>
            <a:xfrm>
              <a:off x="2092454" y="2976883"/>
              <a:ext cx="196547" cy="323035"/>
            </a:xfrm>
            <a:custGeom>
              <a:avLst/>
              <a:gdLst/>
              <a:ahLst/>
              <a:cxnLst/>
              <a:rect l="l" t="t" r="r" b="b"/>
              <a:pathLst>
                <a:path w="6144" h="10098" extrusionOk="0">
                  <a:moveTo>
                    <a:pt x="12" y="1"/>
                  </a:moveTo>
                  <a:lnTo>
                    <a:pt x="0" y="6561"/>
                  </a:lnTo>
                  <a:lnTo>
                    <a:pt x="6132" y="10097"/>
                  </a:lnTo>
                  <a:lnTo>
                    <a:pt x="6144" y="3549"/>
                  </a:lnTo>
                  <a:lnTo>
                    <a:pt x="12" y="1"/>
                  </a:ln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4" name="Google Shape;154;p15"/>
          <p:cNvGrpSpPr/>
          <p:nvPr/>
        </p:nvGrpSpPr>
        <p:grpSpPr>
          <a:xfrm>
            <a:off x="309739" y="-204877"/>
            <a:ext cx="522077" cy="581533"/>
            <a:chOff x="2092454" y="2863767"/>
            <a:chExt cx="391558" cy="436150"/>
          </a:xfrm>
        </p:grpSpPr>
        <p:sp>
          <p:nvSpPr>
            <p:cNvPr id="155" name="Google Shape;155;p15"/>
            <p:cNvSpPr/>
            <p:nvPr/>
          </p:nvSpPr>
          <p:spPr>
            <a:xfrm>
              <a:off x="2092806" y="2863767"/>
              <a:ext cx="391206" cy="226649"/>
            </a:xfrm>
            <a:custGeom>
              <a:avLst/>
              <a:gdLst/>
              <a:ahLst/>
              <a:cxnLst/>
              <a:rect l="l" t="t" r="r" b="b"/>
              <a:pathLst>
                <a:path w="12229" h="7085" extrusionOk="0">
                  <a:moveTo>
                    <a:pt x="6097" y="1"/>
                  </a:moveTo>
                  <a:lnTo>
                    <a:pt x="1" y="3537"/>
                  </a:lnTo>
                  <a:lnTo>
                    <a:pt x="6133" y="7085"/>
                  </a:lnTo>
                  <a:lnTo>
                    <a:pt x="12229" y="3537"/>
                  </a:lnTo>
                  <a:lnTo>
                    <a:pt x="6097" y="1"/>
                  </a:lnTo>
                  <a:close/>
                </a:path>
              </a:pathLst>
            </a:custGeom>
            <a:gradFill>
              <a:gsLst>
                <a:gs pos="0">
                  <a:schemeClr val="lt2"/>
                </a:gs>
                <a:gs pos="100000">
                  <a:schemeClr val="dk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 name="Google Shape;156;p15"/>
            <p:cNvSpPr/>
            <p:nvPr/>
          </p:nvSpPr>
          <p:spPr>
            <a:xfrm>
              <a:off x="2288583" y="2976883"/>
              <a:ext cx="195427" cy="323035"/>
            </a:xfrm>
            <a:custGeom>
              <a:avLst/>
              <a:gdLst/>
              <a:ahLst/>
              <a:cxnLst/>
              <a:rect l="l" t="t" r="r" b="b"/>
              <a:pathLst>
                <a:path w="6109" h="10098" extrusionOk="0">
                  <a:moveTo>
                    <a:pt x="6109" y="1"/>
                  </a:moveTo>
                  <a:lnTo>
                    <a:pt x="13" y="3549"/>
                  </a:lnTo>
                  <a:lnTo>
                    <a:pt x="1" y="10097"/>
                  </a:lnTo>
                  <a:lnTo>
                    <a:pt x="6097" y="6561"/>
                  </a:lnTo>
                  <a:lnTo>
                    <a:pt x="6109" y="1"/>
                  </a:lnTo>
                  <a:close/>
                </a:path>
              </a:pathLst>
            </a:custGeom>
            <a:gradFill>
              <a:gsLst>
                <a:gs pos="0">
                  <a:schemeClr val="dk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 name="Google Shape;157;p15"/>
            <p:cNvSpPr/>
            <p:nvPr/>
          </p:nvSpPr>
          <p:spPr>
            <a:xfrm>
              <a:off x="2092454" y="2976883"/>
              <a:ext cx="196547" cy="323035"/>
            </a:xfrm>
            <a:custGeom>
              <a:avLst/>
              <a:gdLst/>
              <a:ahLst/>
              <a:cxnLst/>
              <a:rect l="l" t="t" r="r" b="b"/>
              <a:pathLst>
                <a:path w="6144" h="10098" extrusionOk="0">
                  <a:moveTo>
                    <a:pt x="12" y="1"/>
                  </a:moveTo>
                  <a:lnTo>
                    <a:pt x="0" y="6561"/>
                  </a:lnTo>
                  <a:lnTo>
                    <a:pt x="6132" y="10097"/>
                  </a:lnTo>
                  <a:lnTo>
                    <a:pt x="6144" y="3549"/>
                  </a:lnTo>
                  <a:lnTo>
                    <a:pt x="12" y="1"/>
                  </a:ln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8" name="Google Shape;158;p15"/>
          <p:cNvGrpSpPr/>
          <p:nvPr/>
        </p:nvGrpSpPr>
        <p:grpSpPr>
          <a:xfrm>
            <a:off x="11550168" y="5088585"/>
            <a:ext cx="473417" cy="742881"/>
            <a:chOff x="304275" y="275275"/>
            <a:chExt cx="355063" cy="557161"/>
          </a:xfrm>
        </p:grpSpPr>
        <p:sp>
          <p:nvSpPr>
            <p:cNvPr id="159" name="Google Shape;159;p15"/>
            <p:cNvSpPr/>
            <p:nvPr/>
          </p:nvSpPr>
          <p:spPr>
            <a:xfrm>
              <a:off x="304275" y="275275"/>
              <a:ext cx="130500" cy="130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 name="Google Shape;160;p15"/>
            <p:cNvSpPr/>
            <p:nvPr/>
          </p:nvSpPr>
          <p:spPr>
            <a:xfrm>
              <a:off x="528838" y="275275"/>
              <a:ext cx="130500" cy="130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 name="Google Shape;161;p15"/>
            <p:cNvSpPr/>
            <p:nvPr/>
          </p:nvSpPr>
          <p:spPr>
            <a:xfrm>
              <a:off x="304275" y="488611"/>
              <a:ext cx="130500" cy="130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 name="Google Shape;162;p15"/>
            <p:cNvSpPr/>
            <p:nvPr/>
          </p:nvSpPr>
          <p:spPr>
            <a:xfrm>
              <a:off x="528838" y="488611"/>
              <a:ext cx="130500" cy="130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 name="Google Shape;163;p15"/>
            <p:cNvSpPr/>
            <p:nvPr/>
          </p:nvSpPr>
          <p:spPr>
            <a:xfrm>
              <a:off x="304275" y="701936"/>
              <a:ext cx="130500" cy="130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 name="Google Shape;164;p15"/>
            <p:cNvSpPr/>
            <p:nvPr/>
          </p:nvSpPr>
          <p:spPr>
            <a:xfrm>
              <a:off x="528838" y="701936"/>
              <a:ext cx="130500" cy="130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5" name="Google Shape;165;p15"/>
          <p:cNvGrpSpPr/>
          <p:nvPr/>
        </p:nvGrpSpPr>
        <p:grpSpPr>
          <a:xfrm>
            <a:off x="1113105" y="318744"/>
            <a:ext cx="1194800" cy="274800"/>
            <a:chOff x="5733519" y="960358"/>
            <a:chExt cx="896100" cy="206100"/>
          </a:xfrm>
        </p:grpSpPr>
        <p:grpSp>
          <p:nvGrpSpPr>
            <p:cNvPr id="166" name="Google Shape;166;p15"/>
            <p:cNvGrpSpPr/>
            <p:nvPr/>
          </p:nvGrpSpPr>
          <p:grpSpPr>
            <a:xfrm>
              <a:off x="5733519" y="960358"/>
              <a:ext cx="210300" cy="206100"/>
              <a:chOff x="5733519" y="960358"/>
              <a:chExt cx="210300" cy="206100"/>
            </a:xfrm>
          </p:grpSpPr>
          <p:cxnSp>
            <p:nvCxnSpPr>
              <p:cNvPr id="167" name="Google Shape;167;p15"/>
              <p:cNvCxnSpPr/>
              <p:nvPr/>
            </p:nvCxnSpPr>
            <p:spPr>
              <a:xfrm>
                <a:off x="5838685" y="960358"/>
                <a:ext cx="0" cy="206100"/>
              </a:xfrm>
              <a:prstGeom prst="straightConnector1">
                <a:avLst/>
              </a:prstGeom>
              <a:noFill/>
              <a:ln w="9525" cap="flat" cmpd="sng">
                <a:solidFill>
                  <a:schemeClr val="accent2"/>
                </a:solidFill>
                <a:prstDash val="solid"/>
                <a:round/>
                <a:headEnd type="none" w="med" len="med"/>
                <a:tailEnd type="none" w="med" len="med"/>
              </a:ln>
            </p:spPr>
          </p:cxnSp>
          <p:cxnSp>
            <p:nvCxnSpPr>
              <p:cNvPr id="168" name="Google Shape;168;p15"/>
              <p:cNvCxnSpPr/>
              <p:nvPr/>
            </p:nvCxnSpPr>
            <p:spPr>
              <a:xfrm>
                <a:off x="5733519" y="1063334"/>
                <a:ext cx="210300" cy="0"/>
              </a:xfrm>
              <a:prstGeom prst="straightConnector1">
                <a:avLst/>
              </a:prstGeom>
              <a:noFill/>
              <a:ln w="9525" cap="flat" cmpd="sng">
                <a:solidFill>
                  <a:schemeClr val="accent2"/>
                </a:solidFill>
                <a:prstDash val="solid"/>
                <a:round/>
                <a:headEnd type="none" w="med" len="med"/>
                <a:tailEnd type="none" w="med" len="med"/>
              </a:ln>
            </p:spPr>
          </p:cxnSp>
        </p:grpSp>
        <p:grpSp>
          <p:nvGrpSpPr>
            <p:cNvPr id="169" name="Google Shape;169;p15"/>
            <p:cNvGrpSpPr/>
            <p:nvPr/>
          </p:nvGrpSpPr>
          <p:grpSpPr>
            <a:xfrm>
              <a:off x="6076419" y="960358"/>
              <a:ext cx="210300" cy="206100"/>
              <a:chOff x="6076419" y="960358"/>
              <a:chExt cx="210300" cy="206100"/>
            </a:xfrm>
          </p:grpSpPr>
          <p:cxnSp>
            <p:nvCxnSpPr>
              <p:cNvPr id="170" name="Google Shape;170;p15"/>
              <p:cNvCxnSpPr/>
              <p:nvPr/>
            </p:nvCxnSpPr>
            <p:spPr>
              <a:xfrm>
                <a:off x="6181585" y="960358"/>
                <a:ext cx="0" cy="206100"/>
              </a:xfrm>
              <a:prstGeom prst="straightConnector1">
                <a:avLst/>
              </a:prstGeom>
              <a:noFill/>
              <a:ln w="9525" cap="flat" cmpd="sng">
                <a:solidFill>
                  <a:schemeClr val="accent2"/>
                </a:solidFill>
                <a:prstDash val="solid"/>
                <a:round/>
                <a:headEnd type="none" w="med" len="med"/>
                <a:tailEnd type="none" w="med" len="med"/>
              </a:ln>
            </p:spPr>
          </p:cxnSp>
          <p:cxnSp>
            <p:nvCxnSpPr>
              <p:cNvPr id="171" name="Google Shape;171;p15"/>
              <p:cNvCxnSpPr/>
              <p:nvPr/>
            </p:nvCxnSpPr>
            <p:spPr>
              <a:xfrm>
                <a:off x="6076419" y="1063334"/>
                <a:ext cx="210300" cy="0"/>
              </a:xfrm>
              <a:prstGeom prst="straightConnector1">
                <a:avLst/>
              </a:prstGeom>
              <a:noFill/>
              <a:ln w="9525" cap="flat" cmpd="sng">
                <a:solidFill>
                  <a:schemeClr val="accent2"/>
                </a:solidFill>
                <a:prstDash val="solid"/>
                <a:round/>
                <a:headEnd type="none" w="med" len="med"/>
                <a:tailEnd type="none" w="med" len="med"/>
              </a:ln>
            </p:spPr>
          </p:cxnSp>
        </p:grpSp>
        <p:grpSp>
          <p:nvGrpSpPr>
            <p:cNvPr id="172" name="Google Shape;172;p15"/>
            <p:cNvGrpSpPr/>
            <p:nvPr/>
          </p:nvGrpSpPr>
          <p:grpSpPr>
            <a:xfrm>
              <a:off x="6419319" y="960358"/>
              <a:ext cx="210300" cy="206100"/>
              <a:chOff x="6419319" y="960358"/>
              <a:chExt cx="210300" cy="206100"/>
            </a:xfrm>
          </p:grpSpPr>
          <p:cxnSp>
            <p:nvCxnSpPr>
              <p:cNvPr id="173" name="Google Shape;173;p15"/>
              <p:cNvCxnSpPr/>
              <p:nvPr/>
            </p:nvCxnSpPr>
            <p:spPr>
              <a:xfrm>
                <a:off x="6524485" y="960358"/>
                <a:ext cx="0" cy="206100"/>
              </a:xfrm>
              <a:prstGeom prst="straightConnector1">
                <a:avLst/>
              </a:prstGeom>
              <a:noFill/>
              <a:ln w="9525" cap="flat" cmpd="sng">
                <a:solidFill>
                  <a:schemeClr val="accent2"/>
                </a:solidFill>
                <a:prstDash val="solid"/>
                <a:round/>
                <a:headEnd type="none" w="med" len="med"/>
                <a:tailEnd type="none" w="med" len="med"/>
              </a:ln>
            </p:spPr>
          </p:cxnSp>
          <p:cxnSp>
            <p:nvCxnSpPr>
              <p:cNvPr id="174" name="Google Shape;174;p15"/>
              <p:cNvCxnSpPr/>
              <p:nvPr/>
            </p:nvCxnSpPr>
            <p:spPr>
              <a:xfrm>
                <a:off x="6419319" y="1063334"/>
                <a:ext cx="210300" cy="0"/>
              </a:xfrm>
              <a:prstGeom prst="straightConnector1">
                <a:avLst/>
              </a:prstGeom>
              <a:noFill/>
              <a:ln w="9525" cap="flat" cmpd="sng">
                <a:solidFill>
                  <a:schemeClr val="accent2"/>
                </a:solidFill>
                <a:prstDash val="solid"/>
                <a:round/>
                <a:headEnd type="none" w="med" len="med"/>
                <a:tailEnd type="none" w="med" len="med"/>
              </a:ln>
            </p:spPr>
          </p:cxnSp>
        </p:grpSp>
      </p:grpSp>
    </p:spTree>
    <p:extLst>
      <p:ext uri="{BB962C8B-B14F-4D97-AF65-F5344CB8AC3E}">
        <p14:creationId xmlns:p14="http://schemas.microsoft.com/office/powerpoint/2010/main" val="37494220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175"/>
        <p:cNvGrpSpPr/>
        <p:nvPr/>
      </p:nvGrpSpPr>
      <p:grpSpPr>
        <a:xfrm>
          <a:off x="0" y="0"/>
          <a:ext cx="0" cy="0"/>
          <a:chOff x="0" y="0"/>
          <a:chExt cx="0" cy="0"/>
        </a:xfrm>
      </p:grpSpPr>
      <p:sp>
        <p:nvSpPr>
          <p:cNvPr id="176" name="Google Shape;176;p16"/>
          <p:cNvSpPr txBox="1">
            <a:spLocks noGrp="1"/>
          </p:cNvSpPr>
          <p:nvPr>
            <p:ph type="subTitle" idx="1"/>
          </p:nvPr>
        </p:nvSpPr>
        <p:spPr>
          <a:xfrm>
            <a:off x="6727684" y="3237400"/>
            <a:ext cx="4017600" cy="225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bg-BG"/>
              <a:t>Щракнете, за да редактирате стила на подзаглавието в образеца</a:t>
            </a:r>
            <a:endParaRPr/>
          </a:p>
        </p:txBody>
      </p:sp>
      <p:sp>
        <p:nvSpPr>
          <p:cNvPr id="177" name="Google Shape;177;p16"/>
          <p:cNvSpPr txBox="1">
            <a:spLocks noGrp="1"/>
          </p:cNvSpPr>
          <p:nvPr>
            <p:ph type="title"/>
          </p:nvPr>
        </p:nvSpPr>
        <p:spPr>
          <a:xfrm>
            <a:off x="6727705" y="1513400"/>
            <a:ext cx="4017600" cy="17240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r>
              <a:rPr lang="bg-BG"/>
              <a:t>Редакт. стил загл. образец</a:t>
            </a:r>
            <a:endParaRPr/>
          </a:p>
        </p:txBody>
      </p:sp>
      <p:grpSp>
        <p:nvGrpSpPr>
          <p:cNvPr id="178" name="Google Shape;178;p16"/>
          <p:cNvGrpSpPr/>
          <p:nvPr/>
        </p:nvGrpSpPr>
        <p:grpSpPr>
          <a:xfrm>
            <a:off x="11145501" y="277166"/>
            <a:ext cx="772833" cy="458433"/>
            <a:chOff x="304275" y="488611"/>
            <a:chExt cx="579625" cy="343825"/>
          </a:xfrm>
        </p:grpSpPr>
        <p:sp>
          <p:nvSpPr>
            <p:cNvPr id="179" name="Google Shape;179;p16"/>
            <p:cNvSpPr/>
            <p:nvPr/>
          </p:nvSpPr>
          <p:spPr>
            <a:xfrm>
              <a:off x="304275" y="488611"/>
              <a:ext cx="130500" cy="130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 name="Google Shape;180;p16"/>
            <p:cNvSpPr/>
            <p:nvPr/>
          </p:nvSpPr>
          <p:spPr>
            <a:xfrm>
              <a:off x="528838" y="488611"/>
              <a:ext cx="130500" cy="130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 name="Google Shape;181;p16"/>
            <p:cNvSpPr/>
            <p:nvPr/>
          </p:nvSpPr>
          <p:spPr>
            <a:xfrm>
              <a:off x="753400" y="488611"/>
              <a:ext cx="130500" cy="130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 name="Google Shape;182;p16"/>
            <p:cNvSpPr/>
            <p:nvPr/>
          </p:nvSpPr>
          <p:spPr>
            <a:xfrm>
              <a:off x="304275" y="701936"/>
              <a:ext cx="130500" cy="130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 name="Google Shape;183;p16"/>
            <p:cNvSpPr/>
            <p:nvPr/>
          </p:nvSpPr>
          <p:spPr>
            <a:xfrm>
              <a:off x="528838" y="701936"/>
              <a:ext cx="130500" cy="130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 name="Google Shape;184;p16"/>
            <p:cNvSpPr/>
            <p:nvPr/>
          </p:nvSpPr>
          <p:spPr>
            <a:xfrm>
              <a:off x="753400" y="701936"/>
              <a:ext cx="130500" cy="130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85" name="Google Shape;185;p16"/>
          <p:cNvSpPr/>
          <p:nvPr/>
        </p:nvSpPr>
        <p:spPr>
          <a:xfrm>
            <a:off x="7176867" y="-1222167"/>
            <a:ext cx="6262000" cy="2408800"/>
          </a:xfrm>
          <a:prstGeom prst="plaque">
            <a:avLst>
              <a:gd name="adj" fmla="val 31036"/>
            </a:avLst>
          </a:prstGeom>
          <a:noFill/>
          <a:ln w="28575" cap="flat" cmpd="sng">
            <a:solidFill>
              <a:schemeClr val="dk1"/>
            </a:solidFill>
            <a:prstDash val="solid"/>
            <a:miter lim="8000"/>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9211733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186"/>
        <p:cNvGrpSpPr/>
        <p:nvPr/>
      </p:nvGrpSpPr>
      <p:grpSpPr>
        <a:xfrm>
          <a:off x="0" y="0"/>
          <a:ext cx="0" cy="0"/>
          <a:chOff x="0" y="0"/>
          <a:chExt cx="0" cy="0"/>
        </a:xfrm>
      </p:grpSpPr>
      <p:sp>
        <p:nvSpPr>
          <p:cNvPr id="187" name="Google Shape;187;p17"/>
          <p:cNvSpPr txBox="1">
            <a:spLocks noGrp="1"/>
          </p:cNvSpPr>
          <p:nvPr>
            <p:ph type="subTitle" idx="1"/>
          </p:nvPr>
        </p:nvSpPr>
        <p:spPr>
          <a:xfrm>
            <a:off x="5803900" y="5030400"/>
            <a:ext cx="5436800" cy="110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bg-BG"/>
              <a:t>Щракнете, за да редактирате стила на подзаглавието в образеца</a:t>
            </a:r>
            <a:endParaRPr/>
          </a:p>
        </p:txBody>
      </p:sp>
      <p:sp>
        <p:nvSpPr>
          <p:cNvPr id="188" name="Google Shape;188;p17"/>
          <p:cNvSpPr txBox="1">
            <a:spLocks noGrp="1"/>
          </p:cNvSpPr>
          <p:nvPr>
            <p:ph type="title"/>
          </p:nvPr>
        </p:nvSpPr>
        <p:spPr>
          <a:xfrm>
            <a:off x="951200" y="5092000"/>
            <a:ext cx="4319200" cy="9852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r>
              <a:rPr lang="bg-BG"/>
              <a:t>Редакт. стил загл. образец</a:t>
            </a:r>
            <a:endParaRPr/>
          </a:p>
        </p:txBody>
      </p:sp>
      <p:sp>
        <p:nvSpPr>
          <p:cNvPr id="189" name="Google Shape;189;p17"/>
          <p:cNvSpPr/>
          <p:nvPr/>
        </p:nvSpPr>
        <p:spPr>
          <a:xfrm>
            <a:off x="-457200" y="1562800"/>
            <a:ext cx="1553600" cy="3276000"/>
          </a:xfrm>
          <a:prstGeom prst="roundRect">
            <a:avLst>
              <a:gd name="adj" fmla="val 33920"/>
            </a:avLst>
          </a:prstGeom>
          <a:noFill/>
          <a:ln w="19050" cap="flat" cmpd="sng">
            <a:solidFill>
              <a:schemeClr val="accent2"/>
            </a:solidFill>
            <a:prstDash val="dot"/>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0" name="Google Shape;190;p17"/>
          <p:cNvSpPr/>
          <p:nvPr/>
        </p:nvSpPr>
        <p:spPr>
          <a:xfrm>
            <a:off x="11510667" y="-863600"/>
            <a:ext cx="1409600" cy="2336800"/>
          </a:xfrm>
          <a:prstGeom prst="roundRect">
            <a:avLst>
              <a:gd name="adj" fmla="val 33920"/>
            </a:avLst>
          </a:prstGeom>
          <a:noFill/>
          <a:ln w="19050" cap="flat" cmpd="sng">
            <a:solidFill>
              <a:schemeClr val="accent2"/>
            </a:solidFill>
            <a:prstDash val="dot"/>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2969499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191"/>
        <p:cNvGrpSpPr/>
        <p:nvPr/>
      </p:nvGrpSpPr>
      <p:grpSpPr>
        <a:xfrm>
          <a:off x="0" y="0"/>
          <a:ext cx="0" cy="0"/>
          <a:chOff x="0" y="0"/>
          <a:chExt cx="0" cy="0"/>
        </a:xfrm>
      </p:grpSpPr>
      <p:sp>
        <p:nvSpPr>
          <p:cNvPr id="192" name="Google Shape;192;p18"/>
          <p:cNvSpPr txBox="1">
            <a:spLocks noGrp="1"/>
          </p:cNvSpPr>
          <p:nvPr>
            <p:ph type="subTitle" idx="1"/>
          </p:nvPr>
        </p:nvSpPr>
        <p:spPr>
          <a:xfrm>
            <a:off x="1671000" y="2965633"/>
            <a:ext cx="3662400" cy="197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bg-BG"/>
              <a:t>Щракнете, за да редактирате стила на подзаглавието в образеца</a:t>
            </a:r>
            <a:endParaRPr/>
          </a:p>
        </p:txBody>
      </p:sp>
      <p:sp>
        <p:nvSpPr>
          <p:cNvPr id="193" name="Google Shape;193;p18"/>
          <p:cNvSpPr txBox="1">
            <a:spLocks noGrp="1"/>
          </p:cNvSpPr>
          <p:nvPr>
            <p:ph type="title"/>
          </p:nvPr>
        </p:nvSpPr>
        <p:spPr>
          <a:xfrm>
            <a:off x="1671000" y="1980433"/>
            <a:ext cx="3662400" cy="985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r>
              <a:rPr lang="bg-BG"/>
              <a:t>Редакт. стил загл. образец</a:t>
            </a:r>
            <a:endParaRPr/>
          </a:p>
        </p:txBody>
      </p:sp>
      <p:sp>
        <p:nvSpPr>
          <p:cNvPr id="194" name="Google Shape;194;p18"/>
          <p:cNvSpPr/>
          <p:nvPr/>
        </p:nvSpPr>
        <p:spPr>
          <a:xfrm>
            <a:off x="9611163" y="6335684"/>
            <a:ext cx="2977200" cy="1940000"/>
          </a:xfrm>
          <a:prstGeom prst="roundRect">
            <a:avLst>
              <a:gd name="adj" fmla="val 18470"/>
            </a:avLst>
          </a:prstGeom>
          <a:noFill/>
          <a:ln w="19050" cap="flat" cmpd="sng">
            <a:solidFill>
              <a:schemeClr val="accent2"/>
            </a:solidFill>
            <a:prstDash val="dot"/>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5" name="Google Shape;195;p18"/>
          <p:cNvSpPr/>
          <p:nvPr/>
        </p:nvSpPr>
        <p:spPr>
          <a:xfrm>
            <a:off x="11524533" y="5470996"/>
            <a:ext cx="385200" cy="438400"/>
          </a:xfrm>
          <a:prstGeom prst="upArrow">
            <a:avLst>
              <a:gd name="adj1" fmla="val 50000"/>
              <a:gd name="adj2" fmla="val 67875"/>
            </a:avLst>
          </a:prstGeom>
          <a:gradFill>
            <a:gsLst>
              <a:gs pos="0">
                <a:schemeClr val="dk1"/>
              </a:gs>
              <a:gs pos="100000">
                <a:srgbClr val="97ACDE">
                  <a:alpha val="0"/>
                </a:srgbClr>
              </a:gs>
            </a:gsLst>
            <a:lin ang="540001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6" name="Google Shape;196;p18"/>
          <p:cNvSpPr/>
          <p:nvPr/>
        </p:nvSpPr>
        <p:spPr>
          <a:xfrm>
            <a:off x="5940507" y="-795325"/>
            <a:ext cx="1829200" cy="1415600"/>
          </a:xfrm>
          <a:prstGeom prst="roundRect">
            <a:avLst>
              <a:gd name="adj" fmla="val 18470"/>
            </a:avLst>
          </a:prstGeom>
          <a:noFill/>
          <a:ln w="19050" cap="flat" cmpd="sng">
            <a:solidFill>
              <a:schemeClr val="accent2"/>
            </a:solidFill>
            <a:prstDash val="dot"/>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7607546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197"/>
        <p:cNvGrpSpPr/>
        <p:nvPr/>
      </p:nvGrpSpPr>
      <p:grpSpPr>
        <a:xfrm>
          <a:off x="0" y="0"/>
          <a:ext cx="0" cy="0"/>
          <a:chOff x="0" y="0"/>
          <a:chExt cx="0" cy="0"/>
        </a:xfrm>
      </p:grpSpPr>
      <p:sp>
        <p:nvSpPr>
          <p:cNvPr id="198" name="Google Shape;198;p19"/>
          <p:cNvSpPr txBox="1">
            <a:spLocks noGrp="1"/>
          </p:cNvSpPr>
          <p:nvPr>
            <p:ph type="subTitle" idx="1"/>
          </p:nvPr>
        </p:nvSpPr>
        <p:spPr>
          <a:xfrm>
            <a:off x="6901767" y="3593200"/>
            <a:ext cx="4198000" cy="139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bg-BG"/>
              <a:t>Щракнете, за да редактирате стила на подзаглавието в образеца</a:t>
            </a:r>
            <a:endParaRPr/>
          </a:p>
        </p:txBody>
      </p:sp>
      <p:sp>
        <p:nvSpPr>
          <p:cNvPr id="199" name="Google Shape;199;p19"/>
          <p:cNvSpPr txBox="1">
            <a:spLocks noGrp="1"/>
          </p:cNvSpPr>
          <p:nvPr>
            <p:ph type="title"/>
          </p:nvPr>
        </p:nvSpPr>
        <p:spPr>
          <a:xfrm>
            <a:off x="6901767" y="2608000"/>
            <a:ext cx="4198000" cy="9852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r>
              <a:rPr lang="bg-BG"/>
              <a:t>Редакт. стил загл. образец</a:t>
            </a:r>
            <a:endParaRPr/>
          </a:p>
        </p:txBody>
      </p:sp>
    </p:spTree>
    <p:extLst>
      <p:ext uri="{BB962C8B-B14F-4D97-AF65-F5344CB8AC3E}">
        <p14:creationId xmlns:p14="http://schemas.microsoft.com/office/powerpoint/2010/main" val="9461306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4">
  <p:cSld name="Title and text 4">
    <p:spTree>
      <p:nvGrpSpPr>
        <p:cNvPr id="1" name="Shape 200"/>
        <p:cNvGrpSpPr/>
        <p:nvPr/>
      </p:nvGrpSpPr>
      <p:grpSpPr>
        <a:xfrm>
          <a:off x="0" y="0"/>
          <a:ext cx="0" cy="0"/>
          <a:chOff x="0" y="0"/>
          <a:chExt cx="0" cy="0"/>
        </a:xfrm>
      </p:grpSpPr>
      <p:sp>
        <p:nvSpPr>
          <p:cNvPr id="201" name="Google Shape;201;p20"/>
          <p:cNvSpPr txBox="1">
            <a:spLocks noGrp="1"/>
          </p:cNvSpPr>
          <p:nvPr>
            <p:ph type="subTitle" idx="1"/>
          </p:nvPr>
        </p:nvSpPr>
        <p:spPr>
          <a:xfrm>
            <a:off x="6861167" y="2965633"/>
            <a:ext cx="3657600" cy="197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bg-BG"/>
              <a:t>Щракнете, за да редактирате стила на подзаглавието в образеца</a:t>
            </a:r>
            <a:endParaRPr/>
          </a:p>
        </p:txBody>
      </p:sp>
      <p:sp>
        <p:nvSpPr>
          <p:cNvPr id="202" name="Google Shape;202;p20"/>
          <p:cNvSpPr txBox="1">
            <a:spLocks noGrp="1"/>
          </p:cNvSpPr>
          <p:nvPr>
            <p:ph type="title"/>
          </p:nvPr>
        </p:nvSpPr>
        <p:spPr>
          <a:xfrm>
            <a:off x="6861167" y="1980433"/>
            <a:ext cx="3657600" cy="985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r>
              <a:rPr lang="bg-BG"/>
              <a:t>Редакт. стил загл. образец</a:t>
            </a:r>
            <a:endParaRPr/>
          </a:p>
        </p:txBody>
      </p:sp>
      <p:sp>
        <p:nvSpPr>
          <p:cNvPr id="203" name="Google Shape;203;p20"/>
          <p:cNvSpPr/>
          <p:nvPr/>
        </p:nvSpPr>
        <p:spPr>
          <a:xfrm>
            <a:off x="-348067" y="-498967"/>
            <a:ext cx="2483600" cy="2756800"/>
          </a:xfrm>
          <a:prstGeom prst="roundRect">
            <a:avLst>
              <a:gd name="adj" fmla="val 17802"/>
            </a:avLst>
          </a:prstGeom>
          <a:noFill/>
          <a:ln w="19050" cap="flat" cmpd="sng">
            <a:solidFill>
              <a:schemeClr val="accent2"/>
            </a:solidFill>
            <a:prstDash val="dot"/>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04" name="Google Shape;204;p20"/>
          <p:cNvGrpSpPr/>
          <p:nvPr/>
        </p:nvGrpSpPr>
        <p:grpSpPr>
          <a:xfrm>
            <a:off x="346301" y="6401265"/>
            <a:ext cx="473417" cy="174000"/>
            <a:chOff x="304275" y="701936"/>
            <a:chExt cx="355063" cy="130500"/>
          </a:xfrm>
        </p:grpSpPr>
        <p:sp>
          <p:nvSpPr>
            <p:cNvPr id="205" name="Google Shape;205;p20"/>
            <p:cNvSpPr/>
            <p:nvPr/>
          </p:nvSpPr>
          <p:spPr>
            <a:xfrm>
              <a:off x="304275" y="701936"/>
              <a:ext cx="130500" cy="130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 name="Google Shape;206;p20"/>
            <p:cNvSpPr/>
            <p:nvPr/>
          </p:nvSpPr>
          <p:spPr>
            <a:xfrm>
              <a:off x="528838" y="701936"/>
              <a:ext cx="130500" cy="130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7749178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207"/>
        <p:cNvGrpSpPr/>
        <p:nvPr/>
      </p:nvGrpSpPr>
      <p:grpSpPr>
        <a:xfrm>
          <a:off x="0" y="0"/>
          <a:ext cx="0" cy="0"/>
          <a:chOff x="0" y="0"/>
          <a:chExt cx="0" cy="0"/>
        </a:xfrm>
      </p:grpSpPr>
      <p:sp>
        <p:nvSpPr>
          <p:cNvPr id="208" name="Google Shape;208;p21"/>
          <p:cNvSpPr/>
          <p:nvPr/>
        </p:nvSpPr>
        <p:spPr>
          <a:xfrm>
            <a:off x="419200" y="373400"/>
            <a:ext cx="11353600" cy="6111200"/>
          </a:xfrm>
          <a:prstGeom prst="roundRect">
            <a:avLst>
              <a:gd name="adj" fmla="val 8520"/>
            </a:avLst>
          </a:prstGeom>
          <a:noFill/>
          <a:ln w="19050" cap="flat" cmpd="sng">
            <a:solidFill>
              <a:schemeClr val="accent2"/>
            </a:solidFill>
            <a:prstDash val="dot"/>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9" name="Google Shape;209;p21"/>
          <p:cNvSpPr txBox="1">
            <a:spLocks noGrp="1"/>
          </p:cNvSpPr>
          <p:nvPr>
            <p:ph type="title"/>
          </p:nvPr>
        </p:nvSpPr>
        <p:spPr>
          <a:xfrm>
            <a:off x="951033" y="593367"/>
            <a:ext cx="10290000" cy="985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r>
              <a:rPr lang="bg-BG"/>
              <a:t>Редакт. стил загл. образец</a:t>
            </a:r>
            <a:endParaRPr/>
          </a:p>
        </p:txBody>
      </p:sp>
      <p:sp>
        <p:nvSpPr>
          <p:cNvPr id="210" name="Google Shape;210;p21"/>
          <p:cNvSpPr txBox="1">
            <a:spLocks noGrp="1"/>
          </p:cNvSpPr>
          <p:nvPr>
            <p:ph type="title" idx="2"/>
          </p:nvPr>
        </p:nvSpPr>
        <p:spPr>
          <a:xfrm>
            <a:off x="1918367" y="4353400"/>
            <a:ext cx="3542800" cy="70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3200"/>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bg-BG"/>
              <a:t>Редакт. стил загл. образец</a:t>
            </a:r>
            <a:endParaRPr/>
          </a:p>
        </p:txBody>
      </p:sp>
      <p:sp>
        <p:nvSpPr>
          <p:cNvPr id="211" name="Google Shape;211;p21"/>
          <p:cNvSpPr txBox="1">
            <a:spLocks noGrp="1"/>
          </p:cNvSpPr>
          <p:nvPr>
            <p:ph type="subTitle" idx="1"/>
          </p:nvPr>
        </p:nvSpPr>
        <p:spPr>
          <a:xfrm>
            <a:off x="1918367" y="4926132"/>
            <a:ext cx="3542800" cy="82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bg-BG"/>
              <a:t>Щракнете, за да редактирате стила на подзаглавието в образеца</a:t>
            </a:r>
            <a:endParaRPr/>
          </a:p>
        </p:txBody>
      </p:sp>
      <p:sp>
        <p:nvSpPr>
          <p:cNvPr id="212" name="Google Shape;212;p21"/>
          <p:cNvSpPr txBox="1">
            <a:spLocks noGrp="1"/>
          </p:cNvSpPr>
          <p:nvPr>
            <p:ph type="title" idx="3"/>
          </p:nvPr>
        </p:nvSpPr>
        <p:spPr>
          <a:xfrm>
            <a:off x="6730900" y="4353400"/>
            <a:ext cx="3542800" cy="70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3200"/>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bg-BG"/>
              <a:t>Редакт. стил загл. образец</a:t>
            </a:r>
            <a:endParaRPr/>
          </a:p>
        </p:txBody>
      </p:sp>
      <p:sp>
        <p:nvSpPr>
          <p:cNvPr id="213" name="Google Shape;213;p21"/>
          <p:cNvSpPr txBox="1">
            <a:spLocks noGrp="1"/>
          </p:cNvSpPr>
          <p:nvPr>
            <p:ph type="subTitle" idx="4"/>
          </p:nvPr>
        </p:nvSpPr>
        <p:spPr>
          <a:xfrm>
            <a:off x="6730900" y="4926132"/>
            <a:ext cx="3542800" cy="82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bg-BG"/>
              <a:t>Щракнете, за да редактирате стила на подзаглавието в образеца</a:t>
            </a:r>
            <a:endParaRPr/>
          </a:p>
        </p:txBody>
      </p:sp>
      <p:sp>
        <p:nvSpPr>
          <p:cNvPr id="214" name="Google Shape;214;p21"/>
          <p:cNvSpPr/>
          <p:nvPr/>
        </p:nvSpPr>
        <p:spPr>
          <a:xfrm>
            <a:off x="-1870800" y="884900"/>
            <a:ext cx="3141600" cy="3141600"/>
          </a:xfrm>
          <a:prstGeom prst="ellipse">
            <a:avLst/>
          </a:prstGeom>
          <a:gradFill>
            <a:gsLst>
              <a:gs pos="0">
                <a:schemeClr val="dk1"/>
              </a:gs>
              <a:gs pos="100000">
                <a:srgbClr val="97ACDE">
                  <a:alpha val="0"/>
                </a:srgbClr>
              </a:gs>
            </a:gsLst>
            <a:lin ang="540001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5" name="Google Shape;215;p21"/>
          <p:cNvSpPr/>
          <p:nvPr/>
        </p:nvSpPr>
        <p:spPr>
          <a:xfrm>
            <a:off x="11311800" y="2796633"/>
            <a:ext cx="2836000" cy="2836000"/>
          </a:xfrm>
          <a:prstGeom prst="ellipse">
            <a:avLst/>
          </a:prstGeom>
          <a:gradFill>
            <a:gsLst>
              <a:gs pos="0">
                <a:schemeClr val="dk1"/>
              </a:gs>
              <a:gs pos="100000">
                <a:srgbClr val="97ACDE">
                  <a:alpha val="0"/>
                </a:srgbClr>
              </a:gs>
            </a:gsLst>
            <a:lin ang="540001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590737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p:nvPr/>
        </p:nvSpPr>
        <p:spPr>
          <a:xfrm>
            <a:off x="-1270000" y="724433"/>
            <a:ext cx="8185200" cy="5467200"/>
          </a:xfrm>
          <a:prstGeom prst="plaque">
            <a:avLst>
              <a:gd name="adj" fmla="val 16667"/>
            </a:avLst>
          </a:prstGeom>
          <a:noFill/>
          <a:ln w="28575" cap="flat" cmpd="sng">
            <a:solidFill>
              <a:schemeClr val="dk1"/>
            </a:solidFill>
            <a:prstDash val="solid"/>
            <a:miter lim="8000"/>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 name="Google Shape;15;p3"/>
          <p:cNvSpPr txBox="1">
            <a:spLocks noGrp="1"/>
          </p:cNvSpPr>
          <p:nvPr>
            <p:ph type="title"/>
          </p:nvPr>
        </p:nvSpPr>
        <p:spPr>
          <a:xfrm>
            <a:off x="951200" y="2955684"/>
            <a:ext cx="4281200" cy="12312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64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bg-BG"/>
              <a:t>Редакт. стил загл. образец</a:t>
            </a:r>
            <a:endParaRPr/>
          </a:p>
        </p:txBody>
      </p:sp>
      <p:sp>
        <p:nvSpPr>
          <p:cNvPr id="16" name="Google Shape;16;p3"/>
          <p:cNvSpPr txBox="1">
            <a:spLocks noGrp="1"/>
          </p:cNvSpPr>
          <p:nvPr>
            <p:ph type="title" idx="2" hasCustomPrompt="1"/>
          </p:nvPr>
        </p:nvSpPr>
        <p:spPr>
          <a:xfrm>
            <a:off x="951200" y="1817651"/>
            <a:ext cx="2160400" cy="12232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8000"/>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17" name="Google Shape;17;p3"/>
          <p:cNvSpPr txBox="1">
            <a:spLocks noGrp="1"/>
          </p:cNvSpPr>
          <p:nvPr>
            <p:ph type="subTitle" idx="1"/>
          </p:nvPr>
        </p:nvSpPr>
        <p:spPr>
          <a:xfrm>
            <a:off x="951199" y="4089151"/>
            <a:ext cx="4281200" cy="98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bg-BG"/>
              <a:t>Щракнете, за да редактирате стила на подзаглавието в образеца</a:t>
            </a:r>
            <a:endParaRPr/>
          </a:p>
        </p:txBody>
      </p:sp>
      <p:sp>
        <p:nvSpPr>
          <p:cNvPr id="18" name="Google Shape;18;p3"/>
          <p:cNvSpPr/>
          <p:nvPr/>
        </p:nvSpPr>
        <p:spPr>
          <a:xfrm>
            <a:off x="6609100" y="-896699"/>
            <a:ext cx="6662400" cy="6662400"/>
          </a:xfrm>
          <a:prstGeom prst="ellipse">
            <a:avLst/>
          </a:prstGeom>
          <a:gradFill>
            <a:gsLst>
              <a:gs pos="0">
                <a:schemeClr val="dk1"/>
              </a:gs>
              <a:gs pos="100000">
                <a:srgbClr val="97ACDE">
                  <a:alpha val="0"/>
                </a:srgbClr>
              </a:gs>
            </a:gsLst>
            <a:lin ang="540001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9" name="Google Shape;19;p3"/>
          <p:cNvGrpSpPr/>
          <p:nvPr/>
        </p:nvGrpSpPr>
        <p:grpSpPr>
          <a:xfrm rot="5400000">
            <a:off x="10972021" y="3288708"/>
            <a:ext cx="1194800" cy="274800"/>
            <a:chOff x="5733519" y="960358"/>
            <a:chExt cx="896100" cy="206100"/>
          </a:xfrm>
        </p:grpSpPr>
        <p:grpSp>
          <p:nvGrpSpPr>
            <p:cNvPr id="20" name="Google Shape;20;p3"/>
            <p:cNvGrpSpPr/>
            <p:nvPr/>
          </p:nvGrpSpPr>
          <p:grpSpPr>
            <a:xfrm>
              <a:off x="5733519" y="960358"/>
              <a:ext cx="210300" cy="206100"/>
              <a:chOff x="5733519" y="960358"/>
              <a:chExt cx="210300" cy="206100"/>
            </a:xfrm>
          </p:grpSpPr>
          <p:cxnSp>
            <p:nvCxnSpPr>
              <p:cNvPr id="21" name="Google Shape;21;p3"/>
              <p:cNvCxnSpPr/>
              <p:nvPr/>
            </p:nvCxnSpPr>
            <p:spPr>
              <a:xfrm>
                <a:off x="5838685" y="960358"/>
                <a:ext cx="0" cy="206100"/>
              </a:xfrm>
              <a:prstGeom prst="straightConnector1">
                <a:avLst/>
              </a:prstGeom>
              <a:noFill/>
              <a:ln w="9525" cap="flat" cmpd="sng">
                <a:solidFill>
                  <a:schemeClr val="accent2"/>
                </a:solidFill>
                <a:prstDash val="solid"/>
                <a:round/>
                <a:headEnd type="none" w="med" len="med"/>
                <a:tailEnd type="none" w="med" len="med"/>
              </a:ln>
            </p:spPr>
          </p:cxnSp>
          <p:cxnSp>
            <p:nvCxnSpPr>
              <p:cNvPr id="22" name="Google Shape;22;p3"/>
              <p:cNvCxnSpPr/>
              <p:nvPr/>
            </p:nvCxnSpPr>
            <p:spPr>
              <a:xfrm>
                <a:off x="5733519" y="1063334"/>
                <a:ext cx="210300" cy="0"/>
              </a:xfrm>
              <a:prstGeom prst="straightConnector1">
                <a:avLst/>
              </a:prstGeom>
              <a:noFill/>
              <a:ln w="9525" cap="flat" cmpd="sng">
                <a:solidFill>
                  <a:schemeClr val="accent2"/>
                </a:solidFill>
                <a:prstDash val="solid"/>
                <a:round/>
                <a:headEnd type="none" w="med" len="med"/>
                <a:tailEnd type="none" w="med" len="med"/>
              </a:ln>
            </p:spPr>
          </p:cxnSp>
        </p:grpSp>
        <p:grpSp>
          <p:nvGrpSpPr>
            <p:cNvPr id="23" name="Google Shape;23;p3"/>
            <p:cNvGrpSpPr/>
            <p:nvPr/>
          </p:nvGrpSpPr>
          <p:grpSpPr>
            <a:xfrm>
              <a:off x="6076419" y="960358"/>
              <a:ext cx="210300" cy="206100"/>
              <a:chOff x="6076419" y="960358"/>
              <a:chExt cx="210300" cy="206100"/>
            </a:xfrm>
          </p:grpSpPr>
          <p:cxnSp>
            <p:nvCxnSpPr>
              <p:cNvPr id="24" name="Google Shape;24;p3"/>
              <p:cNvCxnSpPr/>
              <p:nvPr/>
            </p:nvCxnSpPr>
            <p:spPr>
              <a:xfrm>
                <a:off x="6181585" y="960358"/>
                <a:ext cx="0" cy="206100"/>
              </a:xfrm>
              <a:prstGeom prst="straightConnector1">
                <a:avLst/>
              </a:prstGeom>
              <a:noFill/>
              <a:ln w="9525" cap="flat" cmpd="sng">
                <a:solidFill>
                  <a:schemeClr val="accent2"/>
                </a:solidFill>
                <a:prstDash val="solid"/>
                <a:round/>
                <a:headEnd type="none" w="med" len="med"/>
                <a:tailEnd type="none" w="med" len="med"/>
              </a:ln>
            </p:spPr>
          </p:cxnSp>
          <p:cxnSp>
            <p:nvCxnSpPr>
              <p:cNvPr id="25" name="Google Shape;25;p3"/>
              <p:cNvCxnSpPr/>
              <p:nvPr/>
            </p:nvCxnSpPr>
            <p:spPr>
              <a:xfrm>
                <a:off x="6076419" y="1063334"/>
                <a:ext cx="210300" cy="0"/>
              </a:xfrm>
              <a:prstGeom prst="straightConnector1">
                <a:avLst/>
              </a:prstGeom>
              <a:noFill/>
              <a:ln w="9525" cap="flat" cmpd="sng">
                <a:solidFill>
                  <a:schemeClr val="accent2"/>
                </a:solidFill>
                <a:prstDash val="solid"/>
                <a:round/>
                <a:headEnd type="none" w="med" len="med"/>
                <a:tailEnd type="none" w="med" len="med"/>
              </a:ln>
            </p:spPr>
          </p:cxnSp>
        </p:grpSp>
        <p:grpSp>
          <p:nvGrpSpPr>
            <p:cNvPr id="26" name="Google Shape;26;p3"/>
            <p:cNvGrpSpPr/>
            <p:nvPr/>
          </p:nvGrpSpPr>
          <p:grpSpPr>
            <a:xfrm>
              <a:off x="6419319" y="960358"/>
              <a:ext cx="210300" cy="206100"/>
              <a:chOff x="6419319" y="960358"/>
              <a:chExt cx="210300" cy="206100"/>
            </a:xfrm>
          </p:grpSpPr>
          <p:cxnSp>
            <p:nvCxnSpPr>
              <p:cNvPr id="27" name="Google Shape;27;p3"/>
              <p:cNvCxnSpPr/>
              <p:nvPr/>
            </p:nvCxnSpPr>
            <p:spPr>
              <a:xfrm>
                <a:off x="6524485" y="960358"/>
                <a:ext cx="0" cy="206100"/>
              </a:xfrm>
              <a:prstGeom prst="straightConnector1">
                <a:avLst/>
              </a:prstGeom>
              <a:noFill/>
              <a:ln w="9525" cap="flat" cmpd="sng">
                <a:solidFill>
                  <a:schemeClr val="accent2"/>
                </a:solidFill>
                <a:prstDash val="solid"/>
                <a:round/>
                <a:headEnd type="none" w="med" len="med"/>
                <a:tailEnd type="none" w="med" len="med"/>
              </a:ln>
            </p:spPr>
          </p:cxnSp>
          <p:cxnSp>
            <p:nvCxnSpPr>
              <p:cNvPr id="28" name="Google Shape;28;p3"/>
              <p:cNvCxnSpPr/>
              <p:nvPr/>
            </p:nvCxnSpPr>
            <p:spPr>
              <a:xfrm>
                <a:off x="6419319" y="1063334"/>
                <a:ext cx="210300" cy="0"/>
              </a:xfrm>
              <a:prstGeom prst="straightConnector1">
                <a:avLst/>
              </a:prstGeom>
              <a:noFill/>
              <a:ln w="9525" cap="flat" cmpd="sng">
                <a:solidFill>
                  <a:schemeClr val="accent2"/>
                </a:solidFill>
                <a:prstDash val="solid"/>
                <a:round/>
                <a:headEnd type="none" w="med" len="med"/>
                <a:tailEnd type="none" w="med" len="med"/>
              </a:ln>
            </p:spPr>
          </p:cxnSp>
        </p:grpSp>
      </p:grpSp>
    </p:spTree>
    <p:extLst>
      <p:ext uri="{BB962C8B-B14F-4D97-AF65-F5344CB8AC3E}">
        <p14:creationId xmlns:p14="http://schemas.microsoft.com/office/powerpoint/2010/main" val="32449029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216"/>
        <p:cNvGrpSpPr/>
        <p:nvPr/>
      </p:nvGrpSpPr>
      <p:grpSpPr>
        <a:xfrm>
          <a:off x="0" y="0"/>
          <a:ext cx="0" cy="0"/>
          <a:chOff x="0" y="0"/>
          <a:chExt cx="0" cy="0"/>
        </a:xfrm>
      </p:grpSpPr>
      <p:sp>
        <p:nvSpPr>
          <p:cNvPr id="217" name="Google Shape;217;p22"/>
          <p:cNvSpPr txBox="1">
            <a:spLocks noGrp="1"/>
          </p:cNvSpPr>
          <p:nvPr>
            <p:ph type="title"/>
          </p:nvPr>
        </p:nvSpPr>
        <p:spPr>
          <a:xfrm>
            <a:off x="951033" y="593367"/>
            <a:ext cx="10290000" cy="985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r>
              <a:rPr lang="bg-BG"/>
              <a:t>Редакт. стил загл. образец</a:t>
            </a:r>
            <a:endParaRPr/>
          </a:p>
        </p:txBody>
      </p:sp>
      <p:sp>
        <p:nvSpPr>
          <p:cNvPr id="218" name="Google Shape;218;p22"/>
          <p:cNvSpPr txBox="1">
            <a:spLocks noGrp="1"/>
          </p:cNvSpPr>
          <p:nvPr>
            <p:ph type="title" idx="2"/>
          </p:nvPr>
        </p:nvSpPr>
        <p:spPr>
          <a:xfrm>
            <a:off x="951200" y="4353400"/>
            <a:ext cx="3207200" cy="70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3200"/>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bg-BG"/>
              <a:t>Редакт. стил загл. образец</a:t>
            </a:r>
            <a:endParaRPr/>
          </a:p>
        </p:txBody>
      </p:sp>
      <p:sp>
        <p:nvSpPr>
          <p:cNvPr id="219" name="Google Shape;219;p22"/>
          <p:cNvSpPr txBox="1">
            <a:spLocks noGrp="1"/>
          </p:cNvSpPr>
          <p:nvPr>
            <p:ph type="subTitle" idx="1"/>
          </p:nvPr>
        </p:nvSpPr>
        <p:spPr>
          <a:xfrm>
            <a:off x="951200" y="4926133"/>
            <a:ext cx="3207200" cy="110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bg-BG"/>
              <a:t>Щракнете, за да редактирате стила на подзаглавието в образеца</a:t>
            </a:r>
            <a:endParaRPr/>
          </a:p>
        </p:txBody>
      </p:sp>
      <p:sp>
        <p:nvSpPr>
          <p:cNvPr id="220" name="Google Shape;220;p22"/>
          <p:cNvSpPr txBox="1">
            <a:spLocks noGrp="1"/>
          </p:cNvSpPr>
          <p:nvPr>
            <p:ph type="title" idx="3"/>
          </p:nvPr>
        </p:nvSpPr>
        <p:spPr>
          <a:xfrm>
            <a:off x="4492515" y="4353400"/>
            <a:ext cx="3207200" cy="70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3200"/>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bg-BG"/>
              <a:t>Редакт. стил загл. образец</a:t>
            </a:r>
            <a:endParaRPr/>
          </a:p>
        </p:txBody>
      </p:sp>
      <p:sp>
        <p:nvSpPr>
          <p:cNvPr id="221" name="Google Shape;221;p22"/>
          <p:cNvSpPr txBox="1">
            <a:spLocks noGrp="1"/>
          </p:cNvSpPr>
          <p:nvPr>
            <p:ph type="subTitle" idx="4"/>
          </p:nvPr>
        </p:nvSpPr>
        <p:spPr>
          <a:xfrm>
            <a:off x="4492500" y="4926133"/>
            <a:ext cx="3207200" cy="110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bg-BG"/>
              <a:t>Щракнете, за да редактирате стила на подзаглавието в образеца</a:t>
            </a:r>
            <a:endParaRPr/>
          </a:p>
        </p:txBody>
      </p:sp>
      <p:sp>
        <p:nvSpPr>
          <p:cNvPr id="222" name="Google Shape;222;p22"/>
          <p:cNvSpPr txBox="1">
            <a:spLocks noGrp="1"/>
          </p:cNvSpPr>
          <p:nvPr>
            <p:ph type="title" idx="5"/>
          </p:nvPr>
        </p:nvSpPr>
        <p:spPr>
          <a:xfrm>
            <a:off x="8033829" y="4353400"/>
            <a:ext cx="3207200" cy="70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3200"/>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bg-BG"/>
              <a:t>Редакт. стил загл. образец</a:t>
            </a:r>
            <a:endParaRPr/>
          </a:p>
        </p:txBody>
      </p:sp>
      <p:sp>
        <p:nvSpPr>
          <p:cNvPr id="223" name="Google Shape;223;p22"/>
          <p:cNvSpPr txBox="1">
            <a:spLocks noGrp="1"/>
          </p:cNvSpPr>
          <p:nvPr>
            <p:ph type="subTitle" idx="6"/>
          </p:nvPr>
        </p:nvSpPr>
        <p:spPr>
          <a:xfrm>
            <a:off x="8033824" y="4926133"/>
            <a:ext cx="3207200" cy="110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bg-BG"/>
              <a:t>Щракнете, за да редактирате стила на подзаглавието в образеца</a:t>
            </a:r>
            <a:endParaRPr/>
          </a:p>
        </p:txBody>
      </p:sp>
    </p:spTree>
    <p:extLst>
      <p:ext uri="{BB962C8B-B14F-4D97-AF65-F5344CB8AC3E}">
        <p14:creationId xmlns:p14="http://schemas.microsoft.com/office/powerpoint/2010/main" val="7287232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224"/>
        <p:cNvGrpSpPr/>
        <p:nvPr/>
      </p:nvGrpSpPr>
      <p:grpSpPr>
        <a:xfrm>
          <a:off x="0" y="0"/>
          <a:ext cx="0" cy="0"/>
          <a:chOff x="0" y="0"/>
          <a:chExt cx="0" cy="0"/>
        </a:xfrm>
      </p:grpSpPr>
      <p:sp>
        <p:nvSpPr>
          <p:cNvPr id="225" name="Google Shape;225;p23"/>
          <p:cNvSpPr txBox="1">
            <a:spLocks noGrp="1"/>
          </p:cNvSpPr>
          <p:nvPr>
            <p:ph type="title"/>
          </p:nvPr>
        </p:nvSpPr>
        <p:spPr>
          <a:xfrm>
            <a:off x="951033" y="593367"/>
            <a:ext cx="10290000" cy="985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r>
              <a:rPr lang="bg-BG"/>
              <a:t>Редакт. стил загл. образец</a:t>
            </a:r>
            <a:endParaRPr/>
          </a:p>
        </p:txBody>
      </p:sp>
      <p:sp>
        <p:nvSpPr>
          <p:cNvPr id="226" name="Google Shape;226;p23"/>
          <p:cNvSpPr txBox="1">
            <a:spLocks noGrp="1"/>
          </p:cNvSpPr>
          <p:nvPr>
            <p:ph type="title" idx="2"/>
          </p:nvPr>
        </p:nvSpPr>
        <p:spPr>
          <a:xfrm>
            <a:off x="3005267" y="2214433"/>
            <a:ext cx="2657600" cy="7036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3200"/>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bg-BG"/>
              <a:t>Редакт. стил загл. образец</a:t>
            </a:r>
            <a:endParaRPr/>
          </a:p>
        </p:txBody>
      </p:sp>
      <p:sp>
        <p:nvSpPr>
          <p:cNvPr id="227" name="Google Shape;227;p23"/>
          <p:cNvSpPr txBox="1">
            <a:spLocks noGrp="1"/>
          </p:cNvSpPr>
          <p:nvPr>
            <p:ph type="subTitle" idx="1"/>
          </p:nvPr>
        </p:nvSpPr>
        <p:spPr>
          <a:xfrm>
            <a:off x="3005267" y="2787163"/>
            <a:ext cx="2657600" cy="82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bg-BG"/>
              <a:t>Щракнете, за да редактирате стила на подзаглавието в образеца</a:t>
            </a:r>
            <a:endParaRPr/>
          </a:p>
        </p:txBody>
      </p:sp>
      <p:sp>
        <p:nvSpPr>
          <p:cNvPr id="228" name="Google Shape;228;p23"/>
          <p:cNvSpPr txBox="1">
            <a:spLocks noGrp="1"/>
          </p:cNvSpPr>
          <p:nvPr>
            <p:ph type="title" idx="3"/>
          </p:nvPr>
        </p:nvSpPr>
        <p:spPr>
          <a:xfrm>
            <a:off x="8024867" y="2214433"/>
            <a:ext cx="2657600" cy="7036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3200"/>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bg-BG"/>
              <a:t>Редакт. стил загл. образец</a:t>
            </a:r>
            <a:endParaRPr/>
          </a:p>
        </p:txBody>
      </p:sp>
      <p:sp>
        <p:nvSpPr>
          <p:cNvPr id="229" name="Google Shape;229;p23"/>
          <p:cNvSpPr txBox="1">
            <a:spLocks noGrp="1"/>
          </p:cNvSpPr>
          <p:nvPr>
            <p:ph type="subTitle" idx="4"/>
          </p:nvPr>
        </p:nvSpPr>
        <p:spPr>
          <a:xfrm>
            <a:off x="8024867" y="2787163"/>
            <a:ext cx="2657600" cy="82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bg-BG"/>
              <a:t>Щракнете, за да редактирате стила на подзаглавието в образеца</a:t>
            </a:r>
            <a:endParaRPr/>
          </a:p>
        </p:txBody>
      </p:sp>
      <p:sp>
        <p:nvSpPr>
          <p:cNvPr id="230" name="Google Shape;230;p23"/>
          <p:cNvSpPr txBox="1">
            <a:spLocks noGrp="1"/>
          </p:cNvSpPr>
          <p:nvPr>
            <p:ph type="title" idx="5"/>
          </p:nvPr>
        </p:nvSpPr>
        <p:spPr>
          <a:xfrm>
            <a:off x="3005267" y="4280105"/>
            <a:ext cx="2657600" cy="7036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3200"/>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bg-BG"/>
              <a:t>Редакт. стил загл. образец</a:t>
            </a:r>
            <a:endParaRPr/>
          </a:p>
        </p:txBody>
      </p:sp>
      <p:sp>
        <p:nvSpPr>
          <p:cNvPr id="231" name="Google Shape;231;p23"/>
          <p:cNvSpPr txBox="1">
            <a:spLocks noGrp="1"/>
          </p:cNvSpPr>
          <p:nvPr>
            <p:ph type="subTitle" idx="6"/>
          </p:nvPr>
        </p:nvSpPr>
        <p:spPr>
          <a:xfrm>
            <a:off x="3005267" y="4852835"/>
            <a:ext cx="2657600" cy="82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bg-BG"/>
              <a:t>Щракнете, за да редактирате стила на подзаглавието в образеца</a:t>
            </a:r>
            <a:endParaRPr/>
          </a:p>
        </p:txBody>
      </p:sp>
      <p:sp>
        <p:nvSpPr>
          <p:cNvPr id="232" name="Google Shape;232;p23"/>
          <p:cNvSpPr txBox="1">
            <a:spLocks noGrp="1"/>
          </p:cNvSpPr>
          <p:nvPr>
            <p:ph type="title" idx="7"/>
          </p:nvPr>
        </p:nvSpPr>
        <p:spPr>
          <a:xfrm>
            <a:off x="8024867" y="4280105"/>
            <a:ext cx="2657600" cy="7036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3200"/>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bg-BG"/>
              <a:t>Редакт. стил загл. образец</a:t>
            </a:r>
            <a:endParaRPr/>
          </a:p>
        </p:txBody>
      </p:sp>
      <p:sp>
        <p:nvSpPr>
          <p:cNvPr id="233" name="Google Shape;233;p23"/>
          <p:cNvSpPr txBox="1">
            <a:spLocks noGrp="1"/>
          </p:cNvSpPr>
          <p:nvPr>
            <p:ph type="subTitle" idx="8"/>
          </p:nvPr>
        </p:nvSpPr>
        <p:spPr>
          <a:xfrm>
            <a:off x="8024868" y="4852835"/>
            <a:ext cx="2657600" cy="82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bg-BG"/>
              <a:t>Щракнете, за да редактирате стила на подзаглавието в образеца</a:t>
            </a:r>
            <a:endParaRPr/>
          </a:p>
        </p:txBody>
      </p:sp>
      <p:sp>
        <p:nvSpPr>
          <p:cNvPr id="234" name="Google Shape;234;p23"/>
          <p:cNvSpPr/>
          <p:nvPr/>
        </p:nvSpPr>
        <p:spPr>
          <a:xfrm>
            <a:off x="8763000" y="-375900"/>
            <a:ext cx="3038800" cy="742800"/>
          </a:xfrm>
          <a:prstGeom prst="roundRect">
            <a:avLst>
              <a:gd name="adj" fmla="val 39324"/>
            </a:avLst>
          </a:prstGeom>
          <a:noFill/>
          <a:ln w="19050" cap="flat" cmpd="sng">
            <a:solidFill>
              <a:schemeClr val="accent2"/>
            </a:solidFill>
            <a:prstDash val="dot"/>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35" name="Google Shape;235;p23"/>
          <p:cNvGrpSpPr/>
          <p:nvPr/>
        </p:nvGrpSpPr>
        <p:grpSpPr>
          <a:xfrm>
            <a:off x="-91953" y="2194801"/>
            <a:ext cx="772833" cy="742881"/>
            <a:chOff x="304275" y="275275"/>
            <a:chExt cx="579625" cy="557161"/>
          </a:xfrm>
        </p:grpSpPr>
        <p:sp>
          <p:nvSpPr>
            <p:cNvPr id="236" name="Google Shape;236;p23"/>
            <p:cNvSpPr/>
            <p:nvPr/>
          </p:nvSpPr>
          <p:spPr>
            <a:xfrm>
              <a:off x="304275" y="275275"/>
              <a:ext cx="130500" cy="130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 name="Google Shape;237;p23"/>
            <p:cNvSpPr/>
            <p:nvPr/>
          </p:nvSpPr>
          <p:spPr>
            <a:xfrm>
              <a:off x="528838" y="275275"/>
              <a:ext cx="130500" cy="130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 name="Google Shape;238;p23"/>
            <p:cNvSpPr/>
            <p:nvPr/>
          </p:nvSpPr>
          <p:spPr>
            <a:xfrm>
              <a:off x="753400" y="275275"/>
              <a:ext cx="130500" cy="130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 name="Google Shape;239;p23"/>
            <p:cNvSpPr/>
            <p:nvPr/>
          </p:nvSpPr>
          <p:spPr>
            <a:xfrm>
              <a:off x="304275" y="488611"/>
              <a:ext cx="130500" cy="130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 name="Google Shape;240;p23"/>
            <p:cNvSpPr/>
            <p:nvPr/>
          </p:nvSpPr>
          <p:spPr>
            <a:xfrm>
              <a:off x="528838" y="488611"/>
              <a:ext cx="130500" cy="130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 name="Google Shape;241;p23"/>
            <p:cNvSpPr/>
            <p:nvPr/>
          </p:nvSpPr>
          <p:spPr>
            <a:xfrm>
              <a:off x="753400" y="488611"/>
              <a:ext cx="130500" cy="130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 name="Google Shape;242;p23"/>
            <p:cNvSpPr/>
            <p:nvPr/>
          </p:nvSpPr>
          <p:spPr>
            <a:xfrm>
              <a:off x="304275" y="701936"/>
              <a:ext cx="130500" cy="130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 name="Google Shape;243;p23"/>
            <p:cNvSpPr/>
            <p:nvPr/>
          </p:nvSpPr>
          <p:spPr>
            <a:xfrm>
              <a:off x="528838" y="701936"/>
              <a:ext cx="130500" cy="130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4" name="Google Shape;244;p23"/>
            <p:cNvSpPr/>
            <p:nvPr/>
          </p:nvSpPr>
          <p:spPr>
            <a:xfrm>
              <a:off x="753400" y="701936"/>
              <a:ext cx="130500" cy="130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5" name="Google Shape;245;p23"/>
          <p:cNvGrpSpPr/>
          <p:nvPr/>
        </p:nvGrpSpPr>
        <p:grpSpPr>
          <a:xfrm>
            <a:off x="11530230" y="4640768"/>
            <a:ext cx="473417" cy="742881"/>
            <a:chOff x="528838" y="275275"/>
            <a:chExt cx="355063" cy="557161"/>
          </a:xfrm>
        </p:grpSpPr>
        <p:sp>
          <p:nvSpPr>
            <p:cNvPr id="246" name="Google Shape;246;p23"/>
            <p:cNvSpPr/>
            <p:nvPr/>
          </p:nvSpPr>
          <p:spPr>
            <a:xfrm>
              <a:off x="528838" y="275275"/>
              <a:ext cx="130500" cy="130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7" name="Google Shape;247;p23"/>
            <p:cNvSpPr/>
            <p:nvPr/>
          </p:nvSpPr>
          <p:spPr>
            <a:xfrm>
              <a:off x="753400" y="275275"/>
              <a:ext cx="130500" cy="130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 name="Google Shape;248;p23"/>
            <p:cNvSpPr/>
            <p:nvPr/>
          </p:nvSpPr>
          <p:spPr>
            <a:xfrm>
              <a:off x="528838" y="488611"/>
              <a:ext cx="130500" cy="130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 name="Google Shape;249;p23"/>
            <p:cNvSpPr/>
            <p:nvPr/>
          </p:nvSpPr>
          <p:spPr>
            <a:xfrm>
              <a:off x="753400" y="488611"/>
              <a:ext cx="130500" cy="130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 name="Google Shape;250;p23"/>
            <p:cNvSpPr/>
            <p:nvPr/>
          </p:nvSpPr>
          <p:spPr>
            <a:xfrm>
              <a:off x="528838" y="701936"/>
              <a:ext cx="130500" cy="130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 name="Google Shape;251;p23"/>
            <p:cNvSpPr/>
            <p:nvPr/>
          </p:nvSpPr>
          <p:spPr>
            <a:xfrm>
              <a:off x="753400" y="701936"/>
              <a:ext cx="130500" cy="130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52" name="Google Shape;252;p23"/>
          <p:cNvSpPr/>
          <p:nvPr/>
        </p:nvSpPr>
        <p:spPr>
          <a:xfrm>
            <a:off x="11468068" y="913200"/>
            <a:ext cx="2628400" cy="2628400"/>
          </a:xfrm>
          <a:prstGeom prst="ellipse">
            <a:avLst/>
          </a:prstGeom>
          <a:gradFill>
            <a:gsLst>
              <a:gs pos="0">
                <a:schemeClr val="dk1"/>
              </a:gs>
              <a:gs pos="100000">
                <a:srgbClr val="97ACDE">
                  <a:alpha val="0"/>
                </a:srgbClr>
              </a:gs>
            </a:gsLst>
            <a:lin ang="540001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3" name="Google Shape;253;p23"/>
          <p:cNvSpPr/>
          <p:nvPr/>
        </p:nvSpPr>
        <p:spPr>
          <a:xfrm>
            <a:off x="-978133" y="5923500"/>
            <a:ext cx="1723600" cy="1723600"/>
          </a:xfrm>
          <a:prstGeom prst="ellipse">
            <a:avLst/>
          </a:prstGeom>
          <a:gradFill>
            <a:gsLst>
              <a:gs pos="0">
                <a:schemeClr val="dk1"/>
              </a:gs>
              <a:gs pos="100000">
                <a:srgbClr val="97ACDE">
                  <a:alpha val="0"/>
                </a:srgbClr>
              </a:gs>
            </a:gsLst>
            <a:lin ang="540001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4" name="Google Shape;254;p23"/>
          <p:cNvSpPr/>
          <p:nvPr/>
        </p:nvSpPr>
        <p:spPr>
          <a:xfrm>
            <a:off x="10896467" y="5846700"/>
            <a:ext cx="3200000" cy="1877200"/>
          </a:xfrm>
          <a:prstGeom prst="plaque">
            <a:avLst>
              <a:gd name="adj" fmla="val 30762"/>
            </a:avLst>
          </a:prstGeom>
          <a:noFill/>
          <a:ln w="28575" cap="flat" cmpd="sng">
            <a:solidFill>
              <a:schemeClr val="dk1"/>
            </a:solidFill>
            <a:prstDash val="solid"/>
            <a:miter lim="8000"/>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55" name="Google Shape;255;p23"/>
          <p:cNvGrpSpPr/>
          <p:nvPr/>
        </p:nvGrpSpPr>
        <p:grpSpPr>
          <a:xfrm>
            <a:off x="240705" y="216977"/>
            <a:ext cx="1194800" cy="274800"/>
            <a:chOff x="5733519" y="960358"/>
            <a:chExt cx="896100" cy="206100"/>
          </a:xfrm>
        </p:grpSpPr>
        <p:grpSp>
          <p:nvGrpSpPr>
            <p:cNvPr id="256" name="Google Shape;256;p23"/>
            <p:cNvGrpSpPr/>
            <p:nvPr/>
          </p:nvGrpSpPr>
          <p:grpSpPr>
            <a:xfrm>
              <a:off x="5733519" y="960358"/>
              <a:ext cx="210300" cy="206100"/>
              <a:chOff x="5733519" y="960358"/>
              <a:chExt cx="210300" cy="206100"/>
            </a:xfrm>
          </p:grpSpPr>
          <p:cxnSp>
            <p:nvCxnSpPr>
              <p:cNvPr id="257" name="Google Shape;257;p23"/>
              <p:cNvCxnSpPr/>
              <p:nvPr/>
            </p:nvCxnSpPr>
            <p:spPr>
              <a:xfrm>
                <a:off x="5838685" y="960358"/>
                <a:ext cx="0" cy="206100"/>
              </a:xfrm>
              <a:prstGeom prst="straightConnector1">
                <a:avLst/>
              </a:prstGeom>
              <a:noFill/>
              <a:ln w="9525" cap="flat" cmpd="sng">
                <a:solidFill>
                  <a:schemeClr val="accent2"/>
                </a:solidFill>
                <a:prstDash val="solid"/>
                <a:round/>
                <a:headEnd type="none" w="med" len="med"/>
                <a:tailEnd type="none" w="med" len="med"/>
              </a:ln>
            </p:spPr>
          </p:cxnSp>
          <p:cxnSp>
            <p:nvCxnSpPr>
              <p:cNvPr id="258" name="Google Shape;258;p23"/>
              <p:cNvCxnSpPr/>
              <p:nvPr/>
            </p:nvCxnSpPr>
            <p:spPr>
              <a:xfrm>
                <a:off x="5733519" y="1063334"/>
                <a:ext cx="210300" cy="0"/>
              </a:xfrm>
              <a:prstGeom prst="straightConnector1">
                <a:avLst/>
              </a:prstGeom>
              <a:noFill/>
              <a:ln w="9525" cap="flat" cmpd="sng">
                <a:solidFill>
                  <a:schemeClr val="accent2"/>
                </a:solidFill>
                <a:prstDash val="solid"/>
                <a:round/>
                <a:headEnd type="none" w="med" len="med"/>
                <a:tailEnd type="none" w="med" len="med"/>
              </a:ln>
            </p:spPr>
          </p:cxnSp>
        </p:grpSp>
        <p:grpSp>
          <p:nvGrpSpPr>
            <p:cNvPr id="259" name="Google Shape;259;p23"/>
            <p:cNvGrpSpPr/>
            <p:nvPr/>
          </p:nvGrpSpPr>
          <p:grpSpPr>
            <a:xfrm>
              <a:off x="6076419" y="960358"/>
              <a:ext cx="210300" cy="206100"/>
              <a:chOff x="6076419" y="960358"/>
              <a:chExt cx="210300" cy="206100"/>
            </a:xfrm>
          </p:grpSpPr>
          <p:cxnSp>
            <p:nvCxnSpPr>
              <p:cNvPr id="260" name="Google Shape;260;p23"/>
              <p:cNvCxnSpPr/>
              <p:nvPr/>
            </p:nvCxnSpPr>
            <p:spPr>
              <a:xfrm>
                <a:off x="6181585" y="960358"/>
                <a:ext cx="0" cy="206100"/>
              </a:xfrm>
              <a:prstGeom prst="straightConnector1">
                <a:avLst/>
              </a:prstGeom>
              <a:noFill/>
              <a:ln w="9525" cap="flat" cmpd="sng">
                <a:solidFill>
                  <a:schemeClr val="accent2"/>
                </a:solidFill>
                <a:prstDash val="solid"/>
                <a:round/>
                <a:headEnd type="none" w="med" len="med"/>
                <a:tailEnd type="none" w="med" len="med"/>
              </a:ln>
            </p:spPr>
          </p:cxnSp>
          <p:cxnSp>
            <p:nvCxnSpPr>
              <p:cNvPr id="261" name="Google Shape;261;p23"/>
              <p:cNvCxnSpPr/>
              <p:nvPr/>
            </p:nvCxnSpPr>
            <p:spPr>
              <a:xfrm>
                <a:off x="6076419" y="1063334"/>
                <a:ext cx="210300" cy="0"/>
              </a:xfrm>
              <a:prstGeom prst="straightConnector1">
                <a:avLst/>
              </a:prstGeom>
              <a:noFill/>
              <a:ln w="9525" cap="flat" cmpd="sng">
                <a:solidFill>
                  <a:schemeClr val="accent2"/>
                </a:solidFill>
                <a:prstDash val="solid"/>
                <a:round/>
                <a:headEnd type="none" w="med" len="med"/>
                <a:tailEnd type="none" w="med" len="med"/>
              </a:ln>
            </p:spPr>
          </p:cxnSp>
        </p:grpSp>
        <p:grpSp>
          <p:nvGrpSpPr>
            <p:cNvPr id="262" name="Google Shape;262;p23"/>
            <p:cNvGrpSpPr/>
            <p:nvPr/>
          </p:nvGrpSpPr>
          <p:grpSpPr>
            <a:xfrm>
              <a:off x="6419319" y="960358"/>
              <a:ext cx="210300" cy="206100"/>
              <a:chOff x="6419319" y="960358"/>
              <a:chExt cx="210300" cy="206100"/>
            </a:xfrm>
          </p:grpSpPr>
          <p:cxnSp>
            <p:nvCxnSpPr>
              <p:cNvPr id="263" name="Google Shape;263;p23"/>
              <p:cNvCxnSpPr/>
              <p:nvPr/>
            </p:nvCxnSpPr>
            <p:spPr>
              <a:xfrm>
                <a:off x="6524485" y="960358"/>
                <a:ext cx="0" cy="206100"/>
              </a:xfrm>
              <a:prstGeom prst="straightConnector1">
                <a:avLst/>
              </a:prstGeom>
              <a:noFill/>
              <a:ln w="9525" cap="flat" cmpd="sng">
                <a:solidFill>
                  <a:schemeClr val="accent2"/>
                </a:solidFill>
                <a:prstDash val="solid"/>
                <a:round/>
                <a:headEnd type="none" w="med" len="med"/>
                <a:tailEnd type="none" w="med" len="med"/>
              </a:ln>
            </p:spPr>
          </p:cxnSp>
          <p:cxnSp>
            <p:nvCxnSpPr>
              <p:cNvPr id="264" name="Google Shape;264;p23"/>
              <p:cNvCxnSpPr/>
              <p:nvPr/>
            </p:nvCxnSpPr>
            <p:spPr>
              <a:xfrm>
                <a:off x="6419319" y="1063334"/>
                <a:ext cx="210300" cy="0"/>
              </a:xfrm>
              <a:prstGeom prst="straightConnector1">
                <a:avLst/>
              </a:prstGeom>
              <a:noFill/>
              <a:ln w="9525" cap="flat" cmpd="sng">
                <a:solidFill>
                  <a:schemeClr val="accent2"/>
                </a:solidFill>
                <a:prstDash val="solid"/>
                <a:round/>
                <a:headEnd type="none" w="med" len="med"/>
                <a:tailEnd type="none" w="med" len="med"/>
              </a:ln>
            </p:spPr>
          </p:cxnSp>
        </p:grpSp>
      </p:grpSp>
    </p:spTree>
    <p:extLst>
      <p:ext uri="{BB962C8B-B14F-4D97-AF65-F5344CB8AC3E}">
        <p14:creationId xmlns:p14="http://schemas.microsoft.com/office/powerpoint/2010/main" val="17076197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four columns 1">
  <p:cSld name="Title and four columns 1">
    <p:spTree>
      <p:nvGrpSpPr>
        <p:cNvPr id="1" name="Shape 265"/>
        <p:cNvGrpSpPr/>
        <p:nvPr/>
      </p:nvGrpSpPr>
      <p:grpSpPr>
        <a:xfrm>
          <a:off x="0" y="0"/>
          <a:ext cx="0" cy="0"/>
          <a:chOff x="0" y="0"/>
          <a:chExt cx="0" cy="0"/>
        </a:xfrm>
      </p:grpSpPr>
      <p:sp>
        <p:nvSpPr>
          <p:cNvPr id="266" name="Google Shape;266;p24"/>
          <p:cNvSpPr txBox="1">
            <a:spLocks noGrp="1"/>
          </p:cNvSpPr>
          <p:nvPr>
            <p:ph type="title"/>
          </p:nvPr>
        </p:nvSpPr>
        <p:spPr>
          <a:xfrm>
            <a:off x="1098400" y="2567000"/>
            <a:ext cx="3930800" cy="172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r>
              <a:rPr lang="bg-BG"/>
              <a:t>Редакт. стил загл. образец</a:t>
            </a:r>
            <a:endParaRPr/>
          </a:p>
        </p:txBody>
      </p:sp>
      <p:sp>
        <p:nvSpPr>
          <p:cNvPr id="267" name="Google Shape;267;p24"/>
          <p:cNvSpPr txBox="1">
            <a:spLocks noGrp="1"/>
          </p:cNvSpPr>
          <p:nvPr>
            <p:ph type="title" idx="2"/>
          </p:nvPr>
        </p:nvSpPr>
        <p:spPr>
          <a:xfrm>
            <a:off x="5857000" y="1703267"/>
            <a:ext cx="2562800" cy="7036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3200"/>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bg-BG"/>
              <a:t>Редакт. стил загл. образец</a:t>
            </a:r>
            <a:endParaRPr/>
          </a:p>
        </p:txBody>
      </p:sp>
      <p:sp>
        <p:nvSpPr>
          <p:cNvPr id="268" name="Google Shape;268;p24"/>
          <p:cNvSpPr txBox="1">
            <a:spLocks noGrp="1"/>
          </p:cNvSpPr>
          <p:nvPr>
            <p:ph type="subTitle" idx="1"/>
          </p:nvPr>
        </p:nvSpPr>
        <p:spPr>
          <a:xfrm>
            <a:off x="5857000" y="2275996"/>
            <a:ext cx="2562800" cy="82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bg-BG"/>
              <a:t>Щракнете, за да редактирате стила на подзаглавието в образеца</a:t>
            </a:r>
            <a:endParaRPr/>
          </a:p>
        </p:txBody>
      </p:sp>
      <p:sp>
        <p:nvSpPr>
          <p:cNvPr id="269" name="Google Shape;269;p24"/>
          <p:cNvSpPr txBox="1">
            <a:spLocks noGrp="1"/>
          </p:cNvSpPr>
          <p:nvPr>
            <p:ph type="title" idx="3"/>
          </p:nvPr>
        </p:nvSpPr>
        <p:spPr>
          <a:xfrm>
            <a:off x="8678149" y="1703267"/>
            <a:ext cx="2562800" cy="7036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3200"/>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bg-BG"/>
              <a:t>Редакт. стил загл. образец</a:t>
            </a:r>
            <a:endParaRPr/>
          </a:p>
        </p:txBody>
      </p:sp>
      <p:sp>
        <p:nvSpPr>
          <p:cNvPr id="270" name="Google Shape;270;p24"/>
          <p:cNvSpPr txBox="1">
            <a:spLocks noGrp="1"/>
          </p:cNvSpPr>
          <p:nvPr>
            <p:ph type="subTitle" idx="4"/>
          </p:nvPr>
        </p:nvSpPr>
        <p:spPr>
          <a:xfrm>
            <a:off x="8678151" y="2275997"/>
            <a:ext cx="2562800" cy="82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bg-BG"/>
              <a:t>Щракнете, за да редактирате стила на подзаглавието в образеца</a:t>
            </a:r>
            <a:endParaRPr/>
          </a:p>
        </p:txBody>
      </p:sp>
      <p:sp>
        <p:nvSpPr>
          <p:cNvPr id="271" name="Google Shape;271;p24"/>
          <p:cNvSpPr txBox="1">
            <a:spLocks noGrp="1"/>
          </p:cNvSpPr>
          <p:nvPr>
            <p:ph type="title" idx="5"/>
          </p:nvPr>
        </p:nvSpPr>
        <p:spPr>
          <a:xfrm>
            <a:off x="5857000" y="4349237"/>
            <a:ext cx="2562800" cy="7036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3200"/>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bg-BG"/>
              <a:t>Редакт. стил загл. образец</a:t>
            </a:r>
            <a:endParaRPr/>
          </a:p>
        </p:txBody>
      </p:sp>
      <p:sp>
        <p:nvSpPr>
          <p:cNvPr id="272" name="Google Shape;272;p24"/>
          <p:cNvSpPr txBox="1">
            <a:spLocks noGrp="1"/>
          </p:cNvSpPr>
          <p:nvPr>
            <p:ph type="subTitle" idx="6"/>
          </p:nvPr>
        </p:nvSpPr>
        <p:spPr>
          <a:xfrm>
            <a:off x="5857000" y="4921967"/>
            <a:ext cx="2562800" cy="82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bg-BG"/>
              <a:t>Щракнете, за да редактирате стила на подзаглавието в образеца</a:t>
            </a:r>
            <a:endParaRPr/>
          </a:p>
        </p:txBody>
      </p:sp>
      <p:sp>
        <p:nvSpPr>
          <p:cNvPr id="273" name="Google Shape;273;p24"/>
          <p:cNvSpPr txBox="1">
            <a:spLocks noGrp="1"/>
          </p:cNvSpPr>
          <p:nvPr>
            <p:ph type="title" idx="7"/>
          </p:nvPr>
        </p:nvSpPr>
        <p:spPr>
          <a:xfrm>
            <a:off x="8678149" y="4349236"/>
            <a:ext cx="2562800" cy="7036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3200"/>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bg-BG"/>
              <a:t>Редакт. стил загл. образец</a:t>
            </a:r>
            <a:endParaRPr/>
          </a:p>
        </p:txBody>
      </p:sp>
      <p:sp>
        <p:nvSpPr>
          <p:cNvPr id="274" name="Google Shape;274;p24"/>
          <p:cNvSpPr txBox="1">
            <a:spLocks noGrp="1"/>
          </p:cNvSpPr>
          <p:nvPr>
            <p:ph type="subTitle" idx="8"/>
          </p:nvPr>
        </p:nvSpPr>
        <p:spPr>
          <a:xfrm>
            <a:off x="8678151" y="4921967"/>
            <a:ext cx="2562800" cy="82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bg-BG"/>
              <a:t>Щракнете, за да редактирате стила на подзаглавието в образеца</a:t>
            </a:r>
            <a:endParaRPr/>
          </a:p>
        </p:txBody>
      </p:sp>
      <p:sp>
        <p:nvSpPr>
          <p:cNvPr id="275" name="Google Shape;275;p24"/>
          <p:cNvSpPr/>
          <p:nvPr/>
        </p:nvSpPr>
        <p:spPr>
          <a:xfrm>
            <a:off x="11396933" y="266300"/>
            <a:ext cx="549200" cy="624800"/>
          </a:xfrm>
          <a:prstGeom prst="upArrow">
            <a:avLst>
              <a:gd name="adj1" fmla="val 50000"/>
              <a:gd name="adj2" fmla="val 67875"/>
            </a:avLst>
          </a:prstGeom>
          <a:gradFill>
            <a:gsLst>
              <a:gs pos="0">
                <a:schemeClr val="dk1"/>
              </a:gs>
              <a:gs pos="100000">
                <a:srgbClr val="97ACDE">
                  <a:alpha val="0"/>
                </a:srgbClr>
              </a:gs>
            </a:gsLst>
            <a:lin ang="540001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6" name="Google Shape;276;p24"/>
          <p:cNvSpPr/>
          <p:nvPr/>
        </p:nvSpPr>
        <p:spPr>
          <a:xfrm>
            <a:off x="7924800" y="6426200"/>
            <a:ext cx="4911600" cy="1320800"/>
          </a:xfrm>
          <a:prstGeom prst="roundRect">
            <a:avLst>
              <a:gd name="adj" fmla="val 29808"/>
            </a:avLst>
          </a:prstGeom>
          <a:noFill/>
          <a:ln w="19050" cap="flat" cmpd="sng">
            <a:solidFill>
              <a:schemeClr val="accent2"/>
            </a:solidFill>
            <a:prstDash val="dot"/>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7" name="Google Shape;277;p24"/>
          <p:cNvSpPr/>
          <p:nvPr/>
        </p:nvSpPr>
        <p:spPr>
          <a:xfrm>
            <a:off x="11396933" y="760517"/>
            <a:ext cx="549200" cy="624800"/>
          </a:xfrm>
          <a:prstGeom prst="upArrow">
            <a:avLst>
              <a:gd name="adj1" fmla="val 50000"/>
              <a:gd name="adj2" fmla="val 67875"/>
            </a:avLst>
          </a:prstGeom>
          <a:gradFill>
            <a:gsLst>
              <a:gs pos="0">
                <a:schemeClr val="dk1"/>
              </a:gs>
              <a:gs pos="100000">
                <a:srgbClr val="97ACDE">
                  <a:alpha val="0"/>
                </a:srgbClr>
              </a:gs>
            </a:gsLst>
            <a:lin ang="540001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78" name="Google Shape;278;p24"/>
          <p:cNvGrpSpPr/>
          <p:nvPr/>
        </p:nvGrpSpPr>
        <p:grpSpPr>
          <a:xfrm>
            <a:off x="676572" y="469327"/>
            <a:ext cx="280400" cy="274800"/>
            <a:chOff x="5733519" y="960358"/>
            <a:chExt cx="210300" cy="206100"/>
          </a:xfrm>
        </p:grpSpPr>
        <p:cxnSp>
          <p:nvCxnSpPr>
            <p:cNvPr id="279" name="Google Shape;279;p24"/>
            <p:cNvCxnSpPr/>
            <p:nvPr/>
          </p:nvCxnSpPr>
          <p:spPr>
            <a:xfrm>
              <a:off x="5838685" y="960358"/>
              <a:ext cx="0" cy="206100"/>
            </a:xfrm>
            <a:prstGeom prst="straightConnector1">
              <a:avLst/>
            </a:prstGeom>
            <a:noFill/>
            <a:ln w="9525" cap="flat" cmpd="sng">
              <a:solidFill>
                <a:schemeClr val="accent2"/>
              </a:solidFill>
              <a:prstDash val="solid"/>
              <a:round/>
              <a:headEnd type="none" w="med" len="med"/>
              <a:tailEnd type="none" w="med" len="med"/>
            </a:ln>
          </p:spPr>
        </p:cxnSp>
        <p:cxnSp>
          <p:nvCxnSpPr>
            <p:cNvPr id="280" name="Google Shape;280;p24"/>
            <p:cNvCxnSpPr/>
            <p:nvPr/>
          </p:nvCxnSpPr>
          <p:spPr>
            <a:xfrm>
              <a:off x="5733519" y="1063334"/>
              <a:ext cx="210300" cy="0"/>
            </a:xfrm>
            <a:prstGeom prst="straightConnector1">
              <a:avLst/>
            </a:prstGeom>
            <a:noFill/>
            <a:ln w="9525" cap="flat" cmpd="sng">
              <a:solidFill>
                <a:schemeClr val="accent2"/>
              </a:solidFill>
              <a:prstDash val="solid"/>
              <a:round/>
              <a:headEnd type="none" w="med" len="med"/>
              <a:tailEnd type="none" w="med" len="med"/>
            </a:ln>
          </p:spPr>
        </p:cxnSp>
      </p:grpSp>
    </p:spTree>
    <p:extLst>
      <p:ext uri="{BB962C8B-B14F-4D97-AF65-F5344CB8AC3E}">
        <p14:creationId xmlns:p14="http://schemas.microsoft.com/office/powerpoint/2010/main" val="2695471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281"/>
        <p:cNvGrpSpPr/>
        <p:nvPr/>
      </p:nvGrpSpPr>
      <p:grpSpPr>
        <a:xfrm>
          <a:off x="0" y="0"/>
          <a:ext cx="0" cy="0"/>
          <a:chOff x="0" y="0"/>
          <a:chExt cx="0" cy="0"/>
        </a:xfrm>
      </p:grpSpPr>
      <p:sp>
        <p:nvSpPr>
          <p:cNvPr id="282" name="Google Shape;282;p25"/>
          <p:cNvSpPr txBox="1">
            <a:spLocks noGrp="1"/>
          </p:cNvSpPr>
          <p:nvPr>
            <p:ph type="title"/>
          </p:nvPr>
        </p:nvSpPr>
        <p:spPr>
          <a:xfrm>
            <a:off x="951033" y="593367"/>
            <a:ext cx="10290000" cy="985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r>
              <a:rPr lang="bg-BG"/>
              <a:t>Редакт. стил загл. образец</a:t>
            </a:r>
            <a:endParaRPr/>
          </a:p>
        </p:txBody>
      </p:sp>
      <p:sp>
        <p:nvSpPr>
          <p:cNvPr id="283" name="Google Shape;283;p25"/>
          <p:cNvSpPr txBox="1">
            <a:spLocks noGrp="1"/>
          </p:cNvSpPr>
          <p:nvPr>
            <p:ph type="title" idx="2"/>
          </p:nvPr>
        </p:nvSpPr>
        <p:spPr>
          <a:xfrm>
            <a:off x="951200" y="4457667"/>
            <a:ext cx="3207200" cy="70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3200"/>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bg-BG"/>
              <a:t>Редакт. стил загл. образец</a:t>
            </a:r>
            <a:endParaRPr/>
          </a:p>
        </p:txBody>
      </p:sp>
      <p:sp>
        <p:nvSpPr>
          <p:cNvPr id="284" name="Google Shape;284;p25"/>
          <p:cNvSpPr txBox="1">
            <a:spLocks noGrp="1"/>
          </p:cNvSpPr>
          <p:nvPr>
            <p:ph type="subTitle" idx="1"/>
          </p:nvPr>
        </p:nvSpPr>
        <p:spPr>
          <a:xfrm>
            <a:off x="951200" y="5030399"/>
            <a:ext cx="3207200" cy="82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bg-BG"/>
              <a:t>Щракнете, за да редактирате стила на подзаглавието в образеца</a:t>
            </a:r>
            <a:endParaRPr/>
          </a:p>
        </p:txBody>
      </p:sp>
      <p:sp>
        <p:nvSpPr>
          <p:cNvPr id="285" name="Google Shape;285;p25"/>
          <p:cNvSpPr txBox="1">
            <a:spLocks noGrp="1"/>
          </p:cNvSpPr>
          <p:nvPr>
            <p:ph type="title" idx="3"/>
          </p:nvPr>
        </p:nvSpPr>
        <p:spPr>
          <a:xfrm>
            <a:off x="4492515" y="4457667"/>
            <a:ext cx="3207200" cy="70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3200"/>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bg-BG"/>
              <a:t>Редакт. стил загл. образец</a:t>
            </a:r>
            <a:endParaRPr/>
          </a:p>
        </p:txBody>
      </p:sp>
      <p:sp>
        <p:nvSpPr>
          <p:cNvPr id="286" name="Google Shape;286;p25"/>
          <p:cNvSpPr txBox="1">
            <a:spLocks noGrp="1"/>
          </p:cNvSpPr>
          <p:nvPr>
            <p:ph type="subTitle" idx="4"/>
          </p:nvPr>
        </p:nvSpPr>
        <p:spPr>
          <a:xfrm>
            <a:off x="4492500" y="5030400"/>
            <a:ext cx="3207200" cy="82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bg-BG"/>
              <a:t>Щракнете, за да редактирате стила на подзаглавието в образеца</a:t>
            </a:r>
            <a:endParaRPr/>
          </a:p>
        </p:txBody>
      </p:sp>
      <p:sp>
        <p:nvSpPr>
          <p:cNvPr id="287" name="Google Shape;287;p25"/>
          <p:cNvSpPr txBox="1">
            <a:spLocks noGrp="1"/>
          </p:cNvSpPr>
          <p:nvPr>
            <p:ph type="title" idx="5"/>
          </p:nvPr>
        </p:nvSpPr>
        <p:spPr>
          <a:xfrm>
            <a:off x="8033829" y="4457667"/>
            <a:ext cx="3207200" cy="70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3200"/>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bg-BG"/>
              <a:t>Редакт. стил загл. образец</a:t>
            </a:r>
            <a:endParaRPr/>
          </a:p>
        </p:txBody>
      </p:sp>
      <p:sp>
        <p:nvSpPr>
          <p:cNvPr id="288" name="Google Shape;288;p25"/>
          <p:cNvSpPr txBox="1">
            <a:spLocks noGrp="1"/>
          </p:cNvSpPr>
          <p:nvPr>
            <p:ph type="subTitle" idx="6"/>
          </p:nvPr>
        </p:nvSpPr>
        <p:spPr>
          <a:xfrm>
            <a:off x="8033829" y="5030400"/>
            <a:ext cx="3207200" cy="82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bg-BG"/>
              <a:t>Щракнете, за да редактирате стила на подзаглавието в образеца</a:t>
            </a:r>
            <a:endParaRPr/>
          </a:p>
        </p:txBody>
      </p:sp>
      <p:sp>
        <p:nvSpPr>
          <p:cNvPr id="289" name="Google Shape;289;p25"/>
          <p:cNvSpPr txBox="1">
            <a:spLocks noGrp="1"/>
          </p:cNvSpPr>
          <p:nvPr>
            <p:ph type="title" idx="7"/>
          </p:nvPr>
        </p:nvSpPr>
        <p:spPr>
          <a:xfrm>
            <a:off x="951200" y="2252500"/>
            <a:ext cx="3207200" cy="70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3200"/>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bg-BG"/>
              <a:t>Редакт. стил загл. образец</a:t>
            </a:r>
            <a:endParaRPr/>
          </a:p>
        </p:txBody>
      </p:sp>
      <p:sp>
        <p:nvSpPr>
          <p:cNvPr id="290" name="Google Shape;290;p25"/>
          <p:cNvSpPr txBox="1">
            <a:spLocks noGrp="1"/>
          </p:cNvSpPr>
          <p:nvPr>
            <p:ph type="subTitle" idx="8"/>
          </p:nvPr>
        </p:nvSpPr>
        <p:spPr>
          <a:xfrm>
            <a:off x="951200" y="2825232"/>
            <a:ext cx="3207200" cy="82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bg-BG"/>
              <a:t>Щракнете, за да редактирате стила на подзаглавието в образеца</a:t>
            </a:r>
            <a:endParaRPr/>
          </a:p>
        </p:txBody>
      </p:sp>
      <p:sp>
        <p:nvSpPr>
          <p:cNvPr id="291" name="Google Shape;291;p25"/>
          <p:cNvSpPr txBox="1">
            <a:spLocks noGrp="1"/>
          </p:cNvSpPr>
          <p:nvPr>
            <p:ph type="title" idx="9"/>
          </p:nvPr>
        </p:nvSpPr>
        <p:spPr>
          <a:xfrm>
            <a:off x="4492515" y="2252500"/>
            <a:ext cx="3207200" cy="70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3200"/>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bg-BG"/>
              <a:t>Редакт. стил загл. образец</a:t>
            </a:r>
            <a:endParaRPr/>
          </a:p>
        </p:txBody>
      </p:sp>
      <p:sp>
        <p:nvSpPr>
          <p:cNvPr id="292" name="Google Shape;292;p25"/>
          <p:cNvSpPr txBox="1">
            <a:spLocks noGrp="1"/>
          </p:cNvSpPr>
          <p:nvPr>
            <p:ph type="subTitle" idx="13"/>
          </p:nvPr>
        </p:nvSpPr>
        <p:spPr>
          <a:xfrm>
            <a:off x="4492500" y="2825233"/>
            <a:ext cx="3207200" cy="82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bg-BG"/>
              <a:t>Щракнете, за да редактирате стила на подзаглавието в образеца</a:t>
            </a:r>
            <a:endParaRPr/>
          </a:p>
        </p:txBody>
      </p:sp>
      <p:sp>
        <p:nvSpPr>
          <p:cNvPr id="293" name="Google Shape;293;p25"/>
          <p:cNvSpPr txBox="1">
            <a:spLocks noGrp="1"/>
          </p:cNvSpPr>
          <p:nvPr>
            <p:ph type="title" idx="14"/>
          </p:nvPr>
        </p:nvSpPr>
        <p:spPr>
          <a:xfrm>
            <a:off x="8033829" y="2252500"/>
            <a:ext cx="3207200" cy="70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3200"/>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bg-BG"/>
              <a:t>Редакт. стил загл. образец</a:t>
            </a:r>
            <a:endParaRPr/>
          </a:p>
        </p:txBody>
      </p:sp>
      <p:sp>
        <p:nvSpPr>
          <p:cNvPr id="294" name="Google Shape;294;p25"/>
          <p:cNvSpPr txBox="1">
            <a:spLocks noGrp="1"/>
          </p:cNvSpPr>
          <p:nvPr>
            <p:ph type="subTitle" idx="15"/>
          </p:nvPr>
        </p:nvSpPr>
        <p:spPr>
          <a:xfrm>
            <a:off x="8033829" y="2825233"/>
            <a:ext cx="3207200" cy="82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bg-BG"/>
              <a:t>Щракнете, за да редактирате стила на подзаглавието в образеца</a:t>
            </a:r>
            <a:endParaRPr/>
          </a:p>
        </p:txBody>
      </p:sp>
      <p:grpSp>
        <p:nvGrpSpPr>
          <p:cNvPr id="295" name="Google Shape;295;p25"/>
          <p:cNvGrpSpPr/>
          <p:nvPr/>
        </p:nvGrpSpPr>
        <p:grpSpPr>
          <a:xfrm>
            <a:off x="11366501" y="6082033"/>
            <a:ext cx="473417" cy="458433"/>
            <a:chOff x="304275" y="488611"/>
            <a:chExt cx="355063" cy="343825"/>
          </a:xfrm>
        </p:grpSpPr>
        <p:sp>
          <p:nvSpPr>
            <p:cNvPr id="296" name="Google Shape;296;p25"/>
            <p:cNvSpPr/>
            <p:nvPr/>
          </p:nvSpPr>
          <p:spPr>
            <a:xfrm>
              <a:off x="304275" y="488611"/>
              <a:ext cx="130500" cy="130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7" name="Google Shape;297;p25"/>
            <p:cNvSpPr/>
            <p:nvPr/>
          </p:nvSpPr>
          <p:spPr>
            <a:xfrm>
              <a:off x="528838" y="488611"/>
              <a:ext cx="130500" cy="130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8" name="Google Shape;298;p25"/>
            <p:cNvSpPr/>
            <p:nvPr/>
          </p:nvSpPr>
          <p:spPr>
            <a:xfrm>
              <a:off x="304275" y="701936"/>
              <a:ext cx="130500" cy="130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9" name="Google Shape;299;p25"/>
            <p:cNvSpPr/>
            <p:nvPr/>
          </p:nvSpPr>
          <p:spPr>
            <a:xfrm>
              <a:off x="528838" y="701936"/>
              <a:ext cx="130500" cy="130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00" name="Google Shape;300;p25"/>
          <p:cNvSpPr/>
          <p:nvPr/>
        </p:nvSpPr>
        <p:spPr>
          <a:xfrm>
            <a:off x="-1138101" y="5442467"/>
            <a:ext cx="1912800" cy="1912800"/>
          </a:xfrm>
          <a:prstGeom prst="ellipse">
            <a:avLst/>
          </a:prstGeom>
          <a:gradFill>
            <a:gsLst>
              <a:gs pos="0">
                <a:schemeClr val="dk1"/>
              </a:gs>
              <a:gs pos="100000">
                <a:srgbClr val="97ACDE">
                  <a:alpha val="0"/>
                </a:srgbClr>
              </a:gs>
            </a:gsLst>
            <a:lin ang="540001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1" name="Google Shape;301;p25"/>
          <p:cNvSpPr/>
          <p:nvPr/>
        </p:nvSpPr>
        <p:spPr>
          <a:xfrm>
            <a:off x="-496167" y="6604967"/>
            <a:ext cx="11392800" cy="820800"/>
          </a:xfrm>
          <a:prstGeom prst="roundRect">
            <a:avLst>
              <a:gd name="adj" fmla="val 40335"/>
            </a:avLst>
          </a:prstGeom>
          <a:noFill/>
          <a:ln w="19050" cap="flat" cmpd="sng">
            <a:solidFill>
              <a:schemeClr val="accent2"/>
            </a:solidFill>
            <a:prstDash val="dot"/>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02" name="Google Shape;302;p25"/>
          <p:cNvGrpSpPr/>
          <p:nvPr/>
        </p:nvGrpSpPr>
        <p:grpSpPr>
          <a:xfrm rot="5400000">
            <a:off x="-117528" y="4276843"/>
            <a:ext cx="1194800" cy="274800"/>
            <a:chOff x="5733519" y="960358"/>
            <a:chExt cx="896100" cy="206100"/>
          </a:xfrm>
        </p:grpSpPr>
        <p:grpSp>
          <p:nvGrpSpPr>
            <p:cNvPr id="303" name="Google Shape;303;p25"/>
            <p:cNvGrpSpPr/>
            <p:nvPr/>
          </p:nvGrpSpPr>
          <p:grpSpPr>
            <a:xfrm>
              <a:off x="5733519" y="960358"/>
              <a:ext cx="210300" cy="206100"/>
              <a:chOff x="5733519" y="960358"/>
              <a:chExt cx="210300" cy="206100"/>
            </a:xfrm>
          </p:grpSpPr>
          <p:cxnSp>
            <p:nvCxnSpPr>
              <p:cNvPr id="304" name="Google Shape;304;p25"/>
              <p:cNvCxnSpPr/>
              <p:nvPr/>
            </p:nvCxnSpPr>
            <p:spPr>
              <a:xfrm>
                <a:off x="5838685" y="960358"/>
                <a:ext cx="0" cy="206100"/>
              </a:xfrm>
              <a:prstGeom prst="straightConnector1">
                <a:avLst/>
              </a:prstGeom>
              <a:noFill/>
              <a:ln w="9525" cap="flat" cmpd="sng">
                <a:solidFill>
                  <a:schemeClr val="accent2"/>
                </a:solidFill>
                <a:prstDash val="solid"/>
                <a:round/>
                <a:headEnd type="none" w="med" len="med"/>
                <a:tailEnd type="none" w="med" len="med"/>
              </a:ln>
            </p:spPr>
          </p:cxnSp>
          <p:cxnSp>
            <p:nvCxnSpPr>
              <p:cNvPr id="305" name="Google Shape;305;p25"/>
              <p:cNvCxnSpPr/>
              <p:nvPr/>
            </p:nvCxnSpPr>
            <p:spPr>
              <a:xfrm>
                <a:off x="5733519" y="1063334"/>
                <a:ext cx="210300" cy="0"/>
              </a:xfrm>
              <a:prstGeom prst="straightConnector1">
                <a:avLst/>
              </a:prstGeom>
              <a:noFill/>
              <a:ln w="9525" cap="flat" cmpd="sng">
                <a:solidFill>
                  <a:schemeClr val="accent2"/>
                </a:solidFill>
                <a:prstDash val="solid"/>
                <a:round/>
                <a:headEnd type="none" w="med" len="med"/>
                <a:tailEnd type="none" w="med" len="med"/>
              </a:ln>
            </p:spPr>
          </p:cxnSp>
        </p:grpSp>
        <p:grpSp>
          <p:nvGrpSpPr>
            <p:cNvPr id="306" name="Google Shape;306;p25"/>
            <p:cNvGrpSpPr/>
            <p:nvPr/>
          </p:nvGrpSpPr>
          <p:grpSpPr>
            <a:xfrm>
              <a:off x="6076419" y="960358"/>
              <a:ext cx="210300" cy="206100"/>
              <a:chOff x="6076419" y="960358"/>
              <a:chExt cx="210300" cy="206100"/>
            </a:xfrm>
          </p:grpSpPr>
          <p:cxnSp>
            <p:nvCxnSpPr>
              <p:cNvPr id="307" name="Google Shape;307;p25"/>
              <p:cNvCxnSpPr/>
              <p:nvPr/>
            </p:nvCxnSpPr>
            <p:spPr>
              <a:xfrm>
                <a:off x="6181585" y="960358"/>
                <a:ext cx="0" cy="206100"/>
              </a:xfrm>
              <a:prstGeom prst="straightConnector1">
                <a:avLst/>
              </a:prstGeom>
              <a:noFill/>
              <a:ln w="9525" cap="flat" cmpd="sng">
                <a:solidFill>
                  <a:schemeClr val="accent2"/>
                </a:solidFill>
                <a:prstDash val="solid"/>
                <a:round/>
                <a:headEnd type="none" w="med" len="med"/>
                <a:tailEnd type="none" w="med" len="med"/>
              </a:ln>
            </p:spPr>
          </p:cxnSp>
          <p:cxnSp>
            <p:nvCxnSpPr>
              <p:cNvPr id="308" name="Google Shape;308;p25"/>
              <p:cNvCxnSpPr/>
              <p:nvPr/>
            </p:nvCxnSpPr>
            <p:spPr>
              <a:xfrm>
                <a:off x="6076419" y="1063334"/>
                <a:ext cx="210300" cy="0"/>
              </a:xfrm>
              <a:prstGeom prst="straightConnector1">
                <a:avLst/>
              </a:prstGeom>
              <a:noFill/>
              <a:ln w="9525" cap="flat" cmpd="sng">
                <a:solidFill>
                  <a:schemeClr val="accent2"/>
                </a:solidFill>
                <a:prstDash val="solid"/>
                <a:round/>
                <a:headEnd type="none" w="med" len="med"/>
                <a:tailEnd type="none" w="med" len="med"/>
              </a:ln>
            </p:spPr>
          </p:cxnSp>
        </p:grpSp>
        <p:grpSp>
          <p:nvGrpSpPr>
            <p:cNvPr id="309" name="Google Shape;309;p25"/>
            <p:cNvGrpSpPr/>
            <p:nvPr/>
          </p:nvGrpSpPr>
          <p:grpSpPr>
            <a:xfrm>
              <a:off x="6419319" y="960358"/>
              <a:ext cx="210300" cy="206100"/>
              <a:chOff x="6419319" y="960358"/>
              <a:chExt cx="210300" cy="206100"/>
            </a:xfrm>
          </p:grpSpPr>
          <p:cxnSp>
            <p:nvCxnSpPr>
              <p:cNvPr id="310" name="Google Shape;310;p25"/>
              <p:cNvCxnSpPr/>
              <p:nvPr/>
            </p:nvCxnSpPr>
            <p:spPr>
              <a:xfrm>
                <a:off x="6524485" y="960358"/>
                <a:ext cx="0" cy="206100"/>
              </a:xfrm>
              <a:prstGeom prst="straightConnector1">
                <a:avLst/>
              </a:prstGeom>
              <a:noFill/>
              <a:ln w="9525" cap="flat" cmpd="sng">
                <a:solidFill>
                  <a:schemeClr val="accent2"/>
                </a:solidFill>
                <a:prstDash val="solid"/>
                <a:round/>
                <a:headEnd type="none" w="med" len="med"/>
                <a:tailEnd type="none" w="med" len="med"/>
              </a:ln>
            </p:spPr>
          </p:cxnSp>
          <p:cxnSp>
            <p:nvCxnSpPr>
              <p:cNvPr id="311" name="Google Shape;311;p25"/>
              <p:cNvCxnSpPr/>
              <p:nvPr/>
            </p:nvCxnSpPr>
            <p:spPr>
              <a:xfrm>
                <a:off x="6419319" y="1063334"/>
                <a:ext cx="210300" cy="0"/>
              </a:xfrm>
              <a:prstGeom prst="straightConnector1">
                <a:avLst/>
              </a:prstGeom>
              <a:noFill/>
              <a:ln w="9525" cap="flat" cmpd="sng">
                <a:solidFill>
                  <a:schemeClr val="accent2"/>
                </a:solidFill>
                <a:prstDash val="solid"/>
                <a:round/>
                <a:headEnd type="none" w="med" len="med"/>
                <a:tailEnd type="none" w="med" len="med"/>
              </a:ln>
            </p:spPr>
          </p:cxnSp>
        </p:grpSp>
      </p:grpSp>
    </p:spTree>
    <p:extLst>
      <p:ext uri="{BB962C8B-B14F-4D97-AF65-F5344CB8AC3E}">
        <p14:creationId xmlns:p14="http://schemas.microsoft.com/office/powerpoint/2010/main" val="437370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312"/>
        <p:cNvGrpSpPr/>
        <p:nvPr/>
      </p:nvGrpSpPr>
      <p:grpSpPr>
        <a:xfrm>
          <a:off x="0" y="0"/>
          <a:ext cx="0" cy="0"/>
          <a:chOff x="0" y="0"/>
          <a:chExt cx="0" cy="0"/>
        </a:xfrm>
      </p:grpSpPr>
      <p:sp>
        <p:nvSpPr>
          <p:cNvPr id="313" name="Google Shape;313;p26"/>
          <p:cNvSpPr txBox="1">
            <a:spLocks noGrp="1"/>
          </p:cNvSpPr>
          <p:nvPr>
            <p:ph type="title" hasCustomPrompt="1"/>
          </p:nvPr>
        </p:nvSpPr>
        <p:spPr>
          <a:xfrm>
            <a:off x="3244092" y="2639200"/>
            <a:ext cx="1687600" cy="86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000"/>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314" name="Google Shape;314;p26"/>
          <p:cNvSpPr txBox="1">
            <a:spLocks noGrp="1"/>
          </p:cNvSpPr>
          <p:nvPr>
            <p:ph type="title" idx="2" hasCustomPrompt="1"/>
          </p:nvPr>
        </p:nvSpPr>
        <p:spPr>
          <a:xfrm>
            <a:off x="7260300" y="2639200"/>
            <a:ext cx="1687600" cy="86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000"/>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315" name="Google Shape;315;p26"/>
          <p:cNvSpPr txBox="1">
            <a:spLocks noGrp="1"/>
          </p:cNvSpPr>
          <p:nvPr>
            <p:ph type="title" idx="3"/>
          </p:nvPr>
        </p:nvSpPr>
        <p:spPr>
          <a:xfrm>
            <a:off x="951033" y="593367"/>
            <a:ext cx="10290000" cy="985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r>
              <a:rPr lang="bg-BG"/>
              <a:t>Редакт. стил загл. образец</a:t>
            </a:r>
            <a:endParaRPr/>
          </a:p>
        </p:txBody>
      </p:sp>
      <p:sp>
        <p:nvSpPr>
          <p:cNvPr id="316" name="Google Shape;316;p26"/>
          <p:cNvSpPr txBox="1">
            <a:spLocks noGrp="1"/>
          </p:cNvSpPr>
          <p:nvPr>
            <p:ph type="title" idx="4"/>
          </p:nvPr>
        </p:nvSpPr>
        <p:spPr>
          <a:xfrm>
            <a:off x="2449500" y="4457667"/>
            <a:ext cx="3276800" cy="70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3200"/>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bg-BG"/>
              <a:t>Редакт. стил загл. образец</a:t>
            </a:r>
            <a:endParaRPr/>
          </a:p>
        </p:txBody>
      </p:sp>
      <p:sp>
        <p:nvSpPr>
          <p:cNvPr id="317" name="Google Shape;317;p26"/>
          <p:cNvSpPr txBox="1">
            <a:spLocks noGrp="1"/>
          </p:cNvSpPr>
          <p:nvPr>
            <p:ph type="subTitle" idx="1"/>
          </p:nvPr>
        </p:nvSpPr>
        <p:spPr>
          <a:xfrm>
            <a:off x="2449500" y="5030400"/>
            <a:ext cx="3276800" cy="110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bg-BG"/>
              <a:t>Щракнете, за да редактирате стила на подзаглавието в образеца</a:t>
            </a:r>
            <a:endParaRPr/>
          </a:p>
        </p:txBody>
      </p:sp>
      <p:sp>
        <p:nvSpPr>
          <p:cNvPr id="318" name="Google Shape;318;p26"/>
          <p:cNvSpPr txBox="1">
            <a:spLocks noGrp="1"/>
          </p:cNvSpPr>
          <p:nvPr>
            <p:ph type="title" idx="5"/>
          </p:nvPr>
        </p:nvSpPr>
        <p:spPr>
          <a:xfrm>
            <a:off x="6465715" y="4457667"/>
            <a:ext cx="3276800" cy="70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3200"/>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bg-BG"/>
              <a:t>Редакт. стил загл. образец</a:t>
            </a:r>
            <a:endParaRPr/>
          </a:p>
        </p:txBody>
      </p:sp>
      <p:sp>
        <p:nvSpPr>
          <p:cNvPr id="319" name="Google Shape;319;p26"/>
          <p:cNvSpPr txBox="1">
            <a:spLocks noGrp="1"/>
          </p:cNvSpPr>
          <p:nvPr>
            <p:ph type="subTitle" idx="6"/>
          </p:nvPr>
        </p:nvSpPr>
        <p:spPr>
          <a:xfrm>
            <a:off x="6465700" y="5030400"/>
            <a:ext cx="3276800" cy="110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bg-BG"/>
              <a:t>Щракнете, за да редактирате стила на подзаглавието в образеца</a:t>
            </a:r>
            <a:endParaRPr/>
          </a:p>
        </p:txBody>
      </p:sp>
      <p:sp>
        <p:nvSpPr>
          <p:cNvPr id="320" name="Google Shape;320;p26"/>
          <p:cNvSpPr/>
          <p:nvPr/>
        </p:nvSpPr>
        <p:spPr>
          <a:xfrm rot="10800000" flipH="1">
            <a:off x="-1092516" y="719167"/>
            <a:ext cx="1864800" cy="2626000"/>
          </a:xfrm>
          <a:prstGeom prst="roundRect">
            <a:avLst>
              <a:gd name="adj" fmla="val 21302"/>
            </a:avLst>
          </a:prstGeom>
          <a:noFill/>
          <a:ln w="19050" cap="flat" cmpd="sng">
            <a:solidFill>
              <a:schemeClr val="accent2"/>
            </a:solidFill>
            <a:prstDash val="dot"/>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1" name="Google Shape;321;p26"/>
          <p:cNvSpPr/>
          <p:nvPr/>
        </p:nvSpPr>
        <p:spPr>
          <a:xfrm rot="10800000" flipH="1">
            <a:off x="-1698335" y="5509733"/>
            <a:ext cx="3742800" cy="3742800"/>
          </a:xfrm>
          <a:prstGeom prst="ellipse">
            <a:avLst/>
          </a:prstGeom>
          <a:gradFill>
            <a:gsLst>
              <a:gs pos="0">
                <a:schemeClr val="dk1"/>
              </a:gs>
              <a:gs pos="100000">
                <a:srgbClr val="97ACDE">
                  <a:alpha val="0"/>
                </a:srgbClr>
              </a:gs>
            </a:gsLst>
            <a:lin ang="540001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2" name="Google Shape;322;p26"/>
          <p:cNvSpPr/>
          <p:nvPr/>
        </p:nvSpPr>
        <p:spPr>
          <a:xfrm rot="10800000" flipH="1">
            <a:off x="11419717" y="4581333"/>
            <a:ext cx="1864800" cy="2626000"/>
          </a:xfrm>
          <a:prstGeom prst="roundRect">
            <a:avLst>
              <a:gd name="adj" fmla="val 21302"/>
            </a:avLst>
          </a:prstGeom>
          <a:noFill/>
          <a:ln w="19050" cap="flat" cmpd="sng">
            <a:solidFill>
              <a:schemeClr val="accent2"/>
            </a:solidFill>
            <a:prstDash val="dot"/>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3" name="Google Shape;323;p26"/>
          <p:cNvSpPr/>
          <p:nvPr/>
        </p:nvSpPr>
        <p:spPr>
          <a:xfrm rot="10800000" flipH="1">
            <a:off x="10757735" y="-755667"/>
            <a:ext cx="2062000" cy="2062000"/>
          </a:xfrm>
          <a:prstGeom prst="ellipse">
            <a:avLst/>
          </a:prstGeom>
          <a:gradFill>
            <a:gsLst>
              <a:gs pos="0">
                <a:schemeClr val="dk1"/>
              </a:gs>
              <a:gs pos="100000">
                <a:srgbClr val="97ACDE">
                  <a:alpha val="0"/>
                </a:srgbClr>
              </a:gs>
            </a:gsLst>
            <a:lin ang="540001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19638547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324"/>
        <p:cNvGrpSpPr/>
        <p:nvPr/>
      </p:nvGrpSpPr>
      <p:grpSpPr>
        <a:xfrm>
          <a:off x="0" y="0"/>
          <a:ext cx="0" cy="0"/>
          <a:chOff x="0" y="0"/>
          <a:chExt cx="0" cy="0"/>
        </a:xfrm>
      </p:grpSpPr>
      <p:sp>
        <p:nvSpPr>
          <p:cNvPr id="325" name="Google Shape;325;p27"/>
          <p:cNvSpPr/>
          <p:nvPr/>
        </p:nvSpPr>
        <p:spPr>
          <a:xfrm>
            <a:off x="719200" y="724433"/>
            <a:ext cx="10753600" cy="5467200"/>
          </a:xfrm>
          <a:prstGeom prst="plaque">
            <a:avLst>
              <a:gd name="adj" fmla="val 16667"/>
            </a:avLst>
          </a:prstGeom>
          <a:noFill/>
          <a:ln w="28575" cap="flat" cmpd="sng">
            <a:solidFill>
              <a:schemeClr val="dk1"/>
            </a:solidFill>
            <a:prstDash val="solid"/>
            <a:miter lim="8000"/>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6" name="Google Shape;326;p27"/>
          <p:cNvSpPr txBox="1">
            <a:spLocks noGrp="1"/>
          </p:cNvSpPr>
          <p:nvPr>
            <p:ph type="title"/>
          </p:nvPr>
        </p:nvSpPr>
        <p:spPr>
          <a:xfrm>
            <a:off x="2991367" y="793033"/>
            <a:ext cx="6209200" cy="1272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6667"/>
            </a:lvl1pPr>
            <a:lvl2pPr lvl="1" algn="ctr" rtl="0">
              <a:spcBef>
                <a:spcPts val="0"/>
              </a:spcBef>
              <a:spcAft>
                <a:spcPts val="0"/>
              </a:spcAft>
              <a:buNone/>
              <a:defRPr sz="6667"/>
            </a:lvl2pPr>
            <a:lvl3pPr lvl="2" algn="ctr" rtl="0">
              <a:spcBef>
                <a:spcPts val="0"/>
              </a:spcBef>
              <a:spcAft>
                <a:spcPts val="0"/>
              </a:spcAft>
              <a:buNone/>
              <a:defRPr sz="6667"/>
            </a:lvl3pPr>
            <a:lvl4pPr lvl="3" algn="ctr" rtl="0">
              <a:spcBef>
                <a:spcPts val="0"/>
              </a:spcBef>
              <a:spcAft>
                <a:spcPts val="0"/>
              </a:spcAft>
              <a:buNone/>
              <a:defRPr sz="6667"/>
            </a:lvl4pPr>
            <a:lvl5pPr lvl="4" algn="ctr" rtl="0">
              <a:spcBef>
                <a:spcPts val="0"/>
              </a:spcBef>
              <a:spcAft>
                <a:spcPts val="0"/>
              </a:spcAft>
              <a:buNone/>
              <a:defRPr sz="6667"/>
            </a:lvl5pPr>
            <a:lvl6pPr lvl="5" algn="ctr" rtl="0">
              <a:spcBef>
                <a:spcPts val="0"/>
              </a:spcBef>
              <a:spcAft>
                <a:spcPts val="0"/>
              </a:spcAft>
              <a:buNone/>
              <a:defRPr sz="6667"/>
            </a:lvl6pPr>
            <a:lvl7pPr lvl="6" algn="ctr" rtl="0">
              <a:spcBef>
                <a:spcPts val="0"/>
              </a:spcBef>
              <a:spcAft>
                <a:spcPts val="0"/>
              </a:spcAft>
              <a:buNone/>
              <a:defRPr sz="6667"/>
            </a:lvl7pPr>
            <a:lvl8pPr lvl="7" algn="ctr" rtl="0">
              <a:spcBef>
                <a:spcPts val="0"/>
              </a:spcBef>
              <a:spcAft>
                <a:spcPts val="0"/>
              </a:spcAft>
              <a:buNone/>
              <a:defRPr sz="6667"/>
            </a:lvl8pPr>
            <a:lvl9pPr lvl="8" algn="ctr" rtl="0">
              <a:spcBef>
                <a:spcPts val="0"/>
              </a:spcBef>
              <a:spcAft>
                <a:spcPts val="0"/>
              </a:spcAft>
              <a:buNone/>
              <a:defRPr sz="6667"/>
            </a:lvl9pPr>
          </a:lstStyle>
          <a:p>
            <a:r>
              <a:rPr lang="bg-BG"/>
              <a:t>Редакт. стил загл. образец</a:t>
            </a:r>
            <a:endParaRPr/>
          </a:p>
        </p:txBody>
      </p:sp>
      <p:sp>
        <p:nvSpPr>
          <p:cNvPr id="327" name="Google Shape;327;p27"/>
          <p:cNvSpPr txBox="1">
            <a:spLocks noGrp="1"/>
          </p:cNvSpPr>
          <p:nvPr>
            <p:ph type="title" idx="2"/>
          </p:nvPr>
        </p:nvSpPr>
        <p:spPr>
          <a:xfrm>
            <a:off x="2993264" y="2132200"/>
            <a:ext cx="6207200" cy="1477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400"/>
            </a:lvl1pPr>
            <a:lvl2pPr lvl="1" rtl="0">
              <a:spcBef>
                <a:spcPts val="0"/>
              </a:spcBef>
              <a:spcAft>
                <a:spcPts val="0"/>
              </a:spcAft>
              <a:buSzPts val="1800"/>
              <a:buNone/>
              <a:defRPr sz="2400"/>
            </a:lvl2pPr>
            <a:lvl3pPr lvl="2" rtl="0">
              <a:spcBef>
                <a:spcPts val="0"/>
              </a:spcBef>
              <a:spcAft>
                <a:spcPts val="0"/>
              </a:spcAft>
              <a:buSzPts val="1800"/>
              <a:buNone/>
              <a:defRPr sz="2400"/>
            </a:lvl3pPr>
            <a:lvl4pPr lvl="3" rtl="0">
              <a:spcBef>
                <a:spcPts val="0"/>
              </a:spcBef>
              <a:spcAft>
                <a:spcPts val="0"/>
              </a:spcAft>
              <a:buSzPts val="1800"/>
              <a:buNone/>
              <a:defRPr sz="2400"/>
            </a:lvl4pPr>
            <a:lvl5pPr lvl="4" rtl="0">
              <a:spcBef>
                <a:spcPts val="0"/>
              </a:spcBef>
              <a:spcAft>
                <a:spcPts val="0"/>
              </a:spcAft>
              <a:buSzPts val="1800"/>
              <a:buNone/>
              <a:defRPr sz="2400"/>
            </a:lvl5pPr>
            <a:lvl6pPr lvl="5" rtl="0">
              <a:spcBef>
                <a:spcPts val="0"/>
              </a:spcBef>
              <a:spcAft>
                <a:spcPts val="0"/>
              </a:spcAft>
              <a:buSzPts val="1800"/>
              <a:buNone/>
              <a:defRPr sz="2400"/>
            </a:lvl6pPr>
            <a:lvl7pPr lvl="6" rtl="0">
              <a:spcBef>
                <a:spcPts val="0"/>
              </a:spcBef>
              <a:spcAft>
                <a:spcPts val="0"/>
              </a:spcAft>
              <a:buSzPts val="1800"/>
              <a:buNone/>
              <a:defRPr sz="2400"/>
            </a:lvl7pPr>
            <a:lvl8pPr lvl="7" rtl="0">
              <a:spcBef>
                <a:spcPts val="0"/>
              </a:spcBef>
              <a:spcAft>
                <a:spcPts val="0"/>
              </a:spcAft>
              <a:buSzPts val="1800"/>
              <a:buNone/>
              <a:defRPr sz="2400"/>
            </a:lvl8pPr>
            <a:lvl9pPr lvl="8" rtl="0">
              <a:spcBef>
                <a:spcPts val="0"/>
              </a:spcBef>
              <a:spcAft>
                <a:spcPts val="0"/>
              </a:spcAft>
              <a:buSzPts val="1800"/>
              <a:buNone/>
              <a:defRPr sz="2400"/>
            </a:lvl9pPr>
          </a:lstStyle>
          <a:p>
            <a:r>
              <a:rPr lang="bg-BG"/>
              <a:t>Редакт. стил загл. образец</a:t>
            </a:r>
            <a:endParaRPr/>
          </a:p>
        </p:txBody>
      </p:sp>
      <p:sp>
        <p:nvSpPr>
          <p:cNvPr id="328" name="Google Shape;328;p27"/>
          <p:cNvSpPr txBox="1"/>
          <p:nvPr/>
        </p:nvSpPr>
        <p:spPr>
          <a:xfrm>
            <a:off x="2545400" y="4874400"/>
            <a:ext cx="7101200" cy="738800"/>
          </a:xfrm>
          <a:prstGeom prst="rect">
            <a:avLst/>
          </a:prstGeom>
          <a:noFill/>
          <a:ln>
            <a:noFill/>
          </a:ln>
        </p:spPr>
        <p:txBody>
          <a:bodyPr spcFirstLastPara="1" wrap="square" lIns="121900" tIns="121900" rIns="121900" bIns="121900" anchor="t" anchorCtr="0">
            <a:noAutofit/>
          </a:bodyPr>
          <a:lstStyle/>
          <a:p>
            <a:pPr marL="0" lvl="0" indent="0" algn="ctr" rtl="0">
              <a:spcBef>
                <a:spcPts val="400"/>
              </a:spcBef>
              <a:spcAft>
                <a:spcPts val="0"/>
              </a:spcAft>
              <a:buNone/>
            </a:pPr>
            <a:r>
              <a:rPr lang="en" sz="1600">
                <a:solidFill>
                  <a:schemeClr val="accent2"/>
                </a:solidFill>
                <a:latin typeface="Chivo"/>
                <a:ea typeface="Chivo"/>
                <a:cs typeface="Chivo"/>
                <a:sym typeface="Chivo"/>
              </a:rPr>
              <a:t>CREDITS: This presentation template was created by </a:t>
            </a:r>
            <a:r>
              <a:rPr lang="en" sz="1600" b="1">
                <a:solidFill>
                  <a:schemeClr val="accent2"/>
                </a:solidFill>
                <a:uFill>
                  <a:noFill/>
                </a:uFill>
                <a:latin typeface="Chivo"/>
                <a:ea typeface="Chivo"/>
                <a:cs typeface="Chivo"/>
                <a:sym typeface="Chivo"/>
                <a:hlinkClick r:id="rId2">
                  <a:extLst>
                    <a:ext uri="{A12FA001-AC4F-418D-AE19-62706E023703}">
                      <ahyp:hlinkClr xmlns:ahyp="http://schemas.microsoft.com/office/drawing/2018/hyperlinkcolor" val="tx"/>
                    </a:ext>
                  </a:extLst>
                </a:hlinkClick>
              </a:rPr>
              <a:t>Slidesgo</a:t>
            </a:r>
            <a:r>
              <a:rPr lang="en" sz="1600">
                <a:solidFill>
                  <a:schemeClr val="accent2"/>
                </a:solidFill>
                <a:latin typeface="Chivo"/>
                <a:ea typeface="Chivo"/>
                <a:cs typeface="Chivo"/>
                <a:sym typeface="Chivo"/>
              </a:rPr>
              <a:t>, including icons by </a:t>
            </a:r>
            <a:r>
              <a:rPr lang="en" sz="1600" b="1">
                <a:solidFill>
                  <a:schemeClr val="accent2"/>
                </a:solidFill>
                <a:uFill>
                  <a:noFill/>
                </a:uFill>
                <a:latin typeface="Chivo"/>
                <a:ea typeface="Chivo"/>
                <a:cs typeface="Chivo"/>
                <a:sym typeface="Chivo"/>
                <a:hlinkClick r:id="rId3">
                  <a:extLst>
                    <a:ext uri="{A12FA001-AC4F-418D-AE19-62706E023703}">
                      <ahyp:hlinkClr xmlns:ahyp="http://schemas.microsoft.com/office/drawing/2018/hyperlinkcolor" val="tx"/>
                    </a:ext>
                  </a:extLst>
                </a:hlinkClick>
              </a:rPr>
              <a:t>Flaticon</a:t>
            </a:r>
            <a:r>
              <a:rPr lang="en" sz="1600">
                <a:solidFill>
                  <a:schemeClr val="accent2"/>
                </a:solidFill>
                <a:latin typeface="Chivo"/>
                <a:ea typeface="Chivo"/>
                <a:cs typeface="Chivo"/>
                <a:sym typeface="Chivo"/>
              </a:rPr>
              <a:t>, and infographics &amp; images by </a:t>
            </a:r>
            <a:r>
              <a:rPr lang="en" sz="1600" b="1">
                <a:solidFill>
                  <a:schemeClr val="accent2"/>
                </a:solidFill>
                <a:uFill>
                  <a:noFill/>
                </a:uFill>
                <a:latin typeface="Chivo"/>
                <a:ea typeface="Chivo"/>
                <a:cs typeface="Chivo"/>
                <a:sym typeface="Chivo"/>
                <a:hlinkClick r:id="rId4">
                  <a:extLst>
                    <a:ext uri="{A12FA001-AC4F-418D-AE19-62706E023703}">
                      <ahyp:hlinkClr xmlns:ahyp="http://schemas.microsoft.com/office/drawing/2018/hyperlinkcolor" val="tx"/>
                    </a:ext>
                  </a:extLst>
                </a:hlinkClick>
              </a:rPr>
              <a:t>Freepik</a:t>
            </a:r>
            <a:r>
              <a:rPr lang="en" sz="1600" b="1">
                <a:solidFill>
                  <a:schemeClr val="accent2"/>
                </a:solidFill>
                <a:latin typeface="Chivo"/>
                <a:ea typeface="Chivo"/>
                <a:cs typeface="Chivo"/>
                <a:sym typeface="Chivo"/>
              </a:rPr>
              <a:t> </a:t>
            </a:r>
            <a:endParaRPr sz="1600" b="1">
              <a:solidFill>
                <a:schemeClr val="accent2"/>
              </a:solidFill>
              <a:latin typeface="Chivo"/>
              <a:ea typeface="Chivo"/>
              <a:cs typeface="Chivo"/>
              <a:sym typeface="Chivo"/>
            </a:endParaRPr>
          </a:p>
        </p:txBody>
      </p:sp>
      <p:grpSp>
        <p:nvGrpSpPr>
          <p:cNvPr id="329" name="Google Shape;329;p27"/>
          <p:cNvGrpSpPr/>
          <p:nvPr/>
        </p:nvGrpSpPr>
        <p:grpSpPr>
          <a:xfrm>
            <a:off x="405701" y="367034"/>
            <a:ext cx="772833" cy="742881"/>
            <a:chOff x="304275" y="275275"/>
            <a:chExt cx="579625" cy="557161"/>
          </a:xfrm>
        </p:grpSpPr>
        <p:sp>
          <p:nvSpPr>
            <p:cNvPr id="330" name="Google Shape;330;p27"/>
            <p:cNvSpPr/>
            <p:nvPr/>
          </p:nvSpPr>
          <p:spPr>
            <a:xfrm>
              <a:off x="304275" y="275275"/>
              <a:ext cx="130500" cy="130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1" name="Google Shape;331;p27"/>
            <p:cNvSpPr/>
            <p:nvPr/>
          </p:nvSpPr>
          <p:spPr>
            <a:xfrm>
              <a:off x="528838" y="275275"/>
              <a:ext cx="130500" cy="130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2" name="Google Shape;332;p27"/>
            <p:cNvSpPr/>
            <p:nvPr/>
          </p:nvSpPr>
          <p:spPr>
            <a:xfrm>
              <a:off x="753400" y="275275"/>
              <a:ext cx="130500" cy="130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3" name="Google Shape;333;p27"/>
            <p:cNvSpPr/>
            <p:nvPr/>
          </p:nvSpPr>
          <p:spPr>
            <a:xfrm>
              <a:off x="304275" y="488611"/>
              <a:ext cx="130500" cy="130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4" name="Google Shape;334;p27"/>
            <p:cNvSpPr/>
            <p:nvPr/>
          </p:nvSpPr>
          <p:spPr>
            <a:xfrm>
              <a:off x="528838" y="488611"/>
              <a:ext cx="130500" cy="130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5" name="Google Shape;335;p27"/>
            <p:cNvSpPr/>
            <p:nvPr/>
          </p:nvSpPr>
          <p:spPr>
            <a:xfrm>
              <a:off x="753400" y="488611"/>
              <a:ext cx="130500" cy="130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6" name="Google Shape;336;p27"/>
            <p:cNvSpPr/>
            <p:nvPr/>
          </p:nvSpPr>
          <p:spPr>
            <a:xfrm>
              <a:off x="304275" y="701936"/>
              <a:ext cx="130500" cy="130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7" name="Google Shape;337;p27"/>
            <p:cNvSpPr/>
            <p:nvPr/>
          </p:nvSpPr>
          <p:spPr>
            <a:xfrm>
              <a:off x="528838" y="701936"/>
              <a:ext cx="130500" cy="130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8" name="Google Shape;338;p27"/>
            <p:cNvSpPr/>
            <p:nvPr/>
          </p:nvSpPr>
          <p:spPr>
            <a:xfrm>
              <a:off x="753400" y="701936"/>
              <a:ext cx="130500" cy="130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39" name="Google Shape;339;p27"/>
          <p:cNvSpPr/>
          <p:nvPr/>
        </p:nvSpPr>
        <p:spPr>
          <a:xfrm>
            <a:off x="6642100" y="-1451433"/>
            <a:ext cx="3038800" cy="1818400"/>
          </a:xfrm>
          <a:prstGeom prst="roundRect">
            <a:avLst>
              <a:gd name="adj" fmla="val 16667"/>
            </a:avLst>
          </a:prstGeom>
          <a:noFill/>
          <a:ln w="19050" cap="flat" cmpd="sng">
            <a:solidFill>
              <a:schemeClr val="accent2"/>
            </a:solidFill>
            <a:prstDash val="dot"/>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0" name="Google Shape;340;p27"/>
          <p:cNvSpPr/>
          <p:nvPr/>
        </p:nvSpPr>
        <p:spPr>
          <a:xfrm>
            <a:off x="-421935" y="5538383"/>
            <a:ext cx="1752800" cy="1752800"/>
          </a:xfrm>
          <a:prstGeom prst="ellipse">
            <a:avLst/>
          </a:prstGeom>
          <a:gradFill>
            <a:gsLst>
              <a:gs pos="0">
                <a:schemeClr val="dk1"/>
              </a:gs>
              <a:gs pos="100000">
                <a:srgbClr val="97ACDE">
                  <a:alpha val="0"/>
                </a:srgbClr>
              </a:gs>
            </a:gsLst>
            <a:lin ang="540001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72659124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341"/>
        <p:cNvGrpSpPr/>
        <p:nvPr/>
      </p:nvGrpSpPr>
      <p:grpSpPr>
        <a:xfrm>
          <a:off x="0" y="0"/>
          <a:ext cx="0" cy="0"/>
          <a:chOff x="0" y="0"/>
          <a:chExt cx="0" cy="0"/>
        </a:xfrm>
      </p:grpSpPr>
      <p:sp>
        <p:nvSpPr>
          <p:cNvPr id="342" name="Google Shape;342;p28"/>
          <p:cNvSpPr/>
          <p:nvPr/>
        </p:nvSpPr>
        <p:spPr>
          <a:xfrm>
            <a:off x="719200" y="724433"/>
            <a:ext cx="10753600" cy="5467200"/>
          </a:xfrm>
          <a:prstGeom prst="plaque">
            <a:avLst>
              <a:gd name="adj" fmla="val 16667"/>
            </a:avLst>
          </a:prstGeom>
          <a:noFill/>
          <a:ln w="28575" cap="flat" cmpd="sng">
            <a:solidFill>
              <a:schemeClr val="dk1"/>
            </a:solidFill>
            <a:prstDash val="solid"/>
            <a:miter lim="8000"/>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90720719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343"/>
        <p:cNvGrpSpPr/>
        <p:nvPr/>
      </p:nvGrpSpPr>
      <p:grpSpPr>
        <a:xfrm>
          <a:off x="0" y="0"/>
          <a:ext cx="0" cy="0"/>
          <a:chOff x="0" y="0"/>
          <a:chExt cx="0" cy="0"/>
        </a:xfrm>
      </p:grpSpPr>
      <p:sp>
        <p:nvSpPr>
          <p:cNvPr id="344" name="Google Shape;344;p29"/>
          <p:cNvSpPr/>
          <p:nvPr/>
        </p:nvSpPr>
        <p:spPr>
          <a:xfrm>
            <a:off x="-1092516" y="4024833"/>
            <a:ext cx="1864800" cy="2626000"/>
          </a:xfrm>
          <a:prstGeom prst="roundRect">
            <a:avLst>
              <a:gd name="adj" fmla="val 21302"/>
            </a:avLst>
          </a:prstGeom>
          <a:noFill/>
          <a:ln w="19050" cap="flat" cmpd="sng">
            <a:solidFill>
              <a:schemeClr val="accent2"/>
            </a:solidFill>
            <a:prstDash val="dot"/>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5" name="Google Shape;345;p29"/>
          <p:cNvSpPr/>
          <p:nvPr/>
        </p:nvSpPr>
        <p:spPr>
          <a:xfrm>
            <a:off x="-652732" y="-749333"/>
            <a:ext cx="2062000" cy="2062000"/>
          </a:xfrm>
          <a:prstGeom prst="ellipse">
            <a:avLst/>
          </a:prstGeom>
          <a:gradFill>
            <a:gsLst>
              <a:gs pos="0">
                <a:schemeClr val="dk1"/>
              </a:gs>
              <a:gs pos="100000">
                <a:srgbClr val="97ACDE">
                  <a:alpha val="0"/>
                </a:srgbClr>
              </a:gs>
            </a:gsLst>
            <a:lin ang="540001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6" name="Google Shape;346;p29"/>
          <p:cNvSpPr/>
          <p:nvPr/>
        </p:nvSpPr>
        <p:spPr>
          <a:xfrm>
            <a:off x="10089801" y="6381500"/>
            <a:ext cx="2062000" cy="2062000"/>
          </a:xfrm>
          <a:prstGeom prst="ellipse">
            <a:avLst/>
          </a:prstGeom>
          <a:gradFill>
            <a:gsLst>
              <a:gs pos="0">
                <a:schemeClr val="dk1"/>
              </a:gs>
              <a:gs pos="100000">
                <a:srgbClr val="97ACDE">
                  <a:alpha val="0"/>
                </a:srgbClr>
              </a:gs>
            </a:gsLst>
            <a:lin ang="540001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7" name="Google Shape;347;p29"/>
          <p:cNvSpPr/>
          <p:nvPr/>
        </p:nvSpPr>
        <p:spPr>
          <a:xfrm>
            <a:off x="11419717" y="367600"/>
            <a:ext cx="1864800" cy="2626000"/>
          </a:xfrm>
          <a:prstGeom prst="roundRect">
            <a:avLst>
              <a:gd name="adj" fmla="val 21302"/>
            </a:avLst>
          </a:prstGeom>
          <a:noFill/>
          <a:ln w="19050" cap="flat" cmpd="sng">
            <a:solidFill>
              <a:schemeClr val="accent2"/>
            </a:solidFill>
            <a:prstDash val="dot"/>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2423495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351"/>
        <p:cNvGrpSpPr/>
        <p:nvPr/>
      </p:nvGrpSpPr>
      <p:grpSpPr>
        <a:xfrm>
          <a:off x="0" y="0"/>
          <a:ext cx="0" cy="0"/>
          <a:chOff x="0" y="0"/>
          <a:chExt cx="0" cy="0"/>
        </a:xfrm>
      </p:grpSpPr>
    </p:spTree>
    <p:extLst>
      <p:ext uri="{BB962C8B-B14F-4D97-AF65-F5344CB8AC3E}">
        <p14:creationId xmlns:p14="http://schemas.microsoft.com/office/powerpoint/2010/main" val="293825857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352"/>
        <p:cNvGrpSpPr/>
        <p:nvPr/>
      </p:nvGrpSpPr>
      <p:grpSpPr>
        <a:xfrm>
          <a:off x="0" y="0"/>
          <a:ext cx="0" cy="0"/>
          <a:chOff x="0" y="0"/>
          <a:chExt cx="0" cy="0"/>
        </a:xfrm>
      </p:grpSpPr>
      <p:sp>
        <p:nvSpPr>
          <p:cNvPr id="353" name="Google Shape;353;p32"/>
          <p:cNvSpPr txBox="1">
            <a:spLocks noGrp="1"/>
          </p:cNvSpPr>
          <p:nvPr>
            <p:ph type="title"/>
          </p:nvPr>
        </p:nvSpPr>
        <p:spPr>
          <a:xfrm>
            <a:off x="1397800" y="431800"/>
            <a:ext cx="9396400" cy="6432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r>
              <a:rPr lang="bg-BG"/>
              <a:t>Редакт. стил загл. образец</a:t>
            </a:r>
            <a:endParaRPr/>
          </a:p>
        </p:txBody>
      </p:sp>
    </p:spTree>
    <p:extLst>
      <p:ext uri="{BB962C8B-B14F-4D97-AF65-F5344CB8AC3E}">
        <p14:creationId xmlns:p14="http://schemas.microsoft.com/office/powerpoint/2010/main" val="2998632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9"/>
        <p:cNvGrpSpPr/>
        <p:nvPr/>
      </p:nvGrpSpPr>
      <p:grpSpPr>
        <a:xfrm>
          <a:off x="0" y="0"/>
          <a:ext cx="0" cy="0"/>
          <a:chOff x="0" y="0"/>
          <a:chExt cx="0" cy="0"/>
        </a:xfrm>
      </p:grpSpPr>
      <p:sp>
        <p:nvSpPr>
          <p:cNvPr id="30" name="Google Shape;30;p4"/>
          <p:cNvSpPr/>
          <p:nvPr/>
        </p:nvSpPr>
        <p:spPr>
          <a:xfrm>
            <a:off x="-1092516" y="4024833"/>
            <a:ext cx="1864800" cy="2626000"/>
          </a:xfrm>
          <a:prstGeom prst="roundRect">
            <a:avLst>
              <a:gd name="adj" fmla="val 21302"/>
            </a:avLst>
          </a:prstGeom>
          <a:noFill/>
          <a:ln w="19050" cap="flat" cmpd="sng">
            <a:solidFill>
              <a:schemeClr val="accent2"/>
            </a:solidFill>
            <a:prstDash val="dot"/>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 name="Google Shape;31;p4"/>
          <p:cNvSpPr/>
          <p:nvPr/>
        </p:nvSpPr>
        <p:spPr>
          <a:xfrm>
            <a:off x="10089801" y="6381500"/>
            <a:ext cx="2062000" cy="2062000"/>
          </a:xfrm>
          <a:prstGeom prst="ellipse">
            <a:avLst/>
          </a:prstGeom>
          <a:gradFill>
            <a:gsLst>
              <a:gs pos="0">
                <a:schemeClr val="dk1"/>
              </a:gs>
              <a:gs pos="100000">
                <a:srgbClr val="97ACDE">
                  <a:alpha val="0"/>
                </a:srgbClr>
              </a:gs>
            </a:gsLst>
            <a:lin ang="540001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 name="Google Shape;32;p4"/>
          <p:cNvSpPr/>
          <p:nvPr/>
        </p:nvSpPr>
        <p:spPr>
          <a:xfrm>
            <a:off x="11419717" y="367600"/>
            <a:ext cx="1864800" cy="2626000"/>
          </a:xfrm>
          <a:prstGeom prst="roundRect">
            <a:avLst>
              <a:gd name="adj" fmla="val 21302"/>
            </a:avLst>
          </a:prstGeom>
          <a:noFill/>
          <a:ln w="19050" cap="flat" cmpd="sng">
            <a:solidFill>
              <a:schemeClr val="accent2"/>
            </a:solidFill>
            <a:prstDash val="dot"/>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 name="Google Shape;33;p4"/>
          <p:cNvSpPr txBox="1">
            <a:spLocks noGrp="1"/>
          </p:cNvSpPr>
          <p:nvPr>
            <p:ph type="title"/>
          </p:nvPr>
        </p:nvSpPr>
        <p:spPr>
          <a:xfrm>
            <a:off x="951033" y="593367"/>
            <a:ext cx="10290000" cy="9876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r>
              <a:rPr lang="bg-BG"/>
              <a:t>Редакт. стил загл. образец</a:t>
            </a:r>
            <a:endParaRPr/>
          </a:p>
        </p:txBody>
      </p:sp>
      <p:sp>
        <p:nvSpPr>
          <p:cNvPr id="34" name="Google Shape;34;p4"/>
          <p:cNvSpPr txBox="1">
            <a:spLocks noGrp="1"/>
          </p:cNvSpPr>
          <p:nvPr>
            <p:ph type="body" idx="1"/>
          </p:nvPr>
        </p:nvSpPr>
        <p:spPr>
          <a:xfrm>
            <a:off x="951033" y="1536633"/>
            <a:ext cx="102900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pPr lvl="0"/>
            <a:r>
              <a:rPr lang="bg-BG"/>
              <a:t>Щракнете, за да редактирате стиловете на текста в образеца</a:t>
            </a:r>
          </a:p>
        </p:txBody>
      </p:sp>
      <p:grpSp>
        <p:nvGrpSpPr>
          <p:cNvPr id="35" name="Google Shape;35;p4"/>
          <p:cNvGrpSpPr/>
          <p:nvPr/>
        </p:nvGrpSpPr>
        <p:grpSpPr>
          <a:xfrm>
            <a:off x="226888" y="203475"/>
            <a:ext cx="1194800" cy="274800"/>
            <a:chOff x="5733519" y="960358"/>
            <a:chExt cx="896100" cy="206100"/>
          </a:xfrm>
        </p:grpSpPr>
        <p:grpSp>
          <p:nvGrpSpPr>
            <p:cNvPr id="36" name="Google Shape;36;p4"/>
            <p:cNvGrpSpPr/>
            <p:nvPr/>
          </p:nvGrpSpPr>
          <p:grpSpPr>
            <a:xfrm>
              <a:off x="5733519" y="960358"/>
              <a:ext cx="210300" cy="206100"/>
              <a:chOff x="5733519" y="960358"/>
              <a:chExt cx="210300" cy="206100"/>
            </a:xfrm>
          </p:grpSpPr>
          <p:cxnSp>
            <p:nvCxnSpPr>
              <p:cNvPr id="37" name="Google Shape;37;p4"/>
              <p:cNvCxnSpPr/>
              <p:nvPr/>
            </p:nvCxnSpPr>
            <p:spPr>
              <a:xfrm>
                <a:off x="5838685" y="960358"/>
                <a:ext cx="0" cy="206100"/>
              </a:xfrm>
              <a:prstGeom prst="straightConnector1">
                <a:avLst/>
              </a:prstGeom>
              <a:noFill/>
              <a:ln w="9525" cap="flat" cmpd="sng">
                <a:solidFill>
                  <a:schemeClr val="accent2"/>
                </a:solidFill>
                <a:prstDash val="solid"/>
                <a:round/>
                <a:headEnd type="none" w="med" len="med"/>
                <a:tailEnd type="none" w="med" len="med"/>
              </a:ln>
            </p:spPr>
          </p:cxnSp>
          <p:cxnSp>
            <p:nvCxnSpPr>
              <p:cNvPr id="38" name="Google Shape;38;p4"/>
              <p:cNvCxnSpPr/>
              <p:nvPr/>
            </p:nvCxnSpPr>
            <p:spPr>
              <a:xfrm>
                <a:off x="5733519" y="1063334"/>
                <a:ext cx="210300" cy="0"/>
              </a:xfrm>
              <a:prstGeom prst="straightConnector1">
                <a:avLst/>
              </a:prstGeom>
              <a:noFill/>
              <a:ln w="9525" cap="flat" cmpd="sng">
                <a:solidFill>
                  <a:schemeClr val="accent2"/>
                </a:solidFill>
                <a:prstDash val="solid"/>
                <a:round/>
                <a:headEnd type="none" w="med" len="med"/>
                <a:tailEnd type="none" w="med" len="med"/>
              </a:ln>
            </p:spPr>
          </p:cxnSp>
        </p:grpSp>
        <p:grpSp>
          <p:nvGrpSpPr>
            <p:cNvPr id="39" name="Google Shape;39;p4"/>
            <p:cNvGrpSpPr/>
            <p:nvPr/>
          </p:nvGrpSpPr>
          <p:grpSpPr>
            <a:xfrm>
              <a:off x="6076419" y="960358"/>
              <a:ext cx="210300" cy="206100"/>
              <a:chOff x="6076419" y="960358"/>
              <a:chExt cx="210300" cy="206100"/>
            </a:xfrm>
          </p:grpSpPr>
          <p:cxnSp>
            <p:nvCxnSpPr>
              <p:cNvPr id="40" name="Google Shape;40;p4"/>
              <p:cNvCxnSpPr/>
              <p:nvPr/>
            </p:nvCxnSpPr>
            <p:spPr>
              <a:xfrm>
                <a:off x="6181585" y="960358"/>
                <a:ext cx="0" cy="206100"/>
              </a:xfrm>
              <a:prstGeom prst="straightConnector1">
                <a:avLst/>
              </a:prstGeom>
              <a:noFill/>
              <a:ln w="9525" cap="flat" cmpd="sng">
                <a:solidFill>
                  <a:schemeClr val="accent2"/>
                </a:solidFill>
                <a:prstDash val="solid"/>
                <a:round/>
                <a:headEnd type="none" w="med" len="med"/>
                <a:tailEnd type="none" w="med" len="med"/>
              </a:ln>
            </p:spPr>
          </p:cxnSp>
          <p:cxnSp>
            <p:nvCxnSpPr>
              <p:cNvPr id="41" name="Google Shape;41;p4"/>
              <p:cNvCxnSpPr/>
              <p:nvPr/>
            </p:nvCxnSpPr>
            <p:spPr>
              <a:xfrm>
                <a:off x="6076419" y="1063334"/>
                <a:ext cx="210300" cy="0"/>
              </a:xfrm>
              <a:prstGeom prst="straightConnector1">
                <a:avLst/>
              </a:prstGeom>
              <a:noFill/>
              <a:ln w="9525" cap="flat" cmpd="sng">
                <a:solidFill>
                  <a:schemeClr val="accent2"/>
                </a:solidFill>
                <a:prstDash val="solid"/>
                <a:round/>
                <a:headEnd type="none" w="med" len="med"/>
                <a:tailEnd type="none" w="med" len="med"/>
              </a:ln>
            </p:spPr>
          </p:cxnSp>
        </p:grpSp>
        <p:grpSp>
          <p:nvGrpSpPr>
            <p:cNvPr id="42" name="Google Shape;42;p4"/>
            <p:cNvGrpSpPr/>
            <p:nvPr/>
          </p:nvGrpSpPr>
          <p:grpSpPr>
            <a:xfrm>
              <a:off x="6419319" y="960358"/>
              <a:ext cx="210300" cy="206100"/>
              <a:chOff x="6419319" y="960358"/>
              <a:chExt cx="210300" cy="206100"/>
            </a:xfrm>
          </p:grpSpPr>
          <p:cxnSp>
            <p:nvCxnSpPr>
              <p:cNvPr id="43" name="Google Shape;43;p4"/>
              <p:cNvCxnSpPr/>
              <p:nvPr/>
            </p:nvCxnSpPr>
            <p:spPr>
              <a:xfrm>
                <a:off x="6524485" y="960358"/>
                <a:ext cx="0" cy="206100"/>
              </a:xfrm>
              <a:prstGeom prst="straightConnector1">
                <a:avLst/>
              </a:prstGeom>
              <a:noFill/>
              <a:ln w="9525" cap="flat" cmpd="sng">
                <a:solidFill>
                  <a:schemeClr val="accent2"/>
                </a:solidFill>
                <a:prstDash val="solid"/>
                <a:round/>
                <a:headEnd type="none" w="med" len="med"/>
                <a:tailEnd type="none" w="med" len="med"/>
              </a:ln>
            </p:spPr>
          </p:cxnSp>
          <p:cxnSp>
            <p:nvCxnSpPr>
              <p:cNvPr id="44" name="Google Shape;44;p4"/>
              <p:cNvCxnSpPr/>
              <p:nvPr/>
            </p:nvCxnSpPr>
            <p:spPr>
              <a:xfrm>
                <a:off x="6419319" y="1063334"/>
                <a:ext cx="210300" cy="0"/>
              </a:xfrm>
              <a:prstGeom prst="straightConnector1">
                <a:avLst/>
              </a:prstGeom>
              <a:noFill/>
              <a:ln w="9525" cap="flat" cmpd="sng">
                <a:solidFill>
                  <a:schemeClr val="accent2"/>
                </a:solidFill>
                <a:prstDash val="solid"/>
                <a:round/>
                <a:headEnd type="none" w="med" len="med"/>
                <a:tailEnd type="none" w="med" len="med"/>
              </a:ln>
            </p:spPr>
          </p:cxnSp>
        </p:grpSp>
      </p:grpSp>
    </p:spTree>
    <p:extLst>
      <p:ext uri="{BB962C8B-B14F-4D97-AF65-F5344CB8AC3E}">
        <p14:creationId xmlns:p14="http://schemas.microsoft.com/office/powerpoint/2010/main" val="118031968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10" name="Google Shape;10;p2"/>
          <p:cNvSpPr txBox="1">
            <a:spLocks noGrp="1"/>
          </p:cNvSpPr>
          <p:nvPr>
            <p:ph type="ctrTitle"/>
          </p:nvPr>
        </p:nvSpPr>
        <p:spPr>
          <a:xfrm>
            <a:off x="1751600" y="1734233"/>
            <a:ext cx="7657600" cy="2832000"/>
          </a:xfrm>
          <a:prstGeom prst="rect">
            <a:avLst/>
          </a:prstGeom>
        </p:spPr>
        <p:txBody>
          <a:bodyPr spcFirstLastPara="1" wrap="square" lIns="91425" tIns="91425" rIns="91425" bIns="91425" anchor="t" anchorCtr="0">
            <a:noAutofit/>
          </a:bodyPr>
          <a:lstStyle>
            <a:lvl1pPr lvl="0">
              <a:spcBef>
                <a:spcPts val="0"/>
              </a:spcBef>
              <a:spcAft>
                <a:spcPts val="0"/>
              </a:spcAft>
              <a:buSzPts val="5200"/>
              <a:buNone/>
              <a:defRPr sz="5600"/>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r>
              <a:rPr lang="bg-BG"/>
              <a:t>Редакт. стил загл. образец</a:t>
            </a:r>
            <a:endParaRPr/>
          </a:p>
        </p:txBody>
      </p:sp>
      <p:sp>
        <p:nvSpPr>
          <p:cNvPr id="11" name="Google Shape;11;p2"/>
          <p:cNvSpPr txBox="1">
            <a:spLocks noGrp="1"/>
          </p:cNvSpPr>
          <p:nvPr>
            <p:ph type="subTitle" idx="1"/>
          </p:nvPr>
        </p:nvSpPr>
        <p:spPr>
          <a:xfrm>
            <a:off x="1751600" y="4566217"/>
            <a:ext cx="7657600" cy="615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2400">
                <a:solidFill>
                  <a:schemeClr val="accent2"/>
                </a:solidFill>
              </a:defRPr>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r>
              <a:rPr lang="bg-BG"/>
              <a:t>Щракнете, за да редактирате стила на подзаглавието в образеца</a:t>
            </a:r>
            <a:endParaRPr/>
          </a:p>
        </p:txBody>
      </p:sp>
    </p:spTree>
    <p:extLst>
      <p:ext uri="{BB962C8B-B14F-4D97-AF65-F5344CB8AC3E}">
        <p14:creationId xmlns:p14="http://schemas.microsoft.com/office/powerpoint/2010/main" val="1647302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45"/>
        <p:cNvGrpSpPr/>
        <p:nvPr/>
      </p:nvGrpSpPr>
      <p:grpSpPr>
        <a:xfrm>
          <a:off x="0" y="0"/>
          <a:ext cx="0" cy="0"/>
          <a:chOff x="0" y="0"/>
          <a:chExt cx="0" cy="0"/>
        </a:xfrm>
      </p:grpSpPr>
      <p:sp>
        <p:nvSpPr>
          <p:cNvPr id="46" name="Google Shape;46;p5"/>
          <p:cNvSpPr txBox="1">
            <a:spLocks noGrp="1"/>
          </p:cNvSpPr>
          <p:nvPr>
            <p:ph type="title"/>
          </p:nvPr>
        </p:nvSpPr>
        <p:spPr>
          <a:xfrm>
            <a:off x="951033" y="593367"/>
            <a:ext cx="10290000" cy="987600"/>
          </a:xfrm>
          <a:prstGeom prst="rect">
            <a:avLst/>
          </a:prstGeom>
        </p:spPr>
        <p:txBody>
          <a:bodyPr spcFirstLastPara="1" wrap="square" lIns="91425" tIns="91425" rIns="91425" bIns="91425" anchor="t" anchorCtr="0">
            <a:noAutofit/>
          </a:bodyPr>
          <a:lstStyle>
            <a:lvl1pPr lvl="0" algn="ctr">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r>
              <a:rPr lang="bg-BG"/>
              <a:t>Редакт. стил загл. образец</a:t>
            </a:r>
            <a:endParaRPr/>
          </a:p>
        </p:txBody>
      </p:sp>
      <p:sp>
        <p:nvSpPr>
          <p:cNvPr id="47" name="Google Shape;47;p5"/>
          <p:cNvSpPr txBox="1">
            <a:spLocks noGrp="1"/>
          </p:cNvSpPr>
          <p:nvPr>
            <p:ph type="title" idx="2"/>
          </p:nvPr>
        </p:nvSpPr>
        <p:spPr>
          <a:xfrm>
            <a:off x="1716484" y="4067300"/>
            <a:ext cx="3946400" cy="70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3200"/>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bg-BG"/>
              <a:t>Редакт. стил загл. образец</a:t>
            </a:r>
            <a:endParaRPr/>
          </a:p>
        </p:txBody>
      </p:sp>
      <p:sp>
        <p:nvSpPr>
          <p:cNvPr id="48" name="Google Shape;48;p5"/>
          <p:cNvSpPr txBox="1">
            <a:spLocks noGrp="1"/>
          </p:cNvSpPr>
          <p:nvPr>
            <p:ph type="subTitle" idx="1"/>
          </p:nvPr>
        </p:nvSpPr>
        <p:spPr>
          <a:xfrm>
            <a:off x="1716484" y="4640031"/>
            <a:ext cx="3946400" cy="139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bg-BG"/>
              <a:t>Щракнете, за да редактирате стила на подзаглавието в образеца</a:t>
            </a:r>
            <a:endParaRPr/>
          </a:p>
        </p:txBody>
      </p:sp>
      <p:sp>
        <p:nvSpPr>
          <p:cNvPr id="49" name="Google Shape;49;p5"/>
          <p:cNvSpPr txBox="1">
            <a:spLocks noGrp="1"/>
          </p:cNvSpPr>
          <p:nvPr>
            <p:ph type="title" idx="3"/>
          </p:nvPr>
        </p:nvSpPr>
        <p:spPr>
          <a:xfrm>
            <a:off x="6529104" y="4067300"/>
            <a:ext cx="3946400" cy="70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3200"/>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bg-BG"/>
              <a:t>Редакт. стил загл. образец</a:t>
            </a:r>
            <a:endParaRPr/>
          </a:p>
        </p:txBody>
      </p:sp>
      <p:sp>
        <p:nvSpPr>
          <p:cNvPr id="50" name="Google Shape;50;p5"/>
          <p:cNvSpPr txBox="1">
            <a:spLocks noGrp="1"/>
          </p:cNvSpPr>
          <p:nvPr>
            <p:ph type="subTitle" idx="4"/>
          </p:nvPr>
        </p:nvSpPr>
        <p:spPr>
          <a:xfrm>
            <a:off x="6529104" y="4640031"/>
            <a:ext cx="3946400" cy="139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bg-BG"/>
              <a:t>Щракнете, за да редактирате стила на подзаглавието в образеца</a:t>
            </a:r>
            <a:endParaRPr/>
          </a:p>
        </p:txBody>
      </p:sp>
      <p:sp>
        <p:nvSpPr>
          <p:cNvPr id="51" name="Google Shape;51;p5"/>
          <p:cNvSpPr/>
          <p:nvPr/>
        </p:nvSpPr>
        <p:spPr>
          <a:xfrm>
            <a:off x="-1092516" y="4024833"/>
            <a:ext cx="1864800" cy="2626000"/>
          </a:xfrm>
          <a:prstGeom prst="roundRect">
            <a:avLst>
              <a:gd name="adj" fmla="val 21302"/>
            </a:avLst>
          </a:prstGeom>
          <a:noFill/>
          <a:ln w="19050" cap="flat" cmpd="sng">
            <a:solidFill>
              <a:schemeClr val="accent2"/>
            </a:solidFill>
            <a:prstDash val="dot"/>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2" name="Google Shape;52;p5"/>
          <p:cNvSpPr/>
          <p:nvPr/>
        </p:nvSpPr>
        <p:spPr>
          <a:xfrm>
            <a:off x="-652732" y="-749333"/>
            <a:ext cx="2062000" cy="2062000"/>
          </a:xfrm>
          <a:prstGeom prst="ellipse">
            <a:avLst/>
          </a:prstGeom>
          <a:gradFill>
            <a:gsLst>
              <a:gs pos="0">
                <a:schemeClr val="dk1"/>
              </a:gs>
              <a:gs pos="100000">
                <a:srgbClr val="97ACDE">
                  <a:alpha val="0"/>
                </a:srgbClr>
              </a:gs>
            </a:gsLst>
            <a:lin ang="540001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3" name="Google Shape;53;p5"/>
          <p:cNvSpPr/>
          <p:nvPr/>
        </p:nvSpPr>
        <p:spPr>
          <a:xfrm>
            <a:off x="10089801" y="6381500"/>
            <a:ext cx="2062000" cy="2062000"/>
          </a:xfrm>
          <a:prstGeom prst="ellipse">
            <a:avLst/>
          </a:prstGeom>
          <a:gradFill>
            <a:gsLst>
              <a:gs pos="0">
                <a:schemeClr val="dk1"/>
              </a:gs>
              <a:gs pos="100000">
                <a:srgbClr val="97ACDE">
                  <a:alpha val="0"/>
                </a:srgbClr>
              </a:gs>
            </a:gsLst>
            <a:lin ang="540001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4" name="Google Shape;54;p5"/>
          <p:cNvSpPr/>
          <p:nvPr/>
        </p:nvSpPr>
        <p:spPr>
          <a:xfrm>
            <a:off x="11419717" y="367600"/>
            <a:ext cx="1864800" cy="2626000"/>
          </a:xfrm>
          <a:prstGeom prst="roundRect">
            <a:avLst>
              <a:gd name="adj" fmla="val 21302"/>
            </a:avLst>
          </a:prstGeom>
          <a:noFill/>
          <a:ln w="19050" cap="flat" cmpd="sng">
            <a:solidFill>
              <a:schemeClr val="accent2"/>
            </a:solidFill>
            <a:prstDash val="dot"/>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723183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5"/>
        <p:cNvGrpSpPr/>
        <p:nvPr/>
      </p:nvGrpSpPr>
      <p:grpSpPr>
        <a:xfrm>
          <a:off x="0" y="0"/>
          <a:ext cx="0" cy="0"/>
          <a:chOff x="0" y="0"/>
          <a:chExt cx="0" cy="0"/>
        </a:xfrm>
      </p:grpSpPr>
      <p:sp>
        <p:nvSpPr>
          <p:cNvPr id="56" name="Google Shape;56;p6"/>
          <p:cNvSpPr txBox="1">
            <a:spLocks noGrp="1"/>
          </p:cNvSpPr>
          <p:nvPr>
            <p:ph type="title"/>
          </p:nvPr>
        </p:nvSpPr>
        <p:spPr>
          <a:xfrm>
            <a:off x="951033" y="593367"/>
            <a:ext cx="10290000" cy="985200"/>
          </a:xfrm>
          <a:prstGeom prst="rect">
            <a:avLst/>
          </a:prstGeom>
        </p:spPr>
        <p:txBody>
          <a:bodyPr spcFirstLastPara="1" wrap="square" lIns="91425" tIns="91425" rIns="91425" bIns="91425" anchor="t" anchorCtr="0">
            <a:noAutofit/>
          </a:bodyPr>
          <a:lstStyle>
            <a:lvl1pPr lvl="0" algn="ctr">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r>
              <a:rPr lang="bg-BG"/>
              <a:t>Редакт. стил загл. образец</a:t>
            </a:r>
            <a:endParaRPr/>
          </a:p>
        </p:txBody>
      </p:sp>
      <p:sp>
        <p:nvSpPr>
          <p:cNvPr id="57" name="Google Shape;57;p6"/>
          <p:cNvSpPr/>
          <p:nvPr/>
        </p:nvSpPr>
        <p:spPr>
          <a:xfrm>
            <a:off x="-1262037" y="-936167"/>
            <a:ext cx="2379200" cy="2379200"/>
          </a:xfrm>
          <a:prstGeom prst="ellipse">
            <a:avLst/>
          </a:prstGeom>
          <a:gradFill>
            <a:gsLst>
              <a:gs pos="0">
                <a:schemeClr val="dk1"/>
              </a:gs>
              <a:gs pos="100000">
                <a:srgbClr val="97ACDE">
                  <a:alpha val="0"/>
                </a:srgbClr>
              </a:gs>
            </a:gsLst>
            <a:lin ang="540001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8" name="Google Shape;58;p6"/>
          <p:cNvGrpSpPr/>
          <p:nvPr/>
        </p:nvGrpSpPr>
        <p:grpSpPr>
          <a:xfrm>
            <a:off x="11312985" y="5986534"/>
            <a:ext cx="772833" cy="742881"/>
            <a:chOff x="304275" y="275275"/>
            <a:chExt cx="579625" cy="557161"/>
          </a:xfrm>
        </p:grpSpPr>
        <p:sp>
          <p:nvSpPr>
            <p:cNvPr id="59" name="Google Shape;59;p6"/>
            <p:cNvSpPr/>
            <p:nvPr/>
          </p:nvSpPr>
          <p:spPr>
            <a:xfrm>
              <a:off x="304275" y="275275"/>
              <a:ext cx="130500" cy="130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 name="Google Shape;60;p6"/>
            <p:cNvSpPr/>
            <p:nvPr/>
          </p:nvSpPr>
          <p:spPr>
            <a:xfrm>
              <a:off x="528838" y="275275"/>
              <a:ext cx="130500" cy="130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 name="Google Shape;61;p6"/>
            <p:cNvSpPr/>
            <p:nvPr/>
          </p:nvSpPr>
          <p:spPr>
            <a:xfrm>
              <a:off x="753400" y="275275"/>
              <a:ext cx="130500" cy="130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 name="Google Shape;62;p6"/>
            <p:cNvSpPr/>
            <p:nvPr/>
          </p:nvSpPr>
          <p:spPr>
            <a:xfrm>
              <a:off x="304275" y="488611"/>
              <a:ext cx="130500" cy="130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 name="Google Shape;63;p6"/>
            <p:cNvSpPr/>
            <p:nvPr/>
          </p:nvSpPr>
          <p:spPr>
            <a:xfrm>
              <a:off x="528838" y="488611"/>
              <a:ext cx="130500" cy="130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 name="Google Shape;64;p6"/>
            <p:cNvSpPr/>
            <p:nvPr/>
          </p:nvSpPr>
          <p:spPr>
            <a:xfrm>
              <a:off x="753400" y="488611"/>
              <a:ext cx="130500" cy="130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 name="Google Shape;65;p6"/>
            <p:cNvSpPr/>
            <p:nvPr/>
          </p:nvSpPr>
          <p:spPr>
            <a:xfrm>
              <a:off x="304275" y="701936"/>
              <a:ext cx="130500" cy="130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 name="Google Shape;66;p6"/>
            <p:cNvSpPr/>
            <p:nvPr/>
          </p:nvSpPr>
          <p:spPr>
            <a:xfrm>
              <a:off x="528838" y="701936"/>
              <a:ext cx="130500" cy="130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 name="Google Shape;67;p6"/>
            <p:cNvSpPr/>
            <p:nvPr/>
          </p:nvSpPr>
          <p:spPr>
            <a:xfrm>
              <a:off x="753400" y="701936"/>
              <a:ext cx="130500" cy="130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8" name="Google Shape;68;p6"/>
          <p:cNvSpPr/>
          <p:nvPr/>
        </p:nvSpPr>
        <p:spPr>
          <a:xfrm>
            <a:off x="8763000" y="-375900"/>
            <a:ext cx="3038800" cy="742800"/>
          </a:xfrm>
          <a:prstGeom prst="roundRect">
            <a:avLst>
              <a:gd name="adj" fmla="val 39324"/>
            </a:avLst>
          </a:prstGeom>
          <a:noFill/>
          <a:ln w="19050" cap="flat" cmpd="sng">
            <a:solidFill>
              <a:schemeClr val="accent2"/>
            </a:solidFill>
            <a:prstDash val="dot"/>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69" name="Google Shape;69;p6"/>
          <p:cNvGrpSpPr/>
          <p:nvPr/>
        </p:nvGrpSpPr>
        <p:grpSpPr>
          <a:xfrm>
            <a:off x="266009" y="6322193"/>
            <a:ext cx="1194800" cy="274800"/>
            <a:chOff x="5733519" y="960358"/>
            <a:chExt cx="896100" cy="206100"/>
          </a:xfrm>
        </p:grpSpPr>
        <p:grpSp>
          <p:nvGrpSpPr>
            <p:cNvPr id="70" name="Google Shape;70;p6"/>
            <p:cNvGrpSpPr/>
            <p:nvPr/>
          </p:nvGrpSpPr>
          <p:grpSpPr>
            <a:xfrm>
              <a:off x="5733519" y="960358"/>
              <a:ext cx="210300" cy="206100"/>
              <a:chOff x="5733519" y="960358"/>
              <a:chExt cx="210300" cy="206100"/>
            </a:xfrm>
          </p:grpSpPr>
          <p:cxnSp>
            <p:nvCxnSpPr>
              <p:cNvPr id="71" name="Google Shape;71;p6"/>
              <p:cNvCxnSpPr/>
              <p:nvPr/>
            </p:nvCxnSpPr>
            <p:spPr>
              <a:xfrm>
                <a:off x="5838685" y="960358"/>
                <a:ext cx="0" cy="206100"/>
              </a:xfrm>
              <a:prstGeom prst="straightConnector1">
                <a:avLst/>
              </a:prstGeom>
              <a:noFill/>
              <a:ln w="9525" cap="flat" cmpd="sng">
                <a:solidFill>
                  <a:schemeClr val="accent2"/>
                </a:solidFill>
                <a:prstDash val="solid"/>
                <a:round/>
                <a:headEnd type="none" w="med" len="med"/>
                <a:tailEnd type="none" w="med" len="med"/>
              </a:ln>
            </p:spPr>
          </p:cxnSp>
          <p:cxnSp>
            <p:nvCxnSpPr>
              <p:cNvPr id="72" name="Google Shape;72;p6"/>
              <p:cNvCxnSpPr/>
              <p:nvPr/>
            </p:nvCxnSpPr>
            <p:spPr>
              <a:xfrm>
                <a:off x="5733519" y="1063334"/>
                <a:ext cx="210300" cy="0"/>
              </a:xfrm>
              <a:prstGeom prst="straightConnector1">
                <a:avLst/>
              </a:prstGeom>
              <a:noFill/>
              <a:ln w="9525" cap="flat" cmpd="sng">
                <a:solidFill>
                  <a:schemeClr val="accent2"/>
                </a:solidFill>
                <a:prstDash val="solid"/>
                <a:round/>
                <a:headEnd type="none" w="med" len="med"/>
                <a:tailEnd type="none" w="med" len="med"/>
              </a:ln>
            </p:spPr>
          </p:cxnSp>
        </p:grpSp>
        <p:grpSp>
          <p:nvGrpSpPr>
            <p:cNvPr id="73" name="Google Shape;73;p6"/>
            <p:cNvGrpSpPr/>
            <p:nvPr/>
          </p:nvGrpSpPr>
          <p:grpSpPr>
            <a:xfrm>
              <a:off x="6076419" y="960358"/>
              <a:ext cx="210300" cy="206100"/>
              <a:chOff x="6076419" y="960358"/>
              <a:chExt cx="210300" cy="206100"/>
            </a:xfrm>
          </p:grpSpPr>
          <p:cxnSp>
            <p:nvCxnSpPr>
              <p:cNvPr id="74" name="Google Shape;74;p6"/>
              <p:cNvCxnSpPr/>
              <p:nvPr/>
            </p:nvCxnSpPr>
            <p:spPr>
              <a:xfrm>
                <a:off x="6181585" y="960358"/>
                <a:ext cx="0" cy="206100"/>
              </a:xfrm>
              <a:prstGeom prst="straightConnector1">
                <a:avLst/>
              </a:prstGeom>
              <a:noFill/>
              <a:ln w="9525" cap="flat" cmpd="sng">
                <a:solidFill>
                  <a:schemeClr val="accent2"/>
                </a:solidFill>
                <a:prstDash val="solid"/>
                <a:round/>
                <a:headEnd type="none" w="med" len="med"/>
                <a:tailEnd type="none" w="med" len="med"/>
              </a:ln>
            </p:spPr>
          </p:cxnSp>
          <p:cxnSp>
            <p:nvCxnSpPr>
              <p:cNvPr id="75" name="Google Shape;75;p6"/>
              <p:cNvCxnSpPr/>
              <p:nvPr/>
            </p:nvCxnSpPr>
            <p:spPr>
              <a:xfrm>
                <a:off x="6076419" y="1063334"/>
                <a:ext cx="210300" cy="0"/>
              </a:xfrm>
              <a:prstGeom prst="straightConnector1">
                <a:avLst/>
              </a:prstGeom>
              <a:noFill/>
              <a:ln w="9525" cap="flat" cmpd="sng">
                <a:solidFill>
                  <a:schemeClr val="accent2"/>
                </a:solidFill>
                <a:prstDash val="solid"/>
                <a:round/>
                <a:headEnd type="none" w="med" len="med"/>
                <a:tailEnd type="none" w="med" len="med"/>
              </a:ln>
            </p:spPr>
          </p:cxnSp>
        </p:grpSp>
        <p:grpSp>
          <p:nvGrpSpPr>
            <p:cNvPr id="76" name="Google Shape;76;p6"/>
            <p:cNvGrpSpPr/>
            <p:nvPr/>
          </p:nvGrpSpPr>
          <p:grpSpPr>
            <a:xfrm>
              <a:off x="6419319" y="960358"/>
              <a:ext cx="210300" cy="206100"/>
              <a:chOff x="6419319" y="960358"/>
              <a:chExt cx="210300" cy="206100"/>
            </a:xfrm>
          </p:grpSpPr>
          <p:cxnSp>
            <p:nvCxnSpPr>
              <p:cNvPr id="77" name="Google Shape;77;p6"/>
              <p:cNvCxnSpPr/>
              <p:nvPr/>
            </p:nvCxnSpPr>
            <p:spPr>
              <a:xfrm>
                <a:off x="6524485" y="960358"/>
                <a:ext cx="0" cy="206100"/>
              </a:xfrm>
              <a:prstGeom prst="straightConnector1">
                <a:avLst/>
              </a:prstGeom>
              <a:noFill/>
              <a:ln w="9525" cap="flat" cmpd="sng">
                <a:solidFill>
                  <a:schemeClr val="accent2"/>
                </a:solidFill>
                <a:prstDash val="solid"/>
                <a:round/>
                <a:headEnd type="none" w="med" len="med"/>
                <a:tailEnd type="none" w="med" len="med"/>
              </a:ln>
            </p:spPr>
          </p:cxnSp>
          <p:cxnSp>
            <p:nvCxnSpPr>
              <p:cNvPr id="78" name="Google Shape;78;p6"/>
              <p:cNvCxnSpPr/>
              <p:nvPr/>
            </p:nvCxnSpPr>
            <p:spPr>
              <a:xfrm>
                <a:off x="6419319" y="1063334"/>
                <a:ext cx="210300" cy="0"/>
              </a:xfrm>
              <a:prstGeom prst="straightConnector1">
                <a:avLst/>
              </a:prstGeom>
              <a:noFill/>
              <a:ln w="9525" cap="flat" cmpd="sng">
                <a:solidFill>
                  <a:schemeClr val="accent2"/>
                </a:solidFill>
                <a:prstDash val="solid"/>
                <a:round/>
                <a:headEnd type="none" w="med" len="med"/>
                <a:tailEnd type="none" w="med" len="med"/>
              </a:ln>
            </p:spPr>
          </p:cxnSp>
        </p:grpSp>
      </p:grpSp>
    </p:spTree>
    <p:extLst>
      <p:ext uri="{BB962C8B-B14F-4D97-AF65-F5344CB8AC3E}">
        <p14:creationId xmlns:p14="http://schemas.microsoft.com/office/powerpoint/2010/main" val="1397233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83"/>
        <p:cNvGrpSpPr/>
        <p:nvPr/>
      </p:nvGrpSpPr>
      <p:grpSpPr>
        <a:xfrm>
          <a:off x="0" y="0"/>
          <a:ext cx="0" cy="0"/>
          <a:chOff x="0" y="0"/>
          <a:chExt cx="0" cy="0"/>
        </a:xfrm>
      </p:grpSpPr>
      <p:sp>
        <p:nvSpPr>
          <p:cNvPr id="84" name="Google Shape;84;p8"/>
          <p:cNvSpPr/>
          <p:nvPr/>
        </p:nvSpPr>
        <p:spPr>
          <a:xfrm>
            <a:off x="719200" y="724433"/>
            <a:ext cx="10753600" cy="5467200"/>
          </a:xfrm>
          <a:prstGeom prst="plaque">
            <a:avLst>
              <a:gd name="adj" fmla="val 16667"/>
            </a:avLst>
          </a:prstGeom>
          <a:noFill/>
          <a:ln w="28575" cap="flat" cmpd="sng">
            <a:solidFill>
              <a:schemeClr val="dk1"/>
            </a:solidFill>
            <a:prstDash val="solid"/>
            <a:miter lim="8000"/>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5" name="Google Shape;85;p8"/>
          <p:cNvSpPr txBox="1">
            <a:spLocks noGrp="1"/>
          </p:cNvSpPr>
          <p:nvPr>
            <p:ph type="title"/>
          </p:nvPr>
        </p:nvSpPr>
        <p:spPr>
          <a:xfrm>
            <a:off x="2133733" y="1458800"/>
            <a:ext cx="7924800" cy="3940400"/>
          </a:xfrm>
          <a:prstGeom prst="rect">
            <a:avLst/>
          </a:prstGeom>
        </p:spPr>
        <p:txBody>
          <a:bodyPr spcFirstLastPara="1" wrap="square" lIns="91425" tIns="91425" rIns="91425" bIns="91425" anchor="t" anchorCtr="0">
            <a:noAutofit/>
          </a:bodyPr>
          <a:lstStyle>
            <a:lvl1pPr lvl="0" algn="ctr">
              <a:spcBef>
                <a:spcPts val="0"/>
              </a:spcBef>
              <a:spcAft>
                <a:spcPts val="0"/>
              </a:spcAft>
              <a:buSzPts val="4800"/>
              <a:buNone/>
              <a:defRPr sz="80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r>
              <a:rPr lang="bg-BG"/>
              <a:t>Редакт. стил загл. образец</a:t>
            </a:r>
            <a:endParaRPr/>
          </a:p>
        </p:txBody>
      </p:sp>
    </p:spTree>
    <p:extLst>
      <p:ext uri="{BB962C8B-B14F-4D97-AF65-F5344CB8AC3E}">
        <p14:creationId xmlns:p14="http://schemas.microsoft.com/office/powerpoint/2010/main" val="1275102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86"/>
        <p:cNvGrpSpPr/>
        <p:nvPr/>
      </p:nvGrpSpPr>
      <p:grpSpPr>
        <a:xfrm>
          <a:off x="0" y="0"/>
          <a:ext cx="0" cy="0"/>
          <a:chOff x="0" y="0"/>
          <a:chExt cx="0" cy="0"/>
        </a:xfrm>
      </p:grpSpPr>
      <p:sp>
        <p:nvSpPr>
          <p:cNvPr id="87" name="Google Shape;87;p9"/>
          <p:cNvSpPr/>
          <p:nvPr/>
        </p:nvSpPr>
        <p:spPr>
          <a:xfrm>
            <a:off x="719200" y="724433"/>
            <a:ext cx="10753600" cy="5467200"/>
          </a:xfrm>
          <a:prstGeom prst="plaque">
            <a:avLst>
              <a:gd name="adj" fmla="val 16667"/>
            </a:avLst>
          </a:prstGeom>
          <a:noFill/>
          <a:ln w="28575" cap="flat" cmpd="sng">
            <a:solidFill>
              <a:schemeClr val="dk1"/>
            </a:solidFill>
            <a:prstDash val="solid"/>
            <a:miter lim="8000"/>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8" name="Google Shape;88;p9"/>
          <p:cNvSpPr txBox="1">
            <a:spLocks noGrp="1"/>
          </p:cNvSpPr>
          <p:nvPr>
            <p:ph type="title"/>
          </p:nvPr>
        </p:nvSpPr>
        <p:spPr>
          <a:xfrm>
            <a:off x="2069267" y="2991333"/>
            <a:ext cx="8053600" cy="1108400"/>
          </a:xfrm>
          <a:prstGeom prst="rect">
            <a:avLst/>
          </a:prstGeom>
        </p:spPr>
        <p:txBody>
          <a:bodyPr spcFirstLastPara="1" wrap="square" lIns="91425" tIns="91425" rIns="91425" bIns="91425" anchor="t" anchorCtr="0">
            <a:no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r>
              <a:rPr lang="bg-BG"/>
              <a:t>Редакт. стил загл. образец</a:t>
            </a:r>
            <a:endParaRPr/>
          </a:p>
        </p:txBody>
      </p:sp>
      <p:sp>
        <p:nvSpPr>
          <p:cNvPr id="89" name="Google Shape;89;p9"/>
          <p:cNvSpPr txBox="1">
            <a:spLocks noGrp="1"/>
          </p:cNvSpPr>
          <p:nvPr>
            <p:ph type="subTitle" idx="1"/>
          </p:nvPr>
        </p:nvSpPr>
        <p:spPr>
          <a:xfrm>
            <a:off x="2069267" y="4099733"/>
            <a:ext cx="8053600" cy="1724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4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r>
              <a:rPr lang="bg-BG"/>
              <a:t>Щракнете, за да редактирате стила на подзаглавието в образеца</a:t>
            </a:r>
            <a:endParaRPr/>
          </a:p>
        </p:txBody>
      </p:sp>
    </p:spTree>
    <p:extLst>
      <p:ext uri="{BB962C8B-B14F-4D97-AF65-F5344CB8AC3E}">
        <p14:creationId xmlns:p14="http://schemas.microsoft.com/office/powerpoint/2010/main" val="701654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90"/>
        <p:cNvGrpSpPr/>
        <p:nvPr/>
      </p:nvGrpSpPr>
      <p:grpSpPr>
        <a:xfrm>
          <a:off x="0" y="0"/>
          <a:ext cx="0" cy="0"/>
          <a:chOff x="0" y="0"/>
          <a:chExt cx="0" cy="0"/>
        </a:xfrm>
      </p:grpSpPr>
      <p:sp>
        <p:nvSpPr>
          <p:cNvPr id="91" name="Google Shape;91;p10"/>
          <p:cNvSpPr txBox="1">
            <a:spLocks noGrp="1"/>
          </p:cNvSpPr>
          <p:nvPr>
            <p:ph type="title"/>
          </p:nvPr>
        </p:nvSpPr>
        <p:spPr>
          <a:xfrm>
            <a:off x="8446697" y="3626067"/>
            <a:ext cx="2808000" cy="254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733"/>
            </a:lvl1pPr>
            <a:lvl2pPr lvl="1" algn="ctr" rtl="0">
              <a:spcBef>
                <a:spcPts val="0"/>
              </a:spcBef>
              <a:spcAft>
                <a:spcPts val="0"/>
              </a:spcAft>
              <a:buSzPts val="3600"/>
              <a:buNone/>
              <a:defRPr/>
            </a:lvl2pPr>
            <a:lvl3pPr lvl="2" algn="ctr" rtl="0">
              <a:spcBef>
                <a:spcPts val="0"/>
              </a:spcBef>
              <a:spcAft>
                <a:spcPts val="0"/>
              </a:spcAft>
              <a:buSzPts val="3600"/>
              <a:buNone/>
              <a:defRPr/>
            </a:lvl3pPr>
            <a:lvl4pPr lvl="3" algn="ctr" rtl="0">
              <a:spcBef>
                <a:spcPts val="0"/>
              </a:spcBef>
              <a:spcAft>
                <a:spcPts val="0"/>
              </a:spcAft>
              <a:buSzPts val="3600"/>
              <a:buNone/>
              <a:defRPr/>
            </a:lvl4pPr>
            <a:lvl5pPr lvl="4" algn="ctr" rtl="0">
              <a:spcBef>
                <a:spcPts val="0"/>
              </a:spcBef>
              <a:spcAft>
                <a:spcPts val="0"/>
              </a:spcAft>
              <a:buSzPts val="3600"/>
              <a:buNone/>
              <a:defRPr/>
            </a:lvl5pPr>
            <a:lvl6pPr lvl="5" algn="ctr" rtl="0">
              <a:spcBef>
                <a:spcPts val="0"/>
              </a:spcBef>
              <a:spcAft>
                <a:spcPts val="0"/>
              </a:spcAft>
              <a:buSzPts val="3600"/>
              <a:buNone/>
              <a:defRPr/>
            </a:lvl6pPr>
            <a:lvl7pPr lvl="6" algn="ctr" rtl="0">
              <a:spcBef>
                <a:spcPts val="0"/>
              </a:spcBef>
              <a:spcAft>
                <a:spcPts val="0"/>
              </a:spcAft>
              <a:buSzPts val="3600"/>
              <a:buNone/>
              <a:defRPr/>
            </a:lvl7pPr>
            <a:lvl8pPr lvl="7" algn="ctr" rtl="0">
              <a:spcBef>
                <a:spcPts val="0"/>
              </a:spcBef>
              <a:spcAft>
                <a:spcPts val="0"/>
              </a:spcAft>
              <a:buSzPts val="3600"/>
              <a:buNone/>
              <a:defRPr/>
            </a:lvl8pPr>
            <a:lvl9pPr lvl="8" algn="ctr" rtl="0">
              <a:spcBef>
                <a:spcPts val="0"/>
              </a:spcBef>
              <a:spcAft>
                <a:spcPts val="0"/>
              </a:spcAft>
              <a:buSzPts val="3600"/>
              <a:buNone/>
              <a:defRPr/>
            </a:lvl9pPr>
          </a:lstStyle>
          <a:p>
            <a:r>
              <a:rPr lang="bg-BG"/>
              <a:t>Редакт. стил загл. образец</a:t>
            </a:r>
            <a:endParaRPr/>
          </a:p>
        </p:txBody>
      </p:sp>
    </p:spTree>
    <p:extLst>
      <p:ext uri="{BB962C8B-B14F-4D97-AF65-F5344CB8AC3E}">
        <p14:creationId xmlns:p14="http://schemas.microsoft.com/office/powerpoint/2010/main" val="2737270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92"/>
        <p:cNvGrpSpPr/>
        <p:nvPr/>
      </p:nvGrpSpPr>
      <p:grpSpPr>
        <a:xfrm>
          <a:off x="0" y="0"/>
          <a:ext cx="0" cy="0"/>
          <a:chOff x="0" y="0"/>
          <a:chExt cx="0" cy="0"/>
        </a:xfrm>
      </p:grpSpPr>
      <p:sp>
        <p:nvSpPr>
          <p:cNvPr id="93" name="Google Shape;93;p11"/>
          <p:cNvSpPr/>
          <p:nvPr/>
        </p:nvSpPr>
        <p:spPr>
          <a:xfrm>
            <a:off x="719200" y="724433"/>
            <a:ext cx="10753600" cy="5467200"/>
          </a:xfrm>
          <a:prstGeom prst="plaque">
            <a:avLst>
              <a:gd name="adj" fmla="val 16667"/>
            </a:avLst>
          </a:prstGeom>
          <a:noFill/>
          <a:ln w="28575" cap="flat" cmpd="sng">
            <a:solidFill>
              <a:schemeClr val="dk1"/>
            </a:solidFill>
            <a:prstDash val="solid"/>
            <a:miter lim="8000"/>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4" name="Google Shape;94;p11"/>
          <p:cNvSpPr txBox="1">
            <a:spLocks noGrp="1"/>
          </p:cNvSpPr>
          <p:nvPr>
            <p:ph type="title" hasCustomPrompt="1"/>
          </p:nvPr>
        </p:nvSpPr>
        <p:spPr>
          <a:xfrm>
            <a:off x="1131600" y="2303000"/>
            <a:ext cx="9928800" cy="2298400"/>
          </a:xfrm>
          <a:prstGeom prst="rect">
            <a:avLst/>
          </a:prstGeom>
        </p:spPr>
        <p:txBody>
          <a:bodyPr spcFirstLastPara="1" wrap="square" lIns="91425" tIns="91425" rIns="91425" bIns="91425" anchor="t" anchorCtr="0">
            <a:noAutofit/>
          </a:bodyPr>
          <a:lstStyle>
            <a:lvl1pPr lvl="0" algn="ctr">
              <a:spcBef>
                <a:spcPts val="0"/>
              </a:spcBef>
              <a:spcAft>
                <a:spcPts val="0"/>
              </a:spcAft>
              <a:buSzPts val="12000"/>
              <a:buNone/>
              <a:defRPr sz="13333"/>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95" name="Google Shape;95;p11"/>
          <p:cNvSpPr txBox="1">
            <a:spLocks noGrp="1"/>
          </p:cNvSpPr>
          <p:nvPr>
            <p:ph type="subTitle" idx="1"/>
          </p:nvPr>
        </p:nvSpPr>
        <p:spPr>
          <a:xfrm>
            <a:off x="2549400" y="4601400"/>
            <a:ext cx="7093200" cy="61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400"/>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bg-BG"/>
              <a:t>Щракнете, за да редактирате стила на подзаглавието в образеца</a:t>
            </a:r>
            <a:endParaRPr/>
          </a:p>
        </p:txBody>
      </p:sp>
      <p:grpSp>
        <p:nvGrpSpPr>
          <p:cNvPr id="96" name="Google Shape;96;p11"/>
          <p:cNvGrpSpPr/>
          <p:nvPr/>
        </p:nvGrpSpPr>
        <p:grpSpPr>
          <a:xfrm>
            <a:off x="335434" y="347718"/>
            <a:ext cx="772833" cy="742881"/>
            <a:chOff x="304275" y="275275"/>
            <a:chExt cx="579625" cy="557161"/>
          </a:xfrm>
        </p:grpSpPr>
        <p:sp>
          <p:nvSpPr>
            <p:cNvPr id="97" name="Google Shape;97;p11"/>
            <p:cNvSpPr/>
            <p:nvPr/>
          </p:nvSpPr>
          <p:spPr>
            <a:xfrm>
              <a:off x="304275" y="275275"/>
              <a:ext cx="130500" cy="130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 name="Google Shape;98;p11"/>
            <p:cNvSpPr/>
            <p:nvPr/>
          </p:nvSpPr>
          <p:spPr>
            <a:xfrm>
              <a:off x="528838" y="275275"/>
              <a:ext cx="130500" cy="130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 name="Google Shape;99;p11"/>
            <p:cNvSpPr/>
            <p:nvPr/>
          </p:nvSpPr>
          <p:spPr>
            <a:xfrm>
              <a:off x="753400" y="275275"/>
              <a:ext cx="130500" cy="130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 name="Google Shape;100;p11"/>
            <p:cNvSpPr/>
            <p:nvPr/>
          </p:nvSpPr>
          <p:spPr>
            <a:xfrm>
              <a:off x="304275" y="488611"/>
              <a:ext cx="130500" cy="130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 name="Google Shape;101;p11"/>
            <p:cNvSpPr/>
            <p:nvPr/>
          </p:nvSpPr>
          <p:spPr>
            <a:xfrm>
              <a:off x="528838" y="488611"/>
              <a:ext cx="130500" cy="130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 name="Google Shape;102;p11"/>
            <p:cNvSpPr/>
            <p:nvPr/>
          </p:nvSpPr>
          <p:spPr>
            <a:xfrm>
              <a:off x="753400" y="488611"/>
              <a:ext cx="130500" cy="130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 name="Google Shape;103;p11"/>
            <p:cNvSpPr/>
            <p:nvPr/>
          </p:nvSpPr>
          <p:spPr>
            <a:xfrm>
              <a:off x="304275" y="701936"/>
              <a:ext cx="130500" cy="130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 name="Google Shape;104;p11"/>
            <p:cNvSpPr/>
            <p:nvPr/>
          </p:nvSpPr>
          <p:spPr>
            <a:xfrm>
              <a:off x="528838" y="701936"/>
              <a:ext cx="130500" cy="130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 name="Google Shape;105;p11"/>
            <p:cNvSpPr/>
            <p:nvPr/>
          </p:nvSpPr>
          <p:spPr>
            <a:xfrm>
              <a:off x="753400" y="701936"/>
              <a:ext cx="130500" cy="130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6" name="Google Shape;106;p11"/>
          <p:cNvGrpSpPr/>
          <p:nvPr/>
        </p:nvGrpSpPr>
        <p:grpSpPr>
          <a:xfrm>
            <a:off x="11312301" y="347718"/>
            <a:ext cx="473417" cy="742881"/>
            <a:chOff x="304275" y="275275"/>
            <a:chExt cx="355063" cy="557161"/>
          </a:xfrm>
        </p:grpSpPr>
        <p:sp>
          <p:nvSpPr>
            <p:cNvPr id="107" name="Google Shape;107;p11"/>
            <p:cNvSpPr/>
            <p:nvPr/>
          </p:nvSpPr>
          <p:spPr>
            <a:xfrm>
              <a:off x="304275" y="275275"/>
              <a:ext cx="130500" cy="130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 name="Google Shape;108;p11"/>
            <p:cNvSpPr/>
            <p:nvPr/>
          </p:nvSpPr>
          <p:spPr>
            <a:xfrm>
              <a:off x="528838" y="275275"/>
              <a:ext cx="130500" cy="130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 name="Google Shape;109;p11"/>
            <p:cNvSpPr/>
            <p:nvPr/>
          </p:nvSpPr>
          <p:spPr>
            <a:xfrm>
              <a:off x="304275" y="488611"/>
              <a:ext cx="130500" cy="130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 name="Google Shape;110;p11"/>
            <p:cNvSpPr/>
            <p:nvPr/>
          </p:nvSpPr>
          <p:spPr>
            <a:xfrm>
              <a:off x="528838" y="488611"/>
              <a:ext cx="130500" cy="130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 name="Google Shape;111;p11"/>
            <p:cNvSpPr/>
            <p:nvPr/>
          </p:nvSpPr>
          <p:spPr>
            <a:xfrm>
              <a:off x="304275" y="701936"/>
              <a:ext cx="130500" cy="130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 name="Google Shape;112;p11"/>
            <p:cNvSpPr/>
            <p:nvPr/>
          </p:nvSpPr>
          <p:spPr>
            <a:xfrm>
              <a:off x="528838" y="701936"/>
              <a:ext cx="130500" cy="130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501943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30.xml"/><Relationship Id="rId2" Type="http://schemas.openxmlformats.org/officeDocument/2006/relationships/slideLayout" Target="../slideLayouts/slideLayout29.xml"/><Relationship Id="rId1" Type="http://schemas.openxmlformats.org/officeDocument/2006/relationships/slideLayout" Target="../slideLayouts/slideLayout28.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1033" y="593367"/>
            <a:ext cx="10290000" cy="987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600"/>
              <a:buFont typeface="Fahkwang"/>
              <a:buNone/>
              <a:defRPr sz="3600" b="1">
                <a:solidFill>
                  <a:schemeClr val="dk1"/>
                </a:solidFill>
                <a:latin typeface="Fahkwang"/>
                <a:ea typeface="Fahkwang"/>
                <a:cs typeface="Fahkwang"/>
                <a:sym typeface="Fahkwang"/>
              </a:defRPr>
            </a:lvl1pPr>
            <a:lvl2pPr lvl="1">
              <a:spcBef>
                <a:spcPts val="0"/>
              </a:spcBef>
              <a:spcAft>
                <a:spcPts val="0"/>
              </a:spcAft>
              <a:buClr>
                <a:schemeClr val="dk1"/>
              </a:buClr>
              <a:buSzPts val="3600"/>
              <a:buFont typeface="Fahkwang"/>
              <a:buNone/>
              <a:defRPr sz="3600" b="1">
                <a:solidFill>
                  <a:schemeClr val="dk1"/>
                </a:solidFill>
                <a:latin typeface="Fahkwang"/>
                <a:ea typeface="Fahkwang"/>
                <a:cs typeface="Fahkwang"/>
                <a:sym typeface="Fahkwang"/>
              </a:defRPr>
            </a:lvl2pPr>
            <a:lvl3pPr lvl="2">
              <a:spcBef>
                <a:spcPts val="0"/>
              </a:spcBef>
              <a:spcAft>
                <a:spcPts val="0"/>
              </a:spcAft>
              <a:buClr>
                <a:schemeClr val="dk1"/>
              </a:buClr>
              <a:buSzPts val="3600"/>
              <a:buFont typeface="Fahkwang"/>
              <a:buNone/>
              <a:defRPr sz="3600" b="1">
                <a:solidFill>
                  <a:schemeClr val="dk1"/>
                </a:solidFill>
                <a:latin typeface="Fahkwang"/>
                <a:ea typeface="Fahkwang"/>
                <a:cs typeface="Fahkwang"/>
                <a:sym typeface="Fahkwang"/>
              </a:defRPr>
            </a:lvl3pPr>
            <a:lvl4pPr lvl="3">
              <a:spcBef>
                <a:spcPts val="0"/>
              </a:spcBef>
              <a:spcAft>
                <a:spcPts val="0"/>
              </a:spcAft>
              <a:buClr>
                <a:schemeClr val="dk1"/>
              </a:buClr>
              <a:buSzPts val="3600"/>
              <a:buFont typeface="Fahkwang"/>
              <a:buNone/>
              <a:defRPr sz="3600" b="1">
                <a:solidFill>
                  <a:schemeClr val="dk1"/>
                </a:solidFill>
                <a:latin typeface="Fahkwang"/>
                <a:ea typeface="Fahkwang"/>
                <a:cs typeface="Fahkwang"/>
                <a:sym typeface="Fahkwang"/>
              </a:defRPr>
            </a:lvl4pPr>
            <a:lvl5pPr lvl="4">
              <a:spcBef>
                <a:spcPts val="0"/>
              </a:spcBef>
              <a:spcAft>
                <a:spcPts val="0"/>
              </a:spcAft>
              <a:buClr>
                <a:schemeClr val="dk1"/>
              </a:buClr>
              <a:buSzPts val="3600"/>
              <a:buFont typeface="Fahkwang"/>
              <a:buNone/>
              <a:defRPr sz="3600" b="1">
                <a:solidFill>
                  <a:schemeClr val="dk1"/>
                </a:solidFill>
                <a:latin typeface="Fahkwang"/>
                <a:ea typeface="Fahkwang"/>
                <a:cs typeface="Fahkwang"/>
                <a:sym typeface="Fahkwang"/>
              </a:defRPr>
            </a:lvl5pPr>
            <a:lvl6pPr lvl="5">
              <a:spcBef>
                <a:spcPts val="0"/>
              </a:spcBef>
              <a:spcAft>
                <a:spcPts val="0"/>
              </a:spcAft>
              <a:buClr>
                <a:schemeClr val="dk1"/>
              </a:buClr>
              <a:buSzPts val="3600"/>
              <a:buFont typeface="Fahkwang"/>
              <a:buNone/>
              <a:defRPr sz="3600" b="1">
                <a:solidFill>
                  <a:schemeClr val="dk1"/>
                </a:solidFill>
                <a:latin typeface="Fahkwang"/>
                <a:ea typeface="Fahkwang"/>
                <a:cs typeface="Fahkwang"/>
                <a:sym typeface="Fahkwang"/>
              </a:defRPr>
            </a:lvl6pPr>
            <a:lvl7pPr lvl="6">
              <a:spcBef>
                <a:spcPts val="0"/>
              </a:spcBef>
              <a:spcAft>
                <a:spcPts val="0"/>
              </a:spcAft>
              <a:buClr>
                <a:schemeClr val="dk1"/>
              </a:buClr>
              <a:buSzPts val="3600"/>
              <a:buFont typeface="Fahkwang"/>
              <a:buNone/>
              <a:defRPr sz="3600" b="1">
                <a:solidFill>
                  <a:schemeClr val="dk1"/>
                </a:solidFill>
                <a:latin typeface="Fahkwang"/>
                <a:ea typeface="Fahkwang"/>
                <a:cs typeface="Fahkwang"/>
                <a:sym typeface="Fahkwang"/>
              </a:defRPr>
            </a:lvl7pPr>
            <a:lvl8pPr lvl="7">
              <a:spcBef>
                <a:spcPts val="0"/>
              </a:spcBef>
              <a:spcAft>
                <a:spcPts val="0"/>
              </a:spcAft>
              <a:buClr>
                <a:schemeClr val="dk1"/>
              </a:buClr>
              <a:buSzPts val="3600"/>
              <a:buFont typeface="Fahkwang"/>
              <a:buNone/>
              <a:defRPr sz="3600" b="1">
                <a:solidFill>
                  <a:schemeClr val="dk1"/>
                </a:solidFill>
                <a:latin typeface="Fahkwang"/>
                <a:ea typeface="Fahkwang"/>
                <a:cs typeface="Fahkwang"/>
                <a:sym typeface="Fahkwang"/>
              </a:defRPr>
            </a:lvl8pPr>
            <a:lvl9pPr lvl="8">
              <a:spcBef>
                <a:spcPts val="0"/>
              </a:spcBef>
              <a:spcAft>
                <a:spcPts val="0"/>
              </a:spcAft>
              <a:buClr>
                <a:schemeClr val="dk1"/>
              </a:buClr>
              <a:buSzPts val="3600"/>
              <a:buFont typeface="Fahkwang"/>
              <a:buNone/>
              <a:defRPr sz="3600" b="1">
                <a:solidFill>
                  <a:schemeClr val="dk1"/>
                </a:solidFill>
                <a:latin typeface="Fahkwang"/>
                <a:ea typeface="Fahkwang"/>
                <a:cs typeface="Fahkwang"/>
                <a:sym typeface="Fahkwang"/>
              </a:defRPr>
            </a:lvl9pPr>
          </a:lstStyle>
          <a:p>
            <a:endParaRPr/>
          </a:p>
        </p:txBody>
      </p:sp>
      <p:sp>
        <p:nvSpPr>
          <p:cNvPr id="7" name="Google Shape;7;p1"/>
          <p:cNvSpPr txBox="1">
            <a:spLocks noGrp="1"/>
          </p:cNvSpPr>
          <p:nvPr>
            <p:ph type="body" idx="1"/>
          </p:nvPr>
        </p:nvSpPr>
        <p:spPr>
          <a:xfrm>
            <a:off x="951033" y="1536633"/>
            <a:ext cx="10290000" cy="45552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Chivo"/>
              <a:buChar char="●"/>
              <a:defRPr>
                <a:solidFill>
                  <a:schemeClr val="accent2"/>
                </a:solidFill>
                <a:latin typeface="Chivo"/>
                <a:ea typeface="Chivo"/>
                <a:cs typeface="Chivo"/>
                <a:sym typeface="Chivo"/>
              </a:defRPr>
            </a:lvl1pPr>
            <a:lvl2pPr marL="914400" lvl="1" indent="-317500">
              <a:lnSpc>
                <a:spcPct val="100000"/>
              </a:lnSpc>
              <a:spcBef>
                <a:spcPts val="0"/>
              </a:spcBef>
              <a:spcAft>
                <a:spcPts val="0"/>
              </a:spcAft>
              <a:buClr>
                <a:schemeClr val="dk1"/>
              </a:buClr>
              <a:buSzPts val="1400"/>
              <a:buFont typeface="Chivo"/>
              <a:buChar char="○"/>
              <a:defRPr>
                <a:solidFill>
                  <a:schemeClr val="accent2"/>
                </a:solidFill>
                <a:latin typeface="Chivo"/>
                <a:ea typeface="Chivo"/>
                <a:cs typeface="Chivo"/>
                <a:sym typeface="Chivo"/>
              </a:defRPr>
            </a:lvl2pPr>
            <a:lvl3pPr marL="1371600" lvl="2" indent="-317500">
              <a:lnSpc>
                <a:spcPct val="100000"/>
              </a:lnSpc>
              <a:spcBef>
                <a:spcPts val="0"/>
              </a:spcBef>
              <a:spcAft>
                <a:spcPts val="0"/>
              </a:spcAft>
              <a:buClr>
                <a:schemeClr val="dk1"/>
              </a:buClr>
              <a:buSzPts val="1400"/>
              <a:buFont typeface="Chivo"/>
              <a:buChar char="■"/>
              <a:defRPr>
                <a:solidFill>
                  <a:schemeClr val="accent2"/>
                </a:solidFill>
                <a:latin typeface="Chivo"/>
                <a:ea typeface="Chivo"/>
                <a:cs typeface="Chivo"/>
                <a:sym typeface="Chivo"/>
              </a:defRPr>
            </a:lvl3pPr>
            <a:lvl4pPr marL="1828800" lvl="3" indent="-317500">
              <a:lnSpc>
                <a:spcPct val="100000"/>
              </a:lnSpc>
              <a:spcBef>
                <a:spcPts val="0"/>
              </a:spcBef>
              <a:spcAft>
                <a:spcPts val="0"/>
              </a:spcAft>
              <a:buClr>
                <a:schemeClr val="dk1"/>
              </a:buClr>
              <a:buSzPts val="1400"/>
              <a:buFont typeface="Chivo"/>
              <a:buChar char="●"/>
              <a:defRPr>
                <a:solidFill>
                  <a:schemeClr val="accent2"/>
                </a:solidFill>
                <a:latin typeface="Chivo"/>
                <a:ea typeface="Chivo"/>
                <a:cs typeface="Chivo"/>
                <a:sym typeface="Chivo"/>
              </a:defRPr>
            </a:lvl4pPr>
            <a:lvl5pPr marL="2286000" lvl="4" indent="-317500">
              <a:lnSpc>
                <a:spcPct val="100000"/>
              </a:lnSpc>
              <a:spcBef>
                <a:spcPts val="0"/>
              </a:spcBef>
              <a:spcAft>
                <a:spcPts val="0"/>
              </a:spcAft>
              <a:buClr>
                <a:schemeClr val="dk1"/>
              </a:buClr>
              <a:buSzPts val="1400"/>
              <a:buFont typeface="Chivo"/>
              <a:buChar char="○"/>
              <a:defRPr>
                <a:solidFill>
                  <a:schemeClr val="accent2"/>
                </a:solidFill>
                <a:latin typeface="Chivo"/>
                <a:ea typeface="Chivo"/>
                <a:cs typeface="Chivo"/>
                <a:sym typeface="Chivo"/>
              </a:defRPr>
            </a:lvl5pPr>
            <a:lvl6pPr marL="2743200" lvl="5" indent="-317500">
              <a:lnSpc>
                <a:spcPct val="100000"/>
              </a:lnSpc>
              <a:spcBef>
                <a:spcPts val="0"/>
              </a:spcBef>
              <a:spcAft>
                <a:spcPts val="0"/>
              </a:spcAft>
              <a:buClr>
                <a:schemeClr val="dk1"/>
              </a:buClr>
              <a:buSzPts val="1400"/>
              <a:buFont typeface="Chivo"/>
              <a:buChar char="■"/>
              <a:defRPr>
                <a:solidFill>
                  <a:schemeClr val="accent2"/>
                </a:solidFill>
                <a:latin typeface="Chivo"/>
                <a:ea typeface="Chivo"/>
                <a:cs typeface="Chivo"/>
                <a:sym typeface="Chivo"/>
              </a:defRPr>
            </a:lvl6pPr>
            <a:lvl7pPr marL="3200400" lvl="6" indent="-317500">
              <a:lnSpc>
                <a:spcPct val="100000"/>
              </a:lnSpc>
              <a:spcBef>
                <a:spcPts val="0"/>
              </a:spcBef>
              <a:spcAft>
                <a:spcPts val="0"/>
              </a:spcAft>
              <a:buClr>
                <a:schemeClr val="dk1"/>
              </a:buClr>
              <a:buSzPts val="1400"/>
              <a:buFont typeface="Chivo"/>
              <a:buChar char="●"/>
              <a:defRPr>
                <a:solidFill>
                  <a:schemeClr val="accent2"/>
                </a:solidFill>
                <a:latin typeface="Chivo"/>
                <a:ea typeface="Chivo"/>
                <a:cs typeface="Chivo"/>
                <a:sym typeface="Chivo"/>
              </a:defRPr>
            </a:lvl7pPr>
            <a:lvl8pPr marL="3657600" lvl="7" indent="-317500">
              <a:lnSpc>
                <a:spcPct val="100000"/>
              </a:lnSpc>
              <a:spcBef>
                <a:spcPts val="0"/>
              </a:spcBef>
              <a:spcAft>
                <a:spcPts val="0"/>
              </a:spcAft>
              <a:buClr>
                <a:schemeClr val="dk1"/>
              </a:buClr>
              <a:buSzPts val="1400"/>
              <a:buFont typeface="Chivo"/>
              <a:buChar char="○"/>
              <a:defRPr>
                <a:solidFill>
                  <a:schemeClr val="accent2"/>
                </a:solidFill>
                <a:latin typeface="Chivo"/>
                <a:ea typeface="Chivo"/>
                <a:cs typeface="Chivo"/>
                <a:sym typeface="Chivo"/>
              </a:defRPr>
            </a:lvl8pPr>
            <a:lvl9pPr marL="4114800" lvl="8" indent="-317500">
              <a:lnSpc>
                <a:spcPct val="100000"/>
              </a:lnSpc>
              <a:spcBef>
                <a:spcPts val="0"/>
              </a:spcBef>
              <a:spcAft>
                <a:spcPts val="0"/>
              </a:spcAft>
              <a:buClr>
                <a:schemeClr val="dk1"/>
              </a:buClr>
              <a:buSzPts val="1400"/>
              <a:buFont typeface="Chivo"/>
              <a:buChar char="■"/>
              <a:defRPr>
                <a:solidFill>
                  <a:schemeClr val="accent2"/>
                </a:solidFill>
                <a:latin typeface="Chivo"/>
                <a:ea typeface="Chivo"/>
                <a:cs typeface="Chivo"/>
                <a:sym typeface="Chivo"/>
              </a:defRPr>
            </a:lvl9pPr>
          </a:lstStyle>
          <a:p>
            <a:endParaRPr/>
          </a:p>
        </p:txBody>
      </p:sp>
    </p:spTree>
    <p:extLst>
      <p:ext uri="{BB962C8B-B14F-4D97-AF65-F5344CB8AC3E}">
        <p14:creationId xmlns:p14="http://schemas.microsoft.com/office/powerpoint/2010/main" val="3529789881"/>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348"/>
        <p:cNvGrpSpPr/>
        <p:nvPr/>
      </p:nvGrpSpPr>
      <p:grpSpPr>
        <a:xfrm>
          <a:off x="0" y="0"/>
          <a:ext cx="0" cy="0"/>
          <a:chOff x="0" y="0"/>
          <a:chExt cx="0" cy="0"/>
        </a:xfrm>
      </p:grpSpPr>
      <p:sp>
        <p:nvSpPr>
          <p:cNvPr id="349" name="Google Shape;349;p30"/>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350" name="Google Shape;350;p30"/>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1675351369"/>
      </p:ext>
    </p:extLst>
  </p:cSld>
  <p:clrMap bg1="lt1" tx1="dk1" bg2="dk2" tx2="lt2" accent1="accent1" accent2="accent2" accent3="accent3" accent4="accent4" accent5="accent5" accent6="accent6" hlink="hlink" folHlink="folHlink"/>
  <p:sldLayoutIdLst>
    <p:sldLayoutId id="2147483690" r:id="rId1"/>
    <p:sldLayoutId id="2147483691" r:id="rId2"/>
    <p:sldLayoutId id="2147483692" r:id="rId3"/>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24202862-ADBF-BAC3-CC52-C541E9D8C439}"/>
              </a:ext>
            </a:extLst>
          </p:cNvPr>
          <p:cNvSpPr>
            <a:spLocks noGrp="1"/>
          </p:cNvSpPr>
          <p:nvPr>
            <p:ph type="ctrTitle"/>
          </p:nvPr>
        </p:nvSpPr>
        <p:spPr>
          <a:xfrm>
            <a:off x="729673" y="2177579"/>
            <a:ext cx="10714182" cy="2569912"/>
          </a:xfrm>
        </p:spPr>
        <p:txBody>
          <a:bodyPr/>
          <a:lstStyle/>
          <a:p>
            <a:pPr algn="ctr"/>
            <a:r>
              <a:rPr lang="en-US" dirty="0"/>
              <a:t>THE BIG DATA</a:t>
            </a:r>
            <a:br>
              <a:rPr lang="en-US" dirty="0"/>
            </a:br>
            <a:r>
              <a:rPr lang="en-US" dirty="0"/>
              <a:t>IN</a:t>
            </a:r>
            <a:br>
              <a:rPr lang="en-US" dirty="0"/>
            </a:br>
            <a:r>
              <a:rPr lang="en-US" dirty="0"/>
              <a:t>BUISNESS</a:t>
            </a:r>
            <a:endParaRPr lang="bg-BG" dirty="0"/>
          </a:p>
        </p:txBody>
      </p:sp>
    </p:spTree>
    <p:extLst>
      <p:ext uri="{BB962C8B-B14F-4D97-AF65-F5344CB8AC3E}">
        <p14:creationId xmlns:p14="http://schemas.microsoft.com/office/powerpoint/2010/main" val="1911824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213B807F-9118-09E4-8AE4-6A7E95CE35FB}"/>
              </a:ext>
            </a:extLst>
          </p:cNvPr>
          <p:cNvSpPr>
            <a:spLocks noGrp="1"/>
          </p:cNvSpPr>
          <p:nvPr>
            <p:ph type="title"/>
          </p:nvPr>
        </p:nvSpPr>
        <p:spPr>
          <a:xfrm>
            <a:off x="1754942" y="1034266"/>
            <a:ext cx="8798758" cy="1842283"/>
          </a:xfrm>
        </p:spPr>
        <p:txBody>
          <a:bodyPr/>
          <a:lstStyle/>
          <a:p>
            <a:r>
              <a:rPr lang="en-US" dirty="0"/>
              <a:t>Companies that are using it</a:t>
            </a:r>
            <a:endParaRPr lang="bg-BG" dirty="0"/>
          </a:p>
        </p:txBody>
      </p:sp>
      <p:sp>
        <p:nvSpPr>
          <p:cNvPr id="3" name="Подзаглавие 2">
            <a:extLst>
              <a:ext uri="{FF2B5EF4-FFF2-40B4-BE49-F238E27FC236}">
                <a16:creationId xmlns:a16="http://schemas.microsoft.com/office/drawing/2014/main" id="{7CD137B9-C612-5300-DD8C-B3A1572E1E79}"/>
              </a:ext>
            </a:extLst>
          </p:cNvPr>
          <p:cNvSpPr>
            <a:spLocks noGrp="1"/>
          </p:cNvSpPr>
          <p:nvPr>
            <p:ph type="subTitle" idx="1"/>
          </p:nvPr>
        </p:nvSpPr>
        <p:spPr>
          <a:xfrm>
            <a:off x="590550" y="2719904"/>
            <a:ext cx="10820400" cy="2523096"/>
          </a:xfrm>
        </p:spPr>
        <p:txBody>
          <a:bodyPr/>
          <a:lstStyle/>
          <a:p>
            <a:pPr algn="l"/>
            <a:r>
              <a:rPr lang="en-US" dirty="0"/>
              <a:t>Most of the companies that you are seeing are </a:t>
            </a:r>
          </a:p>
          <a:p>
            <a:pPr algn="l"/>
            <a:r>
              <a:rPr lang="en-US" dirty="0"/>
              <a:t>already using </a:t>
            </a:r>
            <a:r>
              <a:rPr lang="en-US" dirty="0" err="1"/>
              <a:t>ClickHouse</a:t>
            </a:r>
            <a:r>
              <a:rPr lang="en-US" dirty="0"/>
              <a:t> as a method to do</a:t>
            </a:r>
          </a:p>
          <a:p>
            <a:pPr algn="l"/>
            <a:r>
              <a:rPr lang="en-US" dirty="0"/>
              <a:t>real-time Analytics , keep logs, events and traces,</a:t>
            </a:r>
          </a:p>
          <a:p>
            <a:pPr algn="l"/>
            <a:r>
              <a:rPr lang="en-US" dirty="0"/>
              <a:t>, to increase business intelligence and to </a:t>
            </a:r>
          </a:p>
          <a:p>
            <a:pPr algn="l"/>
            <a:r>
              <a:rPr lang="en-US" dirty="0"/>
              <a:t>Advance machine learning and </a:t>
            </a:r>
            <a:r>
              <a:rPr lang="en-US" dirty="0" err="1"/>
              <a:t>GenAI</a:t>
            </a:r>
            <a:r>
              <a:rPr lang="en-US" dirty="0"/>
              <a:t>.</a:t>
            </a:r>
          </a:p>
          <a:p>
            <a:pPr algn="l"/>
            <a:endParaRPr lang="bg-BG" dirty="0"/>
          </a:p>
        </p:txBody>
      </p:sp>
      <p:pic>
        <p:nvPicPr>
          <p:cNvPr id="5" name="Картина 4">
            <a:extLst>
              <a:ext uri="{FF2B5EF4-FFF2-40B4-BE49-F238E27FC236}">
                <a16:creationId xmlns:a16="http://schemas.microsoft.com/office/drawing/2014/main" id="{F0BBF087-CB20-7C62-4948-90AD6EBF5191}"/>
              </a:ext>
            </a:extLst>
          </p:cNvPr>
          <p:cNvPicPr>
            <a:picLocks noChangeAspect="1"/>
          </p:cNvPicPr>
          <p:nvPr/>
        </p:nvPicPr>
        <p:blipFill>
          <a:blip r:embed="rId2"/>
          <a:stretch>
            <a:fillRect/>
          </a:stretch>
        </p:blipFill>
        <p:spPr>
          <a:xfrm>
            <a:off x="7503789" y="3258578"/>
            <a:ext cx="2575716" cy="1456297"/>
          </a:xfrm>
          <a:prstGeom prst="rect">
            <a:avLst/>
          </a:prstGeom>
        </p:spPr>
      </p:pic>
      <p:pic>
        <p:nvPicPr>
          <p:cNvPr id="7" name="Картина 6">
            <a:extLst>
              <a:ext uri="{FF2B5EF4-FFF2-40B4-BE49-F238E27FC236}">
                <a16:creationId xmlns:a16="http://schemas.microsoft.com/office/drawing/2014/main" id="{4E6255DA-7B83-2FA6-B9AA-67AC7ABB07CF}"/>
              </a:ext>
            </a:extLst>
          </p:cNvPr>
          <p:cNvPicPr>
            <a:picLocks noChangeAspect="1"/>
          </p:cNvPicPr>
          <p:nvPr/>
        </p:nvPicPr>
        <p:blipFill>
          <a:blip r:embed="rId3"/>
          <a:stretch>
            <a:fillRect/>
          </a:stretch>
        </p:blipFill>
        <p:spPr>
          <a:xfrm>
            <a:off x="7503789" y="4714875"/>
            <a:ext cx="2597358" cy="1456297"/>
          </a:xfrm>
          <a:prstGeom prst="rect">
            <a:avLst/>
          </a:prstGeom>
        </p:spPr>
      </p:pic>
      <p:pic>
        <p:nvPicPr>
          <p:cNvPr id="9" name="Картина 8">
            <a:extLst>
              <a:ext uri="{FF2B5EF4-FFF2-40B4-BE49-F238E27FC236}">
                <a16:creationId xmlns:a16="http://schemas.microsoft.com/office/drawing/2014/main" id="{8E344DBF-70C0-7A61-F8AF-27ED58EBE814}"/>
              </a:ext>
            </a:extLst>
          </p:cNvPr>
          <p:cNvPicPr>
            <a:picLocks noChangeAspect="1"/>
          </p:cNvPicPr>
          <p:nvPr/>
        </p:nvPicPr>
        <p:blipFill>
          <a:blip r:embed="rId4"/>
          <a:stretch>
            <a:fillRect/>
          </a:stretch>
        </p:blipFill>
        <p:spPr>
          <a:xfrm>
            <a:off x="4928072" y="4714875"/>
            <a:ext cx="2575717" cy="1456297"/>
          </a:xfrm>
          <a:prstGeom prst="rect">
            <a:avLst/>
          </a:prstGeom>
        </p:spPr>
      </p:pic>
      <p:pic>
        <p:nvPicPr>
          <p:cNvPr id="11" name="Картина 10">
            <a:extLst>
              <a:ext uri="{FF2B5EF4-FFF2-40B4-BE49-F238E27FC236}">
                <a16:creationId xmlns:a16="http://schemas.microsoft.com/office/drawing/2014/main" id="{736261B2-3D77-D818-1730-47597BC80C08}"/>
              </a:ext>
            </a:extLst>
          </p:cNvPr>
          <p:cNvPicPr>
            <a:picLocks noChangeAspect="1"/>
          </p:cNvPicPr>
          <p:nvPr/>
        </p:nvPicPr>
        <p:blipFill>
          <a:blip r:embed="rId5"/>
          <a:stretch>
            <a:fillRect/>
          </a:stretch>
        </p:blipFill>
        <p:spPr>
          <a:xfrm>
            <a:off x="1666954" y="4714875"/>
            <a:ext cx="3265635" cy="1456297"/>
          </a:xfrm>
          <a:prstGeom prst="rect">
            <a:avLst/>
          </a:prstGeom>
        </p:spPr>
      </p:pic>
    </p:spTree>
    <p:extLst>
      <p:ext uri="{BB962C8B-B14F-4D97-AF65-F5344CB8AC3E}">
        <p14:creationId xmlns:p14="http://schemas.microsoft.com/office/powerpoint/2010/main" val="969364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1D45E699-752F-95AF-CB02-673FBC17060A}"/>
              </a:ext>
            </a:extLst>
          </p:cNvPr>
          <p:cNvSpPr>
            <a:spLocks noGrp="1"/>
          </p:cNvSpPr>
          <p:nvPr>
            <p:ph type="title"/>
          </p:nvPr>
        </p:nvSpPr>
        <p:spPr>
          <a:xfrm>
            <a:off x="1716842" y="1034267"/>
            <a:ext cx="8053600" cy="1108400"/>
          </a:xfrm>
        </p:spPr>
        <p:txBody>
          <a:bodyPr/>
          <a:lstStyle/>
          <a:p>
            <a:r>
              <a:rPr lang="en-US" dirty="0"/>
              <a:t>Client Options</a:t>
            </a:r>
            <a:endParaRPr lang="bg-BG" dirty="0"/>
          </a:p>
        </p:txBody>
      </p:sp>
      <p:sp>
        <p:nvSpPr>
          <p:cNvPr id="3" name="Подзаглавие 2">
            <a:extLst>
              <a:ext uri="{FF2B5EF4-FFF2-40B4-BE49-F238E27FC236}">
                <a16:creationId xmlns:a16="http://schemas.microsoft.com/office/drawing/2014/main" id="{0474474C-435E-BF7A-7013-A5C9E27C323F}"/>
              </a:ext>
            </a:extLst>
          </p:cNvPr>
          <p:cNvSpPr>
            <a:spLocks noGrp="1"/>
          </p:cNvSpPr>
          <p:nvPr>
            <p:ph type="subTitle" idx="1"/>
          </p:nvPr>
        </p:nvSpPr>
        <p:spPr>
          <a:xfrm>
            <a:off x="1040567" y="2289983"/>
            <a:ext cx="8053600" cy="1724000"/>
          </a:xfrm>
        </p:spPr>
        <p:txBody>
          <a:bodyPr/>
          <a:lstStyle/>
          <a:p>
            <a:r>
              <a:rPr lang="en-US" dirty="0"/>
              <a:t>Showing what the client can use it for</a:t>
            </a:r>
          </a:p>
          <a:p>
            <a:r>
              <a:rPr lang="en-US" dirty="0"/>
              <a:t>Like server cloud and their own servers</a:t>
            </a:r>
            <a:endParaRPr lang="bg-BG" dirty="0"/>
          </a:p>
        </p:txBody>
      </p:sp>
    </p:spTree>
    <p:extLst>
      <p:ext uri="{BB962C8B-B14F-4D97-AF65-F5344CB8AC3E}">
        <p14:creationId xmlns:p14="http://schemas.microsoft.com/office/powerpoint/2010/main" val="2173579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B99DDC3F-1D46-79FE-7C47-B16005725C4C}"/>
              </a:ext>
            </a:extLst>
          </p:cNvPr>
          <p:cNvSpPr>
            <a:spLocks noGrp="1"/>
          </p:cNvSpPr>
          <p:nvPr>
            <p:ph type="title"/>
          </p:nvPr>
        </p:nvSpPr>
        <p:spPr>
          <a:xfrm>
            <a:off x="1785900" y="826625"/>
            <a:ext cx="8183850" cy="1097425"/>
          </a:xfrm>
        </p:spPr>
        <p:txBody>
          <a:bodyPr/>
          <a:lstStyle/>
          <a:p>
            <a:r>
              <a:rPr lang="en-US" sz="5400" dirty="0"/>
              <a:t>Demo</a:t>
            </a:r>
            <a:endParaRPr lang="bg-BG" sz="5400" dirty="0"/>
          </a:p>
        </p:txBody>
      </p:sp>
      <p:sp>
        <p:nvSpPr>
          <p:cNvPr id="3" name="Подзаглавие 2">
            <a:extLst>
              <a:ext uri="{FF2B5EF4-FFF2-40B4-BE49-F238E27FC236}">
                <a16:creationId xmlns:a16="http://schemas.microsoft.com/office/drawing/2014/main" id="{C9137754-A5CA-9763-9475-3A677DBF145F}"/>
              </a:ext>
            </a:extLst>
          </p:cNvPr>
          <p:cNvSpPr>
            <a:spLocks noGrp="1"/>
          </p:cNvSpPr>
          <p:nvPr>
            <p:ph type="subTitle" idx="1"/>
          </p:nvPr>
        </p:nvSpPr>
        <p:spPr>
          <a:xfrm>
            <a:off x="739650" y="1734376"/>
            <a:ext cx="10785600" cy="3199575"/>
          </a:xfrm>
        </p:spPr>
        <p:txBody>
          <a:bodyPr/>
          <a:lstStyle/>
          <a:p>
            <a:r>
              <a:rPr lang="en-US" dirty="0"/>
              <a:t>For the demo of how it works we will now show you the videos.</a:t>
            </a:r>
            <a:endParaRPr lang="bg-BG" dirty="0"/>
          </a:p>
        </p:txBody>
      </p:sp>
    </p:spTree>
    <p:extLst>
      <p:ext uri="{BB962C8B-B14F-4D97-AF65-F5344CB8AC3E}">
        <p14:creationId xmlns:p14="http://schemas.microsoft.com/office/powerpoint/2010/main" val="30360810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972B3198-DBA6-7795-4162-A7C36239680E}"/>
              </a:ext>
            </a:extLst>
          </p:cNvPr>
          <p:cNvSpPr>
            <a:spLocks noGrp="1"/>
          </p:cNvSpPr>
          <p:nvPr>
            <p:ph type="ctrTitle"/>
          </p:nvPr>
        </p:nvSpPr>
        <p:spPr/>
        <p:txBody>
          <a:bodyPr/>
          <a:lstStyle/>
          <a:p>
            <a:r>
              <a:rPr lang="en-US" dirty="0"/>
              <a:t>Inner infrastructure</a:t>
            </a:r>
            <a:endParaRPr lang="bg-BG" dirty="0"/>
          </a:p>
        </p:txBody>
      </p:sp>
      <p:sp>
        <p:nvSpPr>
          <p:cNvPr id="3" name="Подзаглавие 2">
            <a:extLst>
              <a:ext uri="{FF2B5EF4-FFF2-40B4-BE49-F238E27FC236}">
                <a16:creationId xmlns:a16="http://schemas.microsoft.com/office/drawing/2014/main" id="{C038E460-36B8-BA51-AC9C-2F7933DA3483}"/>
              </a:ext>
            </a:extLst>
          </p:cNvPr>
          <p:cNvSpPr>
            <a:spLocks noGrp="1"/>
          </p:cNvSpPr>
          <p:nvPr>
            <p:ph type="subTitle" idx="1"/>
          </p:nvPr>
        </p:nvSpPr>
        <p:spPr>
          <a:xfrm>
            <a:off x="1751600" y="3150233"/>
            <a:ext cx="7657600" cy="1640842"/>
          </a:xfrm>
        </p:spPr>
        <p:txBody>
          <a:bodyPr/>
          <a:lstStyle/>
          <a:p>
            <a:r>
              <a:rPr lang="en-US" dirty="0"/>
              <a:t>We will need to develop a way for the clients to easily</a:t>
            </a:r>
          </a:p>
          <a:p>
            <a:r>
              <a:rPr lang="en-US" dirty="0"/>
              <a:t>access our services  and to create a database in which we</a:t>
            </a:r>
          </a:p>
          <a:p>
            <a:r>
              <a:rPr lang="en-US" dirty="0"/>
              <a:t>can store our clients moderative accounts and their levels</a:t>
            </a:r>
          </a:p>
          <a:p>
            <a:r>
              <a:rPr lang="en-US" dirty="0"/>
              <a:t>of access.</a:t>
            </a:r>
            <a:endParaRPr lang="bg-BG" dirty="0"/>
          </a:p>
        </p:txBody>
      </p:sp>
      <p:sp>
        <p:nvSpPr>
          <p:cNvPr id="6" name="Заглавие 1">
            <a:extLst>
              <a:ext uri="{FF2B5EF4-FFF2-40B4-BE49-F238E27FC236}">
                <a16:creationId xmlns:a16="http://schemas.microsoft.com/office/drawing/2014/main" id="{48DB610F-2414-B808-BC90-9E8823C87A90}"/>
              </a:ext>
            </a:extLst>
          </p:cNvPr>
          <p:cNvSpPr txBox="1">
            <a:spLocks/>
          </p:cNvSpPr>
          <p:nvPr/>
        </p:nvSpPr>
        <p:spPr>
          <a:xfrm>
            <a:off x="1751600" y="774732"/>
            <a:ext cx="7657600" cy="9595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5200"/>
              <a:buFont typeface="Fahkwang"/>
              <a:buNone/>
              <a:defRPr sz="5600" b="1" i="0" u="none" strike="noStrike" cap="none">
                <a:solidFill>
                  <a:schemeClr val="dk1"/>
                </a:solidFill>
                <a:latin typeface="Fahkwang"/>
                <a:ea typeface="Fahkwang"/>
                <a:cs typeface="Fahkwang"/>
                <a:sym typeface="Fahkwang"/>
              </a:defRPr>
            </a:lvl1pPr>
            <a:lvl2pPr marR="0" lvl="1" algn="ctr" rtl="0" eaLnBrk="1" hangingPunct="1">
              <a:lnSpc>
                <a:spcPct val="100000"/>
              </a:lnSpc>
              <a:spcBef>
                <a:spcPts val="0"/>
              </a:spcBef>
              <a:spcAft>
                <a:spcPts val="0"/>
              </a:spcAft>
              <a:buClr>
                <a:schemeClr val="dk1"/>
              </a:buClr>
              <a:buSzPts val="5200"/>
              <a:buFont typeface="Fahkwang"/>
              <a:buNone/>
              <a:defRPr sz="6933" b="1" i="0" u="none" strike="noStrike" cap="none">
                <a:solidFill>
                  <a:schemeClr val="dk1"/>
                </a:solidFill>
                <a:latin typeface="Fahkwang"/>
                <a:ea typeface="Fahkwang"/>
                <a:cs typeface="Fahkwang"/>
                <a:sym typeface="Fahkwang"/>
              </a:defRPr>
            </a:lvl2pPr>
            <a:lvl3pPr marR="0" lvl="2" algn="ctr" rtl="0" eaLnBrk="1" hangingPunct="1">
              <a:lnSpc>
                <a:spcPct val="100000"/>
              </a:lnSpc>
              <a:spcBef>
                <a:spcPts val="0"/>
              </a:spcBef>
              <a:spcAft>
                <a:spcPts val="0"/>
              </a:spcAft>
              <a:buClr>
                <a:schemeClr val="dk1"/>
              </a:buClr>
              <a:buSzPts val="5200"/>
              <a:buFont typeface="Fahkwang"/>
              <a:buNone/>
              <a:defRPr sz="6933" b="1" i="0" u="none" strike="noStrike" cap="none">
                <a:solidFill>
                  <a:schemeClr val="dk1"/>
                </a:solidFill>
                <a:latin typeface="Fahkwang"/>
                <a:ea typeface="Fahkwang"/>
                <a:cs typeface="Fahkwang"/>
                <a:sym typeface="Fahkwang"/>
              </a:defRPr>
            </a:lvl3pPr>
            <a:lvl4pPr marR="0" lvl="3" algn="ctr" rtl="0" eaLnBrk="1" hangingPunct="1">
              <a:lnSpc>
                <a:spcPct val="100000"/>
              </a:lnSpc>
              <a:spcBef>
                <a:spcPts val="0"/>
              </a:spcBef>
              <a:spcAft>
                <a:spcPts val="0"/>
              </a:spcAft>
              <a:buClr>
                <a:schemeClr val="dk1"/>
              </a:buClr>
              <a:buSzPts val="5200"/>
              <a:buFont typeface="Fahkwang"/>
              <a:buNone/>
              <a:defRPr sz="6933" b="1" i="0" u="none" strike="noStrike" cap="none">
                <a:solidFill>
                  <a:schemeClr val="dk1"/>
                </a:solidFill>
                <a:latin typeface="Fahkwang"/>
                <a:ea typeface="Fahkwang"/>
                <a:cs typeface="Fahkwang"/>
                <a:sym typeface="Fahkwang"/>
              </a:defRPr>
            </a:lvl4pPr>
            <a:lvl5pPr marR="0" lvl="4" algn="ctr" rtl="0" eaLnBrk="1" hangingPunct="1">
              <a:lnSpc>
                <a:spcPct val="100000"/>
              </a:lnSpc>
              <a:spcBef>
                <a:spcPts val="0"/>
              </a:spcBef>
              <a:spcAft>
                <a:spcPts val="0"/>
              </a:spcAft>
              <a:buClr>
                <a:schemeClr val="dk1"/>
              </a:buClr>
              <a:buSzPts val="5200"/>
              <a:buFont typeface="Fahkwang"/>
              <a:buNone/>
              <a:defRPr sz="6933" b="1" i="0" u="none" strike="noStrike" cap="none">
                <a:solidFill>
                  <a:schemeClr val="dk1"/>
                </a:solidFill>
                <a:latin typeface="Fahkwang"/>
                <a:ea typeface="Fahkwang"/>
                <a:cs typeface="Fahkwang"/>
                <a:sym typeface="Fahkwang"/>
              </a:defRPr>
            </a:lvl5pPr>
            <a:lvl6pPr marR="0" lvl="5" algn="ctr" rtl="0" eaLnBrk="1" hangingPunct="1">
              <a:lnSpc>
                <a:spcPct val="100000"/>
              </a:lnSpc>
              <a:spcBef>
                <a:spcPts val="0"/>
              </a:spcBef>
              <a:spcAft>
                <a:spcPts val="0"/>
              </a:spcAft>
              <a:buClr>
                <a:schemeClr val="dk1"/>
              </a:buClr>
              <a:buSzPts val="5200"/>
              <a:buFont typeface="Fahkwang"/>
              <a:buNone/>
              <a:defRPr sz="6933" b="1" i="0" u="none" strike="noStrike" cap="none">
                <a:solidFill>
                  <a:schemeClr val="dk1"/>
                </a:solidFill>
                <a:latin typeface="Fahkwang"/>
                <a:ea typeface="Fahkwang"/>
                <a:cs typeface="Fahkwang"/>
                <a:sym typeface="Fahkwang"/>
              </a:defRPr>
            </a:lvl6pPr>
            <a:lvl7pPr marR="0" lvl="6" algn="ctr" rtl="0" eaLnBrk="1" hangingPunct="1">
              <a:lnSpc>
                <a:spcPct val="100000"/>
              </a:lnSpc>
              <a:spcBef>
                <a:spcPts val="0"/>
              </a:spcBef>
              <a:spcAft>
                <a:spcPts val="0"/>
              </a:spcAft>
              <a:buClr>
                <a:schemeClr val="dk1"/>
              </a:buClr>
              <a:buSzPts val="5200"/>
              <a:buFont typeface="Fahkwang"/>
              <a:buNone/>
              <a:defRPr sz="6933" b="1" i="0" u="none" strike="noStrike" cap="none">
                <a:solidFill>
                  <a:schemeClr val="dk1"/>
                </a:solidFill>
                <a:latin typeface="Fahkwang"/>
                <a:ea typeface="Fahkwang"/>
                <a:cs typeface="Fahkwang"/>
                <a:sym typeface="Fahkwang"/>
              </a:defRPr>
            </a:lvl7pPr>
            <a:lvl8pPr marR="0" lvl="7" algn="ctr" rtl="0" eaLnBrk="1" hangingPunct="1">
              <a:lnSpc>
                <a:spcPct val="100000"/>
              </a:lnSpc>
              <a:spcBef>
                <a:spcPts val="0"/>
              </a:spcBef>
              <a:spcAft>
                <a:spcPts val="0"/>
              </a:spcAft>
              <a:buClr>
                <a:schemeClr val="dk1"/>
              </a:buClr>
              <a:buSzPts val="5200"/>
              <a:buFont typeface="Fahkwang"/>
              <a:buNone/>
              <a:defRPr sz="6933" b="1" i="0" u="none" strike="noStrike" cap="none">
                <a:solidFill>
                  <a:schemeClr val="dk1"/>
                </a:solidFill>
                <a:latin typeface="Fahkwang"/>
                <a:ea typeface="Fahkwang"/>
                <a:cs typeface="Fahkwang"/>
                <a:sym typeface="Fahkwang"/>
              </a:defRPr>
            </a:lvl8pPr>
            <a:lvl9pPr marR="0" lvl="8" algn="ctr" rtl="0" eaLnBrk="1" hangingPunct="1">
              <a:lnSpc>
                <a:spcPct val="100000"/>
              </a:lnSpc>
              <a:spcBef>
                <a:spcPts val="0"/>
              </a:spcBef>
              <a:spcAft>
                <a:spcPts val="0"/>
              </a:spcAft>
              <a:buClr>
                <a:schemeClr val="dk1"/>
              </a:buClr>
              <a:buSzPts val="5200"/>
              <a:buFont typeface="Fahkwang"/>
              <a:buNone/>
              <a:defRPr sz="6933" b="1" i="0" u="none" strike="noStrike" cap="none">
                <a:solidFill>
                  <a:schemeClr val="dk1"/>
                </a:solidFill>
                <a:latin typeface="Fahkwang"/>
                <a:ea typeface="Fahkwang"/>
                <a:cs typeface="Fahkwang"/>
                <a:sym typeface="Fahkwang"/>
              </a:defRPr>
            </a:lvl9pPr>
          </a:lstStyle>
          <a:p>
            <a:r>
              <a:rPr lang="en-US" dirty="0"/>
              <a:t>Future Dev</a:t>
            </a:r>
            <a:endParaRPr lang="bg-BG" dirty="0"/>
          </a:p>
        </p:txBody>
      </p:sp>
    </p:spTree>
    <p:extLst>
      <p:ext uri="{BB962C8B-B14F-4D97-AF65-F5344CB8AC3E}">
        <p14:creationId xmlns:p14="http://schemas.microsoft.com/office/powerpoint/2010/main" val="2223612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5ECC521D-8C6A-0499-74D0-3F1992101501}"/>
              </a:ext>
            </a:extLst>
          </p:cNvPr>
          <p:cNvSpPr>
            <a:spLocks noGrp="1"/>
          </p:cNvSpPr>
          <p:nvPr>
            <p:ph type="title"/>
          </p:nvPr>
        </p:nvSpPr>
        <p:spPr>
          <a:xfrm>
            <a:off x="1773992" y="1210158"/>
            <a:ext cx="8053600" cy="1108400"/>
          </a:xfrm>
        </p:spPr>
        <p:txBody>
          <a:bodyPr/>
          <a:lstStyle/>
          <a:p>
            <a:r>
              <a:rPr lang="en-US" dirty="0"/>
              <a:t>Future Features </a:t>
            </a:r>
            <a:endParaRPr lang="bg-BG" dirty="0"/>
          </a:p>
        </p:txBody>
      </p:sp>
      <p:sp>
        <p:nvSpPr>
          <p:cNvPr id="3" name="Подзаглавие 2">
            <a:extLst>
              <a:ext uri="{FF2B5EF4-FFF2-40B4-BE49-F238E27FC236}">
                <a16:creationId xmlns:a16="http://schemas.microsoft.com/office/drawing/2014/main" id="{5A14D6AE-7DF0-F10C-0AFA-CEDF8435715E}"/>
              </a:ext>
            </a:extLst>
          </p:cNvPr>
          <p:cNvSpPr>
            <a:spLocks noGrp="1"/>
          </p:cNvSpPr>
          <p:nvPr>
            <p:ph type="subTitle" idx="1"/>
          </p:nvPr>
        </p:nvSpPr>
        <p:spPr>
          <a:xfrm>
            <a:off x="1773991" y="2567000"/>
            <a:ext cx="8541583" cy="3080842"/>
          </a:xfrm>
        </p:spPr>
        <p:txBody>
          <a:bodyPr/>
          <a:lstStyle/>
          <a:p>
            <a:pPr algn="l"/>
            <a:r>
              <a:rPr lang="en-US" dirty="0"/>
              <a:t>Possible future features can be:</a:t>
            </a:r>
          </a:p>
          <a:p>
            <a:pPr algn="l"/>
            <a:r>
              <a:rPr lang="en-US" dirty="0"/>
              <a:t>1.Data </a:t>
            </a:r>
            <a:r>
              <a:rPr lang="en-US" b="0" i="0" dirty="0">
                <a:solidFill>
                  <a:srgbClr val="E8EAED"/>
                </a:solidFill>
                <a:effectLst/>
                <a:latin typeface="Google Sans"/>
              </a:rPr>
              <a:t>Analysis</a:t>
            </a:r>
          </a:p>
          <a:p>
            <a:pPr algn="l"/>
            <a:r>
              <a:rPr lang="en-US" dirty="0">
                <a:solidFill>
                  <a:srgbClr val="E8EAED"/>
                </a:solidFill>
                <a:latin typeface="Google Sans"/>
              </a:rPr>
              <a:t>2.</a:t>
            </a:r>
            <a:endParaRPr lang="en-US" dirty="0"/>
          </a:p>
          <a:p>
            <a:pPr algn="l"/>
            <a:r>
              <a:rPr lang="en-US" dirty="0"/>
              <a:t>3.</a:t>
            </a:r>
          </a:p>
          <a:p>
            <a:pPr algn="l"/>
            <a:r>
              <a:rPr lang="en-US" dirty="0"/>
              <a:t>4.</a:t>
            </a:r>
          </a:p>
          <a:p>
            <a:pPr algn="l"/>
            <a:endParaRPr lang="bg-BG" dirty="0"/>
          </a:p>
        </p:txBody>
      </p:sp>
    </p:spTree>
    <p:extLst>
      <p:ext uri="{BB962C8B-B14F-4D97-AF65-F5344CB8AC3E}">
        <p14:creationId xmlns:p14="http://schemas.microsoft.com/office/powerpoint/2010/main" val="2228246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D6DCF1B3-F1BB-2D96-42B8-B22BF1A7757B}"/>
              </a:ext>
            </a:extLst>
          </p:cNvPr>
          <p:cNvSpPr>
            <a:spLocks noGrp="1"/>
          </p:cNvSpPr>
          <p:nvPr>
            <p:ph type="title"/>
          </p:nvPr>
        </p:nvSpPr>
        <p:spPr/>
        <p:txBody>
          <a:bodyPr/>
          <a:lstStyle/>
          <a:p>
            <a:r>
              <a:rPr lang="en-US" dirty="0"/>
              <a:t>Thank you for being with us</a:t>
            </a:r>
            <a:endParaRPr lang="bg-BG" dirty="0"/>
          </a:p>
        </p:txBody>
      </p:sp>
      <p:sp>
        <p:nvSpPr>
          <p:cNvPr id="3" name="Текстов контейнер 2">
            <a:extLst>
              <a:ext uri="{FF2B5EF4-FFF2-40B4-BE49-F238E27FC236}">
                <a16:creationId xmlns:a16="http://schemas.microsoft.com/office/drawing/2014/main" id="{55572737-D920-69C2-1547-CB6C3C228F6E}"/>
              </a:ext>
            </a:extLst>
          </p:cNvPr>
          <p:cNvSpPr>
            <a:spLocks noGrp="1"/>
          </p:cNvSpPr>
          <p:nvPr>
            <p:ph type="body" idx="1"/>
          </p:nvPr>
        </p:nvSpPr>
        <p:spPr/>
        <p:txBody>
          <a:bodyPr/>
          <a:lstStyle/>
          <a:p>
            <a:r>
              <a:rPr lang="en-US" dirty="0"/>
              <a:t>Any questions?</a:t>
            </a:r>
            <a:endParaRPr lang="bg-BG" dirty="0"/>
          </a:p>
        </p:txBody>
      </p:sp>
    </p:spTree>
    <p:extLst>
      <p:ext uri="{BB962C8B-B14F-4D97-AF65-F5344CB8AC3E}">
        <p14:creationId xmlns:p14="http://schemas.microsoft.com/office/powerpoint/2010/main" val="647803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лавие 2">
            <a:extLst>
              <a:ext uri="{FF2B5EF4-FFF2-40B4-BE49-F238E27FC236}">
                <a16:creationId xmlns:a16="http://schemas.microsoft.com/office/drawing/2014/main" id="{4ED9356F-6722-FEB9-5893-96AB5267E415}"/>
              </a:ext>
            </a:extLst>
          </p:cNvPr>
          <p:cNvSpPr>
            <a:spLocks noGrp="1"/>
          </p:cNvSpPr>
          <p:nvPr>
            <p:ph type="title" idx="2"/>
          </p:nvPr>
        </p:nvSpPr>
        <p:spPr>
          <a:xfrm>
            <a:off x="129163" y="845018"/>
            <a:ext cx="5625092" cy="845238"/>
          </a:xfrm>
        </p:spPr>
        <p:txBody>
          <a:bodyPr/>
          <a:lstStyle/>
          <a:p>
            <a:r>
              <a:rPr lang="en-US" dirty="0"/>
              <a:t>Content</a:t>
            </a:r>
            <a:endParaRPr lang="bg-BG" dirty="0"/>
          </a:p>
        </p:txBody>
      </p:sp>
      <p:sp>
        <p:nvSpPr>
          <p:cNvPr id="4" name="Подзаглавие 3">
            <a:extLst>
              <a:ext uri="{FF2B5EF4-FFF2-40B4-BE49-F238E27FC236}">
                <a16:creationId xmlns:a16="http://schemas.microsoft.com/office/drawing/2014/main" id="{31A3A029-5E18-667C-C0BF-B51908F10C8F}"/>
              </a:ext>
            </a:extLst>
          </p:cNvPr>
          <p:cNvSpPr>
            <a:spLocks noGrp="1"/>
          </p:cNvSpPr>
          <p:nvPr>
            <p:ph type="subTitle" idx="1"/>
          </p:nvPr>
        </p:nvSpPr>
        <p:spPr>
          <a:xfrm>
            <a:off x="7387213" y="352425"/>
            <a:ext cx="4109462" cy="6012982"/>
          </a:xfrm>
        </p:spPr>
        <p:txBody>
          <a:bodyPr/>
          <a:lstStyle/>
          <a:p>
            <a:r>
              <a:rPr lang="en-US" dirty="0"/>
              <a:t>1.About us.</a:t>
            </a:r>
          </a:p>
          <a:p>
            <a:r>
              <a:rPr lang="en-US" dirty="0"/>
              <a:t>2.Our Problem</a:t>
            </a:r>
          </a:p>
          <a:p>
            <a:r>
              <a:rPr lang="en-US" dirty="0"/>
              <a:t>3.Our solution.</a:t>
            </a:r>
          </a:p>
          <a:p>
            <a:r>
              <a:rPr lang="en-US" dirty="0"/>
              <a:t>	3-1.Benefits.</a:t>
            </a:r>
          </a:p>
          <a:p>
            <a:r>
              <a:rPr lang="en-US" dirty="0"/>
              <a:t>	3-2.Features.</a:t>
            </a:r>
          </a:p>
          <a:p>
            <a:r>
              <a:rPr lang="en-US" dirty="0"/>
              <a:t>	3-3.Description.</a:t>
            </a:r>
          </a:p>
          <a:p>
            <a:r>
              <a:rPr lang="en-US" dirty="0"/>
              <a:t>	3-3.Clients.</a:t>
            </a:r>
          </a:p>
          <a:p>
            <a:r>
              <a:rPr lang="en-US" dirty="0"/>
              <a:t>4.Marketing.</a:t>
            </a:r>
          </a:p>
          <a:p>
            <a:r>
              <a:rPr lang="en-US" dirty="0"/>
              <a:t>	4-1.Companies that use it.</a:t>
            </a:r>
          </a:p>
          <a:p>
            <a:r>
              <a:rPr lang="en-US" dirty="0"/>
              <a:t>	4-2.Client Options</a:t>
            </a:r>
          </a:p>
          <a:p>
            <a:r>
              <a:rPr lang="en-US" dirty="0"/>
              <a:t>		-cloud</a:t>
            </a:r>
          </a:p>
          <a:p>
            <a:r>
              <a:rPr lang="en-US" dirty="0"/>
              <a:t>		-own server</a:t>
            </a:r>
          </a:p>
          <a:p>
            <a:r>
              <a:rPr lang="en-US" dirty="0"/>
              <a:t>		-rented</a:t>
            </a:r>
          </a:p>
          <a:p>
            <a:r>
              <a:rPr lang="en-US" dirty="0"/>
              <a:t>5.Future Dev</a:t>
            </a:r>
          </a:p>
          <a:p>
            <a:r>
              <a:rPr lang="en-US" dirty="0"/>
              <a:t>	5-1 inner infrastructure </a:t>
            </a:r>
          </a:p>
          <a:p>
            <a:r>
              <a:rPr lang="en-US" dirty="0"/>
              <a:t> 	5-2 Additional Features</a:t>
            </a:r>
          </a:p>
          <a:p>
            <a:endParaRPr lang="en-US" dirty="0"/>
          </a:p>
          <a:p>
            <a:endParaRPr lang="en-US" dirty="0"/>
          </a:p>
        </p:txBody>
      </p:sp>
    </p:spTree>
    <p:extLst>
      <p:ext uri="{BB962C8B-B14F-4D97-AF65-F5344CB8AC3E}">
        <p14:creationId xmlns:p14="http://schemas.microsoft.com/office/powerpoint/2010/main" val="2597489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69C26CBB-13A1-9E4A-29D8-1732D52D15E4}"/>
              </a:ext>
            </a:extLst>
          </p:cNvPr>
          <p:cNvSpPr>
            <a:spLocks noGrp="1"/>
          </p:cNvSpPr>
          <p:nvPr>
            <p:ph type="title"/>
          </p:nvPr>
        </p:nvSpPr>
        <p:spPr>
          <a:xfrm>
            <a:off x="1812092" y="829158"/>
            <a:ext cx="8053600" cy="1108400"/>
          </a:xfrm>
        </p:spPr>
        <p:txBody>
          <a:bodyPr/>
          <a:lstStyle/>
          <a:p>
            <a:r>
              <a:rPr lang="en-US" dirty="0"/>
              <a:t>ABOUT US</a:t>
            </a:r>
            <a:endParaRPr lang="bg-BG" dirty="0"/>
          </a:p>
        </p:txBody>
      </p:sp>
      <p:sp>
        <p:nvSpPr>
          <p:cNvPr id="3" name="Подзаглавие 2">
            <a:extLst>
              <a:ext uri="{FF2B5EF4-FFF2-40B4-BE49-F238E27FC236}">
                <a16:creationId xmlns:a16="http://schemas.microsoft.com/office/drawing/2014/main" id="{71120693-7124-10C9-687A-09C40FC77EF9}"/>
              </a:ext>
            </a:extLst>
          </p:cNvPr>
          <p:cNvSpPr>
            <a:spLocks noGrp="1"/>
          </p:cNvSpPr>
          <p:nvPr>
            <p:ph type="subTitle" idx="1"/>
          </p:nvPr>
        </p:nvSpPr>
        <p:spPr>
          <a:xfrm>
            <a:off x="783392" y="1832783"/>
            <a:ext cx="10589458" cy="3358342"/>
          </a:xfrm>
        </p:spPr>
        <p:txBody>
          <a:bodyPr/>
          <a:lstStyle/>
          <a:p>
            <a:pPr algn="l"/>
            <a:r>
              <a:rPr lang="en-US" dirty="0"/>
              <a:t>Our team consists of 5 people total:</a:t>
            </a:r>
          </a:p>
          <a:p>
            <a:pPr algn="l"/>
            <a:r>
              <a:rPr lang="en-US" dirty="0"/>
              <a:t>	Atanas Angelov Ninov</a:t>
            </a:r>
          </a:p>
          <a:p>
            <a:pPr algn="l"/>
            <a:r>
              <a:rPr lang="en-US" dirty="0"/>
              <a:t>	Boris </a:t>
            </a:r>
            <a:r>
              <a:rPr lang="en-US" dirty="0" err="1"/>
              <a:t>Krasimirov</a:t>
            </a:r>
            <a:r>
              <a:rPr lang="en-US" dirty="0"/>
              <a:t> </a:t>
            </a:r>
            <a:r>
              <a:rPr lang="en-US" dirty="0" err="1"/>
              <a:t>Aladzhov</a:t>
            </a:r>
            <a:endParaRPr lang="en-US" dirty="0"/>
          </a:p>
          <a:p>
            <a:pPr algn="l"/>
            <a:r>
              <a:rPr lang="en-US" dirty="0"/>
              <a:t>	Stefan </a:t>
            </a:r>
            <a:r>
              <a:rPr lang="en-US" dirty="0" err="1"/>
              <a:t>Veselinov</a:t>
            </a:r>
            <a:r>
              <a:rPr lang="en-US" dirty="0"/>
              <a:t> </a:t>
            </a:r>
            <a:r>
              <a:rPr lang="en-US" dirty="0" err="1"/>
              <a:t>Vasilev</a:t>
            </a:r>
            <a:endParaRPr lang="en-US" dirty="0"/>
          </a:p>
          <a:p>
            <a:pPr algn="l"/>
            <a:r>
              <a:rPr lang="en-US" dirty="0"/>
              <a:t>	</a:t>
            </a:r>
            <a:r>
              <a:rPr lang="en-US" dirty="0" err="1"/>
              <a:t>Sofroni</a:t>
            </a:r>
            <a:r>
              <a:rPr lang="en-US" dirty="0"/>
              <a:t> </a:t>
            </a:r>
            <a:r>
              <a:rPr lang="en-US" dirty="0" err="1"/>
              <a:t>Petkov</a:t>
            </a:r>
            <a:r>
              <a:rPr lang="en-US" dirty="0"/>
              <a:t> </a:t>
            </a:r>
            <a:r>
              <a:rPr lang="en-US" dirty="0" err="1"/>
              <a:t>Nenov</a:t>
            </a:r>
            <a:endParaRPr lang="en-US" dirty="0"/>
          </a:p>
          <a:p>
            <a:pPr algn="l"/>
            <a:r>
              <a:rPr lang="en-US" dirty="0"/>
              <a:t>	Natali </a:t>
            </a:r>
            <a:r>
              <a:rPr lang="en-US" dirty="0" err="1"/>
              <a:t>Zhoro</a:t>
            </a:r>
            <a:r>
              <a:rPr lang="en-US" dirty="0"/>
              <a:t> </a:t>
            </a:r>
            <a:r>
              <a:rPr lang="en-US" dirty="0" err="1"/>
              <a:t>Atanasova</a:t>
            </a:r>
            <a:endParaRPr lang="en-US" dirty="0"/>
          </a:p>
          <a:p>
            <a:pPr algn="l"/>
            <a:r>
              <a:rPr lang="en-US" dirty="0"/>
              <a:t>We are students from the Technical University of Sofia. From the Faculty of </a:t>
            </a:r>
          </a:p>
        </p:txBody>
      </p:sp>
    </p:spTree>
    <p:extLst>
      <p:ext uri="{BB962C8B-B14F-4D97-AF65-F5344CB8AC3E}">
        <p14:creationId xmlns:p14="http://schemas.microsoft.com/office/powerpoint/2010/main" val="2069352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BCBB1FEF-2A76-899D-7D88-5BC9744A8604}"/>
              </a:ext>
            </a:extLst>
          </p:cNvPr>
          <p:cNvSpPr>
            <a:spLocks noGrp="1"/>
          </p:cNvSpPr>
          <p:nvPr>
            <p:ph type="ctrTitle"/>
          </p:nvPr>
        </p:nvSpPr>
        <p:spPr>
          <a:xfrm>
            <a:off x="1751600" y="972233"/>
            <a:ext cx="7657600" cy="961342"/>
          </a:xfrm>
        </p:spPr>
        <p:txBody>
          <a:bodyPr/>
          <a:lstStyle/>
          <a:p>
            <a:r>
              <a:rPr lang="en-US" dirty="0"/>
              <a:t>2.Our Problem</a:t>
            </a:r>
            <a:endParaRPr lang="bg-BG" dirty="0"/>
          </a:p>
        </p:txBody>
      </p:sp>
      <p:sp>
        <p:nvSpPr>
          <p:cNvPr id="3" name="Подзаглавие 2">
            <a:extLst>
              <a:ext uri="{FF2B5EF4-FFF2-40B4-BE49-F238E27FC236}">
                <a16:creationId xmlns:a16="http://schemas.microsoft.com/office/drawing/2014/main" id="{BAE0DAAF-6ABA-C2B2-8151-245142B80084}"/>
              </a:ext>
            </a:extLst>
          </p:cNvPr>
          <p:cNvSpPr>
            <a:spLocks noGrp="1"/>
          </p:cNvSpPr>
          <p:nvPr>
            <p:ph type="subTitle" idx="1"/>
          </p:nvPr>
        </p:nvSpPr>
        <p:spPr>
          <a:xfrm>
            <a:off x="1751600" y="2023041"/>
            <a:ext cx="7657600" cy="3339533"/>
          </a:xfrm>
        </p:spPr>
        <p:txBody>
          <a:bodyPr/>
          <a:lstStyle/>
          <a:p>
            <a:r>
              <a:rPr lang="en-US" dirty="0"/>
              <a:t>With the advancements and constant need for expansion</a:t>
            </a:r>
          </a:p>
          <a:p>
            <a:r>
              <a:rPr lang="en-US" dirty="0"/>
              <a:t>of data bases the companies that use the most amount of</a:t>
            </a:r>
          </a:p>
          <a:p>
            <a:r>
              <a:rPr lang="en-US" dirty="0"/>
              <a:t>data in them tend to find such things quite difficult to</a:t>
            </a:r>
          </a:p>
          <a:p>
            <a:r>
              <a:rPr lang="en-US" dirty="0"/>
              <a:t>achieve. We though that by trafficking their data into a</a:t>
            </a:r>
          </a:p>
          <a:p>
            <a:r>
              <a:rPr lang="en-US" dirty="0"/>
              <a:t>newer model by keeping the data and structure the</a:t>
            </a:r>
          </a:p>
          <a:p>
            <a:r>
              <a:rPr lang="en-US" dirty="0"/>
              <a:t>same we can allow for easier expansion and work on it.</a:t>
            </a:r>
            <a:endParaRPr lang="bg-BG" dirty="0"/>
          </a:p>
        </p:txBody>
      </p:sp>
    </p:spTree>
    <p:extLst>
      <p:ext uri="{BB962C8B-B14F-4D97-AF65-F5344CB8AC3E}">
        <p14:creationId xmlns:p14="http://schemas.microsoft.com/office/powerpoint/2010/main" val="3072086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2D0BEDC4-F036-472E-27B3-ABF651DA579C}"/>
              </a:ext>
            </a:extLst>
          </p:cNvPr>
          <p:cNvSpPr>
            <a:spLocks noGrp="1"/>
          </p:cNvSpPr>
          <p:nvPr>
            <p:ph type="title"/>
          </p:nvPr>
        </p:nvSpPr>
        <p:spPr/>
        <p:txBody>
          <a:bodyPr/>
          <a:lstStyle/>
          <a:p>
            <a:r>
              <a:rPr lang="en-US" dirty="0"/>
              <a:t>3.OUR SOLUTION</a:t>
            </a:r>
            <a:endParaRPr lang="bg-BG" dirty="0"/>
          </a:p>
        </p:txBody>
      </p:sp>
      <p:sp>
        <p:nvSpPr>
          <p:cNvPr id="3" name="Текстов контейнер 2">
            <a:extLst>
              <a:ext uri="{FF2B5EF4-FFF2-40B4-BE49-F238E27FC236}">
                <a16:creationId xmlns:a16="http://schemas.microsoft.com/office/drawing/2014/main" id="{87062F32-5838-AC90-4329-CC53D8A67DD4}"/>
              </a:ext>
            </a:extLst>
          </p:cNvPr>
          <p:cNvSpPr>
            <a:spLocks noGrp="1"/>
          </p:cNvSpPr>
          <p:nvPr>
            <p:ph type="body" idx="1"/>
          </p:nvPr>
        </p:nvSpPr>
        <p:spPr>
          <a:xfrm>
            <a:off x="855750" y="3339233"/>
            <a:ext cx="10290000" cy="1918567"/>
          </a:xfrm>
        </p:spPr>
        <p:txBody>
          <a:bodyPr/>
          <a:lstStyle/>
          <a:p>
            <a:pPr marL="795847" lvl="1" indent="0">
              <a:buNone/>
            </a:pPr>
            <a:r>
              <a:rPr lang="en-US" dirty="0"/>
              <a:t>With our product we can provided our clients with a very secure transfer of their databases into a newer data model with (possibly) minimal loss of the original data. This </a:t>
            </a:r>
            <a:r>
              <a:rPr lang="en-US" b="0" i="0" dirty="0" err="1">
                <a:solidFill>
                  <a:srgbClr val="E8EAED"/>
                </a:solidFill>
                <a:effectLst/>
                <a:latin typeface="Google Sans"/>
              </a:rPr>
              <a:t>endeavour</a:t>
            </a:r>
            <a:r>
              <a:rPr lang="en-US" dirty="0"/>
              <a:t> will allow the clients to not only utilize their costs in a better way by allowing them to manage and expand their database without any slowing down and </a:t>
            </a:r>
            <a:r>
              <a:rPr lang="en-US" dirty="0" err="1"/>
              <a:t>higly</a:t>
            </a:r>
            <a:r>
              <a:rPr lang="en-US" dirty="0"/>
              <a:t> increase the speed and performance.</a:t>
            </a:r>
          </a:p>
          <a:p>
            <a:pPr marL="795847" lvl="1" indent="0">
              <a:buNone/>
            </a:pPr>
            <a:endParaRPr lang="en-US" dirty="0"/>
          </a:p>
          <a:p>
            <a:pPr marL="795847" lvl="1" indent="0">
              <a:buNone/>
            </a:pPr>
            <a:endParaRPr lang="en-US" dirty="0"/>
          </a:p>
          <a:p>
            <a:pPr marL="795847" lvl="1" indent="0">
              <a:buNone/>
            </a:pPr>
            <a:endParaRPr lang="bg-BG" dirty="0"/>
          </a:p>
        </p:txBody>
      </p:sp>
      <p:sp>
        <p:nvSpPr>
          <p:cNvPr id="4" name="Заглавие 1">
            <a:extLst>
              <a:ext uri="{FF2B5EF4-FFF2-40B4-BE49-F238E27FC236}">
                <a16:creationId xmlns:a16="http://schemas.microsoft.com/office/drawing/2014/main" id="{2F82B98F-261C-0BC6-6AA1-46DCB8F4E4F4}"/>
              </a:ext>
            </a:extLst>
          </p:cNvPr>
          <p:cNvSpPr txBox="1">
            <a:spLocks/>
          </p:cNvSpPr>
          <p:nvPr/>
        </p:nvSpPr>
        <p:spPr>
          <a:xfrm>
            <a:off x="951000" y="2684917"/>
            <a:ext cx="10290000" cy="6543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3600"/>
              <a:buFont typeface="Fahkwang"/>
              <a:buNone/>
              <a:defRPr sz="3600" b="1" i="0" u="none" strike="noStrike" cap="none">
                <a:solidFill>
                  <a:schemeClr val="dk1"/>
                </a:solidFill>
                <a:latin typeface="Fahkwang"/>
                <a:ea typeface="Fahkwang"/>
                <a:cs typeface="Fahkwang"/>
                <a:sym typeface="Fahkwang"/>
              </a:defRPr>
            </a:lvl1pPr>
            <a:lvl2pPr marR="0" lvl="1" algn="l" rtl="0" eaLnBrk="1" hangingPunct="1">
              <a:lnSpc>
                <a:spcPct val="100000"/>
              </a:lnSpc>
              <a:spcBef>
                <a:spcPts val="0"/>
              </a:spcBef>
              <a:spcAft>
                <a:spcPts val="0"/>
              </a:spcAft>
              <a:buClr>
                <a:schemeClr val="dk1"/>
              </a:buClr>
              <a:buSzPts val="3600"/>
              <a:buFont typeface="Fahkwang"/>
              <a:buNone/>
              <a:defRPr sz="3600" b="1" i="0" u="none" strike="noStrike" cap="none">
                <a:solidFill>
                  <a:schemeClr val="dk1"/>
                </a:solidFill>
                <a:latin typeface="Fahkwang"/>
                <a:ea typeface="Fahkwang"/>
                <a:cs typeface="Fahkwang"/>
                <a:sym typeface="Fahkwang"/>
              </a:defRPr>
            </a:lvl2pPr>
            <a:lvl3pPr marR="0" lvl="2" algn="l" rtl="0" eaLnBrk="1" hangingPunct="1">
              <a:lnSpc>
                <a:spcPct val="100000"/>
              </a:lnSpc>
              <a:spcBef>
                <a:spcPts val="0"/>
              </a:spcBef>
              <a:spcAft>
                <a:spcPts val="0"/>
              </a:spcAft>
              <a:buClr>
                <a:schemeClr val="dk1"/>
              </a:buClr>
              <a:buSzPts val="3600"/>
              <a:buFont typeface="Fahkwang"/>
              <a:buNone/>
              <a:defRPr sz="3600" b="1" i="0" u="none" strike="noStrike" cap="none">
                <a:solidFill>
                  <a:schemeClr val="dk1"/>
                </a:solidFill>
                <a:latin typeface="Fahkwang"/>
                <a:ea typeface="Fahkwang"/>
                <a:cs typeface="Fahkwang"/>
                <a:sym typeface="Fahkwang"/>
              </a:defRPr>
            </a:lvl3pPr>
            <a:lvl4pPr marR="0" lvl="3" algn="l" rtl="0" eaLnBrk="1" hangingPunct="1">
              <a:lnSpc>
                <a:spcPct val="100000"/>
              </a:lnSpc>
              <a:spcBef>
                <a:spcPts val="0"/>
              </a:spcBef>
              <a:spcAft>
                <a:spcPts val="0"/>
              </a:spcAft>
              <a:buClr>
                <a:schemeClr val="dk1"/>
              </a:buClr>
              <a:buSzPts val="3600"/>
              <a:buFont typeface="Fahkwang"/>
              <a:buNone/>
              <a:defRPr sz="3600" b="1" i="0" u="none" strike="noStrike" cap="none">
                <a:solidFill>
                  <a:schemeClr val="dk1"/>
                </a:solidFill>
                <a:latin typeface="Fahkwang"/>
                <a:ea typeface="Fahkwang"/>
                <a:cs typeface="Fahkwang"/>
                <a:sym typeface="Fahkwang"/>
              </a:defRPr>
            </a:lvl4pPr>
            <a:lvl5pPr marR="0" lvl="4" algn="l" rtl="0" eaLnBrk="1" hangingPunct="1">
              <a:lnSpc>
                <a:spcPct val="100000"/>
              </a:lnSpc>
              <a:spcBef>
                <a:spcPts val="0"/>
              </a:spcBef>
              <a:spcAft>
                <a:spcPts val="0"/>
              </a:spcAft>
              <a:buClr>
                <a:schemeClr val="dk1"/>
              </a:buClr>
              <a:buSzPts val="3600"/>
              <a:buFont typeface="Fahkwang"/>
              <a:buNone/>
              <a:defRPr sz="3600" b="1" i="0" u="none" strike="noStrike" cap="none">
                <a:solidFill>
                  <a:schemeClr val="dk1"/>
                </a:solidFill>
                <a:latin typeface="Fahkwang"/>
                <a:ea typeface="Fahkwang"/>
                <a:cs typeface="Fahkwang"/>
                <a:sym typeface="Fahkwang"/>
              </a:defRPr>
            </a:lvl5pPr>
            <a:lvl6pPr marR="0" lvl="5" algn="l" rtl="0" eaLnBrk="1" hangingPunct="1">
              <a:lnSpc>
                <a:spcPct val="100000"/>
              </a:lnSpc>
              <a:spcBef>
                <a:spcPts val="0"/>
              </a:spcBef>
              <a:spcAft>
                <a:spcPts val="0"/>
              </a:spcAft>
              <a:buClr>
                <a:schemeClr val="dk1"/>
              </a:buClr>
              <a:buSzPts val="3600"/>
              <a:buFont typeface="Fahkwang"/>
              <a:buNone/>
              <a:defRPr sz="3600" b="1" i="0" u="none" strike="noStrike" cap="none">
                <a:solidFill>
                  <a:schemeClr val="dk1"/>
                </a:solidFill>
                <a:latin typeface="Fahkwang"/>
                <a:ea typeface="Fahkwang"/>
                <a:cs typeface="Fahkwang"/>
                <a:sym typeface="Fahkwang"/>
              </a:defRPr>
            </a:lvl6pPr>
            <a:lvl7pPr marR="0" lvl="6" algn="l" rtl="0" eaLnBrk="1" hangingPunct="1">
              <a:lnSpc>
                <a:spcPct val="100000"/>
              </a:lnSpc>
              <a:spcBef>
                <a:spcPts val="0"/>
              </a:spcBef>
              <a:spcAft>
                <a:spcPts val="0"/>
              </a:spcAft>
              <a:buClr>
                <a:schemeClr val="dk1"/>
              </a:buClr>
              <a:buSzPts val="3600"/>
              <a:buFont typeface="Fahkwang"/>
              <a:buNone/>
              <a:defRPr sz="3600" b="1" i="0" u="none" strike="noStrike" cap="none">
                <a:solidFill>
                  <a:schemeClr val="dk1"/>
                </a:solidFill>
                <a:latin typeface="Fahkwang"/>
                <a:ea typeface="Fahkwang"/>
                <a:cs typeface="Fahkwang"/>
                <a:sym typeface="Fahkwang"/>
              </a:defRPr>
            </a:lvl7pPr>
            <a:lvl8pPr marR="0" lvl="7" algn="l" rtl="0" eaLnBrk="1" hangingPunct="1">
              <a:lnSpc>
                <a:spcPct val="100000"/>
              </a:lnSpc>
              <a:spcBef>
                <a:spcPts val="0"/>
              </a:spcBef>
              <a:spcAft>
                <a:spcPts val="0"/>
              </a:spcAft>
              <a:buClr>
                <a:schemeClr val="dk1"/>
              </a:buClr>
              <a:buSzPts val="3600"/>
              <a:buFont typeface="Fahkwang"/>
              <a:buNone/>
              <a:defRPr sz="3600" b="1" i="0" u="none" strike="noStrike" cap="none">
                <a:solidFill>
                  <a:schemeClr val="dk1"/>
                </a:solidFill>
                <a:latin typeface="Fahkwang"/>
                <a:ea typeface="Fahkwang"/>
                <a:cs typeface="Fahkwang"/>
                <a:sym typeface="Fahkwang"/>
              </a:defRPr>
            </a:lvl8pPr>
            <a:lvl9pPr marR="0" lvl="8" algn="l" rtl="0" eaLnBrk="1" hangingPunct="1">
              <a:lnSpc>
                <a:spcPct val="100000"/>
              </a:lnSpc>
              <a:spcBef>
                <a:spcPts val="0"/>
              </a:spcBef>
              <a:spcAft>
                <a:spcPts val="0"/>
              </a:spcAft>
              <a:buClr>
                <a:schemeClr val="dk1"/>
              </a:buClr>
              <a:buSzPts val="3600"/>
              <a:buFont typeface="Fahkwang"/>
              <a:buNone/>
              <a:defRPr sz="3600" b="1" i="0" u="none" strike="noStrike" cap="none">
                <a:solidFill>
                  <a:schemeClr val="dk1"/>
                </a:solidFill>
                <a:latin typeface="Fahkwang"/>
                <a:ea typeface="Fahkwang"/>
                <a:cs typeface="Fahkwang"/>
                <a:sym typeface="Fahkwang"/>
              </a:defRPr>
            </a:lvl9pPr>
          </a:lstStyle>
          <a:p>
            <a:r>
              <a:rPr lang="en-US" dirty="0"/>
              <a:t>3-1.Benefits</a:t>
            </a:r>
            <a:endParaRPr lang="bg-BG" dirty="0"/>
          </a:p>
        </p:txBody>
      </p:sp>
      <p:sp>
        <p:nvSpPr>
          <p:cNvPr id="5" name="Текстов контейнер 2">
            <a:extLst>
              <a:ext uri="{FF2B5EF4-FFF2-40B4-BE49-F238E27FC236}">
                <a16:creationId xmlns:a16="http://schemas.microsoft.com/office/drawing/2014/main" id="{67609562-48D4-E642-8BF8-59B36AEF1443}"/>
              </a:ext>
            </a:extLst>
          </p:cNvPr>
          <p:cNvSpPr txBox="1">
            <a:spLocks/>
          </p:cNvSpPr>
          <p:nvPr/>
        </p:nvSpPr>
        <p:spPr>
          <a:xfrm>
            <a:off x="951000" y="1226889"/>
            <a:ext cx="10290000" cy="156036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23323" algn="l" rtl="0" eaLnBrk="1" hangingPunct="1">
              <a:lnSpc>
                <a:spcPct val="100000"/>
              </a:lnSpc>
              <a:spcBef>
                <a:spcPts val="0"/>
              </a:spcBef>
              <a:spcAft>
                <a:spcPts val="0"/>
              </a:spcAft>
              <a:buClr>
                <a:schemeClr val="dk1"/>
              </a:buClr>
              <a:buSzPts val="1400"/>
              <a:buFont typeface="Chivo"/>
              <a:buChar char="●"/>
              <a:defRPr sz="1867" b="0" i="0" u="none" strike="noStrike" cap="none">
                <a:solidFill>
                  <a:schemeClr val="accent2"/>
                </a:solidFill>
                <a:latin typeface="Chivo"/>
                <a:ea typeface="Chivo"/>
                <a:cs typeface="Chivo"/>
                <a:sym typeface="Chivo"/>
              </a:defRPr>
            </a:lvl1pPr>
            <a:lvl2pPr marL="1219170" marR="0" lvl="1" indent="-423323" algn="l" rtl="0" eaLnBrk="1" hangingPunct="1">
              <a:lnSpc>
                <a:spcPct val="100000"/>
              </a:lnSpc>
              <a:spcBef>
                <a:spcPts val="0"/>
              </a:spcBef>
              <a:spcAft>
                <a:spcPts val="0"/>
              </a:spcAft>
              <a:buClr>
                <a:schemeClr val="dk1"/>
              </a:buClr>
              <a:buSzPts val="1400"/>
              <a:buFont typeface="Chivo"/>
              <a:buChar char="○"/>
              <a:defRPr sz="1867" b="0" i="0" u="none" strike="noStrike" cap="none">
                <a:solidFill>
                  <a:schemeClr val="accent2"/>
                </a:solidFill>
                <a:latin typeface="Chivo"/>
                <a:ea typeface="Chivo"/>
                <a:cs typeface="Chivo"/>
                <a:sym typeface="Chivo"/>
              </a:defRPr>
            </a:lvl2pPr>
            <a:lvl3pPr marL="1828754" marR="0" lvl="2" indent="-423323" algn="l" rtl="0" eaLnBrk="1" hangingPunct="1">
              <a:lnSpc>
                <a:spcPct val="100000"/>
              </a:lnSpc>
              <a:spcBef>
                <a:spcPts val="0"/>
              </a:spcBef>
              <a:spcAft>
                <a:spcPts val="0"/>
              </a:spcAft>
              <a:buClr>
                <a:schemeClr val="dk1"/>
              </a:buClr>
              <a:buSzPts val="1400"/>
              <a:buFont typeface="Chivo"/>
              <a:buChar char="■"/>
              <a:defRPr sz="1867" b="0" i="0" u="none" strike="noStrike" cap="none">
                <a:solidFill>
                  <a:schemeClr val="accent2"/>
                </a:solidFill>
                <a:latin typeface="Chivo"/>
                <a:ea typeface="Chivo"/>
                <a:cs typeface="Chivo"/>
                <a:sym typeface="Chivo"/>
              </a:defRPr>
            </a:lvl3pPr>
            <a:lvl4pPr marL="2438339" marR="0" lvl="3" indent="-423323" algn="l" rtl="0" eaLnBrk="1" hangingPunct="1">
              <a:lnSpc>
                <a:spcPct val="100000"/>
              </a:lnSpc>
              <a:spcBef>
                <a:spcPts val="0"/>
              </a:spcBef>
              <a:spcAft>
                <a:spcPts val="0"/>
              </a:spcAft>
              <a:buClr>
                <a:schemeClr val="dk1"/>
              </a:buClr>
              <a:buSzPts val="1400"/>
              <a:buFont typeface="Chivo"/>
              <a:buChar char="●"/>
              <a:defRPr sz="1867" b="0" i="0" u="none" strike="noStrike" cap="none">
                <a:solidFill>
                  <a:schemeClr val="accent2"/>
                </a:solidFill>
                <a:latin typeface="Chivo"/>
                <a:ea typeface="Chivo"/>
                <a:cs typeface="Chivo"/>
                <a:sym typeface="Chivo"/>
              </a:defRPr>
            </a:lvl4pPr>
            <a:lvl5pPr marL="3047924" marR="0" lvl="4" indent="-423323" algn="l" rtl="0" eaLnBrk="1" hangingPunct="1">
              <a:lnSpc>
                <a:spcPct val="100000"/>
              </a:lnSpc>
              <a:spcBef>
                <a:spcPts val="0"/>
              </a:spcBef>
              <a:spcAft>
                <a:spcPts val="0"/>
              </a:spcAft>
              <a:buClr>
                <a:schemeClr val="dk1"/>
              </a:buClr>
              <a:buSzPts val="1400"/>
              <a:buFont typeface="Chivo"/>
              <a:buChar char="○"/>
              <a:defRPr sz="1867" b="0" i="0" u="none" strike="noStrike" cap="none">
                <a:solidFill>
                  <a:schemeClr val="accent2"/>
                </a:solidFill>
                <a:latin typeface="Chivo"/>
                <a:ea typeface="Chivo"/>
                <a:cs typeface="Chivo"/>
                <a:sym typeface="Chivo"/>
              </a:defRPr>
            </a:lvl5pPr>
            <a:lvl6pPr marL="3657509" marR="0" lvl="5" indent="-423323" algn="l" rtl="0" eaLnBrk="1" hangingPunct="1">
              <a:lnSpc>
                <a:spcPct val="100000"/>
              </a:lnSpc>
              <a:spcBef>
                <a:spcPts val="0"/>
              </a:spcBef>
              <a:spcAft>
                <a:spcPts val="0"/>
              </a:spcAft>
              <a:buClr>
                <a:schemeClr val="dk1"/>
              </a:buClr>
              <a:buSzPts val="1400"/>
              <a:buFont typeface="Chivo"/>
              <a:buChar char="■"/>
              <a:defRPr sz="1867" b="0" i="0" u="none" strike="noStrike" cap="none">
                <a:solidFill>
                  <a:schemeClr val="accent2"/>
                </a:solidFill>
                <a:latin typeface="Chivo"/>
                <a:ea typeface="Chivo"/>
                <a:cs typeface="Chivo"/>
                <a:sym typeface="Chivo"/>
              </a:defRPr>
            </a:lvl6pPr>
            <a:lvl7pPr marL="4267093" marR="0" lvl="6" indent="-423323" algn="l" rtl="0" eaLnBrk="1" hangingPunct="1">
              <a:lnSpc>
                <a:spcPct val="100000"/>
              </a:lnSpc>
              <a:spcBef>
                <a:spcPts val="0"/>
              </a:spcBef>
              <a:spcAft>
                <a:spcPts val="0"/>
              </a:spcAft>
              <a:buClr>
                <a:schemeClr val="dk1"/>
              </a:buClr>
              <a:buSzPts val="1400"/>
              <a:buFont typeface="Chivo"/>
              <a:buChar char="●"/>
              <a:defRPr sz="1867" b="0" i="0" u="none" strike="noStrike" cap="none">
                <a:solidFill>
                  <a:schemeClr val="accent2"/>
                </a:solidFill>
                <a:latin typeface="Chivo"/>
                <a:ea typeface="Chivo"/>
                <a:cs typeface="Chivo"/>
                <a:sym typeface="Chivo"/>
              </a:defRPr>
            </a:lvl7pPr>
            <a:lvl8pPr marL="4876678" marR="0" lvl="7" indent="-423323" algn="l" rtl="0" eaLnBrk="1" hangingPunct="1">
              <a:lnSpc>
                <a:spcPct val="100000"/>
              </a:lnSpc>
              <a:spcBef>
                <a:spcPts val="0"/>
              </a:spcBef>
              <a:spcAft>
                <a:spcPts val="0"/>
              </a:spcAft>
              <a:buClr>
                <a:schemeClr val="dk1"/>
              </a:buClr>
              <a:buSzPts val="1400"/>
              <a:buFont typeface="Chivo"/>
              <a:buChar char="○"/>
              <a:defRPr sz="1867" b="0" i="0" u="none" strike="noStrike" cap="none">
                <a:solidFill>
                  <a:schemeClr val="accent2"/>
                </a:solidFill>
                <a:latin typeface="Chivo"/>
                <a:ea typeface="Chivo"/>
                <a:cs typeface="Chivo"/>
                <a:sym typeface="Chivo"/>
              </a:defRPr>
            </a:lvl8pPr>
            <a:lvl9pPr marL="5486263" marR="0" lvl="8" indent="-423323" algn="l" rtl="0" eaLnBrk="1" hangingPunct="1">
              <a:lnSpc>
                <a:spcPct val="100000"/>
              </a:lnSpc>
              <a:spcBef>
                <a:spcPts val="0"/>
              </a:spcBef>
              <a:spcAft>
                <a:spcPts val="0"/>
              </a:spcAft>
              <a:buClr>
                <a:schemeClr val="dk1"/>
              </a:buClr>
              <a:buSzPts val="1400"/>
              <a:buFont typeface="Chivo"/>
              <a:buChar char="■"/>
              <a:defRPr sz="1867" b="0" i="0" u="none" strike="noStrike" cap="none">
                <a:solidFill>
                  <a:schemeClr val="accent2"/>
                </a:solidFill>
                <a:latin typeface="Chivo"/>
                <a:ea typeface="Chivo"/>
                <a:cs typeface="Chivo"/>
                <a:sym typeface="Chivo"/>
              </a:defRPr>
            </a:lvl9pPr>
          </a:lstStyle>
          <a:p>
            <a:pPr marL="795847" lvl="1" indent="0">
              <a:buFont typeface="Chivo"/>
              <a:buNone/>
            </a:pPr>
            <a:r>
              <a:rPr lang="en-US" dirty="0"/>
              <a:t>Our main solution was to use the open source database management system </a:t>
            </a:r>
            <a:r>
              <a:rPr lang="en-US" dirty="0" err="1"/>
              <a:t>ClickHouse</a:t>
            </a:r>
            <a:r>
              <a:rPr lang="en-US" dirty="0"/>
              <a:t>. With it being open source and with the help of one of our teammates we managed to use it to transfer the data from a simple </a:t>
            </a:r>
            <a:r>
              <a:rPr lang="en-US" dirty="0" err="1"/>
              <a:t>sql</a:t>
            </a:r>
            <a:r>
              <a:rPr lang="en-US" dirty="0"/>
              <a:t> database into </a:t>
            </a:r>
            <a:r>
              <a:rPr lang="en-US" dirty="0" err="1"/>
              <a:t>ClickHouse</a:t>
            </a:r>
            <a:r>
              <a:rPr lang="en-US" dirty="0"/>
              <a:t> with extraordinary results. </a:t>
            </a:r>
          </a:p>
          <a:p>
            <a:pPr marL="795847" lvl="1" indent="0">
              <a:buFont typeface="Chivo"/>
              <a:buNone/>
            </a:pPr>
            <a:endParaRPr lang="bg-BG" dirty="0"/>
          </a:p>
        </p:txBody>
      </p:sp>
    </p:spTree>
    <p:extLst>
      <p:ext uri="{BB962C8B-B14F-4D97-AF65-F5344CB8AC3E}">
        <p14:creationId xmlns:p14="http://schemas.microsoft.com/office/powerpoint/2010/main" val="1755398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ов контейнер 2">
            <a:extLst>
              <a:ext uri="{FF2B5EF4-FFF2-40B4-BE49-F238E27FC236}">
                <a16:creationId xmlns:a16="http://schemas.microsoft.com/office/drawing/2014/main" id="{87062F32-5838-AC90-4329-CC53D8A67DD4}"/>
              </a:ext>
            </a:extLst>
          </p:cNvPr>
          <p:cNvSpPr>
            <a:spLocks noGrp="1"/>
          </p:cNvSpPr>
          <p:nvPr>
            <p:ph type="body" idx="1"/>
          </p:nvPr>
        </p:nvSpPr>
        <p:spPr>
          <a:xfrm>
            <a:off x="655781" y="1403927"/>
            <a:ext cx="10290000" cy="5052291"/>
          </a:xfrm>
        </p:spPr>
        <p:txBody>
          <a:bodyPr/>
          <a:lstStyle/>
          <a:p>
            <a:pPr marL="795847" lvl="1" indent="0">
              <a:buNone/>
            </a:pPr>
            <a:r>
              <a:rPr lang="en-US" dirty="0"/>
              <a:t>The transfer of data into </a:t>
            </a:r>
            <a:r>
              <a:rPr lang="en-US" dirty="0" err="1"/>
              <a:t>ClickHouse</a:t>
            </a:r>
            <a:r>
              <a:rPr lang="en-US" dirty="0"/>
              <a:t> makes it far more easier to use and expand then what other data models offer. </a:t>
            </a:r>
            <a:r>
              <a:rPr lang="en-US" dirty="0" err="1"/>
              <a:t>ClickHouse</a:t>
            </a:r>
            <a:r>
              <a:rPr lang="en-US" dirty="0"/>
              <a:t> is exponentially faster than older data bases with lower data loss in transfer and better scalability.</a:t>
            </a:r>
          </a:p>
          <a:p>
            <a:pPr marL="795847" lvl="1" indent="0">
              <a:buNone/>
            </a:pPr>
            <a:r>
              <a:rPr lang="en-US" dirty="0"/>
              <a:t>Using our method we can provide long lasting use of your data with easy to expand upon the clients needs or wants.</a:t>
            </a:r>
          </a:p>
          <a:p>
            <a:pPr marL="795847" lvl="1" indent="0">
              <a:buNone/>
            </a:pPr>
            <a:r>
              <a:rPr lang="en-US" dirty="0"/>
              <a:t>When updating or transferring data the downtime is a lot lower then what is offered by older style databases.</a:t>
            </a:r>
          </a:p>
          <a:p>
            <a:pPr marL="795847" lvl="1" indent="0">
              <a:buNone/>
            </a:pPr>
            <a:endParaRPr lang="en-US" dirty="0"/>
          </a:p>
          <a:p>
            <a:pPr marL="795847" lvl="1" indent="0">
              <a:buNone/>
            </a:pPr>
            <a:endParaRPr lang="en-US" dirty="0"/>
          </a:p>
          <a:p>
            <a:pPr marL="795847" lvl="1" indent="0">
              <a:buNone/>
            </a:pPr>
            <a:endParaRPr lang="en-US" dirty="0"/>
          </a:p>
        </p:txBody>
      </p:sp>
      <p:sp>
        <p:nvSpPr>
          <p:cNvPr id="4" name="Заглавие 1">
            <a:extLst>
              <a:ext uri="{FF2B5EF4-FFF2-40B4-BE49-F238E27FC236}">
                <a16:creationId xmlns:a16="http://schemas.microsoft.com/office/drawing/2014/main" id="{2F82B98F-261C-0BC6-6AA1-46DCB8F4E4F4}"/>
              </a:ext>
            </a:extLst>
          </p:cNvPr>
          <p:cNvSpPr txBox="1">
            <a:spLocks/>
          </p:cNvSpPr>
          <p:nvPr/>
        </p:nvSpPr>
        <p:spPr>
          <a:xfrm>
            <a:off x="951000" y="684955"/>
            <a:ext cx="10290000" cy="6543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3600"/>
              <a:buFont typeface="Fahkwang"/>
              <a:buNone/>
              <a:defRPr sz="3600" b="1" i="0" u="none" strike="noStrike" cap="none">
                <a:solidFill>
                  <a:schemeClr val="dk1"/>
                </a:solidFill>
                <a:latin typeface="Fahkwang"/>
                <a:ea typeface="Fahkwang"/>
                <a:cs typeface="Fahkwang"/>
                <a:sym typeface="Fahkwang"/>
              </a:defRPr>
            </a:lvl1pPr>
            <a:lvl2pPr marR="0" lvl="1" algn="l" rtl="0" eaLnBrk="1" hangingPunct="1">
              <a:lnSpc>
                <a:spcPct val="100000"/>
              </a:lnSpc>
              <a:spcBef>
                <a:spcPts val="0"/>
              </a:spcBef>
              <a:spcAft>
                <a:spcPts val="0"/>
              </a:spcAft>
              <a:buClr>
                <a:schemeClr val="dk1"/>
              </a:buClr>
              <a:buSzPts val="3600"/>
              <a:buFont typeface="Fahkwang"/>
              <a:buNone/>
              <a:defRPr sz="3600" b="1" i="0" u="none" strike="noStrike" cap="none">
                <a:solidFill>
                  <a:schemeClr val="dk1"/>
                </a:solidFill>
                <a:latin typeface="Fahkwang"/>
                <a:ea typeface="Fahkwang"/>
                <a:cs typeface="Fahkwang"/>
                <a:sym typeface="Fahkwang"/>
              </a:defRPr>
            </a:lvl2pPr>
            <a:lvl3pPr marR="0" lvl="2" algn="l" rtl="0" eaLnBrk="1" hangingPunct="1">
              <a:lnSpc>
                <a:spcPct val="100000"/>
              </a:lnSpc>
              <a:spcBef>
                <a:spcPts val="0"/>
              </a:spcBef>
              <a:spcAft>
                <a:spcPts val="0"/>
              </a:spcAft>
              <a:buClr>
                <a:schemeClr val="dk1"/>
              </a:buClr>
              <a:buSzPts val="3600"/>
              <a:buFont typeface="Fahkwang"/>
              <a:buNone/>
              <a:defRPr sz="3600" b="1" i="0" u="none" strike="noStrike" cap="none">
                <a:solidFill>
                  <a:schemeClr val="dk1"/>
                </a:solidFill>
                <a:latin typeface="Fahkwang"/>
                <a:ea typeface="Fahkwang"/>
                <a:cs typeface="Fahkwang"/>
                <a:sym typeface="Fahkwang"/>
              </a:defRPr>
            </a:lvl3pPr>
            <a:lvl4pPr marR="0" lvl="3" algn="l" rtl="0" eaLnBrk="1" hangingPunct="1">
              <a:lnSpc>
                <a:spcPct val="100000"/>
              </a:lnSpc>
              <a:spcBef>
                <a:spcPts val="0"/>
              </a:spcBef>
              <a:spcAft>
                <a:spcPts val="0"/>
              </a:spcAft>
              <a:buClr>
                <a:schemeClr val="dk1"/>
              </a:buClr>
              <a:buSzPts val="3600"/>
              <a:buFont typeface="Fahkwang"/>
              <a:buNone/>
              <a:defRPr sz="3600" b="1" i="0" u="none" strike="noStrike" cap="none">
                <a:solidFill>
                  <a:schemeClr val="dk1"/>
                </a:solidFill>
                <a:latin typeface="Fahkwang"/>
                <a:ea typeface="Fahkwang"/>
                <a:cs typeface="Fahkwang"/>
                <a:sym typeface="Fahkwang"/>
              </a:defRPr>
            </a:lvl4pPr>
            <a:lvl5pPr marR="0" lvl="4" algn="l" rtl="0" eaLnBrk="1" hangingPunct="1">
              <a:lnSpc>
                <a:spcPct val="100000"/>
              </a:lnSpc>
              <a:spcBef>
                <a:spcPts val="0"/>
              </a:spcBef>
              <a:spcAft>
                <a:spcPts val="0"/>
              </a:spcAft>
              <a:buClr>
                <a:schemeClr val="dk1"/>
              </a:buClr>
              <a:buSzPts val="3600"/>
              <a:buFont typeface="Fahkwang"/>
              <a:buNone/>
              <a:defRPr sz="3600" b="1" i="0" u="none" strike="noStrike" cap="none">
                <a:solidFill>
                  <a:schemeClr val="dk1"/>
                </a:solidFill>
                <a:latin typeface="Fahkwang"/>
                <a:ea typeface="Fahkwang"/>
                <a:cs typeface="Fahkwang"/>
                <a:sym typeface="Fahkwang"/>
              </a:defRPr>
            </a:lvl5pPr>
            <a:lvl6pPr marR="0" lvl="5" algn="l" rtl="0" eaLnBrk="1" hangingPunct="1">
              <a:lnSpc>
                <a:spcPct val="100000"/>
              </a:lnSpc>
              <a:spcBef>
                <a:spcPts val="0"/>
              </a:spcBef>
              <a:spcAft>
                <a:spcPts val="0"/>
              </a:spcAft>
              <a:buClr>
                <a:schemeClr val="dk1"/>
              </a:buClr>
              <a:buSzPts val="3600"/>
              <a:buFont typeface="Fahkwang"/>
              <a:buNone/>
              <a:defRPr sz="3600" b="1" i="0" u="none" strike="noStrike" cap="none">
                <a:solidFill>
                  <a:schemeClr val="dk1"/>
                </a:solidFill>
                <a:latin typeface="Fahkwang"/>
                <a:ea typeface="Fahkwang"/>
                <a:cs typeface="Fahkwang"/>
                <a:sym typeface="Fahkwang"/>
              </a:defRPr>
            </a:lvl6pPr>
            <a:lvl7pPr marR="0" lvl="6" algn="l" rtl="0" eaLnBrk="1" hangingPunct="1">
              <a:lnSpc>
                <a:spcPct val="100000"/>
              </a:lnSpc>
              <a:spcBef>
                <a:spcPts val="0"/>
              </a:spcBef>
              <a:spcAft>
                <a:spcPts val="0"/>
              </a:spcAft>
              <a:buClr>
                <a:schemeClr val="dk1"/>
              </a:buClr>
              <a:buSzPts val="3600"/>
              <a:buFont typeface="Fahkwang"/>
              <a:buNone/>
              <a:defRPr sz="3600" b="1" i="0" u="none" strike="noStrike" cap="none">
                <a:solidFill>
                  <a:schemeClr val="dk1"/>
                </a:solidFill>
                <a:latin typeface="Fahkwang"/>
                <a:ea typeface="Fahkwang"/>
                <a:cs typeface="Fahkwang"/>
                <a:sym typeface="Fahkwang"/>
              </a:defRPr>
            </a:lvl7pPr>
            <a:lvl8pPr marR="0" lvl="7" algn="l" rtl="0" eaLnBrk="1" hangingPunct="1">
              <a:lnSpc>
                <a:spcPct val="100000"/>
              </a:lnSpc>
              <a:spcBef>
                <a:spcPts val="0"/>
              </a:spcBef>
              <a:spcAft>
                <a:spcPts val="0"/>
              </a:spcAft>
              <a:buClr>
                <a:schemeClr val="dk1"/>
              </a:buClr>
              <a:buSzPts val="3600"/>
              <a:buFont typeface="Fahkwang"/>
              <a:buNone/>
              <a:defRPr sz="3600" b="1" i="0" u="none" strike="noStrike" cap="none">
                <a:solidFill>
                  <a:schemeClr val="dk1"/>
                </a:solidFill>
                <a:latin typeface="Fahkwang"/>
                <a:ea typeface="Fahkwang"/>
                <a:cs typeface="Fahkwang"/>
                <a:sym typeface="Fahkwang"/>
              </a:defRPr>
            </a:lvl8pPr>
            <a:lvl9pPr marR="0" lvl="8" algn="l" rtl="0" eaLnBrk="1" hangingPunct="1">
              <a:lnSpc>
                <a:spcPct val="100000"/>
              </a:lnSpc>
              <a:spcBef>
                <a:spcPts val="0"/>
              </a:spcBef>
              <a:spcAft>
                <a:spcPts val="0"/>
              </a:spcAft>
              <a:buClr>
                <a:schemeClr val="dk1"/>
              </a:buClr>
              <a:buSzPts val="3600"/>
              <a:buFont typeface="Fahkwang"/>
              <a:buNone/>
              <a:defRPr sz="3600" b="1" i="0" u="none" strike="noStrike" cap="none">
                <a:solidFill>
                  <a:schemeClr val="dk1"/>
                </a:solidFill>
                <a:latin typeface="Fahkwang"/>
                <a:ea typeface="Fahkwang"/>
                <a:cs typeface="Fahkwang"/>
                <a:sym typeface="Fahkwang"/>
              </a:defRPr>
            </a:lvl9pPr>
          </a:lstStyle>
          <a:p>
            <a:r>
              <a:rPr lang="en-US" dirty="0"/>
              <a:t>3-2.Features</a:t>
            </a:r>
            <a:endParaRPr lang="bg-BG" dirty="0"/>
          </a:p>
        </p:txBody>
      </p:sp>
    </p:spTree>
    <p:extLst>
      <p:ext uri="{BB962C8B-B14F-4D97-AF65-F5344CB8AC3E}">
        <p14:creationId xmlns:p14="http://schemas.microsoft.com/office/powerpoint/2010/main" val="583054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лавие 2">
            <a:extLst>
              <a:ext uri="{FF2B5EF4-FFF2-40B4-BE49-F238E27FC236}">
                <a16:creationId xmlns:a16="http://schemas.microsoft.com/office/drawing/2014/main" id="{28230BC7-7A9F-673C-A236-2BC254CDC8DF}"/>
              </a:ext>
            </a:extLst>
          </p:cNvPr>
          <p:cNvSpPr>
            <a:spLocks noGrp="1"/>
          </p:cNvSpPr>
          <p:nvPr>
            <p:ph type="title"/>
          </p:nvPr>
        </p:nvSpPr>
        <p:spPr/>
        <p:txBody>
          <a:bodyPr/>
          <a:lstStyle/>
          <a:p>
            <a:r>
              <a:rPr lang="en-US" dirty="0"/>
              <a:t>3-3.Description</a:t>
            </a:r>
            <a:endParaRPr lang="bg-BG" dirty="0"/>
          </a:p>
        </p:txBody>
      </p:sp>
      <p:sp>
        <p:nvSpPr>
          <p:cNvPr id="4" name="Текстов контейнер 3">
            <a:extLst>
              <a:ext uri="{FF2B5EF4-FFF2-40B4-BE49-F238E27FC236}">
                <a16:creationId xmlns:a16="http://schemas.microsoft.com/office/drawing/2014/main" id="{EF5A1754-7A8F-34CB-F045-C0E6FFFDBA27}"/>
              </a:ext>
            </a:extLst>
          </p:cNvPr>
          <p:cNvSpPr>
            <a:spLocks noGrp="1"/>
          </p:cNvSpPr>
          <p:nvPr>
            <p:ph type="body" idx="1"/>
          </p:nvPr>
        </p:nvSpPr>
        <p:spPr/>
        <p:txBody>
          <a:bodyPr/>
          <a:lstStyle/>
          <a:p>
            <a:pPr marL="186262" indent="0">
              <a:buNone/>
            </a:pPr>
            <a:r>
              <a:rPr lang="en-US" dirty="0"/>
              <a:t>Some benefits that come from our services not only allow us to make for easy costs utilization by allowing our clients to lower the need of their own data base support but to expand upon even the smallest need that they inquire about . That could be for example wanting to keep high transfer speed and to expand the size of the data base without any losses which we could provide with the help of the cloud. </a:t>
            </a:r>
          </a:p>
          <a:p>
            <a:pPr marL="186262" indent="0">
              <a:buNone/>
            </a:pPr>
            <a:endParaRPr lang="en-US" dirty="0"/>
          </a:p>
          <a:p>
            <a:pPr marL="186262" indent="0">
              <a:buNone/>
            </a:pPr>
            <a:r>
              <a:rPr lang="en-US" dirty="0"/>
              <a:t>The reason any client that might want to use our services is to allow themselves to not have to worry and invest resources to hire a team of their own and train them to work on a database and risk the results not being on par with their wishes . Exporting the work to an outside vendor like us could be beneficial to them when they only have to focus on their main work effort.</a:t>
            </a:r>
          </a:p>
          <a:p>
            <a:pPr marL="186262" indent="0">
              <a:buNone/>
            </a:pPr>
            <a:endParaRPr lang="en-US" dirty="0"/>
          </a:p>
        </p:txBody>
      </p:sp>
    </p:spTree>
    <p:extLst>
      <p:ext uri="{BB962C8B-B14F-4D97-AF65-F5344CB8AC3E}">
        <p14:creationId xmlns:p14="http://schemas.microsoft.com/office/powerpoint/2010/main" val="2236890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D64E03A1-7C39-B4BD-3F82-ECA24274BEFB}"/>
              </a:ext>
            </a:extLst>
          </p:cNvPr>
          <p:cNvSpPr>
            <a:spLocks noGrp="1"/>
          </p:cNvSpPr>
          <p:nvPr>
            <p:ph type="title"/>
          </p:nvPr>
        </p:nvSpPr>
        <p:spPr>
          <a:xfrm>
            <a:off x="951000" y="440967"/>
            <a:ext cx="10290000" cy="985200"/>
          </a:xfrm>
        </p:spPr>
        <p:txBody>
          <a:bodyPr/>
          <a:lstStyle/>
          <a:p>
            <a:pPr algn="l"/>
            <a:r>
              <a:rPr lang="en-US" dirty="0"/>
              <a:t>3-4.Clients</a:t>
            </a:r>
            <a:endParaRPr lang="bg-BG" dirty="0"/>
          </a:p>
        </p:txBody>
      </p:sp>
      <p:sp>
        <p:nvSpPr>
          <p:cNvPr id="8" name="Подзаглавие 7">
            <a:extLst>
              <a:ext uri="{FF2B5EF4-FFF2-40B4-BE49-F238E27FC236}">
                <a16:creationId xmlns:a16="http://schemas.microsoft.com/office/drawing/2014/main" id="{3504367B-DE62-B6BC-4930-643E4E803D41}"/>
              </a:ext>
            </a:extLst>
          </p:cNvPr>
          <p:cNvSpPr>
            <a:spLocks noGrp="1"/>
          </p:cNvSpPr>
          <p:nvPr>
            <p:ph type="subTitle" idx="6"/>
          </p:nvPr>
        </p:nvSpPr>
        <p:spPr>
          <a:xfrm>
            <a:off x="951032" y="1578567"/>
            <a:ext cx="9945567" cy="4686066"/>
          </a:xfrm>
        </p:spPr>
        <p:txBody>
          <a:bodyPr/>
          <a:lstStyle/>
          <a:p>
            <a:pPr algn="l"/>
            <a:r>
              <a:rPr lang="en-US" dirty="0"/>
              <a:t>The type of clients that might be intrigued by our services are usually in the spheres of software</a:t>
            </a:r>
          </a:p>
          <a:p>
            <a:pPr algn="l"/>
            <a:r>
              <a:rPr lang="en-US" dirty="0"/>
              <a:t>development , technical consulting , real time analytics and ai advancement. Their large and</a:t>
            </a:r>
          </a:p>
          <a:p>
            <a:pPr algn="l"/>
            <a:r>
              <a:rPr lang="en-US" dirty="0"/>
              <a:t>everchanging databases require a lot of maintenance and work upon them to allow for expansion</a:t>
            </a:r>
          </a:p>
          <a:p>
            <a:pPr algn="l"/>
            <a:r>
              <a:rPr lang="en-US" dirty="0"/>
              <a:t>which with our help can not only be easily done but also at a great mark up for the clients.</a:t>
            </a:r>
          </a:p>
          <a:p>
            <a:pPr algn="l"/>
            <a:endParaRPr lang="en-US" dirty="0"/>
          </a:p>
          <a:p>
            <a:pPr algn="l"/>
            <a:endParaRPr lang="en-US" dirty="0"/>
          </a:p>
          <a:p>
            <a:pPr algn="l"/>
            <a:endParaRPr lang="bg-BG" dirty="0"/>
          </a:p>
        </p:txBody>
      </p:sp>
    </p:spTree>
    <p:extLst>
      <p:ext uri="{BB962C8B-B14F-4D97-AF65-F5344CB8AC3E}">
        <p14:creationId xmlns:p14="http://schemas.microsoft.com/office/powerpoint/2010/main" val="2265425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8D02FB89-CC57-61D7-05E9-977C68E522C2}"/>
              </a:ext>
            </a:extLst>
          </p:cNvPr>
          <p:cNvSpPr>
            <a:spLocks noGrp="1"/>
          </p:cNvSpPr>
          <p:nvPr>
            <p:ph type="title"/>
          </p:nvPr>
        </p:nvSpPr>
        <p:spPr>
          <a:xfrm>
            <a:off x="1840667" y="1034267"/>
            <a:ext cx="8053600" cy="1108400"/>
          </a:xfrm>
        </p:spPr>
        <p:txBody>
          <a:bodyPr/>
          <a:lstStyle/>
          <a:p>
            <a:r>
              <a:rPr lang="en-US" dirty="0"/>
              <a:t>Marketing</a:t>
            </a:r>
            <a:endParaRPr lang="bg-BG" dirty="0"/>
          </a:p>
        </p:txBody>
      </p:sp>
      <p:sp>
        <p:nvSpPr>
          <p:cNvPr id="3" name="Подзаглавие 2">
            <a:extLst>
              <a:ext uri="{FF2B5EF4-FFF2-40B4-BE49-F238E27FC236}">
                <a16:creationId xmlns:a16="http://schemas.microsoft.com/office/drawing/2014/main" id="{676AE812-531B-C3AC-BDA3-25E530DDA0FF}"/>
              </a:ext>
            </a:extLst>
          </p:cNvPr>
          <p:cNvSpPr>
            <a:spLocks noGrp="1"/>
          </p:cNvSpPr>
          <p:nvPr>
            <p:ph type="subTitle" idx="1"/>
          </p:nvPr>
        </p:nvSpPr>
        <p:spPr>
          <a:xfrm>
            <a:off x="1840667" y="2051858"/>
            <a:ext cx="8053600" cy="3882217"/>
          </a:xfrm>
        </p:spPr>
        <p:txBody>
          <a:bodyPr/>
          <a:lstStyle/>
          <a:p>
            <a:r>
              <a:rPr lang="en-US" dirty="0"/>
              <a:t>The biggest example that’s quite easy to give nowadays is the problems with data transfer from the chat </a:t>
            </a:r>
            <a:r>
              <a:rPr lang="en-US" dirty="0" err="1"/>
              <a:t>gpt</a:t>
            </a:r>
            <a:r>
              <a:rPr lang="en-US" dirty="0"/>
              <a:t> database. Most believe that it is due to networking but the truth is that its data base is quite slow due to the large amount of requests in it. If chat </a:t>
            </a:r>
            <a:r>
              <a:rPr lang="en-US" dirty="0" err="1"/>
              <a:t>gpt</a:t>
            </a:r>
            <a:r>
              <a:rPr lang="en-US" dirty="0"/>
              <a:t> were to employ our services we could not only increase the transfer speed and user experience but it might motivate users to go premium for the program increasing </a:t>
            </a:r>
            <a:r>
              <a:rPr lang="en-US" dirty="0" err="1"/>
              <a:t>revinue</a:t>
            </a:r>
            <a:r>
              <a:rPr lang="en-US" dirty="0"/>
              <a:t>.</a:t>
            </a:r>
          </a:p>
        </p:txBody>
      </p:sp>
    </p:spTree>
    <p:extLst>
      <p:ext uri="{BB962C8B-B14F-4D97-AF65-F5344CB8AC3E}">
        <p14:creationId xmlns:p14="http://schemas.microsoft.com/office/powerpoint/2010/main" val="2507436833"/>
      </p:ext>
    </p:extLst>
  </p:cSld>
  <p:clrMapOvr>
    <a:masterClrMapping/>
  </p:clrMapOvr>
</p:sld>
</file>

<file path=ppt/theme/theme1.xml><?xml version="1.0" encoding="utf-8"?>
<a:theme xmlns:a="http://schemas.openxmlformats.org/drawingml/2006/main" name="Global Technology Investments Project Proposal by Slidesgo">
  <a:themeElements>
    <a:clrScheme name="Simple Light">
      <a:dk1>
        <a:srgbClr val="97ACDE"/>
      </a:dk1>
      <a:lt1>
        <a:srgbClr val="050B31"/>
      </a:lt1>
      <a:dk2>
        <a:srgbClr val="322457"/>
      </a:dk2>
      <a:lt2>
        <a:srgbClr val="57428A"/>
      </a:lt2>
      <a:accent1>
        <a:srgbClr val="A1FFFD"/>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О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О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Global Technology Investments Project Proposal by Slidesgo</Template>
  <TotalTime>777</TotalTime>
  <Words>862</Words>
  <Application>Microsoft Office PowerPoint</Application>
  <PresentationFormat>Широк екран</PresentationFormat>
  <Paragraphs>80</Paragraphs>
  <Slides>15</Slides>
  <Notes>0</Notes>
  <HiddenSlides>0</HiddenSlides>
  <MMClips>0</MMClips>
  <ScaleCrop>false</ScaleCrop>
  <HeadingPairs>
    <vt:vector size="6" baseType="variant">
      <vt:variant>
        <vt:lpstr>Използвани шрифтове</vt:lpstr>
      </vt:variant>
      <vt:variant>
        <vt:i4>5</vt:i4>
      </vt:variant>
      <vt:variant>
        <vt:lpstr>Тема</vt:lpstr>
      </vt:variant>
      <vt:variant>
        <vt:i4>2</vt:i4>
      </vt:variant>
      <vt:variant>
        <vt:lpstr>Заглавия на слайдовете</vt:lpstr>
      </vt:variant>
      <vt:variant>
        <vt:i4>15</vt:i4>
      </vt:variant>
    </vt:vector>
  </HeadingPairs>
  <TitlesOfParts>
    <vt:vector size="22" baseType="lpstr">
      <vt:lpstr>Arial</vt:lpstr>
      <vt:lpstr>Chivo</vt:lpstr>
      <vt:lpstr>Fahkwang</vt:lpstr>
      <vt:lpstr>Google Sans</vt:lpstr>
      <vt:lpstr>Proxima Nova</vt:lpstr>
      <vt:lpstr>Global Technology Investments Project Proposal by Slidesgo</vt:lpstr>
      <vt:lpstr>Slidesgo Final Pages</vt:lpstr>
      <vt:lpstr>THE BIG DATA IN BUISNESS</vt:lpstr>
      <vt:lpstr>Content</vt:lpstr>
      <vt:lpstr>ABOUT US</vt:lpstr>
      <vt:lpstr>2.Our Problem</vt:lpstr>
      <vt:lpstr>3.OUR SOLUTION</vt:lpstr>
      <vt:lpstr>Презентация на PowerPoint</vt:lpstr>
      <vt:lpstr>3-3.Description</vt:lpstr>
      <vt:lpstr>3-4.Clients</vt:lpstr>
      <vt:lpstr>Marketing</vt:lpstr>
      <vt:lpstr>Companies that are using it</vt:lpstr>
      <vt:lpstr>Client Options</vt:lpstr>
      <vt:lpstr>Demo</vt:lpstr>
      <vt:lpstr>Inner infrastructure</vt:lpstr>
      <vt:lpstr>Future Features </vt:lpstr>
      <vt:lpstr>Thank you for being with us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BIG DATA IN BUISNESS</dc:title>
  <dc:creator>Atanas Ninov</dc:creator>
  <cp:lastModifiedBy>Atanas Ninov</cp:lastModifiedBy>
  <cp:revision>4</cp:revision>
  <dcterms:created xsi:type="dcterms:W3CDTF">2024-03-30T07:47:12Z</dcterms:created>
  <dcterms:modified xsi:type="dcterms:W3CDTF">2024-03-30T20:44:51Z</dcterms:modified>
</cp:coreProperties>
</file>