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65E1F85-3013-49B2-B168-5609FD5DFB1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C2EADB8-B7BF-4C57-9EB8-DCD9D16856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alibri" pitchFamily="34" charset="0"/>
                <a:cs typeface="Calibri" pitchFamily="34" charset="0"/>
              </a:rPr>
              <a:t>Flight Tickets</a:t>
            </a:r>
            <a:endParaRPr lang="en-US" sz="4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63700"/>
            <a:ext cx="8839200" cy="453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Текстово поле 2"/>
          <p:cNvSpPr txBox="1"/>
          <p:nvPr/>
        </p:nvSpPr>
        <p:spPr>
          <a:xfrm>
            <a:off x="190500" y="6305490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 smtClean="0">
                <a:solidFill>
                  <a:schemeClr val="bg1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Изготвен от: Стефан Василев, Ивелин Цветанов и </a:t>
            </a:r>
            <a:r>
              <a:rPr lang="bg-BG" sz="2000" dirty="0">
                <a:solidFill>
                  <a:schemeClr val="bg1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Васил </a:t>
            </a:r>
            <a:r>
              <a:rPr lang="bg-BG" sz="2000" dirty="0" smtClean="0">
                <a:solidFill>
                  <a:schemeClr val="bg1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Даскалов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8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Login/Register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0" y="2476498"/>
            <a:ext cx="3104741" cy="421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084" y="2590797"/>
            <a:ext cx="3324613" cy="398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63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Flights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124200"/>
            <a:ext cx="8610600" cy="209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679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Tickets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755899"/>
            <a:ext cx="8661399" cy="252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7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599" cy="39925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- Опростяване на резервирането на билети.</a:t>
            </a:r>
          </a:p>
          <a:p>
            <a:pPr marL="0" indent="0">
              <a:buNone/>
            </a:pPr>
            <a:r>
              <a:rPr lang="bg-BG" dirty="0" smtClean="0"/>
              <a:t>- Допълнителни мерки за сигурност на профилите.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</a:t>
            </a:r>
            <a:r>
              <a:rPr lang="bg-BG" sz="4000" dirty="0" smtClean="0"/>
              <a:t>ланове за развитие на проекта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534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ълна">
  <a:themeElements>
    <a:clrScheme name="Въ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ъ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ъ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244</TotalTime>
  <Words>36</Words>
  <Application>Microsoft Office PowerPoint</Application>
  <PresentationFormat>Презентация на цял екран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Вълна</vt:lpstr>
      <vt:lpstr>Flight Tickets</vt:lpstr>
      <vt:lpstr>Login/Register</vt:lpstr>
      <vt:lpstr>Flights</vt:lpstr>
      <vt:lpstr>Tickets</vt:lpstr>
      <vt:lpstr>Планове за развитие на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14</cp:revision>
  <dcterms:created xsi:type="dcterms:W3CDTF">2022-04-08T19:36:23Z</dcterms:created>
  <dcterms:modified xsi:type="dcterms:W3CDTF">2022-04-09T08:22:06Z</dcterms:modified>
</cp:coreProperties>
</file>