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Karnchang Bold" charset="1" panose="00000000000000000000"/>
      <p:regular r:id="rId15"/>
    </p:embeddedFont>
    <p:embeddedFont>
      <p:font typeface="Karnchang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07088" y="876300"/>
            <a:ext cx="9725747" cy="30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0"/>
              </a:lnSpc>
            </a:pPr>
            <a:r>
              <a:rPr lang="en-US" sz="75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SISTEM FUZZY TSUKAMOTO UNTUK PREDIKSI PRODUKSI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8518617"/>
            <a:ext cx="7644346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Universitas Pamulang | Informatika | 2024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07088" y="4772025"/>
            <a:ext cx="5544493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Mohd Zacky Bharya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754447" y="-3093732"/>
            <a:ext cx="18901247" cy="17982775"/>
            <a:chOff x="0" y="0"/>
            <a:chExt cx="25201662" cy="23977033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2887185" y="2861146"/>
              <a:ext cx="14259267" cy="14323066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4620058" y="6213209"/>
              <a:ext cx="14259267" cy="14323066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8055210" y="6792821"/>
              <a:ext cx="14259267" cy="14323066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955137">
            <a:off x="11787009" y="1759125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5" id="25"/>
          <p:cNvSpPr txBox="true"/>
          <p:nvPr/>
        </p:nvSpPr>
        <p:spPr>
          <a:xfrm rot="0">
            <a:off x="2559493" y="1002004"/>
            <a:ext cx="13169015" cy="1905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b="true" sz="110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PENGANTAR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559493" y="3301466"/>
            <a:ext cx="6584507" cy="1670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8"/>
              </a:lnSpc>
            </a:pPr>
            <a:r>
              <a:rPr lang="en-US" sz="4234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Metode inferensi fuzzy berbasis aturan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11966" y="3359883"/>
            <a:ext cx="1346123" cy="439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01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02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03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559493" y="4830966"/>
            <a:ext cx="9792987" cy="2181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3"/>
              </a:lnSpc>
            </a:pPr>
            <a:r>
              <a:rPr lang="en-US" sz="3824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Hasil aturan berbentuk output yang difuzzifikasi menggunakan fungsi keanggotaan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559493" y="6861908"/>
            <a:ext cx="6219242" cy="157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Digunakan untuk prediksi berbasis input linguistik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1738589" y="1249182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603114" y="1284920"/>
            <a:ext cx="13062389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Variabel Fuzzy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51143" y="9305925"/>
            <a:ext cx="711883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Universitas Pamulang | Informatika | 2024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438364" y="2112960"/>
            <a:ext cx="13227139" cy="422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7"/>
              </a:lnSpc>
            </a:pPr>
            <a:r>
              <a:rPr lang="en-US" sz="291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1. Variabel Input</a:t>
            </a:r>
          </a:p>
          <a:p>
            <a:pPr algn="l">
              <a:lnSpc>
                <a:spcPts val="4077"/>
              </a:lnSpc>
            </a:pPr>
          </a:p>
          <a:p>
            <a:pPr algn="l">
              <a:lnSpc>
                <a:spcPts val="4077"/>
              </a:lnSpc>
            </a:pPr>
            <a:r>
              <a:rPr lang="en-US" sz="291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-Permintaan</a:t>
            </a:r>
          </a:p>
          <a:p>
            <a:pPr algn="l">
              <a:lnSpc>
                <a:spcPts val="4077"/>
              </a:lnSpc>
            </a:pPr>
          </a:p>
          <a:p>
            <a:pPr algn="l" marL="628752" indent="-314376" lvl="1">
              <a:lnSpc>
                <a:spcPts val="4077"/>
              </a:lnSpc>
              <a:buFont typeface="Arial"/>
              <a:buChar char="•"/>
            </a:pPr>
            <a:r>
              <a:rPr lang="en-US" sz="291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Rendah</a:t>
            </a:r>
          </a:p>
          <a:p>
            <a:pPr algn="l" marL="628752" indent="-314376" lvl="1">
              <a:lnSpc>
                <a:spcPts val="4077"/>
              </a:lnSpc>
              <a:buFont typeface="Arial"/>
              <a:buChar char="•"/>
            </a:pPr>
            <a:r>
              <a:rPr lang="en-US" sz="291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Tetap</a:t>
            </a:r>
          </a:p>
          <a:p>
            <a:pPr algn="l" marL="628752" indent="-314376" lvl="1">
              <a:lnSpc>
                <a:spcPts val="4077"/>
              </a:lnSpc>
              <a:buFont typeface="Arial"/>
              <a:buChar char="•"/>
            </a:pPr>
            <a:r>
              <a:rPr lang="en-US" sz="291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Naik</a:t>
            </a:r>
          </a:p>
          <a:p>
            <a:pPr algn="l">
              <a:lnSpc>
                <a:spcPts val="4077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9550041" y="2103435"/>
            <a:ext cx="4908952" cy="377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sz="295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2. Variabel Output</a:t>
            </a:r>
          </a:p>
          <a:p>
            <a:pPr algn="l">
              <a:lnSpc>
                <a:spcPts val="4133"/>
              </a:lnSpc>
            </a:pPr>
          </a:p>
          <a:p>
            <a:pPr algn="l">
              <a:lnSpc>
                <a:spcPts val="4133"/>
              </a:lnSpc>
            </a:pPr>
            <a:r>
              <a:rPr lang="en-US" sz="295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- Produksi</a:t>
            </a:r>
          </a:p>
          <a:p>
            <a:pPr algn="l">
              <a:lnSpc>
                <a:spcPts val="4133"/>
              </a:lnSpc>
            </a:pPr>
          </a:p>
          <a:p>
            <a:pPr algn="l" marL="637505" indent="-318753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Berkurang</a:t>
            </a:r>
          </a:p>
          <a:p>
            <a:pPr algn="l" marL="637505" indent="-318753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Bertambah</a:t>
            </a:r>
          </a:p>
          <a:p>
            <a:pPr algn="l">
              <a:lnSpc>
                <a:spcPts val="4133"/>
              </a:lnSpc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2438364" y="6133386"/>
            <a:ext cx="4908952" cy="325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sz="295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- Persediaan</a:t>
            </a:r>
          </a:p>
          <a:p>
            <a:pPr algn="l">
              <a:lnSpc>
                <a:spcPts val="4133"/>
              </a:lnSpc>
            </a:pPr>
          </a:p>
          <a:p>
            <a:pPr algn="l" marL="637505" indent="-318753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Sedikit</a:t>
            </a:r>
          </a:p>
          <a:p>
            <a:pPr algn="l" marL="637505" indent="-318753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Sedang</a:t>
            </a:r>
          </a:p>
          <a:p>
            <a:pPr algn="l" marL="637505" indent="-318753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Banyak</a:t>
            </a:r>
          </a:p>
          <a:p>
            <a:pPr algn="l">
              <a:lnSpc>
                <a:spcPts val="4133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1738589" y="1249182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603114" y="1284920"/>
            <a:ext cx="13062389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Fungsi Keanggotaan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51143" y="9305925"/>
            <a:ext cx="711883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Universitas Pamulang | Informatika | 2024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040514" y="2520662"/>
            <a:ext cx="12187591" cy="209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6"/>
              </a:lnSpc>
              <a:spcBef>
                <a:spcPct val="0"/>
              </a:spcBef>
            </a:pPr>
            <a:r>
              <a:rPr lang="en-US" sz="279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1. Permintaan</a:t>
            </a:r>
          </a:p>
          <a:p>
            <a:pPr algn="l">
              <a:lnSpc>
                <a:spcPts val="3906"/>
              </a:lnSpc>
              <a:spcBef>
                <a:spcPct val="0"/>
              </a:spcBef>
            </a:pPr>
          </a:p>
          <a:p>
            <a:pPr algn="l" marL="602466" indent="-301233" lvl="1">
              <a:lnSpc>
                <a:spcPts val="3906"/>
              </a:lnSpc>
              <a:spcBef>
                <a:spcPct val="0"/>
              </a:spcBef>
              <a:buFont typeface="Arial"/>
              <a:buChar char="•"/>
            </a:pPr>
            <a:r>
              <a:rPr lang="en-US" sz="279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TrapMF untuk turun dan naik</a:t>
            </a:r>
          </a:p>
          <a:p>
            <a:pPr algn="l" marL="602466" indent="-301233" lvl="1">
              <a:lnSpc>
                <a:spcPts val="3906"/>
              </a:lnSpc>
              <a:spcBef>
                <a:spcPct val="0"/>
              </a:spcBef>
              <a:buFont typeface="Arial"/>
              <a:buChar char="•"/>
            </a:pPr>
            <a:r>
              <a:rPr lang="en-US" sz="279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TrapMF untuk tetap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040514" y="4838700"/>
            <a:ext cx="12187591" cy="2587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6"/>
              </a:lnSpc>
              <a:spcBef>
                <a:spcPct val="0"/>
              </a:spcBef>
            </a:pPr>
            <a:r>
              <a:rPr lang="en-US" sz="279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2. Persediaan</a:t>
            </a:r>
          </a:p>
          <a:p>
            <a:pPr algn="l">
              <a:lnSpc>
                <a:spcPts val="3906"/>
              </a:lnSpc>
              <a:spcBef>
                <a:spcPct val="0"/>
              </a:spcBef>
            </a:pPr>
          </a:p>
          <a:p>
            <a:pPr algn="l" marL="602466" indent="-301233" lvl="1">
              <a:lnSpc>
                <a:spcPts val="3906"/>
              </a:lnSpc>
              <a:spcBef>
                <a:spcPct val="0"/>
              </a:spcBef>
              <a:buFont typeface="Arial"/>
              <a:buChar char="•"/>
            </a:pPr>
            <a:r>
              <a:rPr lang="en-US" sz="279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TrapMF untuk sedikit dan banyak</a:t>
            </a:r>
          </a:p>
          <a:p>
            <a:pPr algn="l" marL="602466" indent="-301233" lvl="1">
              <a:lnSpc>
                <a:spcPts val="3906"/>
              </a:lnSpc>
              <a:spcBef>
                <a:spcPct val="0"/>
              </a:spcBef>
              <a:buFont typeface="Arial"/>
              <a:buChar char="•"/>
            </a:pPr>
            <a:r>
              <a:rPr lang="en-US" sz="279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TrapMF untuk sedang</a:t>
            </a:r>
          </a:p>
          <a:p>
            <a:pPr algn="l">
              <a:lnSpc>
                <a:spcPts val="3906"/>
              </a:lnSpc>
              <a:spcBef>
                <a:spcPct val="0"/>
              </a:spcBef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3040514" y="7080051"/>
            <a:ext cx="12187591" cy="209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6"/>
              </a:lnSpc>
              <a:spcBef>
                <a:spcPct val="0"/>
              </a:spcBef>
            </a:pPr>
            <a:r>
              <a:rPr lang="en-US" sz="279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3. Produksi</a:t>
            </a:r>
          </a:p>
          <a:p>
            <a:pPr algn="l">
              <a:lnSpc>
                <a:spcPts val="3906"/>
              </a:lnSpc>
              <a:spcBef>
                <a:spcPct val="0"/>
              </a:spcBef>
            </a:pPr>
          </a:p>
          <a:p>
            <a:pPr algn="l" marL="602466" indent="-301233" lvl="1">
              <a:lnSpc>
                <a:spcPts val="3906"/>
              </a:lnSpc>
              <a:spcBef>
                <a:spcPct val="0"/>
              </a:spcBef>
              <a:buFont typeface="Arial"/>
              <a:buChar char="•"/>
            </a:pPr>
            <a:r>
              <a:rPr lang="en-US" sz="279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TrapMF untuk berkurang dan bertambah</a:t>
            </a:r>
          </a:p>
          <a:p>
            <a:pPr algn="l">
              <a:lnSpc>
                <a:spcPts val="390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8933563" y="1269914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383144" y="2879687"/>
            <a:ext cx="6791440" cy="4527626"/>
          </a:xfrm>
          <a:custGeom>
            <a:avLst/>
            <a:gdLst/>
            <a:ahLst/>
            <a:cxnLst/>
            <a:rect r="r" b="b" t="t" l="l"/>
            <a:pathLst>
              <a:path h="4527626" w="6791440">
                <a:moveTo>
                  <a:pt x="0" y="0"/>
                </a:moveTo>
                <a:lnTo>
                  <a:pt x="6791439" y="0"/>
                </a:lnTo>
                <a:lnTo>
                  <a:pt x="6791439" y="4527626"/>
                </a:lnTo>
                <a:lnTo>
                  <a:pt x="0" y="45276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9781025" y="1234578"/>
            <a:ext cx="6867586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Aturan Fuzzy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51143" y="9305925"/>
            <a:ext cx="711883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Universitas Pamulang | Informatika | 2024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624395" y="2072939"/>
            <a:ext cx="8444405" cy="5388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</a:p>
          <a:p>
            <a:pPr algn="l" marL="712391" indent="-356195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Jika permintaan turun dan persediaan sedikit, maka produksi bertambah</a:t>
            </a:r>
          </a:p>
          <a:p>
            <a:pPr algn="l">
              <a:lnSpc>
                <a:spcPts val="4619"/>
              </a:lnSpc>
              <a:spcBef>
                <a:spcPct val="0"/>
              </a:spcBef>
            </a:pPr>
          </a:p>
          <a:p>
            <a:pPr algn="l" marL="712391" indent="-356195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Jika permintaan tetap dan persediaan sedang, maka produksi berkurang</a:t>
            </a:r>
          </a:p>
          <a:p>
            <a:pPr algn="l">
              <a:lnSpc>
                <a:spcPts val="4619"/>
              </a:lnSpc>
              <a:spcBef>
                <a:spcPct val="0"/>
              </a:spcBef>
            </a:pPr>
          </a:p>
          <a:p>
            <a:pPr algn="l" marL="712391" indent="-356195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Jika permintaan naik dan persediaan banyak, maka produksi berkurang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4821405" y="1269914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3588621" y="4333153"/>
            <a:ext cx="11301259" cy="3644656"/>
          </a:xfrm>
          <a:custGeom>
            <a:avLst/>
            <a:gdLst/>
            <a:ahLst/>
            <a:cxnLst/>
            <a:rect r="r" b="b" t="t" l="l"/>
            <a:pathLst>
              <a:path h="3644656" w="11301259">
                <a:moveTo>
                  <a:pt x="0" y="0"/>
                </a:moveTo>
                <a:lnTo>
                  <a:pt x="11301258" y="0"/>
                </a:lnTo>
                <a:lnTo>
                  <a:pt x="11301258" y="3644656"/>
                </a:lnTo>
                <a:lnTo>
                  <a:pt x="0" y="36446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5604538" y="1234532"/>
            <a:ext cx="7613973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Visualisasi Fungsi Keanggotaan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859332" y="2826643"/>
            <a:ext cx="11021022" cy="64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3"/>
              </a:lnSpc>
            </a:pPr>
            <a:r>
              <a:rPr lang="en-US" sz="300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Grafik keanggotaan untuk Permintaan, Persediaan, dan Produksi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51143" y="9305925"/>
            <a:ext cx="711883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Universitas Pamulang | Informatika | 2024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8933563" y="1269914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125557" y="2881134"/>
            <a:ext cx="7535102" cy="4238495"/>
          </a:xfrm>
          <a:custGeom>
            <a:avLst/>
            <a:gdLst/>
            <a:ahLst/>
            <a:cxnLst/>
            <a:rect r="r" b="b" t="t" l="l"/>
            <a:pathLst>
              <a:path h="4238495" w="7535102">
                <a:moveTo>
                  <a:pt x="0" y="0"/>
                </a:moveTo>
                <a:lnTo>
                  <a:pt x="7535101" y="0"/>
                </a:lnTo>
                <a:lnTo>
                  <a:pt x="7535101" y="4238494"/>
                </a:lnTo>
                <a:lnTo>
                  <a:pt x="0" y="42384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9781025" y="1234578"/>
            <a:ext cx="6867586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Implementasi Python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51143" y="9305925"/>
            <a:ext cx="711883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Universitas Pamulang | Informatika | 2024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144000" y="2804934"/>
            <a:ext cx="12187591" cy="1909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0"/>
              </a:lnSpc>
            </a:pPr>
            <a:r>
              <a:rPr lang="en-US" sz="279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Library yang digunakan:</a:t>
            </a:r>
          </a:p>
          <a:p>
            <a:pPr algn="l">
              <a:lnSpc>
                <a:spcPts val="2790"/>
              </a:lnSpc>
            </a:pPr>
          </a:p>
          <a:p>
            <a:pPr algn="l" marL="602466" indent="-301233" lvl="1">
              <a:lnSpc>
                <a:spcPts val="2790"/>
              </a:lnSpc>
              <a:buFont typeface="Arial"/>
              <a:buChar char="•"/>
            </a:pPr>
            <a:r>
              <a:rPr lang="en-US" sz="279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Numpy</a:t>
            </a:r>
          </a:p>
          <a:p>
            <a:pPr algn="l" marL="602466" indent="-301233" lvl="1">
              <a:lnSpc>
                <a:spcPts val="2790"/>
              </a:lnSpc>
              <a:buFont typeface="Arial"/>
              <a:buChar char="•"/>
            </a:pPr>
            <a:r>
              <a:rPr lang="en-US" sz="279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Scikit-fuzzy</a:t>
            </a:r>
          </a:p>
          <a:p>
            <a:pPr algn="l" marL="602466" indent="-301233" lvl="1">
              <a:lnSpc>
                <a:spcPts val="2790"/>
              </a:lnSpc>
              <a:buFont typeface="Arial"/>
              <a:buChar char="•"/>
            </a:pPr>
            <a:r>
              <a:rPr lang="en-US" sz="279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Matplotlib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144000" y="5210425"/>
            <a:ext cx="12187591" cy="1909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0"/>
              </a:lnSpc>
            </a:pPr>
            <a:r>
              <a:rPr lang="en-US" sz="279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Struktur Kode:</a:t>
            </a:r>
          </a:p>
          <a:p>
            <a:pPr algn="l">
              <a:lnSpc>
                <a:spcPts val="2790"/>
              </a:lnSpc>
            </a:pPr>
          </a:p>
          <a:p>
            <a:pPr algn="l" marL="602466" indent="-301233" lvl="1">
              <a:lnSpc>
                <a:spcPts val="2790"/>
              </a:lnSpc>
              <a:buFont typeface="Arial"/>
              <a:buChar char="•"/>
            </a:pPr>
            <a:r>
              <a:rPr lang="en-US" sz="279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Definisi Fungsi Keanggotaan</a:t>
            </a:r>
          </a:p>
          <a:p>
            <a:pPr algn="l" marL="602466" indent="-301233" lvl="1">
              <a:lnSpc>
                <a:spcPts val="2790"/>
              </a:lnSpc>
              <a:buFont typeface="Arial"/>
              <a:buChar char="•"/>
            </a:pPr>
            <a:r>
              <a:rPr lang="en-US" sz="279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Inferensi fungsi aturan fuzzy</a:t>
            </a:r>
          </a:p>
          <a:p>
            <a:pPr algn="l" marL="602466" indent="-301233" lvl="1">
              <a:lnSpc>
                <a:spcPts val="2790"/>
              </a:lnSpc>
              <a:buFont typeface="Arial"/>
              <a:buChar char="•"/>
            </a:pPr>
            <a:r>
              <a:rPr lang="en-US" sz="279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Defuzzifikasi dengan metode berbobot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9723" y="498495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1738589" y="1249182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603114" y="1284920"/>
            <a:ext cx="13062389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Contoh Kasus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51143" y="9305925"/>
            <a:ext cx="711883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Universitas Pamulang | Informatika | 2024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245497" y="2452388"/>
            <a:ext cx="4908952" cy="2729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sz="295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Input</a:t>
            </a:r>
          </a:p>
          <a:p>
            <a:pPr algn="l">
              <a:lnSpc>
                <a:spcPts val="4133"/>
              </a:lnSpc>
            </a:pPr>
          </a:p>
          <a:p>
            <a:pPr algn="l" marL="637505" indent="-318753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Permintaan : 1500</a:t>
            </a:r>
          </a:p>
          <a:p>
            <a:pPr algn="l" marL="637505" indent="-318753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Persediaan : 300</a:t>
            </a:r>
          </a:p>
          <a:p>
            <a:pPr algn="l">
              <a:lnSpc>
                <a:spcPts val="4133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2255022" y="5172075"/>
            <a:ext cx="4908952" cy="2208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sz="295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Output</a:t>
            </a:r>
          </a:p>
          <a:p>
            <a:pPr algn="l">
              <a:lnSpc>
                <a:spcPts val="4133"/>
              </a:lnSpc>
            </a:pPr>
          </a:p>
          <a:p>
            <a:pPr algn="l" marL="637505" indent="-318753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Hasil Produksi : 5812</a:t>
            </a:r>
          </a:p>
          <a:p>
            <a:pPr algn="l">
              <a:lnSpc>
                <a:spcPts val="4133"/>
              </a:lnSpc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8596153" y="2452388"/>
            <a:ext cx="7797145" cy="325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sz="295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Proses Perhitungan</a:t>
            </a:r>
          </a:p>
          <a:p>
            <a:pPr algn="l">
              <a:lnSpc>
                <a:spcPts val="4133"/>
              </a:lnSpc>
            </a:pPr>
          </a:p>
          <a:p>
            <a:pPr algn="l" marL="637505" indent="-318753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Fuzzifikasi Input</a:t>
            </a:r>
          </a:p>
          <a:p>
            <a:pPr algn="l" marL="637505" indent="-318753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Inferensi menggunakan aturan fuzzy</a:t>
            </a:r>
          </a:p>
          <a:p>
            <a:pPr algn="l" marL="637505" indent="-318753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Defuzzifikasi untuk mendapatkan nilai crisp</a:t>
            </a:r>
          </a:p>
          <a:p>
            <a:pPr algn="l">
              <a:lnSpc>
                <a:spcPts val="4133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1738589" y="1249182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603114" y="1284920"/>
            <a:ext cx="13062389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Kesimpulan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51143" y="9305925"/>
            <a:ext cx="711883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Universitas Pamulang | Informatika | 2024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603114" y="2431777"/>
            <a:ext cx="13732466" cy="2354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1"/>
              </a:lnSpc>
              <a:spcBef>
                <a:spcPct val="0"/>
              </a:spcBef>
            </a:pPr>
            <a:r>
              <a:rPr lang="en-US" sz="3144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Sistem fuzzy Tsukamoto merupakan sistem yang mampu memprediksi produksi berdasarkan permintaan dan persediaan dengan menggunakan Python dan scikit-fuzzy yang mempermudah implementasi. Dan model ini dapat dikembangkan untuk kasus real-life yang lebih kompleks.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DAGRAZtDvd0</dc:identifier>
  <dcterms:modified xsi:type="dcterms:W3CDTF">2011-08-01T06:04:30Z</dcterms:modified>
  <cp:revision>1</cp:revision>
  <dc:title>Hitam abu-abu minimalis geometris seminar proposal presentasi</dc:title>
</cp:coreProperties>
</file>