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359" r:id="rId5"/>
    <p:sldId id="373" r:id="rId6"/>
    <p:sldId id="374" r:id="rId7"/>
    <p:sldId id="375" r:id="rId8"/>
    <p:sldId id="3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4995" autoAdjust="0"/>
  </p:normalViewPr>
  <p:slideViewPr>
    <p:cSldViewPr snapToGrid="0" snapToObjects="1" showGuides="1">
      <p:cViewPr varScale="1">
        <p:scale>
          <a:sx n="60" d="100"/>
          <a:sy n="60" d="100"/>
        </p:scale>
        <p:origin x="27" y="14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Huerta" userId="3a17f7af41c4b8bc" providerId="LiveId" clId="{335BF29E-CE86-4644-9752-DD84D44BFF4C}"/>
    <pc:docChg chg="custSel modSld">
      <pc:chgData name="Jacob Huerta" userId="3a17f7af41c4b8bc" providerId="LiveId" clId="{335BF29E-CE86-4644-9752-DD84D44BFF4C}" dt="2025-04-20T04:06:31.940" v="1109" actId="12"/>
      <pc:docMkLst>
        <pc:docMk/>
      </pc:docMkLst>
      <pc:sldChg chg="modSp mod">
        <pc:chgData name="Jacob Huerta" userId="3a17f7af41c4b8bc" providerId="LiveId" clId="{335BF29E-CE86-4644-9752-DD84D44BFF4C}" dt="2025-04-20T04:06:31.940" v="1109" actId="12"/>
        <pc:sldMkLst>
          <pc:docMk/>
          <pc:sldMk cId="1330733909" sldId="365"/>
        </pc:sldMkLst>
        <pc:spChg chg="mod">
          <ac:chgData name="Jacob Huerta" userId="3a17f7af41c4b8bc" providerId="LiveId" clId="{335BF29E-CE86-4644-9752-DD84D44BFF4C}" dt="2025-04-20T04:06:31.940" v="1109" actId="12"/>
          <ac:spMkLst>
            <pc:docMk/>
            <pc:sldMk cId="1330733909" sldId="365"/>
            <ac:spMk id="6" creationId="{C15774B0-D971-67D7-27EB-FDB82B3A58CD}"/>
          </ac:spMkLst>
        </pc:spChg>
      </pc:sldChg>
      <pc:sldChg chg="modSp mod">
        <pc:chgData name="Jacob Huerta" userId="3a17f7af41c4b8bc" providerId="LiveId" clId="{335BF29E-CE86-4644-9752-DD84D44BFF4C}" dt="2025-04-20T03:41:53.265" v="5" actId="20577"/>
        <pc:sldMkLst>
          <pc:docMk/>
          <pc:sldMk cId="1397193754" sldId="373"/>
        </pc:sldMkLst>
        <pc:spChg chg="mod">
          <ac:chgData name="Jacob Huerta" userId="3a17f7af41c4b8bc" providerId="LiveId" clId="{335BF29E-CE86-4644-9752-DD84D44BFF4C}" dt="2025-04-20T03:41:53.265" v="5" actId="20577"/>
          <ac:spMkLst>
            <pc:docMk/>
            <pc:sldMk cId="1397193754" sldId="373"/>
            <ac:spMk id="4" creationId="{260D053B-A40A-3228-B6D5-3371B9EE2E56}"/>
          </ac:spMkLst>
        </pc:spChg>
      </pc:sldChg>
      <pc:sldChg chg="modSp mod">
        <pc:chgData name="Jacob Huerta" userId="3a17f7af41c4b8bc" providerId="LiveId" clId="{335BF29E-CE86-4644-9752-DD84D44BFF4C}" dt="2025-04-20T03:57:49.748" v="720" actId="20577"/>
        <pc:sldMkLst>
          <pc:docMk/>
          <pc:sldMk cId="1962637282" sldId="375"/>
        </pc:sldMkLst>
        <pc:spChg chg="mod">
          <ac:chgData name="Jacob Huerta" userId="3a17f7af41c4b8bc" providerId="LiveId" clId="{335BF29E-CE86-4644-9752-DD84D44BFF4C}" dt="2025-04-20T03:48:33.570" v="47" actId="20577"/>
          <ac:spMkLst>
            <pc:docMk/>
            <pc:sldMk cId="1962637282" sldId="375"/>
            <ac:spMk id="2" creationId="{D9F60903-003B-273E-3584-5312F76C3EF3}"/>
          </ac:spMkLst>
        </pc:spChg>
        <pc:spChg chg="mod">
          <ac:chgData name="Jacob Huerta" userId="3a17f7af41c4b8bc" providerId="LiveId" clId="{335BF29E-CE86-4644-9752-DD84D44BFF4C}" dt="2025-04-20T03:57:49.748" v="720" actId="20577"/>
          <ac:spMkLst>
            <pc:docMk/>
            <pc:sldMk cId="1962637282" sldId="375"/>
            <ac:spMk id="4" creationId="{74160DFF-2E7E-7A22-819A-C011020DFF0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4/19/2025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pixnio.com/miscellaneous/notebook-notes-paper-planning-schedule-time-writ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1447101"/>
            <a:ext cx="3159153" cy="1114948"/>
          </a:xfrm>
        </p:spPr>
        <p:txBody>
          <a:bodyPr/>
          <a:lstStyle/>
          <a:p>
            <a:r>
              <a:rPr lang="en-US" dirty="0"/>
              <a:t>Schedular Program</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Jacob Huerta, Ben Sprankle, Martin Aguilar</a:t>
            </a:r>
          </a:p>
          <a:p>
            <a:r>
              <a:rPr lang="en-US" dirty="0"/>
              <a:t>CompSci-2</a:t>
            </a:r>
          </a:p>
          <a:p>
            <a:r>
              <a:rPr lang="en-US" dirty="0"/>
              <a:t>04/19/2025</a:t>
            </a:r>
          </a:p>
          <a:p>
            <a:endParaRPr lang="en-US" dirty="0"/>
          </a:p>
        </p:txBody>
      </p:sp>
    </p:spTree>
    <p:extLst>
      <p:ext uri="{BB962C8B-B14F-4D97-AF65-F5344CB8AC3E}">
        <p14:creationId xmlns:p14="http://schemas.microsoft.com/office/powerpoint/2010/main" val="146015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14848" y="1790039"/>
            <a:ext cx="11562303" cy="2387865"/>
          </a:xfrm>
        </p:spPr>
        <p:txBody>
          <a:bodyPr/>
          <a:lstStyle/>
          <a:p>
            <a:r>
              <a:rPr lang="en-US" sz="1600" dirty="0"/>
              <a:t>Hello world! We created this Schedular program In order to assist  others in simplifying their day-to-day needs in a proper organized fashion for their day!</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pic>
        <p:nvPicPr>
          <p:cNvPr id="10" name="Picture 9" descr="A close-up of a calendar&#10;&#10;AI-generated content may be incorrect.">
            <a:extLst>
              <a:ext uri="{FF2B5EF4-FFF2-40B4-BE49-F238E27FC236}">
                <a16:creationId xmlns:a16="http://schemas.microsoft.com/office/drawing/2014/main" id="{99611595-FEC9-D099-8BAC-C85CC1F7CDE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11460" y="2821845"/>
            <a:ext cx="7636254" cy="3100388"/>
          </a:xfrm>
          <a:prstGeom prst="rect">
            <a:avLst/>
          </a:prstGeom>
        </p:spPr>
      </p:pic>
    </p:spTree>
    <p:extLst>
      <p:ext uri="{BB962C8B-B14F-4D97-AF65-F5344CB8AC3E}">
        <p14:creationId xmlns:p14="http://schemas.microsoft.com/office/powerpoint/2010/main" val="139719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Implementation</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a:lstStyle/>
          <a:p>
            <a:pPr>
              <a:buNone/>
            </a:pPr>
            <a:r>
              <a:rPr lang="en-US" sz="1400" dirty="0">
                <a:latin typeface="Helvetica" panose="020B0604020202020204" pitchFamily="34" charset="0"/>
                <a:cs typeface="Helvetica" panose="020B0604020202020204" pitchFamily="34" charset="0"/>
              </a:rPr>
              <a:t>This Scheduler class was created to help users organize tasks based on priorities and time allocation. It allows the user to input tasks, assign priorities, and specify how much time each task requires. The program then reorders the tasks based on their priority and incorporates blocked times for specific days.</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59814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Goals/demo</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4010163"/>
          </a:xfrm>
        </p:spPr>
        <p:txBody>
          <a:bodyPr/>
          <a:lstStyle/>
          <a:p>
            <a:r>
              <a:rPr lang="en-US" dirty="0"/>
              <a:t>Time Management for busy professionals:</a:t>
            </a:r>
          </a:p>
          <a:p>
            <a:pPr marL="0" indent="0">
              <a:buNone/>
            </a:pPr>
            <a:r>
              <a:rPr lang="en-US" dirty="0"/>
              <a:t>  - This helps to streamline daily tasks and allocate time efficiently based on priority.</a:t>
            </a:r>
          </a:p>
          <a:p>
            <a:pPr marL="0" indent="0">
              <a:buNone/>
            </a:pPr>
            <a:r>
              <a:rPr lang="en-US" dirty="0"/>
              <a:t>  -Minimize idle hours and ensure productive use of available time.</a:t>
            </a:r>
          </a:p>
          <a:p>
            <a:r>
              <a:rPr lang="en-US" dirty="0"/>
              <a:t>Task Organization for Students:</a:t>
            </a:r>
          </a:p>
          <a:p>
            <a:pPr marL="0" indent="0">
              <a:buNone/>
            </a:pPr>
            <a:r>
              <a:rPr lang="en-US" dirty="0"/>
              <a:t>  -Schedule assignments, study sessions, and extracurricular activities. </a:t>
            </a:r>
          </a:p>
          <a:p>
            <a:pPr marL="0" indent="0">
              <a:buNone/>
            </a:pPr>
            <a:r>
              <a:rPr lang="en-US" dirty="0"/>
              <a:t>  - Track and prioritize deadlines to avoid last-minute stress.</a:t>
            </a:r>
          </a:p>
          <a:p>
            <a:r>
              <a:rPr lang="en-US" dirty="0"/>
              <a:t>Balancing Work and Personal Life</a:t>
            </a:r>
          </a:p>
          <a:p>
            <a:pPr marL="0" indent="0">
              <a:buNone/>
            </a:pPr>
            <a:r>
              <a:rPr lang="en-US" dirty="0"/>
              <a:t> </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Future work/conclusion</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7" y="3779255"/>
            <a:ext cx="6327105" cy="2653771"/>
          </a:xfrm>
        </p:spPr>
        <p:txBody>
          <a:bodyPr/>
          <a:lstStyle/>
          <a:p>
            <a:pPr marL="342900" indent="-342900" algn="l">
              <a:buAutoNum type="arabicPeriod"/>
            </a:pPr>
            <a:r>
              <a:rPr lang="en-US" dirty="0"/>
              <a:t>Enhancements: </a:t>
            </a:r>
          </a:p>
          <a:p>
            <a:pPr marL="800100" lvl="1" indent="-342900" algn="l">
              <a:buFont typeface="Arial" panose="020B0604020202020204" pitchFamily="34" charset="0"/>
              <a:buChar char="•"/>
            </a:pPr>
            <a:r>
              <a:rPr lang="en-US" dirty="0"/>
              <a:t>Expanding Functionality: Introduce features like recurring tasks dependencies between tasks, or automatic prioritization based on deadlines.</a:t>
            </a:r>
          </a:p>
          <a:p>
            <a:pPr marL="800100" lvl="1" indent="-342900" algn="l">
              <a:buAutoNum type="arabicPeriod"/>
            </a:pPr>
            <a:endParaRPr lang="en-US" dirty="0"/>
          </a:p>
          <a:p>
            <a:pPr marL="342900" indent="-342900" algn="l">
              <a:buAutoNum type="arabicPeriod"/>
            </a:pPr>
            <a:r>
              <a:rPr lang="en-US" dirty="0"/>
              <a:t> Adaptability: </a:t>
            </a:r>
          </a:p>
          <a:p>
            <a:pPr marL="800100" lvl="1" indent="-342900" algn="l">
              <a:buFont typeface="Arial" panose="020B0604020202020204" pitchFamily="34" charset="0"/>
              <a:buChar char="•"/>
            </a:pPr>
            <a:r>
              <a:rPr lang="en-US" dirty="0"/>
              <a:t>Allow customization of scheduling algorithms to meet individual or organizational needs</a:t>
            </a:r>
          </a:p>
          <a:p>
            <a:pPr lvl="1" algn="l"/>
            <a:endParaRPr lang="en-US" dirty="0"/>
          </a:p>
          <a:p>
            <a:pPr marL="914400" lvl="1" indent="-457200" algn="l">
              <a:buFont typeface="+mj-lt"/>
              <a:buAutoNum type="arabicPeriod"/>
            </a:pPr>
            <a:endParaRPr lang="en-US" dirty="0"/>
          </a:p>
        </p:txBody>
      </p:sp>
    </p:spTree>
    <p:extLst>
      <p:ext uri="{BB962C8B-B14F-4D97-AF65-F5344CB8AC3E}">
        <p14:creationId xmlns:p14="http://schemas.microsoft.com/office/powerpoint/2010/main" val="133073390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documentManagement/types"/>
    <ds:schemaRef ds:uri="http://www.w3.org/XML/1998/namespace"/>
    <ds:schemaRef ds:uri="http://purl.org/dc/terms/"/>
    <ds:schemaRef ds:uri="230e9df3-be65-4c73-a93b-d1236ebd677e"/>
    <ds:schemaRef ds:uri="http://schemas.microsoft.com/office/2006/metadata/properties"/>
    <ds:schemaRef ds:uri="http://purl.org/dc/dcmitype/"/>
    <ds:schemaRef ds:uri="http://purl.org/dc/elements/1.1/"/>
    <ds:schemaRef ds:uri="16c05727-aa75-4e4a-9b5f-8a80a1165891"/>
    <ds:schemaRef ds:uri="http://schemas.microsoft.com/office/infopath/2007/PartnerControls"/>
    <ds:schemaRef ds:uri="http://schemas.openxmlformats.org/package/2006/metadata/core-properties"/>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{76B0712B-CB68-4F58-8F7B-46B37EFF8ED7}tf11936837_win32</Template>
  <TotalTime>1231</TotalTime>
  <Words>214</Words>
  <Application>Microsoft Office PowerPoint</Application>
  <PresentationFormat>Widescreen</PresentationFormat>
  <Paragraphs>30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Nova</vt:lpstr>
      <vt:lpstr>Biome</vt:lpstr>
      <vt:lpstr>Calibri</vt:lpstr>
      <vt:lpstr>Helvetica</vt:lpstr>
      <vt:lpstr>Custom</vt:lpstr>
      <vt:lpstr>Schedular Program</vt:lpstr>
      <vt:lpstr>PowerPoint Presentation</vt:lpstr>
      <vt:lpstr>Implementation</vt:lpstr>
      <vt:lpstr>Goals/demo</vt:lpstr>
      <vt:lpstr>Future work/conclusion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Jacob Huerta</dc:creator>
  <cp:lastModifiedBy>Jacob Huerta</cp:lastModifiedBy>
  <cp:revision>1</cp:revision>
  <dcterms:created xsi:type="dcterms:W3CDTF">2025-04-19T07:19:58Z</dcterms:created>
  <dcterms:modified xsi:type="dcterms:W3CDTF">2025-04-20T04:06:32Z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