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359" r:id="rId5"/>
    <p:sldId id="373" r:id="rId6"/>
    <p:sldId id="374" r:id="rId7"/>
    <p:sldId id="375" r:id="rId8"/>
    <p:sldId id="3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4995" autoAdjust="0"/>
  </p:normalViewPr>
  <p:slideViewPr>
    <p:cSldViewPr snapToGrid="0" snapToObjects="1" showGuides="1">
      <p:cViewPr varScale="1">
        <p:scale>
          <a:sx n="114" d="100"/>
          <a:sy n="114" d="100"/>
        </p:scale>
        <p:origin x="363" y="279"/>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4/19/2025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pixnio.com/miscellaneous/notebook-notes-paper-planning-schedule-time-writi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1447101"/>
            <a:ext cx="3159153" cy="1114948"/>
          </a:xfrm>
        </p:spPr>
        <p:txBody>
          <a:bodyPr/>
          <a:lstStyle/>
          <a:p>
            <a:r>
              <a:rPr lang="en-US" dirty="0"/>
              <a:t>Schedular Program</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Jacob Huerta, Ben Sprankle, Martin Aguilar</a:t>
            </a:r>
          </a:p>
          <a:p>
            <a:r>
              <a:rPr lang="en-US" dirty="0"/>
              <a:t>CompSci-2</a:t>
            </a:r>
          </a:p>
          <a:p>
            <a:r>
              <a:rPr lang="en-US" dirty="0"/>
              <a:t>04/19/2025</a:t>
            </a:r>
          </a:p>
          <a:p>
            <a:endParaRPr lang="en-US" dirty="0"/>
          </a:p>
        </p:txBody>
      </p:sp>
    </p:spTree>
    <p:extLst>
      <p:ext uri="{BB962C8B-B14F-4D97-AF65-F5344CB8AC3E}">
        <p14:creationId xmlns:p14="http://schemas.microsoft.com/office/powerpoint/2010/main" val="146015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14848" y="1790039"/>
            <a:ext cx="11562303" cy="2387865"/>
          </a:xfrm>
        </p:spPr>
        <p:txBody>
          <a:bodyPr/>
          <a:lstStyle/>
          <a:p>
            <a:r>
              <a:rPr lang="en-US" sz="1600" dirty="0"/>
              <a:t>Hello! We created this Schedular program In order to assist  others in simplifying their day-to-day needs in a proper organized fashion for their day!</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pic>
        <p:nvPicPr>
          <p:cNvPr id="10" name="Picture 9" descr="A close-up of a calendar&#10;&#10;AI-generated content may be incorrect.">
            <a:extLst>
              <a:ext uri="{FF2B5EF4-FFF2-40B4-BE49-F238E27FC236}">
                <a16:creationId xmlns:a16="http://schemas.microsoft.com/office/drawing/2014/main" id="{99611595-FEC9-D099-8BAC-C85CC1F7CDE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11460" y="2821845"/>
            <a:ext cx="7636254" cy="3100388"/>
          </a:xfrm>
          <a:prstGeom prst="rect">
            <a:avLst/>
          </a:prstGeom>
        </p:spPr>
      </p:pic>
    </p:spTree>
    <p:extLst>
      <p:ext uri="{BB962C8B-B14F-4D97-AF65-F5344CB8AC3E}">
        <p14:creationId xmlns:p14="http://schemas.microsoft.com/office/powerpoint/2010/main" val="139719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r>
              <a:rPr lang="en-US" dirty="0"/>
              <a:t>Implementation</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a:lstStyle/>
          <a:p>
            <a:pPr>
              <a:buNone/>
            </a:pPr>
            <a:r>
              <a:rPr lang="en-US" sz="1400" dirty="0">
                <a:latin typeface="Helvetica" panose="020B0604020202020204" pitchFamily="34" charset="0"/>
                <a:cs typeface="Helvetica" panose="020B0604020202020204" pitchFamily="34" charset="0"/>
              </a:rPr>
              <a:t>This Scheduler class was created to help users organize tasks based on priorities and time allocation. It allows the user to input tasks, assign priorities, and specify how much time each task requires. The program then reorders the tasks based on their priority and incorporates blocked times for specific days.</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59814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err="1"/>
              <a:t>DEMo</a:t>
            </a:r>
            <a:endParaRPr lang="en-US" dirty="0"/>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Future work/conclusion</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ENHANCING YOUR PRESENTATION</a:t>
            </a:r>
          </a:p>
        </p:txBody>
      </p:sp>
    </p:spTree>
    <p:extLst>
      <p:ext uri="{BB962C8B-B14F-4D97-AF65-F5344CB8AC3E}">
        <p14:creationId xmlns:p14="http://schemas.microsoft.com/office/powerpoint/2010/main" val="133073390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documentManagement/types"/>
    <ds:schemaRef ds:uri="http://www.w3.org/XML/1998/namespace"/>
    <ds:schemaRef ds:uri="http://purl.org/dc/terms/"/>
    <ds:schemaRef ds:uri="230e9df3-be65-4c73-a93b-d1236ebd677e"/>
    <ds:schemaRef ds:uri="http://schemas.microsoft.com/office/2006/metadata/properties"/>
    <ds:schemaRef ds:uri="http://purl.org/dc/dcmitype/"/>
    <ds:schemaRef ds:uri="http://purl.org/dc/elements/1.1/"/>
    <ds:schemaRef ds:uri="16c05727-aa75-4e4a-9b5f-8a80a1165891"/>
    <ds:schemaRef ds:uri="http://schemas.microsoft.com/office/infopath/2007/PartnerControls"/>
    <ds:schemaRef ds:uri="http://schemas.openxmlformats.org/package/2006/metadata/core-properties"/>
    <ds:schemaRef ds:uri="71af3243-3dd4-4a8d-8c0d-dd76da1f02a5"/>
    <ds:schemaRef ds:uri="http://schemas.microsoft.com/sharepoint/v3"/>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{76B0712B-CB68-4F58-8F7B-46B37EFF8ED7}tf11936837_win32</Template>
  <TotalTime>1206</TotalTime>
  <Words>168</Words>
  <Application>Microsoft Office PowerPoint</Application>
  <PresentationFormat>Widescreen</PresentationFormat>
  <Paragraphs>22</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Nova</vt:lpstr>
      <vt:lpstr>Biome</vt:lpstr>
      <vt:lpstr>Calibri</vt:lpstr>
      <vt:lpstr>Helvetica</vt:lpstr>
      <vt:lpstr>Custom</vt:lpstr>
      <vt:lpstr>Schedular Program</vt:lpstr>
      <vt:lpstr>PowerPoint Presentation</vt:lpstr>
      <vt:lpstr>Implementation</vt:lpstr>
      <vt:lpstr>DEMo</vt:lpstr>
      <vt:lpstr>Future work/conclusion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Huerta</dc:creator>
  <cp:lastModifiedBy>Jacob Huerta</cp:lastModifiedBy>
  <cp:revision>1</cp:revision>
  <dcterms:created xsi:type="dcterms:W3CDTF">2025-04-19T07:19:58Z</dcterms:created>
  <dcterms:modified xsi:type="dcterms:W3CDTF">2025-04-20T03:26:14Z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