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81" r:id="rId3"/>
    <p:sldId id="283" r:id="rId4"/>
    <p:sldId id="282" r:id="rId5"/>
    <p:sldId id="284" r:id="rId6"/>
    <p:sldId id="275" r:id="rId7"/>
    <p:sldId id="277" r:id="rId8"/>
    <p:sldId id="295" r:id="rId9"/>
    <p:sldId id="285" r:id="rId10"/>
    <p:sldId id="286" r:id="rId11"/>
    <p:sldId id="287" r:id="rId12"/>
    <p:sldId id="288" r:id="rId13"/>
    <p:sldId id="298" r:id="rId14"/>
    <p:sldId id="291" r:id="rId15"/>
    <p:sldId id="276" r:id="rId16"/>
    <p:sldId id="296" r:id="rId17"/>
    <p:sldId id="297" r:id="rId18"/>
    <p:sldId id="29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F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8B8A08-D3E6-449E-9821-AAE79BFD7F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AB61CB3-EF7D-4DAE-859C-0DCF66E75FF3}">
      <dgm:prSet/>
      <dgm:spPr/>
      <dgm:t>
        <a:bodyPr/>
        <a:lstStyle/>
        <a:p>
          <a:pPr rtl="0"/>
          <a:r>
            <a:rPr lang="de-DE" dirty="0" err="1" smtClean="0"/>
            <a:t>What</a:t>
          </a:r>
          <a:r>
            <a:rPr lang="de-DE" dirty="0" smtClean="0"/>
            <a:t> </a:t>
          </a:r>
          <a:r>
            <a:rPr lang="de-DE" dirty="0" err="1" smtClean="0"/>
            <a:t>are</a:t>
          </a:r>
          <a:r>
            <a:rPr lang="de-DE" dirty="0" smtClean="0"/>
            <a:t> </a:t>
          </a:r>
          <a:r>
            <a:rPr lang="de-DE" dirty="0" err="1" smtClean="0"/>
            <a:t>the</a:t>
          </a:r>
          <a:r>
            <a:rPr lang="de-DE" dirty="0" smtClean="0"/>
            <a:t> </a:t>
          </a:r>
          <a:r>
            <a:rPr lang="de-DE" dirty="0" err="1" smtClean="0"/>
            <a:t>main</a:t>
          </a:r>
          <a:r>
            <a:rPr lang="de-DE" dirty="0" smtClean="0"/>
            <a:t> </a:t>
          </a:r>
          <a:r>
            <a:rPr lang="de-DE" dirty="0" err="1" smtClean="0"/>
            <a:t>target</a:t>
          </a:r>
          <a:r>
            <a:rPr lang="de-DE" dirty="0" smtClean="0"/>
            <a:t> </a:t>
          </a:r>
          <a:r>
            <a:rPr lang="de-DE" dirty="0" err="1" smtClean="0"/>
            <a:t>groups</a:t>
          </a:r>
          <a:r>
            <a:rPr lang="de-DE" dirty="0" smtClean="0"/>
            <a:t> </a:t>
          </a:r>
          <a:r>
            <a:rPr lang="de-DE" dirty="0" err="1" smtClean="0"/>
            <a:t>and</a:t>
          </a:r>
          <a:r>
            <a:rPr lang="de-DE" dirty="0" smtClean="0"/>
            <a:t> </a:t>
          </a:r>
          <a:r>
            <a:rPr lang="de-DE" dirty="0" err="1" smtClean="0"/>
            <a:t>where</a:t>
          </a:r>
          <a:r>
            <a:rPr lang="de-DE" dirty="0" smtClean="0"/>
            <a:t> to find </a:t>
          </a:r>
          <a:r>
            <a:rPr lang="de-DE" dirty="0" err="1" smtClean="0"/>
            <a:t>them</a:t>
          </a:r>
          <a:r>
            <a:rPr lang="de-DE" dirty="0" smtClean="0"/>
            <a:t>?</a:t>
          </a:r>
          <a:endParaRPr lang="en-US" dirty="0"/>
        </a:p>
      </dgm:t>
    </dgm:pt>
    <dgm:pt modelId="{9C29FF82-59B1-4F54-8B1C-7937FA666377}" type="parTrans" cxnId="{819E46F3-602E-4C90-8C65-360D5F3319D0}">
      <dgm:prSet/>
      <dgm:spPr/>
      <dgm:t>
        <a:bodyPr/>
        <a:lstStyle/>
        <a:p>
          <a:endParaRPr lang="de-DE"/>
        </a:p>
      </dgm:t>
    </dgm:pt>
    <dgm:pt modelId="{7DF99E15-3679-4B32-9E8E-BCBCC438D5E1}" type="sibTrans" cxnId="{819E46F3-602E-4C90-8C65-360D5F3319D0}">
      <dgm:prSet/>
      <dgm:spPr/>
      <dgm:t>
        <a:bodyPr/>
        <a:lstStyle/>
        <a:p>
          <a:endParaRPr lang="de-DE"/>
        </a:p>
      </dgm:t>
    </dgm:pt>
    <dgm:pt modelId="{D47A9516-07CD-4E49-AAAD-9E4B6C18EB0F}">
      <dgm:prSet/>
      <dgm:spPr/>
      <dgm:t>
        <a:bodyPr/>
        <a:lstStyle/>
        <a:p>
          <a:pPr rtl="0"/>
          <a:r>
            <a:rPr lang="de-DE" dirty="0" err="1" smtClean="0"/>
            <a:t>How</a:t>
          </a:r>
          <a:r>
            <a:rPr lang="de-DE" dirty="0" smtClean="0"/>
            <a:t> </a:t>
          </a:r>
          <a:r>
            <a:rPr lang="de-DE" dirty="0" err="1" smtClean="0"/>
            <a:t>well</a:t>
          </a:r>
          <a:r>
            <a:rPr lang="de-DE" dirty="0" smtClean="0"/>
            <a:t> </a:t>
          </a:r>
          <a:r>
            <a:rPr lang="de-DE" dirty="0" err="1" smtClean="0"/>
            <a:t>does</a:t>
          </a:r>
          <a:r>
            <a:rPr lang="de-DE" dirty="0" smtClean="0"/>
            <a:t> </a:t>
          </a:r>
          <a:r>
            <a:rPr lang="de-DE" dirty="0" err="1" smtClean="0"/>
            <a:t>the</a:t>
          </a:r>
          <a:r>
            <a:rPr lang="de-DE" dirty="0" smtClean="0"/>
            <a:t> </a:t>
          </a:r>
          <a:r>
            <a:rPr lang="de-DE" dirty="0" err="1" smtClean="0"/>
            <a:t>planned</a:t>
          </a:r>
          <a:r>
            <a:rPr lang="de-DE" dirty="0" smtClean="0"/>
            <a:t> </a:t>
          </a:r>
          <a:r>
            <a:rPr lang="de-DE" dirty="0" err="1" smtClean="0"/>
            <a:t>restaurant</a:t>
          </a:r>
          <a:r>
            <a:rPr lang="de-DE" dirty="0" smtClean="0"/>
            <a:t> </a:t>
          </a:r>
          <a:r>
            <a:rPr lang="de-DE" dirty="0" err="1" smtClean="0"/>
            <a:t>and</a:t>
          </a:r>
          <a:r>
            <a:rPr lang="de-DE" dirty="0" smtClean="0"/>
            <a:t> </a:t>
          </a:r>
          <a:r>
            <a:rPr lang="de-DE" dirty="0" err="1" smtClean="0"/>
            <a:t>the</a:t>
          </a:r>
          <a:r>
            <a:rPr lang="de-DE" dirty="0" smtClean="0"/>
            <a:t> </a:t>
          </a:r>
          <a:r>
            <a:rPr lang="de-DE" dirty="0" err="1" smtClean="0"/>
            <a:t>local</a:t>
          </a:r>
          <a:r>
            <a:rPr lang="de-DE" dirty="0" smtClean="0"/>
            <a:t> </a:t>
          </a:r>
          <a:r>
            <a:rPr lang="de-DE" dirty="0" err="1" smtClean="0"/>
            <a:t>business</a:t>
          </a:r>
          <a:r>
            <a:rPr lang="de-DE" dirty="0" smtClean="0"/>
            <a:t> </a:t>
          </a:r>
          <a:r>
            <a:rPr lang="de-DE" dirty="0" err="1" smtClean="0"/>
            <a:t>environment</a:t>
          </a:r>
          <a:r>
            <a:rPr lang="de-DE" dirty="0" smtClean="0"/>
            <a:t> fit </a:t>
          </a:r>
          <a:r>
            <a:rPr lang="de-DE" dirty="0" err="1" smtClean="0"/>
            <a:t>together</a:t>
          </a:r>
          <a:r>
            <a:rPr lang="de-DE" dirty="0" smtClean="0"/>
            <a:t>?</a:t>
          </a:r>
          <a:endParaRPr lang="en-US" dirty="0"/>
        </a:p>
      </dgm:t>
    </dgm:pt>
    <dgm:pt modelId="{C2E11061-7114-4269-B7B5-E1DB10ED7EA1}" type="parTrans" cxnId="{5B9C905D-A15D-4B1C-BC2B-20580C0B8B30}">
      <dgm:prSet/>
      <dgm:spPr/>
      <dgm:t>
        <a:bodyPr/>
        <a:lstStyle/>
        <a:p>
          <a:endParaRPr lang="de-DE"/>
        </a:p>
      </dgm:t>
    </dgm:pt>
    <dgm:pt modelId="{6CB1641F-989B-4E00-BC63-900C9FCC58F2}" type="sibTrans" cxnId="{5B9C905D-A15D-4B1C-BC2B-20580C0B8B30}">
      <dgm:prSet/>
      <dgm:spPr/>
      <dgm:t>
        <a:bodyPr/>
        <a:lstStyle/>
        <a:p>
          <a:endParaRPr lang="de-DE"/>
        </a:p>
      </dgm:t>
    </dgm:pt>
    <dgm:pt modelId="{DDED3F22-A714-4B6E-B62F-7D095A3C7D4F}" type="pres">
      <dgm:prSet presAssocID="{658B8A08-D3E6-449E-9821-AAE79BFD7F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66BAF8E-1151-4631-BFB7-CE19ECA665D4}" type="pres">
      <dgm:prSet presAssocID="{9AB61CB3-EF7D-4DAE-859C-0DCF66E75FF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A2A368-EE03-46DC-8E5D-BD994E85E38B}" type="pres">
      <dgm:prSet presAssocID="{7DF99E15-3679-4B32-9E8E-BCBCC438D5E1}" presName="spacer" presStyleCnt="0"/>
      <dgm:spPr/>
    </dgm:pt>
    <dgm:pt modelId="{AA5E7C87-7D7B-4856-8334-D1A2B9078696}" type="pres">
      <dgm:prSet presAssocID="{D47A9516-07CD-4E49-AAAD-9E4B6C18EB0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B9C905D-A15D-4B1C-BC2B-20580C0B8B30}" srcId="{658B8A08-D3E6-449E-9821-AAE79BFD7F3A}" destId="{D47A9516-07CD-4E49-AAAD-9E4B6C18EB0F}" srcOrd="1" destOrd="0" parTransId="{C2E11061-7114-4269-B7B5-E1DB10ED7EA1}" sibTransId="{6CB1641F-989B-4E00-BC63-900C9FCC58F2}"/>
    <dgm:cxn modelId="{9ED3ED68-96BA-47F0-AF9F-A764888289A8}" type="presOf" srcId="{658B8A08-D3E6-449E-9821-AAE79BFD7F3A}" destId="{DDED3F22-A714-4B6E-B62F-7D095A3C7D4F}" srcOrd="0" destOrd="0" presId="urn:microsoft.com/office/officeart/2005/8/layout/vList2"/>
    <dgm:cxn modelId="{819E46F3-602E-4C90-8C65-360D5F3319D0}" srcId="{658B8A08-D3E6-449E-9821-AAE79BFD7F3A}" destId="{9AB61CB3-EF7D-4DAE-859C-0DCF66E75FF3}" srcOrd="0" destOrd="0" parTransId="{9C29FF82-59B1-4F54-8B1C-7937FA666377}" sibTransId="{7DF99E15-3679-4B32-9E8E-BCBCC438D5E1}"/>
    <dgm:cxn modelId="{1EAC0428-3736-4BAB-B31A-E41756E64581}" type="presOf" srcId="{9AB61CB3-EF7D-4DAE-859C-0DCF66E75FF3}" destId="{866BAF8E-1151-4631-BFB7-CE19ECA665D4}" srcOrd="0" destOrd="0" presId="urn:microsoft.com/office/officeart/2005/8/layout/vList2"/>
    <dgm:cxn modelId="{40FDC257-5A4F-48AC-8C9F-3C306D8035C2}" type="presOf" srcId="{D47A9516-07CD-4E49-AAAD-9E4B6C18EB0F}" destId="{AA5E7C87-7D7B-4856-8334-D1A2B9078696}" srcOrd="0" destOrd="0" presId="urn:microsoft.com/office/officeart/2005/8/layout/vList2"/>
    <dgm:cxn modelId="{614B831C-4561-4F80-BBAC-9C00644EEDE7}" type="presParOf" srcId="{DDED3F22-A714-4B6E-B62F-7D095A3C7D4F}" destId="{866BAF8E-1151-4631-BFB7-CE19ECA665D4}" srcOrd="0" destOrd="0" presId="urn:microsoft.com/office/officeart/2005/8/layout/vList2"/>
    <dgm:cxn modelId="{7995775E-E200-4DEA-9DBD-BD4C2DAE2B46}" type="presParOf" srcId="{DDED3F22-A714-4B6E-B62F-7D095A3C7D4F}" destId="{3DA2A368-EE03-46DC-8E5D-BD994E85E38B}" srcOrd="1" destOrd="0" presId="urn:microsoft.com/office/officeart/2005/8/layout/vList2"/>
    <dgm:cxn modelId="{FB1E31FB-E0FF-4A70-B9ED-AF472361A02F}" type="presParOf" srcId="{DDED3F22-A714-4B6E-B62F-7D095A3C7D4F}" destId="{AA5E7C87-7D7B-4856-8334-D1A2B907869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BAF8E-1151-4631-BFB7-CE19ECA665D4}">
      <dsp:nvSpPr>
        <dsp:cNvPr id="0" name=""/>
        <dsp:cNvSpPr/>
      </dsp:nvSpPr>
      <dsp:spPr>
        <a:xfrm>
          <a:off x="0" y="269391"/>
          <a:ext cx="7729728" cy="123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err="1" smtClean="0"/>
            <a:t>What</a:t>
          </a:r>
          <a:r>
            <a:rPr lang="de-DE" sz="3200" kern="1200" dirty="0" smtClean="0"/>
            <a:t> </a:t>
          </a:r>
          <a:r>
            <a:rPr lang="de-DE" sz="3200" kern="1200" dirty="0" err="1" smtClean="0"/>
            <a:t>are</a:t>
          </a:r>
          <a:r>
            <a:rPr lang="de-DE" sz="3200" kern="1200" dirty="0" smtClean="0"/>
            <a:t> </a:t>
          </a:r>
          <a:r>
            <a:rPr lang="de-DE" sz="3200" kern="1200" dirty="0" err="1" smtClean="0"/>
            <a:t>the</a:t>
          </a:r>
          <a:r>
            <a:rPr lang="de-DE" sz="3200" kern="1200" dirty="0" smtClean="0"/>
            <a:t> </a:t>
          </a:r>
          <a:r>
            <a:rPr lang="de-DE" sz="3200" kern="1200" dirty="0" err="1" smtClean="0"/>
            <a:t>main</a:t>
          </a:r>
          <a:r>
            <a:rPr lang="de-DE" sz="3200" kern="1200" dirty="0" smtClean="0"/>
            <a:t> </a:t>
          </a:r>
          <a:r>
            <a:rPr lang="de-DE" sz="3200" kern="1200" dirty="0" err="1" smtClean="0"/>
            <a:t>target</a:t>
          </a:r>
          <a:r>
            <a:rPr lang="de-DE" sz="3200" kern="1200" dirty="0" smtClean="0"/>
            <a:t> </a:t>
          </a:r>
          <a:r>
            <a:rPr lang="de-DE" sz="3200" kern="1200" dirty="0" err="1" smtClean="0"/>
            <a:t>groups</a:t>
          </a:r>
          <a:r>
            <a:rPr lang="de-DE" sz="3200" kern="1200" dirty="0" smtClean="0"/>
            <a:t> </a:t>
          </a:r>
          <a:r>
            <a:rPr lang="de-DE" sz="3200" kern="1200" dirty="0" err="1" smtClean="0"/>
            <a:t>and</a:t>
          </a:r>
          <a:r>
            <a:rPr lang="de-DE" sz="3200" kern="1200" dirty="0" smtClean="0"/>
            <a:t> </a:t>
          </a:r>
          <a:r>
            <a:rPr lang="de-DE" sz="3200" kern="1200" dirty="0" err="1" smtClean="0"/>
            <a:t>where</a:t>
          </a:r>
          <a:r>
            <a:rPr lang="de-DE" sz="3200" kern="1200" dirty="0" smtClean="0"/>
            <a:t> to find </a:t>
          </a:r>
          <a:r>
            <a:rPr lang="de-DE" sz="3200" kern="1200" dirty="0" err="1" smtClean="0"/>
            <a:t>them</a:t>
          </a:r>
          <a:r>
            <a:rPr lang="de-DE" sz="3200" kern="1200" dirty="0" smtClean="0"/>
            <a:t>?</a:t>
          </a:r>
          <a:endParaRPr lang="en-US" sz="3200" kern="1200" dirty="0"/>
        </a:p>
      </dsp:txBody>
      <dsp:txXfrm>
        <a:off x="60313" y="329704"/>
        <a:ext cx="7609102" cy="1114894"/>
      </dsp:txXfrm>
    </dsp:sp>
    <dsp:sp modelId="{AA5E7C87-7D7B-4856-8334-D1A2B9078696}">
      <dsp:nvSpPr>
        <dsp:cNvPr id="0" name=""/>
        <dsp:cNvSpPr/>
      </dsp:nvSpPr>
      <dsp:spPr>
        <a:xfrm>
          <a:off x="0" y="1597071"/>
          <a:ext cx="7729728" cy="123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err="1" smtClean="0"/>
            <a:t>How</a:t>
          </a:r>
          <a:r>
            <a:rPr lang="de-DE" sz="3200" kern="1200" dirty="0" smtClean="0"/>
            <a:t> </a:t>
          </a:r>
          <a:r>
            <a:rPr lang="de-DE" sz="3200" kern="1200" dirty="0" err="1" smtClean="0"/>
            <a:t>well</a:t>
          </a:r>
          <a:r>
            <a:rPr lang="de-DE" sz="3200" kern="1200" dirty="0" smtClean="0"/>
            <a:t> </a:t>
          </a:r>
          <a:r>
            <a:rPr lang="de-DE" sz="3200" kern="1200" dirty="0" err="1" smtClean="0"/>
            <a:t>does</a:t>
          </a:r>
          <a:r>
            <a:rPr lang="de-DE" sz="3200" kern="1200" dirty="0" smtClean="0"/>
            <a:t> </a:t>
          </a:r>
          <a:r>
            <a:rPr lang="de-DE" sz="3200" kern="1200" dirty="0" err="1" smtClean="0"/>
            <a:t>the</a:t>
          </a:r>
          <a:r>
            <a:rPr lang="de-DE" sz="3200" kern="1200" dirty="0" smtClean="0"/>
            <a:t> </a:t>
          </a:r>
          <a:r>
            <a:rPr lang="de-DE" sz="3200" kern="1200" dirty="0" err="1" smtClean="0"/>
            <a:t>planned</a:t>
          </a:r>
          <a:r>
            <a:rPr lang="de-DE" sz="3200" kern="1200" dirty="0" smtClean="0"/>
            <a:t> </a:t>
          </a:r>
          <a:r>
            <a:rPr lang="de-DE" sz="3200" kern="1200" dirty="0" err="1" smtClean="0"/>
            <a:t>restaurant</a:t>
          </a:r>
          <a:r>
            <a:rPr lang="de-DE" sz="3200" kern="1200" dirty="0" smtClean="0"/>
            <a:t> </a:t>
          </a:r>
          <a:r>
            <a:rPr lang="de-DE" sz="3200" kern="1200" dirty="0" err="1" smtClean="0"/>
            <a:t>and</a:t>
          </a:r>
          <a:r>
            <a:rPr lang="de-DE" sz="3200" kern="1200" dirty="0" smtClean="0"/>
            <a:t> </a:t>
          </a:r>
          <a:r>
            <a:rPr lang="de-DE" sz="3200" kern="1200" dirty="0" err="1" smtClean="0"/>
            <a:t>the</a:t>
          </a:r>
          <a:r>
            <a:rPr lang="de-DE" sz="3200" kern="1200" dirty="0" smtClean="0"/>
            <a:t> </a:t>
          </a:r>
          <a:r>
            <a:rPr lang="de-DE" sz="3200" kern="1200" dirty="0" err="1" smtClean="0"/>
            <a:t>local</a:t>
          </a:r>
          <a:r>
            <a:rPr lang="de-DE" sz="3200" kern="1200" dirty="0" smtClean="0"/>
            <a:t> </a:t>
          </a:r>
          <a:r>
            <a:rPr lang="de-DE" sz="3200" kern="1200" dirty="0" err="1" smtClean="0"/>
            <a:t>business</a:t>
          </a:r>
          <a:r>
            <a:rPr lang="de-DE" sz="3200" kern="1200" dirty="0" smtClean="0"/>
            <a:t> </a:t>
          </a:r>
          <a:r>
            <a:rPr lang="de-DE" sz="3200" kern="1200" dirty="0" err="1" smtClean="0"/>
            <a:t>environment</a:t>
          </a:r>
          <a:r>
            <a:rPr lang="de-DE" sz="3200" kern="1200" dirty="0" smtClean="0"/>
            <a:t> fit </a:t>
          </a:r>
          <a:r>
            <a:rPr lang="de-DE" sz="3200" kern="1200" dirty="0" err="1" smtClean="0"/>
            <a:t>together</a:t>
          </a:r>
          <a:r>
            <a:rPr lang="de-DE" sz="3200" kern="1200" dirty="0" smtClean="0"/>
            <a:t>?</a:t>
          </a:r>
          <a:endParaRPr lang="en-US" sz="3200" kern="1200" dirty="0"/>
        </a:p>
      </dsp:txBody>
      <dsp:txXfrm>
        <a:off x="60313" y="1657384"/>
        <a:ext cx="7609102" cy="1114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toronto.ca/dataset/neighborhood-profil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OPENING A VEGETARIAN Gourmet RESTAURANT IN TORONTO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Christine Brachthäuser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418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1136" y="391886"/>
            <a:ext cx="7729728" cy="1188720"/>
          </a:xfrm>
        </p:spPr>
        <p:txBody>
          <a:bodyPr/>
          <a:lstStyle/>
          <a:p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clusters</a:t>
            </a:r>
            <a:endParaRPr lang="en-US" dirty="0"/>
          </a:p>
        </p:txBody>
      </p:sp>
      <p:pic>
        <p:nvPicPr>
          <p:cNvPr id="4" name="Inhaltsplatzhalter 3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4" y="3956017"/>
            <a:ext cx="19053" cy="466790"/>
          </a:xfrm>
        </p:spPr>
      </p:pic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0" y="1881051"/>
            <a:ext cx="11913324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1136" y="1436914"/>
            <a:ext cx="7729728" cy="1449977"/>
          </a:xfrm>
        </p:spPr>
        <p:txBody>
          <a:bodyPr>
            <a:normAutofit/>
          </a:bodyPr>
          <a:lstStyle/>
          <a:p>
            <a:r>
              <a:rPr lang="de-DE" sz="6000" dirty="0" smtClean="0"/>
              <a:t>Cluster 4</a:t>
            </a:r>
            <a:endParaRPr lang="en-US" sz="6000" dirty="0"/>
          </a:p>
        </p:txBody>
      </p:sp>
      <p:pic>
        <p:nvPicPr>
          <p:cNvPr id="4" name="Inhaltsplatzhalter 3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3918857"/>
            <a:ext cx="11756571" cy="1685109"/>
          </a:xfrm>
        </p:spPr>
      </p:pic>
    </p:spTree>
    <p:extLst>
      <p:ext uri="{BB962C8B-B14F-4D97-AF65-F5344CB8AC3E}">
        <p14:creationId xmlns:p14="http://schemas.microsoft.com/office/powerpoint/2010/main" val="232656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1136" y="613954"/>
            <a:ext cx="7729728" cy="1240972"/>
          </a:xfrm>
        </p:spPr>
        <p:txBody>
          <a:bodyPr>
            <a:normAutofit/>
          </a:bodyPr>
          <a:lstStyle/>
          <a:p>
            <a:r>
              <a:rPr lang="de-DE" sz="4800" dirty="0" smtClean="0"/>
              <a:t>Cluster 2</a:t>
            </a:r>
            <a:endParaRPr lang="en-US" sz="4800" dirty="0"/>
          </a:p>
        </p:txBody>
      </p:sp>
      <p:pic>
        <p:nvPicPr>
          <p:cNvPr id="4" name="Inhaltsplatzhalter 3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0" y="2233749"/>
            <a:ext cx="11756570" cy="4284617"/>
          </a:xfrm>
        </p:spPr>
      </p:pic>
    </p:spTree>
    <p:extLst>
      <p:ext uri="{BB962C8B-B14F-4D97-AF65-F5344CB8AC3E}">
        <p14:creationId xmlns:p14="http://schemas.microsoft.com/office/powerpoint/2010/main" val="13380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1136" y="757646"/>
            <a:ext cx="7729728" cy="1058091"/>
          </a:xfrm>
        </p:spPr>
        <p:txBody>
          <a:bodyPr>
            <a:normAutofit/>
          </a:bodyPr>
          <a:lstStyle/>
          <a:p>
            <a:r>
              <a:rPr lang="de-DE" sz="4400" dirty="0" smtClean="0"/>
              <a:t>Cluster 9</a:t>
            </a:r>
            <a:endParaRPr lang="en-US" sz="4400" dirty="0"/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" y="2207623"/>
            <a:ext cx="11861075" cy="44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20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1136" y="901338"/>
            <a:ext cx="7729728" cy="1606732"/>
          </a:xfrm>
        </p:spPr>
        <p:txBody>
          <a:bodyPr>
            <a:normAutofit/>
          </a:bodyPr>
          <a:lstStyle/>
          <a:p>
            <a:r>
              <a:rPr lang="de-DE" sz="4400" dirty="0" err="1" smtClean="0"/>
              <a:t>Plausibility</a:t>
            </a:r>
            <a:r>
              <a:rPr lang="de-DE" sz="4400" dirty="0" smtClean="0"/>
              <a:t> check</a:t>
            </a:r>
            <a:endParaRPr lang="en-US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24297" y="3069771"/>
            <a:ext cx="8869680" cy="276932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de-DE" sz="10000" dirty="0" smtClean="0"/>
          </a:p>
          <a:p>
            <a:pPr marL="0" indent="0">
              <a:buNone/>
            </a:pPr>
            <a:r>
              <a:rPr lang="de-DE" sz="12300" dirty="0" err="1" smtClean="0"/>
              <a:t>Comparing</a:t>
            </a:r>
            <a:r>
              <a:rPr lang="de-DE" sz="12300" dirty="0" smtClean="0"/>
              <a:t> Income </a:t>
            </a:r>
            <a:r>
              <a:rPr lang="de-DE" sz="12300" dirty="0" err="1" smtClean="0"/>
              <a:t>and</a:t>
            </a:r>
            <a:r>
              <a:rPr lang="de-DE" sz="12300" dirty="0" smtClean="0"/>
              <a:t> Age Distribution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de-DE" sz="6300" dirty="0" err="1" smtClean="0"/>
              <a:t>Waterfront</a:t>
            </a:r>
            <a:r>
              <a:rPr lang="de-DE" sz="6300" dirty="0" smtClean="0"/>
              <a:t> Communities – The Island </a:t>
            </a:r>
            <a:endParaRPr lang="de-DE" sz="6300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de-DE" sz="6300" dirty="0" smtClean="0"/>
              <a:t>Casa </a:t>
            </a:r>
            <a:r>
              <a:rPr lang="de-DE" sz="6300" dirty="0" err="1" smtClean="0"/>
              <a:t>Loma</a:t>
            </a:r>
            <a:r>
              <a:rPr lang="de-DE" sz="6300" dirty="0" smtClean="0"/>
              <a:t> </a:t>
            </a:r>
            <a:endParaRPr lang="de-DE" sz="6300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de-DE" sz="6300" dirty="0" smtClean="0"/>
              <a:t>University</a:t>
            </a:r>
          </a:p>
          <a:p>
            <a:pPr lvl="1"/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7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3" y="600891"/>
            <a:ext cx="11103429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Bildschirmausschnitt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6" y="836022"/>
            <a:ext cx="5930537" cy="5381897"/>
          </a:xfrm>
        </p:spPr>
      </p:pic>
      <p:pic>
        <p:nvPicPr>
          <p:cNvPr id="6" name="Inhaltsplatzhalter 5" descr="Bildschirmausschnitt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94" y="836022"/>
            <a:ext cx="5812972" cy="5381898"/>
          </a:xfrm>
        </p:spPr>
      </p:pic>
    </p:spTree>
    <p:extLst>
      <p:ext uri="{BB962C8B-B14F-4D97-AF65-F5344CB8AC3E}">
        <p14:creationId xmlns:p14="http://schemas.microsoft.com/office/powerpoint/2010/main" val="319564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796834"/>
            <a:ext cx="5943600" cy="5421086"/>
          </a:xfrm>
          <a:prstGeom prst="rect">
            <a:avLst/>
          </a:prstGeom>
        </p:spPr>
      </p:pic>
      <p:pic>
        <p:nvPicPr>
          <p:cNvPr id="3" name="Inhaltsplatzhalter 4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796833"/>
            <a:ext cx="5956664" cy="542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11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1136" y="1267097"/>
            <a:ext cx="7729728" cy="1214845"/>
          </a:xfrm>
        </p:spPr>
        <p:txBody>
          <a:bodyPr>
            <a:normAutofit/>
          </a:bodyPr>
          <a:lstStyle/>
          <a:p>
            <a:r>
              <a:rPr lang="de-DE" sz="4400" dirty="0" err="1" smtClean="0"/>
              <a:t>conclusion</a:t>
            </a:r>
            <a:endParaRPr lang="en-US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e-DE" sz="2400" dirty="0" smtClean="0"/>
          </a:p>
          <a:p>
            <a:r>
              <a:rPr lang="de-DE" sz="2800" dirty="0" err="1" smtClean="0"/>
              <a:t>Waterfront</a:t>
            </a:r>
            <a:r>
              <a:rPr lang="de-DE" sz="2800" dirty="0" smtClean="0"/>
              <a:t> Communities – The Island a </a:t>
            </a:r>
            <a:r>
              <a:rPr lang="de-DE" sz="2800" dirty="0" err="1" smtClean="0"/>
              <a:t>reasonable</a:t>
            </a:r>
            <a:r>
              <a:rPr lang="de-DE" sz="2800" dirty="0" smtClean="0"/>
              <a:t> </a:t>
            </a:r>
            <a:r>
              <a:rPr lang="de-DE" sz="2800" dirty="0" err="1" smtClean="0"/>
              <a:t>choice</a:t>
            </a:r>
            <a:endParaRPr lang="de-DE" sz="2800" dirty="0"/>
          </a:p>
          <a:p>
            <a:r>
              <a:rPr lang="de-DE" sz="2800" dirty="0" smtClean="0"/>
              <a:t>Cluster </a:t>
            </a:r>
            <a:r>
              <a:rPr lang="de-DE" sz="2800" dirty="0" err="1" smtClean="0"/>
              <a:t>analysis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a </a:t>
            </a:r>
            <a:r>
              <a:rPr lang="de-DE" sz="2800" dirty="0" err="1" smtClean="0"/>
              <a:t>selection</a:t>
            </a:r>
            <a:r>
              <a:rPr lang="de-DE" sz="2800" dirty="0" smtClean="0"/>
              <a:t> </a:t>
            </a:r>
            <a:r>
              <a:rPr lang="de-DE" sz="2800" dirty="0" err="1" smtClean="0"/>
              <a:t>device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business</a:t>
            </a:r>
            <a:r>
              <a:rPr lang="de-DE" sz="2800" dirty="0" smtClean="0"/>
              <a:t> </a:t>
            </a:r>
            <a:r>
              <a:rPr lang="de-DE" sz="2800" dirty="0" err="1" smtClean="0"/>
              <a:t>location</a:t>
            </a:r>
            <a:r>
              <a:rPr lang="de-DE" sz="2800" dirty="0" smtClean="0"/>
              <a:t> </a:t>
            </a:r>
            <a:r>
              <a:rPr lang="de-DE" sz="2800" dirty="0" err="1" smtClean="0"/>
              <a:t>suitable</a:t>
            </a:r>
            <a:endParaRPr lang="de-DE" sz="2800" dirty="0"/>
          </a:p>
          <a:p>
            <a:r>
              <a:rPr lang="de-DE" sz="2800" dirty="0" smtClean="0"/>
              <a:t>Framework flexible </a:t>
            </a:r>
            <a:r>
              <a:rPr lang="de-DE" sz="2800" dirty="0" err="1" smtClean="0"/>
              <a:t>enough</a:t>
            </a:r>
            <a:r>
              <a:rPr lang="de-DE" sz="2800" dirty="0" smtClean="0"/>
              <a:t> to </a:t>
            </a:r>
            <a:r>
              <a:rPr lang="de-DE" sz="2800" dirty="0" err="1" smtClean="0"/>
              <a:t>include</a:t>
            </a:r>
            <a:r>
              <a:rPr lang="de-DE" sz="2800" dirty="0" smtClean="0"/>
              <a:t> </a:t>
            </a:r>
            <a:r>
              <a:rPr lang="de-DE" sz="2800" dirty="0" err="1" smtClean="0"/>
              <a:t>further</a:t>
            </a:r>
            <a:r>
              <a:rPr lang="de-DE" sz="2800" dirty="0" smtClean="0"/>
              <a:t> </a:t>
            </a:r>
            <a:r>
              <a:rPr lang="de-DE" sz="2800" dirty="0" err="1" smtClean="0"/>
              <a:t>selection</a:t>
            </a:r>
            <a:r>
              <a:rPr lang="de-DE" sz="2800" dirty="0" smtClean="0"/>
              <a:t> </a:t>
            </a:r>
            <a:r>
              <a:rPr lang="de-DE" sz="2800" dirty="0" err="1" smtClean="0"/>
              <a:t>criteria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a </a:t>
            </a:r>
            <a:r>
              <a:rPr lang="de-DE" sz="2800" dirty="0" err="1" smtClean="0"/>
              <a:t>truly</a:t>
            </a:r>
            <a:r>
              <a:rPr lang="de-DE" sz="2800" dirty="0" smtClean="0"/>
              <a:t> </a:t>
            </a:r>
            <a:r>
              <a:rPr lang="de-DE" sz="2800" dirty="0" err="1" smtClean="0"/>
              <a:t>comprehensive</a:t>
            </a:r>
            <a:r>
              <a:rPr lang="de-DE" sz="2800" dirty="0" smtClean="0"/>
              <a:t> </a:t>
            </a:r>
            <a:r>
              <a:rPr lang="de-DE" sz="2800" dirty="0" err="1" smtClean="0"/>
              <a:t>analysis</a:t>
            </a:r>
            <a:endParaRPr lang="de-DE" sz="28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93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 err="1" smtClean="0"/>
              <a:t>introduction</a:t>
            </a:r>
            <a:endParaRPr lang="en-US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 err="1" smtClean="0"/>
              <a:t>Growing</a:t>
            </a:r>
            <a:r>
              <a:rPr lang="de-DE" sz="2400" dirty="0" smtClean="0"/>
              <a:t> </a:t>
            </a:r>
            <a:r>
              <a:rPr lang="de-DE" sz="2400" dirty="0" err="1" smtClean="0"/>
              <a:t>trend</a:t>
            </a:r>
            <a:r>
              <a:rPr lang="de-DE" sz="2400" dirty="0" smtClean="0"/>
              <a:t> </a:t>
            </a:r>
            <a:r>
              <a:rPr lang="de-DE" sz="2400" dirty="0" err="1" smtClean="0"/>
              <a:t>towards</a:t>
            </a:r>
            <a:r>
              <a:rPr lang="de-DE" sz="2400" dirty="0" smtClean="0"/>
              <a:t> high </a:t>
            </a:r>
            <a:r>
              <a:rPr lang="de-DE" sz="2400" dirty="0" err="1" smtClean="0"/>
              <a:t>quality</a:t>
            </a:r>
            <a:r>
              <a:rPr lang="de-DE" sz="2400" dirty="0" smtClean="0"/>
              <a:t>, </a:t>
            </a:r>
            <a:r>
              <a:rPr lang="de-DE" sz="2400" dirty="0" err="1" smtClean="0"/>
              <a:t>ecologically</a:t>
            </a:r>
            <a:r>
              <a:rPr lang="de-DE" sz="2400" dirty="0" smtClean="0"/>
              <a:t> </a:t>
            </a:r>
            <a:r>
              <a:rPr lang="de-DE" sz="2400" dirty="0" err="1" smtClean="0"/>
              <a:t>sound</a:t>
            </a:r>
            <a:r>
              <a:rPr lang="de-DE" sz="2400" dirty="0" smtClean="0"/>
              <a:t> </a:t>
            </a:r>
            <a:r>
              <a:rPr lang="de-DE" sz="2400" dirty="0" err="1" smtClean="0"/>
              <a:t>food</a:t>
            </a:r>
            <a:r>
              <a:rPr lang="de-DE" sz="2400" dirty="0" smtClean="0"/>
              <a:t> </a:t>
            </a:r>
          </a:p>
          <a:p>
            <a:r>
              <a:rPr lang="de-DE" sz="2400" dirty="0" err="1" smtClean="0"/>
              <a:t>Rising</a:t>
            </a:r>
            <a:r>
              <a:rPr lang="de-DE" sz="2400" dirty="0" smtClean="0"/>
              <a:t> </a:t>
            </a:r>
            <a:r>
              <a:rPr lang="de-DE" sz="2400" dirty="0" err="1" smtClean="0"/>
              <a:t>appreciation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a </a:t>
            </a:r>
            <a:r>
              <a:rPr lang="de-DE" sz="2400" dirty="0" err="1" smtClean="0"/>
              <a:t>pleasant</a:t>
            </a:r>
            <a:r>
              <a:rPr lang="de-DE" sz="2400" dirty="0" smtClean="0"/>
              <a:t> </a:t>
            </a:r>
            <a:r>
              <a:rPr lang="de-DE" sz="2400" dirty="0" err="1" smtClean="0"/>
              <a:t>dining</a:t>
            </a:r>
            <a:r>
              <a:rPr lang="de-DE" sz="2400" dirty="0" smtClean="0"/>
              <a:t> </a:t>
            </a:r>
            <a:r>
              <a:rPr lang="de-DE" sz="2400" dirty="0" err="1" smtClean="0"/>
              <a:t>culture</a:t>
            </a:r>
            <a:endParaRPr lang="de-DE" sz="2400" dirty="0" smtClean="0"/>
          </a:p>
          <a:p>
            <a:r>
              <a:rPr lang="de-DE" sz="2400" dirty="0" smtClean="0"/>
              <a:t>Green </a:t>
            </a:r>
            <a:r>
              <a:rPr lang="de-DE" sz="2400" dirty="0" err="1" smtClean="0"/>
              <a:t>ideas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lifestyles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increasingly</a:t>
            </a:r>
            <a:r>
              <a:rPr lang="de-DE" sz="2400" dirty="0" smtClean="0"/>
              <a:t> </a:t>
            </a:r>
            <a:r>
              <a:rPr lang="de-DE" sz="2400" dirty="0" err="1" smtClean="0"/>
              <a:t>becoming</a:t>
            </a:r>
            <a:r>
              <a:rPr lang="de-DE" sz="2400" dirty="0" smtClean="0"/>
              <a:t> </a:t>
            </a:r>
            <a:r>
              <a:rPr lang="de-DE" sz="2400" dirty="0" err="1" smtClean="0"/>
              <a:t>mainstream</a:t>
            </a:r>
            <a:endParaRPr lang="de-DE" sz="2400" dirty="0" smtClean="0"/>
          </a:p>
          <a:p>
            <a:r>
              <a:rPr lang="de-DE" sz="2400" dirty="0" err="1" smtClean="0"/>
              <a:t>Vegetarian</a:t>
            </a:r>
            <a:r>
              <a:rPr lang="de-DE" sz="2400" dirty="0" smtClean="0"/>
              <a:t> </a:t>
            </a:r>
            <a:r>
              <a:rPr lang="de-DE" sz="2400" dirty="0" err="1" smtClean="0"/>
              <a:t>cuisine</a:t>
            </a:r>
            <a:r>
              <a:rPr lang="de-DE" sz="2400" dirty="0" smtClean="0"/>
              <a:t> </a:t>
            </a:r>
            <a:r>
              <a:rPr lang="de-DE" sz="2400" dirty="0" err="1" smtClean="0"/>
              <a:t>today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sophisticated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splendid</a:t>
            </a:r>
            <a:endParaRPr lang="de-DE" sz="2400" dirty="0" smtClean="0"/>
          </a:p>
          <a:p>
            <a:r>
              <a:rPr lang="de-DE" sz="2400" dirty="0" smtClean="0"/>
              <a:t>Great </a:t>
            </a:r>
            <a:r>
              <a:rPr lang="de-DE" sz="2400" dirty="0" err="1" smtClean="0"/>
              <a:t>opportunities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a </a:t>
            </a:r>
            <a:r>
              <a:rPr lang="de-DE" sz="2400" dirty="0" err="1" smtClean="0"/>
              <a:t>vegetarian</a:t>
            </a:r>
            <a:r>
              <a:rPr lang="de-DE" sz="2400" dirty="0" smtClean="0"/>
              <a:t> </a:t>
            </a:r>
            <a:r>
              <a:rPr lang="de-DE" sz="2400" dirty="0" err="1" smtClean="0"/>
              <a:t>gourmet</a:t>
            </a:r>
            <a:r>
              <a:rPr lang="de-DE" sz="2400" dirty="0" smtClean="0"/>
              <a:t> </a:t>
            </a:r>
            <a:r>
              <a:rPr lang="de-DE" sz="2400" dirty="0" err="1" smtClean="0"/>
              <a:t>restaurant</a:t>
            </a:r>
            <a:endParaRPr lang="de-DE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1136" y="535578"/>
            <a:ext cx="8127710" cy="1933302"/>
          </a:xfrm>
        </p:spPr>
        <p:txBody>
          <a:bodyPr>
            <a:normAutofit fontScale="90000"/>
          </a:bodyPr>
          <a:lstStyle/>
          <a:p>
            <a:r>
              <a:rPr lang="de-DE" sz="4400" dirty="0" err="1" smtClean="0"/>
              <a:t>Vegetarian</a:t>
            </a:r>
            <a:r>
              <a:rPr lang="de-DE" sz="4400" dirty="0" smtClean="0"/>
              <a:t> </a:t>
            </a:r>
            <a:r>
              <a:rPr lang="de-DE" sz="4400" dirty="0" err="1" smtClean="0"/>
              <a:t>gourmet</a:t>
            </a:r>
            <a:r>
              <a:rPr lang="de-DE" sz="4400" dirty="0" smtClean="0"/>
              <a:t> </a:t>
            </a:r>
            <a:r>
              <a:rPr lang="de-DE" sz="4400" dirty="0" err="1" smtClean="0"/>
              <a:t>restaurants</a:t>
            </a:r>
            <a:r>
              <a:rPr lang="de-DE" sz="4400" dirty="0" smtClean="0"/>
              <a:t> in Toronto  </a:t>
            </a:r>
            <a:r>
              <a:rPr lang="de-DE" dirty="0" smtClean="0"/>
              <a:t/>
            </a:r>
            <a:br>
              <a:rPr lang="de-DE" dirty="0" smtClean="0"/>
            </a:br>
            <a:endParaRPr lang="en-US" dirty="0"/>
          </a:p>
        </p:txBody>
      </p:sp>
      <p:pic>
        <p:nvPicPr>
          <p:cNvPr id="4" name="Inhaltsplatzhalter 3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3555911"/>
            <a:ext cx="11678194" cy="21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 smtClean="0"/>
              <a:t>Location </a:t>
            </a:r>
            <a:r>
              <a:rPr lang="de-DE" sz="4400" dirty="0" err="1" smtClean="0"/>
              <a:t>matters</a:t>
            </a:r>
            <a:endParaRPr lang="en-US" sz="44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966915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42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 smtClean="0"/>
              <a:t>Data </a:t>
            </a:r>
            <a:r>
              <a:rPr lang="de-DE" sz="4400" dirty="0" err="1" smtClean="0"/>
              <a:t>used</a:t>
            </a:r>
            <a:endParaRPr lang="en-US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4000" dirty="0" smtClean="0"/>
              <a:t>Toronto </a:t>
            </a:r>
            <a:r>
              <a:rPr lang="de-DE" sz="4000" dirty="0" err="1" smtClean="0"/>
              <a:t>Census</a:t>
            </a:r>
            <a:r>
              <a:rPr lang="de-DE" sz="4000" dirty="0" smtClean="0"/>
              <a:t> Data, </a:t>
            </a:r>
          </a:p>
          <a:p>
            <a:pPr marL="0" indent="0">
              <a:buNone/>
            </a:pPr>
            <a:r>
              <a:rPr lang="de-DE" dirty="0" smtClean="0"/>
              <a:t>    </a:t>
            </a:r>
            <a:r>
              <a:rPr lang="de-DE" sz="2000" dirty="0" err="1" smtClean="0"/>
              <a:t>available</a:t>
            </a:r>
            <a:r>
              <a:rPr lang="de-DE" sz="2000" dirty="0" smtClean="0"/>
              <a:t> </a:t>
            </a:r>
            <a:r>
              <a:rPr lang="de-DE" sz="2000" dirty="0"/>
              <a:t>at:  </a:t>
            </a:r>
            <a:r>
              <a:rPr lang="en-US" sz="2000" u="sng" dirty="0">
                <a:hlinkClick r:id="rId2"/>
              </a:rPr>
              <a:t>https://</a:t>
            </a:r>
            <a:r>
              <a:rPr lang="en-US" sz="2000" u="sng" dirty="0" smtClean="0">
                <a:hlinkClick r:id="rId2"/>
              </a:rPr>
              <a:t>open.toronto.ca/dataset/neighborhood-profiles/</a:t>
            </a:r>
            <a:endParaRPr lang="en-US" sz="2000" u="sng" dirty="0" smtClean="0"/>
          </a:p>
          <a:p>
            <a:endParaRPr lang="de-DE" u="sng" dirty="0"/>
          </a:p>
          <a:p>
            <a:r>
              <a:rPr lang="de-DE" sz="4000" dirty="0" err="1" smtClean="0"/>
              <a:t>Foursquare</a:t>
            </a:r>
            <a:r>
              <a:rPr lang="de-DE" sz="4000" dirty="0" smtClean="0"/>
              <a:t> Global </a:t>
            </a:r>
            <a:r>
              <a:rPr lang="de-DE" sz="4000" dirty="0"/>
              <a:t>D</a:t>
            </a:r>
            <a:r>
              <a:rPr lang="de-DE" sz="4000" dirty="0" smtClean="0"/>
              <a:t>atabase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</a:t>
            </a:r>
            <a:r>
              <a:rPr lang="de-DE" sz="2000" dirty="0" err="1" smtClean="0"/>
              <a:t>access</a:t>
            </a:r>
            <a:r>
              <a:rPr lang="de-DE" sz="2000" dirty="0" smtClean="0"/>
              <a:t> via PLACES  API</a:t>
            </a:r>
            <a:endParaRPr lang="en-US" sz="2000" dirty="0" smtClean="0"/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Selected Data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census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endParaRPr lang="en-US" dirty="0"/>
          </a:p>
        </p:txBody>
      </p:sp>
      <p:pic>
        <p:nvPicPr>
          <p:cNvPr id="4" name="Inhaltsplatzhalter 3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" y="2939143"/>
            <a:ext cx="11861073" cy="3448594"/>
          </a:xfrm>
        </p:spPr>
      </p:pic>
    </p:spTree>
    <p:extLst>
      <p:ext uri="{BB962C8B-B14F-4D97-AF65-F5344CB8AC3E}">
        <p14:creationId xmlns:p14="http://schemas.microsoft.com/office/powerpoint/2010/main" val="35829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/>
              <a:t>Geodata</a:t>
            </a:r>
            <a:endParaRPr lang="en-US" sz="3600" dirty="0"/>
          </a:p>
        </p:txBody>
      </p:sp>
      <p:pic>
        <p:nvPicPr>
          <p:cNvPr id="5" name="Inhaltsplatzhalter 4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78" y="888275"/>
            <a:ext cx="5316582" cy="5264332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 err="1" smtClean="0"/>
              <a:t>Latitude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Longitude</a:t>
            </a:r>
            <a:r>
              <a:rPr lang="de-DE" sz="2800" dirty="0" smtClean="0"/>
              <a:t> </a:t>
            </a:r>
            <a:r>
              <a:rPr lang="de-DE" sz="2800" dirty="0"/>
              <a:t>V</a:t>
            </a:r>
            <a:r>
              <a:rPr lang="de-DE" sz="2800" dirty="0" smtClean="0"/>
              <a:t>alues </a:t>
            </a:r>
            <a:r>
              <a:rPr lang="de-DE" sz="2800" dirty="0" err="1" smtClean="0"/>
              <a:t>for</a:t>
            </a:r>
            <a:r>
              <a:rPr lang="de-DE" sz="2800" dirty="0" smtClean="0"/>
              <a:t> all 140 </a:t>
            </a:r>
            <a:r>
              <a:rPr lang="de-DE" sz="2800" dirty="0" err="1"/>
              <a:t>N</a:t>
            </a:r>
            <a:r>
              <a:rPr lang="de-DE" sz="2800" dirty="0" err="1" smtClean="0"/>
              <a:t>eighborhoods</a:t>
            </a:r>
            <a:r>
              <a:rPr lang="de-DE" sz="2800" dirty="0" smtClean="0"/>
              <a:t> </a:t>
            </a:r>
            <a:r>
              <a:rPr lang="de-DE" sz="2800" dirty="0" err="1" smtClean="0"/>
              <a:t>retrieved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Geocoder</a:t>
            </a:r>
            <a:r>
              <a:rPr lang="de-DE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727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Venue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endParaRPr lang="en-US" dirty="0"/>
          </a:p>
        </p:txBody>
      </p:sp>
      <p:pic>
        <p:nvPicPr>
          <p:cNvPr id="4" name="Inhaltsplatzhalter 3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599508"/>
            <a:ext cx="11299370" cy="3762103"/>
          </a:xfrm>
        </p:spPr>
      </p:pic>
    </p:spTree>
    <p:extLst>
      <p:ext uri="{BB962C8B-B14F-4D97-AF65-F5344CB8AC3E}">
        <p14:creationId xmlns:p14="http://schemas.microsoft.com/office/powerpoint/2010/main" val="389993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merged</a:t>
            </a:r>
            <a:r>
              <a:rPr lang="de-DE" dirty="0" smtClean="0"/>
              <a:t> </a:t>
            </a:r>
            <a:r>
              <a:rPr lang="de-DE" dirty="0" err="1" smtClean="0"/>
              <a:t>dataframe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cluster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en-US" dirty="0"/>
          </a:p>
        </p:txBody>
      </p:sp>
      <p:pic>
        <p:nvPicPr>
          <p:cNvPr id="4" name="Inhaltsplatzhalter 3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2756262"/>
            <a:ext cx="11743508" cy="3540033"/>
          </a:xfrm>
        </p:spPr>
      </p:pic>
    </p:spTree>
    <p:extLst>
      <p:ext uri="{BB962C8B-B14F-4D97-AF65-F5344CB8AC3E}">
        <p14:creationId xmlns:p14="http://schemas.microsoft.com/office/powerpoint/2010/main" val="24742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189</Words>
  <Application>Microsoft Office PowerPoint</Application>
  <PresentationFormat>Breitbild</PresentationFormat>
  <Paragraphs>41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Wingdings</vt:lpstr>
      <vt:lpstr>Parcel</vt:lpstr>
      <vt:lpstr>OPENING A VEGETARIAN Gourmet RESTAURANT IN TORONTO</vt:lpstr>
      <vt:lpstr>introduction</vt:lpstr>
      <vt:lpstr>Vegetarian gourmet restaurants in Toronto   </vt:lpstr>
      <vt:lpstr>Location matters</vt:lpstr>
      <vt:lpstr>Data used</vt:lpstr>
      <vt:lpstr>Selected Data from the census data set</vt:lpstr>
      <vt:lpstr>Geodata</vt:lpstr>
      <vt:lpstr>Venue search</vt:lpstr>
      <vt:lpstr>Newly created merged dataframe used for cluster analysis</vt:lpstr>
      <vt:lpstr>Overview of clusters</vt:lpstr>
      <vt:lpstr>Cluster 4</vt:lpstr>
      <vt:lpstr>Cluster 2</vt:lpstr>
      <vt:lpstr>Cluster 9</vt:lpstr>
      <vt:lpstr>Plausibility check</vt:lpstr>
      <vt:lpstr>PowerPoint-Präsentation</vt:lpstr>
      <vt:lpstr>PowerPoint-Präsentation</vt:lpstr>
      <vt:lpstr>PowerPoint-Präsentation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VEGETARIAN RESTAURANT IN TORONTO</dc:title>
  <dc:creator>Christine Brachthäuser</dc:creator>
  <cp:lastModifiedBy>Christine Brachthäuser</cp:lastModifiedBy>
  <cp:revision>51</cp:revision>
  <dcterms:created xsi:type="dcterms:W3CDTF">2021-06-21T17:49:46Z</dcterms:created>
  <dcterms:modified xsi:type="dcterms:W3CDTF">2021-07-25T23:09:39Z</dcterms:modified>
</cp:coreProperties>
</file>