
<file path=[Content_Types].xml><?xml version="1.0" encoding="utf-8"?>
<Types xmlns="http://schemas.openxmlformats.org/package/2006/content-types">
  <Default Extension="jpeg" ContentType="image/jpeg"/>
  <Default Extension="vml" ContentType="application/vnd.openxmlformats-officedocument.vmlDrawing"/>
  <Default Extension="xls" ContentType="application/vnd.ms-excel"/>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6"/>
  </p:notesMasterIdLst>
  <p:handoutMasterIdLst>
    <p:handoutMasterId r:id="rId18"/>
  </p:handoutMasterIdLst>
  <p:sldIdLst>
    <p:sldId id="358" r:id="rId4"/>
    <p:sldId id="296" r:id="rId5"/>
    <p:sldId id="324" r:id="rId7"/>
    <p:sldId id="297" r:id="rId8"/>
    <p:sldId id="319" r:id="rId9"/>
    <p:sldId id="313" r:id="rId10"/>
    <p:sldId id="316" r:id="rId11"/>
    <p:sldId id="322" r:id="rId12"/>
    <p:sldId id="317" r:id="rId13"/>
    <p:sldId id="326" r:id="rId14"/>
    <p:sldId id="330" r:id="rId15"/>
    <p:sldId id="329" r:id="rId16"/>
    <p:sldId id="378" r:id="rId17"/>
  </p:sldIdLst>
  <p:sldSz cx="9144000" cy="6858000" type="screen4x3"/>
  <p:notesSz cx="6760845" cy="9942195"/>
  <p:defaultTextStyle>
    <a:defPPr>
      <a:defRPr lang="zh-TW"/>
    </a:defPPr>
    <a:lvl1pPr algn="l" rtl="0" fontAlgn="base">
      <a:spcBef>
        <a:spcPct val="0"/>
      </a:spcBef>
      <a:spcAft>
        <a:spcPct val="0"/>
      </a:spcAft>
      <a:defRPr kumimoji="1" kern="1200">
        <a:solidFill>
          <a:schemeClr val="tx1"/>
        </a:solidFill>
        <a:latin typeface="Arial" panose="020B0604020202020204" pitchFamily="34" charset="0"/>
        <a:ea typeface="新細明體" panose="02020500000000000000"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anose="02020500000000000000"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anose="02020500000000000000"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anose="02020500000000000000"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anose="02020500000000000000"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charset="-120"/>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uby_Chiu Ruby_Chiu"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66CC"/>
    <a:srgbClr val="FF99CC"/>
    <a:srgbClr val="99FF33"/>
    <a:srgbClr val="36F3F3"/>
    <a:srgbClr val="FFCC00"/>
    <a:srgbClr val="FF9900"/>
    <a:srgbClr val="2279F3"/>
    <a:srgbClr val="FFCC99"/>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91" autoAdjust="0"/>
    <p:restoredTop sz="85838" autoAdjust="0"/>
  </p:normalViewPr>
  <p:slideViewPr>
    <p:cSldViewPr>
      <p:cViewPr>
        <p:scale>
          <a:sx n="80" d="100"/>
          <a:sy n="80" d="100"/>
        </p:scale>
        <p:origin x="-852" y="60"/>
      </p:cViewPr>
      <p:guideLst>
        <p:guide orient="horz" pos="2160"/>
        <p:guide pos="2880"/>
      </p:guideLst>
    </p:cSldViewPr>
  </p:slideViewPr>
  <p:outlineViewPr>
    <p:cViewPr>
      <p:scale>
        <a:sx n="33" d="100"/>
        <a:sy n="33" d="100"/>
      </p:scale>
      <p:origin x="246" y="19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892" y="-102"/>
      </p:cViewPr>
      <p:guideLst>
        <p:guide orient="horz" pos="3131"/>
        <p:guide pos="2129"/>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29837" cy="497126"/>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defRPr>
            </a:lvl1pPr>
          </a:lstStyle>
          <a:p>
            <a:pPr>
              <a:defRPr/>
            </a:pPr>
            <a:endParaRPr lang="zh-TW" altLang="en-US"/>
          </a:p>
        </p:txBody>
      </p:sp>
      <p:sp>
        <p:nvSpPr>
          <p:cNvPr id="3" name="日期版面配置區 2"/>
          <p:cNvSpPr>
            <a:spLocks noGrp="1"/>
          </p:cNvSpPr>
          <p:nvPr>
            <p:ph type="dt" sz="quarter" idx="1"/>
          </p:nvPr>
        </p:nvSpPr>
        <p:spPr>
          <a:xfrm>
            <a:off x="3829761" y="0"/>
            <a:ext cx="2929837" cy="497126"/>
          </a:xfrm>
          <a:prstGeom prst="rect">
            <a:avLst/>
          </a:prstGeom>
        </p:spPr>
        <p:txBody>
          <a:bodyPr vert="horz" lIns="91440" tIns="45720" rIns="91440" bIns="45720" rtlCol="0"/>
          <a:lstStyle>
            <a:lvl1pPr algn="r" fontAlgn="auto">
              <a:spcBef>
                <a:spcPts val="0"/>
              </a:spcBef>
              <a:spcAft>
                <a:spcPts val="0"/>
              </a:spcAft>
              <a:defRPr kumimoji="0" sz="1200" smtClean="0">
                <a:latin typeface="+mn-lt"/>
                <a:ea typeface="+mn-ea"/>
              </a:defRPr>
            </a:lvl1pPr>
          </a:lstStyle>
          <a:p>
            <a:pPr>
              <a:defRPr/>
            </a:pPr>
            <a:fld id="{B8392244-E5C9-4666-9226-724246D390FE}" type="datetimeFigureOut">
              <a:rPr lang="zh-TW" altLang="en-US"/>
            </a:fld>
            <a:endParaRPr lang="zh-TW" altLang="en-US"/>
          </a:p>
        </p:txBody>
      </p:sp>
      <p:sp>
        <p:nvSpPr>
          <p:cNvPr id="4" name="頁尾版面配置區 3"/>
          <p:cNvSpPr>
            <a:spLocks noGrp="1"/>
          </p:cNvSpPr>
          <p:nvPr>
            <p:ph type="ftr" sz="quarter" idx="2"/>
          </p:nvPr>
        </p:nvSpPr>
        <p:spPr>
          <a:xfrm>
            <a:off x="0" y="9443662"/>
            <a:ext cx="2929837" cy="497126"/>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defRPr>
            </a:lvl1pPr>
          </a:lstStyle>
          <a:p>
            <a:pPr>
              <a:defRPr/>
            </a:pPr>
            <a:endParaRPr lang="zh-TW" altLang="en-US"/>
          </a:p>
        </p:txBody>
      </p:sp>
      <p:sp>
        <p:nvSpPr>
          <p:cNvPr id="5" name="投影片編號版面配置區 4"/>
          <p:cNvSpPr>
            <a:spLocks noGrp="1"/>
          </p:cNvSpPr>
          <p:nvPr>
            <p:ph type="sldNum" sz="quarter" idx="3"/>
          </p:nvPr>
        </p:nvSpPr>
        <p:spPr>
          <a:xfrm>
            <a:off x="3829761" y="9443662"/>
            <a:ext cx="2929837" cy="497126"/>
          </a:xfrm>
          <a:prstGeom prst="rect">
            <a:avLst/>
          </a:prstGeom>
        </p:spPr>
        <p:txBody>
          <a:bodyPr vert="horz" lIns="91440" tIns="45720" rIns="91440" bIns="45720" rtlCol="0" anchor="b"/>
          <a:lstStyle>
            <a:lvl1pPr algn="r" fontAlgn="auto">
              <a:spcBef>
                <a:spcPts val="0"/>
              </a:spcBef>
              <a:spcAft>
                <a:spcPts val="0"/>
              </a:spcAft>
              <a:defRPr kumimoji="0" sz="1200" smtClean="0">
                <a:latin typeface="+mn-lt"/>
                <a:ea typeface="+mn-ea"/>
              </a:defRPr>
            </a:lvl1pPr>
          </a:lstStyle>
          <a:p>
            <a:pPr>
              <a:defRPr/>
            </a:pPr>
            <a:fld id="{6021947F-57ED-423C-8F1D-6A579E7CE4F3}" type="slidenum">
              <a:rPr lang="zh-TW" altLang="en-US"/>
            </a:fld>
            <a:endParaRPr lang="zh-TW"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29837" cy="497126"/>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defRPr>
            </a:lvl1pPr>
          </a:lstStyle>
          <a:p>
            <a:pPr>
              <a:defRPr/>
            </a:pPr>
            <a:endParaRPr lang="zh-TW" altLang="en-US"/>
          </a:p>
        </p:txBody>
      </p:sp>
      <p:sp>
        <p:nvSpPr>
          <p:cNvPr id="3" name="日期版面配置區 2"/>
          <p:cNvSpPr>
            <a:spLocks noGrp="1"/>
          </p:cNvSpPr>
          <p:nvPr>
            <p:ph type="dt" idx="1"/>
          </p:nvPr>
        </p:nvSpPr>
        <p:spPr>
          <a:xfrm>
            <a:off x="3829761" y="0"/>
            <a:ext cx="2929837" cy="497126"/>
          </a:xfrm>
          <a:prstGeom prst="rect">
            <a:avLst/>
          </a:prstGeom>
        </p:spPr>
        <p:txBody>
          <a:bodyPr vert="horz" lIns="91440" tIns="45720" rIns="91440" bIns="45720" rtlCol="0"/>
          <a:lstStyle>
            <a:lvl1pPr algn="r" fontAlgn="auto">
              <a:spcBef>
                <a:spcPts val="0"/>
              </a:spcBef>
              <a:spcAft>
                <a:spcPts val="0"/>
              </a:spcAft>
              <a:defRPr kumimoji="0" sz="1200" smtClean="0">
                <a:latin typeface="+mn-lt"/>
                <a:ea typeface="+mn-ea"/>
              </a:defRPr>
            </a:lvl1pPr>
          </a:lstStyle>
          <a:p>
            <a:pPr>
              <a:defRPr/>
            </a:pPr>
            <a:fld id="{D54E7F13-6377-4974-AB88-AE83B823CC2B}" type="datetimeFigureOut">
              <a:rPr lang="zh-TW" altLang="en-US"/>
            </a:fld>
            <a:endParaRPr lang="zh-TW" altLang="en-US"/>
          </a:p>
        </p:txBody>
      </p:sp>
      <p:sp>
        <p:nvSpPr>
          <p:cNvPr id="4" name="投影片圖像版面配置區 3"/>
          <p:cNvSpPr>
            <a:spLocks noGrp="1" noRot="1" noChangeAspect="1"/>
          </p:cNvSpPr>
          <p:nvPr>
            <p:ph type="sldImg" idx="2"/>
          </p:nvPr>
        </p:nvSpPr>
        <p:spPr>
          <a:xfrm>
            <a:off x="896938" y="746125"/>
            <a:ext cx="4967287" cy="3727450"/>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備忘稿版面配置區 4"/>
          <p:cNvSpPr>
            <a:spLocks noGrp="1"/>
          </p:cNvSpPr>
          <p:nvPr>
            <p:ph type="body" sz="quarter" idx="3"/>
          </p:nvPr>
        </p:nvSpPr>
        <p:spPr>
          <a:xfrm>
            <a:off x="676117" y="4722694"/>
            <a:ext cx="5408930" cy="4474131"/>
          </a:xfrm>
          <a:prstGeom prst="rect">
            <a:avLst/>
          </a:prstGeom>
        </p:spPr>
        <p:txBody>
          <a:bodyPr vert="horz" lIns="91440" tIns="45720" rIns="91440" bIns="45720" rtlCol="0">
            <a:normAutofit/>
          </a:bodyPr>
          <a:lstStyle/>
          <a:p>
            <a:pPr lvl="0"/>
            <a:r>
              <a:rPr lang="zh-TW" altLang="en-US" noProof="0" smtClean="0"/>
              <a:t>按一下以編輯母片文字樣式</a:t>
            </a:r>
            <a:endParaRPr lang="zh-TW" altLang="en-US" noProof="0" smtClean="0"/>
          </a:p>
          <a:p>
            <a:pPr lvl="1"/>
            <a:r>
              <a:rPr lang="zh-TW" altLang="en-US" noProof="0" smtClean="0"/>
              <a:t>第二層</a:t>
            </a:r>
            <a:endParaRPr lang="zh-TW" altLang="en-US" noProof="0" smtClean="0"/>
          </a:p>
          <a:p>
            <a:pPr lvl="2"/>
            <a:r>
              <a:rPr lang="zh-TW" altLang="en-US" noProof="0" smtClean="0"/>
              <a:t>第三層</a:t>
            </a:r>
            <a:endParaRPr lang="zh-TW" altLang="en-US" noProof="0" smtClean="0"/>
          </a:p>
          <a:p>
            <a:pPr lvl="3"/>
            <a:r>
              <a:rPr lang="zh-TW" altLang="en-US" noProof="0" smtClean="0"/>
              <a:t>第四層</a:t>
            </a:r>
            <a:endParaRPr lang="zh-TW" altLang="en-US" noProof="0" smtClean="0"/>
          </a:p>
          <a:p>
            <a:pPr lvl="4"/>
            <a:r>
              <a:rPr lang="zh-TW" altLang="en-US" noProof="0" smtClean="0"/>
              <a:t>第五層</a:t>
            </a:r>
            <a:endParaRPr lang="zh-TW" altLang="en-US" noProof="0"/>
          </a:p>
        </p:txBody>
      </p:sp>
      <p:sp>
        <p:nvSpPr>
          <p:cNvPr id="6" name="頁尾版面配置區 5"/>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defRPr>
            </a:lvl1pPr>
          </a:lstStyle>
          <a:p>
            <a:pPr>
              <a:defRPr/>
            </a:pPr>
            <a:endParaRPr lang="zh-TW" altLang="en-US"/>
          </a:p>
        </p:txBody>
      </p:sp>
      <p:sp>
        <p:nvSpPr>
          <p:cNvPr id="7" name="投影片編號版面配置區 6"/>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fontAlgn="auto">
              <a:spcBef>
                <a:spcPts val="0"/>
              </a:spcBef>
              <a:spcAft>
                <a:spcPts val="0"/>
              </a:spcAft>
              <a:defRPr kumimoji="0" sz="1200" smtClean="0">
                <a:latin typeface="+mn-lt"/>
                <a:ea typeface="+mn-ea"/>
              </a:defRPr>
            </a:lvl1pPr>
          </a:lstStyle>
          <a:p>
            <a:pPr>
              <a:defRPr/>
            </a:pPr>
            <a:fld id="{143E9073-20D7-4AB1-90F5-0647D7944BB4}" type="slidenum">
              <a:rPr lang="zh-TW" altLang="en-US"/>
            </a:fld>
            <a:endParaRPr lang="zh-TW"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143E9073-20D7-4AB1-90F5-0647D7944BB4}" type="slidenum">
              <a:rPr lang="zh-TW" altLang="en-US" smtClean="0"/>
            </a:fld>
            <a:endParaRPr lang="zh-TW"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143E9073-20D7-4AB1-90F5-0647D7944BB4}" type="slidenum">
              <a:rPr lang="zh-TW" altLang="en-US" smtClean="0"/>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a:prstGeom prst="rect">
            <a:avLst/>
          </a:prstGeo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a:xfrm>
            <a:off x="457200" y="6356350"/>
            <a:ext cx="2133600" cy="365125"/>
          </a:xfrm>
          <a:prstGeom prst="rect">
            <a:avLst/>
          </a:prstGeom>
        </p:spPr>
        <p:txBody>
          <a:bodyPr/>
          <a:lstStyle/>
          <a:p>
            <a:fld id="{9EC3BD2E-52DF-46D3-9FC5-571406E99CD1}" type="datetimeFigureOut">
              <a:rPr lang="zh-TW" altLang="en-US" smtClean="0"/>
            </a:fld>
            <a:endParaRPr lang="zh-TW" altLang="en-US"/>
          </a:p>
        </p:txBody>
      </p:sp>
      <p:sp>
        <p:nvSpPr>
          <p:cNvPr id="5" name="頁尾版面配置區 4"/>
          <p:cNvSpPr>
            <a:spLocks noGrp="1"/>
          </p:cNvSpPr>
          <p:nvPr>
            <p:ph type="ftr" sz="quarter" idx="11"/>
          </p:nvPr>
        </p:nvSpPr>
        <p:spPr>
          <a:xfrm>
            <a:off x="3124200" y="6356350"/>
            <a:ext cx="28956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6553200" y="6356350"/>
            <a:ext cx="2133600" cy="365125"/>
          </a:xfrm>
          <a:prstGeom prst="rect">
            <a:avLst/>
          </a:prstGeom>
        </p:spPr>
        <p:txBody>
          <a:bodyPr/>
          <a:lstStyle/>
          <a:p>
            <a:fld id="{9DFAE061-FE2F-4458-9380-8A2BC22E898F}" type="slidenum">
              <a:rPr lang="zh-TW" altLang="en-US" smtClean="0"/>
            </a:fld>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1600200"/>
            <a:ext cx="8229600" cy="4525963"/>
          </a:xfrm>
          <a:prstGeom prst="rect">
            <a:avLst/>
          </a:prstGeom>
        </p:spPr>
        <p:txBody>
          <a:bodyPr vert="eaVert"/>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日期版面配置區 3"/>
          <p:cNvSpPr>
            <a:spLocks noGrp="1"/>
          </p:cNvSpPr>
          <p:nvPr>
            <p:ph type="dt" sz="half" idx="10"/>
          </p:nvPr>
        </p:nvSpPr>
        <p:spPr>
          <a:xfrm>
            <a:off x="457200" y="6356350"/>
            <a:ext cx="2133600" cy="365125"/>
          </a:xfrm>
          <a:prstGeom prst="rect">
            <a:avLst/>
          </a:prstGeom>
        </p:spPr>
        <p:txBody>
          <a:bodyPr/>
          <a:lstStyle/>
          <a:p>
            <a:fld id="{9EC3BD2E-52DF-46D3-9FC5-571406E99CD1}" type="datetimeFigureOut">
              <a:rPr lang="zh-TW" altLang="en-US" smtClean="0"/>
            </a:fld>
            <a:endParaRPr lang="zh-TW" altLang="en-US"/>
          </a:p>
        </p:txBody>
      </p:sp>
      <p:sp>
        <p:nvSpPr>
          <p:cNvPr id="5" name="頁尾版面配置區 4"/>
          <p:cNvSpPr>
            <a:spLocks noGrp="1"/>
          </p:cNvSpPr>
          <p:nvPr>
            <p:ph type="ftr" sz="quarter" idx="11"/>
          </p:nvPr>
        </p:nvSpPr>
        <p:spPr>
          <a:xfrm>
            <a:off x="3124200" y="6356350"/>
            <a:ext cx="28956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6553200" y="6356350"/>
            <a:ext cx="2133600" cy="365125"/>
          </a:xfrm>
          <a:prstGeom prst="rect">
            <a:avLst/>
          </a:prstGeom>
        </p:spPr>
        <p:txBody>
          <a:bodyPr/>
          <a:lstStyle/>
          <a:p>
            <a:fld id="{9DFAE061-FE2F-4458-9380-8A2BC22E898F}" type="slidenum">
              <a:rPr lang="zh-TW" altLang="en-US" smtClean="0"/>
            </a:fld>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a:prstGeom prst="rect">
            <a:avLst/>
          </a:prstGeo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a:prstGeom prst="rect">
            <a:avLst/>
          </a:prstGeom>
        </p:spPr>
        <p:txBody>
          <a:bodyPr vert="eaVert"/>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日期版面配置區 3"/>
          <p:cNvSpPr>
            <a:spLocks noGrp="1"/>
          </p:cNvSpPr>
          <p:nvPr>
            <p:ph type="dt" sz="half" idx="10"/>
          </p:nvPr>
        </p:nvSpPr>
        <p:spPr>
          <a:xfrm>
            <a:off x="457200" y="6356350"/>
            <a:ext cx="2133600" cy="365125"/>
          </a:xfrm>
          <a:prstGeom prst="rect">
            <a:avLst/>
          </a:prstGeom>
        </p:spPr>
        <p:txBody>
          <a:bodyPr/>
          <a:lstStyle/>
          <a:p>
            <a:fld id="{9EC3BD2E-52DF-46D3-9FC5-571406E99CD1}" type="datetimeFigureOut">
              <a:rPr lang="zh-TW" altLang="en-US" smtClean="0"/>
            </a:fld>
            <a:endParaRPr lang="zh-TW" altLang="en-US"/>
          </a:p>
        </p:txBody>
      </p:sp>
      <p:sp>
        <p:nvSpPr>
          <p:cNvPr id="5" name="頁尾版面配置區 4"/>
          <p:cNvSpPr>
            <a:spLocks noGrp="1"/>
          </p:cNvSpPr>
          <p:nvPr>
            <p:ph type="ftr" sz="quarter" idx="11"/>
          </p:nvPr>
        </p:nvSpPr>
        <p:spPr>
          <a:xfrm>
            <a:off x="3124200" y="6356350"/>
            <a:ext cx="28956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6553200" y="6356350"/>
            <a:ext cx="2133600" cy="365125"/>
          </a:xfrm>
          <a:prstGeom prst="rect">
            <a:avLst/>
          </a:prstGeom>
        </p:spPr>
        <p:txBody>
          <a:bodyPr/>
          <a:lstStyle/>
          <a:p>
            <a:fld id="{9DFAE061-FE2F-4458-9380-8A2BC22E898F}" type="slidenum">
              <a:rPr lang="zh-TW" altLang="en-US" smtClean="0"/>
            </a:fld>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10" name="文字版面配置區 3"/>
          <p:cNvSpPr>
            <a:spLocks noGrp="1"/>
          </p:cNvSpPr>
          <p:nvPr>
            <p:ph type="body" sz="half" idx="2" hasCustomPrompt="1"/>
          </p:nvPr>
        </p:nvSpPr>
        <p:spPr>
          <a:xfrm>
            <a:off x="285720" y="214290"/>
            <a:ext cx="2928958" cy="571504"/>
          </a:xfrm>
          <a:prstGeom prst="rect">
            <a:avLst/>
          </a:prstGeom>
        </p:spPr>
        <p:txBody>
          <a:bodyPr/>
          <a:lstStyle>
            <a:lvl1pPr marL="0" indent="0">
              <a:buNone/>
              <a:defRPr sz="3200" b="1">
                <a:solidFill>
                  <a:srgbClr val="00B050"/>
                </a:solidFill>
                <a:latin typeface="微軟正黑體" panose="020B0604030504040204" pitchFamily="34" charset="-120"/>
                <a:ea typeface="微軟正黑體"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文字</a:t>
            </a:r>
            <a:endParaRPr lang="zh-TW" altLang="en-US" dirty="0" smtClean="0"/>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showMasterPhAnim="0" showMasterSp="0">
  <p:cSld name="標題投影片">
    <p:bg>
      <p:bgPr>
        <a:solidFill>
          <a:schemeClr val="bg1">
            <a:alpha val="100000"/>
          </a:schemeClr>
        </a:solidFill>
        <a:effectLst/>
      </p:bgPr>
    </p:bg>
    <p:spTree>
      <p:nvGrpSpPr>
        <p:cNvPr id="1" name=""/>
        <p:cNvGrpSpPr/>
        <p:nvPr/>
      </p:nvGrpSpPr>
      <p:grpSpPr/>
      <p:pic>
        <p:nvPicPr>
          <p:cNvPr id="2050" name="圖片 2049" descr="bg1"/>
          <p:cNvPicPr>
            <a:picLocks noChangeAspect="1"/>
          </p:cNvPicPr>
          <p:nvPr/>
        </p:nvPicPr>
        <p:blipFill>
          <a:blip r:embed="rId2"/>
          <a:stretch>
            <a:fillRect/>
          </a:stretch>
        </p:blipFill>
        <p:spPr>
          <a:xfrm>
            <a:off x="0" y="0"/>
            <a:ext cx="9180513" cy="6884988"/>
          </a:xfrm>
          <a:prstGeom prst="rect">
            <a:avLst/>
          </a:prstGeom>
          <a:noFill/>
          <a:ln w="9525">
            <a:noFill/>
          </a:ln>
        </p:spPr>
      </p:pic>
      <p:sp>
        <p:nvSpPr>
          <p:cNvPr id="2051" name="Rectangle 27"/>
          <p:cNvSpPr>
            <a:spLocks noGrp="1"/>
          </p:cNvSpPr>
          <p:nvPr>
            <p:ph type="ctrTitle"/>
          </p:nvPr>
        </p:nvSpPr>
        <p:spPr>
          <a:xfrm>
            <a:off x="468313" y="4094163"/>
            <a:ext cx="5408612" cy="1079500"/>
          </a:xfrm>
          <a:prstGeom prst="rect">
            <a:avLst/>
          </a:prstGeom>
          <a:noFill/>
          <a:ln w="9525">
            <a:noFill/>
          </a:ln>
        </p:spPr>
        <p:txBody>
          <a:bodyPr anchor="ctr"/>
          <a:lstStyle>
            <a:lvl1pPr lvl="0" algn="l">
              <a:defRPr sz="3600" b="1">
                <a:ea typeface="新細明體" panose="02020500000000000000" pitchFamily="2" charset="-122"/>
              </a:defRPr>
            </a:lvl1pPr>
          </a:lstStyle>
          <a:p>
            <a:pPr lvl="0"/>
            <a:r>
              <a:rPr lang="zh-CN" altLang="en-US"/>
              <a:t>按一下以編輯母片標題樣式</a:t>
            </a:r>
            <a:endParaRPr lang="zh-CN" altLang="en-US"/>
          </a:p>
        </p:txBody>
      </p:sp>
      <p:sp>
        <p:nvSpPr>
          <p:cNvPr id="2052" name="Rectangle 31"/>
          <p:cNvSpPr>
            <a:spLocks noGrp="1"/>
          </p:cNvSpPr>
          <p:nvPr>
            <p:ph type="subTitle" idx="1"/>
          </p:nvPr>
        </p:nvSpPr>
        <p:spPr>
          <a:xfrm>
            <a:off x="476250" y="5205413"/>
            <a:ext cx="5400675" cy="600075"/>
          </a:xfrm>
          <a:prstGeom prst="rect">
            <a:avLst/>
          </a:prstGeom>
          <a:noFill/>
          <a:ln w="9525">
            <a:noFill/>
          </a:ln>
        </p:spPr>
        <p:txBody>
          <a:bodyPr anchor="t"/>
          <a:lstStyle>
            <a:lvl1pPr marL="0" lvl="0" indent="0">
              <a:buNone/>
              <a:defRPr sz="1800" b="1">
                <a:ea typeface="SimSun" panose="02010600030101010101" charset="-122"/>
              </a:defRPr>
            </a:lvl1pPr>
            <a:lvl2pPr marL="457200" lvl="1" indent="0" algn="ctr">
              <a:buNone/>
              <a:defRPr sz="1800" b="1">
                <a:ea typeface="新細明體" panose="02020500000000000000" pitchFamily="2" charset="-122"/>
              </a:defRPr>
            </a:lvl2pPr>
            <a:lvl3pPr marL="914400" lvl="2" indent="0" algn="ctr">
              <a:buNone/>
              <a:defRPr sz="1800" b="1">
                <a:ea typeface="新細明體" panose="02020500000000000000" pitchFamily="2" charset="-122"/>
              </a:defRPr>
            </a:lvl3pPr>
            <a:lvl4pPr marL="1371600" lvl="3" indent="0" algn="ctr">
              <a:buNone/>
              <a:defRPr sz="1800" b="1">
                <a:ea typeface="新細明體" panose="02020500000000000000" pitchFamily="2" charset="-122"/>
              </a:defRPr>
            </a:lvl4pPr>
            <a:lvl5pPr marL="1828800" lvl="4" indent="0" algn="ctr">
              <a:buNone/>
              <a:defRPr sz="1800" b="1">
                <a:ea typeface="新細明體" panose="02020500000000000000" pitchFamily="2" charset="-122"/>
              </a:defRPr>
            </a:lvl5pPr>
          </a:lstStyle>
          <a:p>
            <a:pPr lvl="0"/>
            <a:r>
              <a:rPr lang="zh-CN" altLang="en-US"/>
              <a:t>按一下以編輯母片副標題樣式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6" name="投影片編號版面配置區 5"/>
          <p:cNvSpPr>
            <a:spLocks noGrp="1"/>
          </p:cNvSpPr>
          <p:nvPr>
            <p:ph type="sldNum" sz="quarter" idx="12"/>
          </p:nvPr>
        </p:nvSpPr>
        <p:spPr/>
        <p:txBody>
          <a:bodyPr/>
          <a:lstStyle/>
          <a:p>
            <a:fld id="{9DFAE061-FE2F-4458-9380-8A2BC22E898F}" type="slidenum">
              <a:rPr lang="zh-TW" altLang="en-US" smtClean="0"/>
            </a:fld>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nchor="b"/>
          <a:lstStyle>
            <a:lvl1pPr>
              <a:defRPr sz="45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smtClean="0"/>
              <a:t>按一下以編輯母片文字樣式</a:t>
            </a:r>
            <a:endParaRPr lang="zh-TW" altLang="en-US" smtClean="0"/>
          </a:p>
        </p:txBody>
      </p:sp>
      <p:sp>
        <p:nvSpPr>
          <p:cNvPr id="6" name="投影片編號版面配置區 5"/>
          <p:cNvSpPr>
            <a:spLocks noGrp="1"/>
          </p:cNvSpPr>
          <p:nvPr>
            <p:ph type="sldNum" sz="quarter" idx="12"/>
          </p:nvPr>
        </p:nvSpPr>
        <p:spPr/>
        <p:txBody>
          <a:bodyPr/>
          <a:lstStyle/>
          <a:p>
            <a:fld id="{687D7A59-36E2-48B9-B146-C1E59501F63F}"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68313" y="1262063"/>
            <a:ext cx="4021614" cy="5026025"/>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內容版面配置區 3"/>
          <p:cNvSpPr>
            <a:spLocks noGrp="1"/>
          </p:cNvSpPr>
          <p:nvPr>
            <p:ph sz="half" idx="2"/>
          </p:nvPr>
        </p:nvSpPr>
        <p:spPr>
          <a:xfrm>
            <a:off x="4654074" y="1262063"/>
            <a:ext cx="4021614" cy="5026025"/>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7" name="投影片編號版面配置區 6"/>
          <p:cNvSpPr>
            <a:spLocks noGrp="1"/>
          </p:cNvSpPr>
          <p:nvPr>
            <p:ph type="sldNum" sz="quarter" idx="12"/>
          </p:nvPr>
        </p:nvSpPr>
        <p:spPr/>
        <p:txBody>
          <a:bodyPr/>
          <a:lstStyle/>
          <a:p>
            <a:fld id="{9DFAE061-FE2F-4458-9380-8A2BC22E898F}" type="slidenum">
              <a:rPr lang="zh-TW" altLang="en-US" smtClean="0"/>
            </a:fld>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29841" y="365125"/>
            <a:ext cx="78867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按一下以編輯母片文字樣式</a:t>
            </a:r>
            <a:endParaRPr lang="zh-TW" altLang="en-US" smtClean="0"/>
          </a:p>
        </p:txBody>
      </p:sp>
      <p:sp>
        <p:nvSpPr>
          <p:cNvPr id="4" name="內容版面配置區 3"/>
          <p:cNvSpPr>
            <a:spLocks noGrp="1"/>
          </p:cNvSpPr>
          <p:nvPr>
            <p:ph sz="half" idx="2"/>
          </p:nvPr>
        </p:nvSpPr>
        <p:spPr>
          <a:xfrm>
            <a:off x="629841" y="2505075"/>
            <a:ext cx="3868340" cy="3684588"/>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5" name="文字版面配置區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按一下以編輯母片文字樣式</a:t>
            </a:r>
            <a:endParaRPr lang="zh-TW" altLang="en-US" smtClean="0"/>
          </a:p>
        </p:txBody>
      </p:sp>
      <p:sp>
        <p:nvSpPr>
          <p:cNvPr id="6" name="內容版面配置區 5"/>
          <p:cNvSpPr>
            <a:spLocks noGrp="1"/>
          </p:cNvSpPr>
          <p:nvPr>
            <p:ph sz="quarter" idx="4"/>
          </p:nvPr>
        </p:nvSpPr>
        <p:spPr>
          <a:xfrm>
            <a:off x="4629150" y="2505075"/>
            <a:ext cx="3887391" cy="3684588"/>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9" name="投影片編號版面配置區 8"/>
          <p:cNvSpPr>
            <a:spLocks noGrp="1"/>
          </p:cNvSpPr>
          <p:nvPr>
            <p:ph type="sldNum" sz="quarter" idx="12"/>
          </p:nvPr>
        </p:nvSpPr>
        <p:spPr/>
        <p:txBody>
          <a:bodyPr/>
          <a:lstStyle/>
          <a:p>
            <a:fld id="{9DFAE061-FE2F-4458-9380-8A2BC22E898F}" type="slidenum">
              <a:rPr lang="zh-TW" altLang="en-US" smtClean="0"/>
            </a:fld>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5" name="投影片編號版面配置區 4"/>
          <p:cNvSpPr>
            <a:spLocks noGrp="1"/>
          </p:cNvSpPr>
          <p:nvPr>
            <p:ph type="sldNum" sz="quarter" idx="12"/>
          </p:nvPr>
        </p:nvSpPr>
        <p:spPr/>
        <p:txBody>
          <a:bodyPr/>
          <a:lstStyle/>
          <a:p>
            <a:fld id="{687D7A59-36E2-48B9-B146-C1E59501F63F}"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9DFAE061-FE2F-4458-9380-8A2BC22E898F}" type="slidenum">
              <a:rPr lang="zh-TW" altLang="en-US" smtClean="0"/>
            </a:fld>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a:xfrm>
            <a:off x="457200" y="1600200"/>
            <a:ext cx="8229600" cy="4525963"/>
          </a:xfrm>
          <a:prstGeom prst="rect">
            <a:avLst/>
          </a:prstGeo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日期版面配置區 3"/>
          <p:cNvSpPr>
            <a:spLocks noGrp="1"/>
          </p:cNvSpPr>
          <p:nvPr>
            <p:ph type="dt" sz="half" idx="10"/>
          </p:nvPr>
        </p:nvSpPr>
        <p:spPr>
          <a:xfrm>
            <a:off x="457200" y="6356350"/>
            <a:ext cx="2133600" cy="365125"/>
          </a:xfrm>
          <a:prstGeom prst="rect">
            <a:avLst/>
          </a:prstGeom>
        </p:spPr>
        <p:txBody>
          <a:bodyPr/>
          <a:lstStyle/>
          <a:p>
            <a:fld id="{9EC3BD2E-52DF-46D3-9FC5-571406E99CD1}" type="datetimeFigureOut">
              <a:rPr lang="zh-TW" altLang="en-US" smtClean="0"/>
            </a:fld>
            <a:endParaRPr lang="zh-TW" altLang="en-US"/>
          </a:p>
        </p:txBody>
      </p:sp>
      <p:sp>
        <p:nvSpPr>
          <p:cNvPr id="5" name="頁尾版面配置區 4"/>
          <p:cNvSpPr>
            <a:spLocks noGrp="1"/>
          </p:cNvSpPr>
          <p:nvPr>
            <p:ph type="ftr" sz="quarter" idx="11"/>
          </p:nvPr>
        </p:nvSpPr>
        <p:spPr>
          <a:xfrm>
            <a:off x="3124200" y="6356350"/>
            <a:ext cx="28956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6553200" y="6356350"/>
            <a:ext cx="2133600" cy="365125"/>
          </a:xfrm>
          <a:prstGeom prst="rect">
            <a:avLst/>
          </a:prstGeom>
        </p:spPr>
        <p:txBody>
          <a:bodyPr/>
          <a:lstStyle/>
          <a:p>
            <a:fld id="{9DFAE061-FE2F-4458-9380-8A2BC22E898F}" type="slidenum">
              <a:rPr lang="zh-TW" altLang="en-US" smtClean="0"/>
            </a:fld>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29841" y="457200"/>
            <a:ext cx="2949178" cy="1600200"/>
          </a:xfrm>
        </p:spPr>
        <p:txBody>
          <a:bodyPr anchor="b"/>
          <a:lstStyle>
            <a:lvl1pPr>
              <a:defRPr sz="24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文字版面配置區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smtClean="0"/>
              <a:t>按一下以編輯母片文字樣式</a:t>
            </a:r>
            <a:endParaRPr lang="zh-TW" altLang="en-US" smtClean="0"/>
          </a:p>
        </p:txBody>
      </p:sp>
      <p:sp>
        <p:nvSpPr>
          <p:cNvPr id="7" name="投影片編號版面配置區 6"/>
          <p:cNvSpPr>
            <a:spLocks noGrp="1"/>
          </p:cNvSpPr>
          <p:nvPr>
            <p:ph type="sldNum" sz="quarter" idx="12"/>
          </p:nvPr>
        </p:nvSpPr>
        <p:spPr/>
        <p:txBody>
          <a:bodyPr/>
          <a:lstStyle/>
          <a:p>
            <a:fld id="{9DFAE061-FE2F-4458-9380-8A2BC22E898F}" type="slidenum">
              <a:rPr lang="zh-TW" altLang="en-US" smtClean="0"/>
            </a:fld>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29841" y="457200"/>
            <a:ext cx="2949178" cy="1600200"/>
          </a:xfrm>
        </p:spPr>
        <p:txBody>
          <a:bodyPr anchor="b"/>
          <a:lstStyle>
            <a:lvl1pPr>
              <a:defRPr sz="24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TW" altLang="en-US"/>
          </a:p>
        </p:txBody>
      </p:sp>
      <p:sp>
        <p:nvSpPr>
          <p:cNvPr id="4" name="文字版面配置區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smtClean="0"/>
              <a:t>按一下以編輯母片文字樣式</a:t>
            </a:r>
            <a:endParaRPr lang="zh-TW" altLang="en-US" smtClean="0"/>
          </a:p>
        </p:txBody>
      </p:sp>
      <p:sp>
        <p:nvSpPr>
          <p:cNvPr id="7" name="投影片編號版面配置區 6"/>
          <p:cNvSpPr>
            <a:spLocks noGrp="1"/>
          </p:cNvSpPr>
          <p:nvPr>
            <p:ph type="sldNum" sz="quarter" idx="12"/>
          </p:nvPr>
        </p:nvSpPr>
        <p:spPr/>
        <p:txBody>
          <a:bodyPr/>
          <a:lstStyle/>
          <a:p>
            <a:fld id="{9DFAE061-FE2F-4458-9380-8A2BC22E898F}" type="slidenum">
              <a:rPr lang="zh-TW" altLang="en-US" smtClean="0"/>
            </a:fld>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6" name="投影片編號版面配置區 5"/>
          <p:cNvSpPr>
            <a:spLocks noGrp="1"/>
          </p:cNvSpPr>
          <p:nvPr>
            <p:ph type="sldNum" sz="quarter" idx="12"/>
          </p:nvPr>
        </p:nvSpPr>
        <p:spPr/>
        <p:txBody>
          <a:bodyPr/>
          <a:lstStyle/>
          <a:p>
            <a:fld id="{9DFAE061-FE2F-4458-9380-8A2BC22E898F}" type="slidenum">
              <a:rPr lang="zh-TW" altLang="en-US" smtClean="0"/>
            </a:fld>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3844" y="349250"/>
            <a:ext cx="2051844" cy="5938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68313" y="349250"/>
            <a:ext cx="6036584" cy="5938838"/>
          </a:xfrm>
        </p:spPr>
        <p:txBody>
          <a:bodyPr vert="eaVert"/>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6" name="投影片編號版面配置區 5"/>
          <p:cNvSpPr>
            <a:spLocks noGrp="1"/>
          </p:cNvSpPr>
          <p:nvPr>
            <p:ph type="sldNum" sz="quarter" idx="12"/>
          </p:nvPr>
        </p:nvSpPr>
        <p:spPr/>
        <p:txBody>
          <a:bodyPr/>
          <a:lstStyle/>
          <a:p>
            <a:fld id="{9DFAE061-FE2F-4458-9380-8A2BC22E898F}" type="slidenum">
              <a:rPr lang="zh-TW" altLang="en-US" smtClean="0"/>
            </a:fld>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endParaRPr lang="zh-TW" altLang="en-US" smtClean="0"/>
          </a:p>
        </p:txBody>
      </p:sp>
      <p:sp>
        <p:nvSpPr>
          <p:cNvPr id="4" name="日期版面配置區 3"/>
          <p:cNvSpPr>
            <a:spLocks noGrp="1"/>
          </p:cNvSpPr>
          <p:nvPr>
            <p:ph type="dt" sz="half" idx="10"/>
          </p:nvPr>
        </p:nvSpPr>
        <p:spPr>
          <a:xfrm>
            <a:off x="457200" y="6356350"/>
            <a:ext cx="2133600" cy="365125"/>
          </a:xfrm>
          <a:prstGeom prst="rect">
            <a:avLst/>
          </a:prstGeom>
        </p:spPr>
        <p:txBody>
          <a:bodyPr/>
          <a:lstStyle/>
          <a:p>
            <a:fld id="{9EC3BD2E-52DF-46D3-9FC5-571406E99CD1}" type="datetimeFigureOut">
              <a:rPr lang="zh-TW" altLang="en-US" smtClean="0"/>
            </a:fld>
            <a:endParaRPr lang="zh-TW" altLang="en-US"/>
          </a:p>
        </p:txBody>
      </p:sp>
      <p:sp>
        <p:nvSpPr>
          <p:cNvPr id="5" name="頁尾版面配置區 4"/>
          <p:cNvSpPr>
            <a:spLocks noGrp="1"/>
          </p:cNvSpPr>
          <p:nvPr>
            <p:ph type="ftr" sz="quarter" idx="11"/>
          </p:nvPr>
        </p:nvSpPr>
        <p:spPr>
          <a:xfrm>
            <a:off x="3124200" y="6356350"/>
            <a:ext cx="28956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6553200" y="6356350"/>
            <a:ext cx="2133600" cy="365125"/>
          </a:xfrm>
          <a:prstGeom prst="rect">
            <a:avLst/>
          </a:prstGeom>
        </p:spPr>
        <p:txBody>
          <a:bodyPr/>
          <a:lstStyle/>
          <a:p>
            <a:fld id="{9DFAE061-FE2F-4458-9380-8A2BC22E898F}" type="slidenum">
              <a:rPr lang="zh-TW" altLang="en-US" smtClean="0"/>
            </a:fld>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5" name="日期版面配置區 4"/>
          <p:cNvSpPr>
            <a:spLocks noGrp="1"/>
          </p:cNvSpPr>
          <p:nvPr>
            <p:ph type="dt" sz="half" idx="10"/>
          </p:nvPr>
        </p:nvSpPr>
        <p:spPr>
          <a:xfrm>
            <a:off x="457200" y="6356350"/>
            <a:ext cx="2133600" cy="365125"/>
          </a:xfrm>
          <a:prstGeom prst="rect">
            <a:avLst/>
          </a:prstGeom>
        </p:spPr>
        <p:txBody>
          <a:bodyPr/>
          <a:lstStyle/>
          <a:p>
            <a:fld id="{9EC3BD2E-52DF-46D3-9FC5-571406E99CD1}" type="datetimeFigureOut">
              <a:rPr lang="zh-TW" altLang="en-US" smtClean="0"/>
            </a:fld>
            <a:endParaRPr lang="zh-TW" altLang="en-US"/>
          </a:p>
        </p:txBody>
      </p:sp>
      <p:sp>
        <p:nvSpPr>
          <p:cNvPr id="6" name="頁尾版面配置區 5"/>
          <p:cNvSpPr>
            <a:spLocks noGrp="1"/>
          </p:cNvSpPr>
          <p:nvPr>
            <p:ph type="ftr" sz="quarter" idx="11"/>
          </p:nvPr>
        </p:nvSpPr>
        <p:spPr>
          <a:xfrm>
            <a:off x="3124200" y="6356350"/>
            <a:ext cx="2895600" cy="365125"/>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6553200" y="6356350"/>
            <a:ext cx="2133600" cy="365125"/>
          </a:xfrm>
          <a:prstGeom prst="rect">
            <a:avLst/>
          </a:prstGeom>
        </p:spPr>
        <p:txBody>
          <a:bodyPr/>
          <a:lstStyle/>
          <a:p>
            <a:fld id="{9DFAE061-FE2F-4458-9380-8A2BC22E898F}" type="slidenum">
              <a:rPr lang="zh-TW" altLang="en-US" smtClean="0"/>
            </a:fld>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endParaRPr lang="zh-TW" altLang="en-US" smtClean="0"/>
          </a:p>
        </p:txBody>
      </p:sp>
      <p:sp>
        <p:nvSpPr>
          <p:cNvPr id="4" name="內容版面配置區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endParaRPr lang="zh-TW" altLang="en-US" smtClean="0"/>
          </a:p>
        </p:txBody>
      </p:sp>
      <p:sp>
        <p:nvSpPr>
          <p:cNvPr id="6" name="內容版面配置區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7" name="日期版面配置區 6"/>
          <p:cNvSpPr>
            <a:spLocks noGrp="1"/>
          </p:cNvSpPr>
          <p:nvPr>
            <p:ph type="dt" sz="half" idx="10"/>
          </p:nvPr>
        </p:nvSpPr>
        <p:spPr>
          <a:xfrm>
            <a:off x="457200" y="6356350"/>
            <a:ext cx="2133600" cy="365125"/>
          </a:xfrm>
          <a:prstGeom prst="rect">
            <a:avLst/>
          </a:prstGeom>
        </p:spPr>
        <p:txBody>
          <a:bodyPr/>
          <a:lstStyle/>
          <a:p>
            <a:fld id="{9EC3BD2E-52DF-46D3-9FC5-571406E99CD1}" type="datetimeFigureOut">
              <a:rPr lang="zh-TW" altLang="en-US" smtClean="0"/>
            </a:fld>
            <a:endParaRPr lang="zh-TW" altLang="en-US"/>
          </a:p>
        </p:txBody>
      </p:sp>
      <p:sp>
        <p:nvSpPr>
          <p:cNvPr id="8" name="頁尾版面配置區 7"/>
          <p:cNvSpPr>
            <a:spLocks noGrp="1"/>
          </p:cNvSpPr>
          <p:nvPr>
            <p:ph type="ftr" sz="quarter" idx="11"/>
          </p:nvPr>
        </p:nvSpPr>
        <p:spPr>
          <a:xfrm>
            <a:off x="3124200" y="6356350"/>
            <a:ext cx="2895600" cy="365125"/>
          </a:xfrm>
          <a:prstGeom prst="rect">
            <a:avLst/>
          </a:prstGeom>
        </p:spPr>
        <p:txBody>
          <a:bodyPr/>
          <a:lstStyle/>
          <a:p>
            <a:endParaRPr lang="zh-TW" altLang="en-US"/>
          </a:p>
        </p:txBody>
      </p:sp>
      <p:sp>
        <p:nvSpPr>
          <p:cNvPr id="9" name="投影片編號版面配置區 8"/>
          <p:cNvSpPr>
            <a:spLocks noGrp="1"/>
          </p:cNvSpPr>
          <p:nvPr>
            <p:ph type="sldNum" sz="quarter" idx="12"/>
          </p:nvPr>
        </p:nvSpPr>
        <p:spPr>
          <a:xfrm>
            <a:off x="6553200" y="6356350"/>
            <a:ext cx="2133600" cy="365125"/>
          </a:xfrm>
          <a:prstGeom prst="rect">
            <a:avLst/>
          </a:prstGeom>
        </p:spPr>
        <p:txBody>
          <a:bodyPr/>
          <a:lstStyle/>
          <a:p>
            <a:fld id="{9DFAE061-FE2F-4458-9380-8A2BC22E898F}" type="slidenum">
              <a:rPr lang="zh-TW" altLang="en-US" smtClean="0"/>
            </a:fld>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只有標題">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a:xfrm>
            <a:off x="457200" y="6356350"/>
            <a:ext cx="2133600" cy="365125"/>
          </a:xfrm>
          <a:prstGeom prst="rect">
            <a:avLst/>
          </a:prstGeom>
        </p:spPr>
        <p:txBody>
          <a:bodyPr/>
          <a:lstStyle/>
          <a:p>
            <a:fld id="{9EC3BD2E-52DF-46D3-9FC5-571406E99CD1}" type="datetimeFigureOut">
              <a:rPr lang="zh-TW" altLang="en-US" smtClean="0"/>
            </a:fld>
            <a:endParaRPr lang="zh-TW" altLang="en-US"/>
          </a:p>
        </p:txBody>
      </p:sp>
      <p:sp>
        <p:nvSpPr>
          <p:cNvPr id="3" name="頁尾版面配置區 2"/>
          <p:cNvSpPr>
            <a:spLocks noGrp="1"/>
          </p:cNvSpPr>
          <p:nvPr>
            <p:ph type="ftr" sz="quarter" idx="11"/>
          </p:nvPr>
        </p:nvSpPr>
        <p:spPr>
          <a:xfrm>
            <a:off x="3124200" y="6356350"/>
            <a:ext cx="2895600" cy="365125"/>
          </a:xfrm>
          <a:prstGeom prst="rect">
            <a:avLst/>
          </a:prstGeom>
        </p:spPr>
        <p:txBody>
          <a:bodyPr/>
          <a:lstStyle/>
          <a:p>
            <a:endParaRPr lang="zh-TW" altLang="en-US"/>
          </a:p>
        </p:txBody>
      </p:sp>
      <p:sp>
        <p:nvSpPr>
          <p:cNvPr id="4" name="投影片編號版面配置區 3"/>
          <p:cNvSpPr>
            <a:spLocks noGrp="1"/>
          </p:cNvSpPr>
          <p:nvPr>
            <p:ph type="sldNum" sz="quarter" idx="12"/>
          </p:nvPr>
        </p:nvSpPr>
        <p:spPr>
          <a:xfrm>
            <a:off x="6553200" y="6356350"/>
            <a:ext cx="2133600" cy="365125"/>
          </a:xfrm>
          <a:prstGeom prst="rect">
            <a:avLst/>
          </a:prstGeom>
        </p:spPr>
        <p:txBody>
          <a:bodyPr/>
          <a:lstStyle/>
          <a:p>
            <a:fld id="{9DFAE061-FE2F-4458-9380-8A2BC22E898F}" type="slidenum">
              <a:rPr lang="zh-TW" altLang="en-US" smtClean="0"/>
            </a:fld>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endParaRPr lang="zh-TW" altLang="en-US" smtClean="0"/>
          </a:p>
        </p:txBody>
      </p:sp>
      <p:sp>
        <p:nvSpPr>
          <p:cNvPr id="5" name="日期版面配置區 4"/>
          <p:cNvSpPr>
            <a:spLocks noGrp="1"/>
          </p:cNvSpPr>
          <p:nvPr>
            <p:ph type="dt" sz="half" idx="10"/>
          </p:nvPr>
        </p:nvSpPr>
        <p:spPr>
          <a:xfrm>
            <a:off x="457200" y="6356350"/>
            <a:ext cx="2133600" cy="365125"/>
          </a:xfrm>
          <a:prstGeom prst="rect">
            <a:avLst/>
          </a:prstGeom>
        </p:spPr>
        <p:txBody>
          <a:bodyPr/>
          <a:lstStyle/>
          <a:p>
            <a:fld id="{9EC3BD2E-52DF-46D3-9FC5-571406E99CD1}" type="datetimeFigureOut">
              <a:rPr lang="zh-TW" altLang="en-US" smtClean="0"/>
            </a:fld>
            <a:endParaRPr lang="zh-TW" altLang="en-US"/>
          </a:p>
        </p:txBody>
      </p:sp>
      <p:sp>
        <p:nvSpPr>
          <p:cNvPr id="6" name="頁尾版面配置區 5"/>
          <p:cNvSpPr>
            <a:spLocks noGrp="1"/>
          </p:cNvSpPr>
          <p:nvPr>
            <p:ph type="ftr" sz="quarter" idx="11"/>
          </p:nvPr>
        </p:nvSpPr>
        <p:spPr>
          <a:xfrm>
            <a:off x="3124200" y="6356350"/>
            <a:ext cx="2895600" cy="365125"/>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6553200" y="6356350"/>
            <a:ext cx="2133600" cy="365125"/>
          </a:xfrm>
          <a:prstGeom prst="rect">
            <a:avLst/>
          </a:prstGeom>
        </p:spPr>
        <p:txBody>
          <a:bodyPr/>
          <a:lstStyle/>
          <a:p>
            <a:fld id="{9DFAE061-FE2F-4458-9380-8A2BC22E898F}" type="slidenum">
              <a:rPr lang="zh-TW" altLang="en-US" smtClean="0"/>
            </a:fld>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endParaRPr lang="zh-TW" altLang="en-US" smtClean="0"/>
          </a:p>
        </p:txBody>
      </p:sp>
      <p:sp>
        <p:nvSpPr>
          <p:cNvPr id="5" name="日期版面配置區 4"/>
          <p:cNvSpPr>
            <a:spLocks noGrp="1"/>
          </p:cNvSpPr>
          <p:nvPr>
            <p:ph type="dt" sz="half" idx="10"/>
          </p:nvPr>
        </p:nvSpPr>
        <p:spPr>
          <a:xfrm>
            <a:off x="457200" y="6356350"/>
            <a:ext cx="2133600" cy="365125"/>
          </a:xfrm>
          <a:prstGeom prst="rect">
            <a:avLst/>
          </a:prstGeom>
        </p:spPr>
        <p:txBody>
          <a:bodyPr/>
          <a:lstStyle/>
          <a:p>
            <a:fld id="{9EC3BD2E-52DF-46D3-9FC5-571406E99CD1}" type="datetimeFigureOut">
              <a:rPr lang="zh-TW" altLang="en-US" smtClean="0"/>
            </a:fld>
            <a:endParaRPr lang="zh-TW" altLang="en-US"/>
          </a:p>
        </p:txBody>
      </p:sp>
      <p:sp>
        <p:nvSpPr>
          <p:cNvPr id="6" name="頁尾版面配置區 5"/>
          <p:cNvSpPr>
            <a:spLocks noGrp="1"/>
          </p:cNvSpPr>
          <p:nvPr>
            <p:ph type="ftr" sz="quarter" idx="11"/>
          </p:nvPr>
        </p:nvSpPr>
        <p:spPr>
          <a:xfrm>
            <a:off x="3124200" y="6356350"/>
            <a:ext cx="2895600" cy="365125"/>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6553200" y="6356350"/>
            <a:ext cx="2133600" cy="365125"/>
          </a:xfrm>
          <a:prstGeom prst="rect">
            <a:avLst/>
          </a:prstGeom>
        </p:spPr>
        <p:txBody>
          <a:bodyPr/>
          <a:lstStyle/>
          <a:p>
            <a:fld id="{9DFAE061-FE2F-4458-9380-8A2BC22E898F}" type="slidenum">
              <a:rPr lang="zh-TW" altLang="en-US" smtClean="0"/>
            </a:fld>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1026" name="圖片 1025" descr="bg2"/>
          <p:cNvPicPr>
            <a:picLocks noChangeAspect="1"/>
          </p:cNvPicPr>
          <p:nvPr/>
        </p:nvPicPr>
        <p:blipFill>
          <a:blip r:embed="rId12"/>
          <a:stretch>
            <a:fillRect/>
          </a:stretch>
        </p:blipFill>
        <p:spPr>
          <a:xfrm>
            <a:off x="0" y="0"/>
            <a:ext cx="9180513" cy="6884988"/>
          </a:xfrm>
          <a:prstGeom prst="rect">
            <a:avLst/>
          </a:prstGeom>
          <a:noFill/>
          <a:ln w="9525">
            <a:noFill/>
          </a:ln>
        </p:spPr>
      </p:pic>
      <p:sp>
        <p:nvSpPr>
          <p:cNvPr id="1027" name="Rectangle 31"/>
          <p:cNvSpPr>
            <a:spLocks noGrp="1"/>
          </p:cNvSpPr>
          <p:nvPr>
            <p:ph type="body" idx="1"/>
          </p:nvPr>
        </p:nvSpPr>
        <p:spPr>
          <a:xfrm>
            <a:off x="468313" y="1262063"/>
            <a:ext cx="8207375" cy="5026025"/>
          </a:xfrm>
          <a:prstGeom prst="rect">
            <a:avLst/>
          </a:prstGeom>
          <a:noFill/>
          <a:ln w="9525">
            <a:noFill/>
          </a:ln>
        </p:spPr>
        <p:txBody>
          <a:bodyPr/>
          <a:p>
            <a:pPr lvl="0"/>
            <a:r>
              <a:rPr lang="zh-CN" altLang="en-US"/>
              <a:t>按一下以編輯母片文字樣式</a:t>
            </a:r>
            <a:endParaRPr lang="zh-CN" altLang="en-US"/>
          </a:p>
          <a:p>
            <a:pPr lvl="1"/>
            <a:r>
              <a:rPr lang="zh-CN" altLang="en-US"/>
              <a:t>第二層</a:t>
            </a:r>
            <a:endParaRPr lang="zh-CN" altLang="en-US"/>
          </a:p>
          <a:p>
            <a:pPr lvl="2"/>
            <a:r>
              <a:rPr lang="zh-CN" altLang="en-US"/>
              <a:t>第三層</a:t>
            </a:r>
            <a:endParaRPr lang="zh-CN" altLang="en-US"/>
          </a:p>
          <a:p>
            <a:pPr lvl="3"/>
            <a:r>
              <a:rPr lang="zh-CN" altLang="en-US"/>
              <a:t>第四層</a:t>
            </a:r>
            <a:endParaRPr lang="zh-CN" altLang="en-US"/>
          </a:p>
        </p:txBody>
      </p:sp>
      <p:sp>
        <p:nvSpPr>
          <p:cNvPr id="1028" name="投影片編號版面配置區 1027"/>
          <p:cNvSpPr>
            <a:spLocks noGrp="1"/>
          </p:cNvSpPr>
          <p:nvPr>
            <p:ph type="sldNum" sz="quarter" idx="4"/>
          </p:nvPr>
        </p:nvSpPr>
        <p:spPr>
          <a:xfrm>
            <a:off x="7235825" y="6402388"/>
            <a:ext cx="1439863" cy="196850"/>
          </a:xfrm>
          <a:prstGeom prst="rect">
            <a:avLst/>
          </a:prstGeom>
          <a:noFill/>
          <a:ln w="9525">
            <a:noFill/>
          </a:ln>
        </p:spPr>
        <p:txBody>
          <a:bodyPr/>
          <a:lstStyle>
            <a:lvl1pPr algn="r">
              <a:defRPr sz="1000" b="1"/>
            </a:lvl1pPr>
          </a:lstStyle>
          <a:p>
            <a:pPr eaLnBrk="1" latinLnBrk="0" hangingPunct="1"/>
            <a:fld id="{3236937C-4296-4F09-BFBF-208432D16C49}" type="slidenum">
              <a:rPr kumimoji="0" lang="en-US" smtClean="0"/>
            </a:fld>
            <a:endParaRPr kumimoji="0" lang="zh-CN" altLang="en-US"/>
          </a:p>
        </p:txBody>
      </p:sp>
      <p:sp>
        <p:nvSpPr>
          <p:cNvPr id="1029" name="Rectangle 27"/>
          <p:cNvSpPr>
            <a:spLocks noGrp="1"/>
          </p:cNvSpPr>
          <p:nvPr>
            <p:ph type="title"/>
          </p:nvPr>
        </p:nvSpPr>
        <p:spPr>
          <a:xfrm>
            <a:off x="2843213" y="349250"/>
            <a:ext cx="5832475" cy="692150"/>
          </a:xfrm>
          <a:prstGeom prst="rect">
            <a:avLst/>
          </a:prstGeom>
          <a:noFill/>
          <a:ln w="9525">
            <a:noFill/>
          </a:ln>
        </p:spPr>
        <p:txBody>
          <a:bodyPr anchor="ctr"/>
          <a:p>
            <a:pPr lvl="0"/>
            <a:r>
              <a:rPr lang="zh-CN" altLang="en-US"/>
              <a:t>按一下以編輯母片標題樣式</a:t>
            </a:r>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hf sldNum="0" hdr="0" ftr="0" dt="0"/>
  <p:txStyles>
    <p:titleStyle>
      <a:lvl1pPr marL="0" lvl="0" indent="0" algn="r" defTabSz="914400" eaLnBrk="1" fontAlgn="base" latinLnBrk="0" hangingPunct="1">
        <a:lnSpc>
          <a:spcPct val="100000"/>
        </a:lnSpc>
        <a:spcBef>
          <a:spcPct val="0"/>
        </a:spcBef>
        <a:spcAft>
          <a:spcPct val="0"/>
        </a:spcAft>
        <a:buNone/>
        <a:defRPr sz="3200" b="0" i="0" u="none" kern="1200" baseline="0">
          <a:solidFill>
            <a:schemeClr val="tx1"/>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n"/>
        <a:defRPr sz="28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n"/>
        <a:defRPr sz="24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n"/>
        <a:defRPr sz="20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n"/>
        <a:defRPr sz="14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8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1"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1"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1"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1"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1"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1"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1"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1"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1"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oleObject" Target="../embeddings/oleObject1.bin"/><Relationship Id="rId4" Type="http://schemas.openxmlformats.org/officeDocument/2006/relationships/image" Target="../media/image17.wmf"/><Relationship Id="rId3" Type="http://schemas.openxmlformats.org/officeDocument/2006/relationships/oleObject" Target="../embeddings/Workbook1.xls"/><Relationship Id="rId2" Type="http://schemas.openxmlformats.org/officeDocument/2006/relationships/image" Target="../media/image16.emf"/><Relationship Id="rId1" Type="http://schemas.openxmlformats.org/officeDocument/2006/relationships/image" Target="../media/image15.emf"/></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emf"/><Relationship Id="rId1" Type="http://schemas.openxmlformats.org/officeDocument/2006/relationships/image" Target="../media/image19.emf"/></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1.wmf"/><Relationship Id="rId1"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6.png"/><Relationship Id="rId2" Type="http://schemas.openxmlformats.org/officeDocument/2006/relationships/hyperlink" Target="http://172.28.129.195/duplicate/index.php" TargetMode="Externa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2.xml"/><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a:xfrm>
          <a:off x="0" y="0"/>
          <a:ext cx="0" cy="0"/>
          <a:chOff x="0" y="0"/>
          <a:chExt cx="0" cy="0"/>
        </a:xfrm>
      </p:grpSpPr>
      <p:sp>
        <p:nvSpPr>
          <p:cNvPr id="3074" name="Rectangle 5"/>
          <p:cNvSpPr>
            <a:spLocks noChangeArrowheads="1"/>
          </p:cNvSpPr>
          <p:nvPr/>
        </p:nvSpPr>
        <p:spPr bwMode="auto">
          <a:xfrm>
            <a:off x="4235768" y="3888105"/>
            <a:ext cx="4176712" cy="2231876"/>
          </a:xfrm>
          <a:prstGeom prst="rect">
            <a:avLst/>
          </a:prstGeom>
          <a:noFill/>
          <a:ln>
            <a:noFill/>
          </a:ln>
          <a:effectLst/>
          <a:scene3d>
            <a:camera prst="orthographicFront">
              <a:rot lat="0" lon="0" rev="0"/>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endParaRPr lang="en-US" altLang="zh-TW" sz="2400" b="1" dirty="0">
              <a:solidFill>
                <a:srgbClr val="CC66FF"/>
              </a:solidFill>
              <a:latin typeface="微軟正黑體" panose="020B0604030504040204" pitchFamily="34" charset="-120"/>
              <a:ea typeface="微軟正黑體" panose="020B0604030504040204" pitchFamily="34" charset="-120"/>
            </a:endParaRPr>
          </a:p>
          <a:p>
            <a:pPr algn="ctr" eaLnBrk="0" hangingPunct="0"/>
            <a:endParaRPr lang="en-US" altLang="zh-TW" sz="2400" b="1" dirty="0" smtClean="0">
              <a:solidFill>
                <a:srgbClr val="CC66FF"/>
              </a:solidFill>
              <a:latin typeface="微軟正黑體" panose="020B0604030504040204" pitchFamily="34" charset="-120"/>
              <a:ea typeface="微軟正黑體" panose="020B0604030504040204" pitchFamily="34" charset="-120"/>
            </a:endParaRPr>
          </a:p>
          <a:p>
            <a:pPr algn="ctr" eaLnBrk="0" hangingPunct="0"/>
            <a:r>
              <a:rPr lang="en-US" altLang="zh-TW" sz="3200" b="1" dirty="0" smtClean="0">
                <a:solidFill>
                  <a:schemeClr val="tx1"/>
                </a:solidFill>
                <a:latin typeface="微軟正黑體" panose="020B0604030504040204" pitchFamily="34" charset="-120"/>
                <a:ea typeface="微軟正黑體" panose="020B0604030504040204" pitchFamily="34" charset="-120"/>
              </a:rPr>
              <a:t>PQA:</a:t>
            </a:r>
            <a:r>
              <a:rPr lang="en-US" sz="3200" b="1" dirty="0" smtClean="0">
                <a:solidFill>
                  <a:schemeClr val="tx1"/>
                </a:solidFill>
                <a:latin typeface="微軟正黑體" panose="020B0604030504040204" pitchFamily="34" charset="-120"/>
                <a:ea typeface="微軟正黑體" panose="020B0604030504040204" pitchFamily="34" charset="-120"/>
              </a:rPr>
              <a:t>Susie</a:t>
            </a:r>
            <a:endParaRPr lang="en-US" altLang="zh-TW" sz="3200" b="1" dirty="0" smtClean="0">
              <a:solidFill>
                <a:schemeClr val="tx1"/>
              </a:solidFill>
              <a:latin typeface="微軟正黑體" panose="020B0604030504040204" pitchFamily="34" charset="-120"/>
              <a:ea typeface="微軟正黑體" panose="020B0604030504040204" pitchFamily="34" charset="-120"/>
            </a:endParaRPr>
          </a:p>
        </p:txBody>
      </p:sp>
      <p:sp>
        <p:nvSpPr>
          <p:cNvPr id="3" name="矩形 2"/>
          <p:cNvSpPr/>
          <p:nvPr/>
        </p:nvSpPr>
        <p:spPr>
          <a:xfrm>
            <a:off x="472758" y="2781300"/>
            <a:ext cx="8750935" cy="1106805"/>
          </a:xfrm>
          <a:prstGeom prst="rect">
            <a:avLst/>
          </a:prstGeom>
          <a:noFill/>
          <a:ln>
            <a:noFill/>
          </a:ln>
          <a:scene3d>
            <a:camera prst="orthographicFront">
              <a:rot lat="0" lon="3000000" rev="0"/>
            </a:camera>
            <a:lightRig rig="threePt" dir="t"/>
          </a:scene3d>
        </p:spPr>
        <p:txBody>
          <a:bodyPr wrap="none" rtlCol="0" anchor="t">
            <a:spAutoFit/>
            <a:scene3d>
              <a:camera prst="isometricTopUp"/>
              <a:lightRig rig="threePt" dir="t"/>
            </a:scene3d>
          </a:bodyPr>
          <a:p>
            <a:pPr algn="ctr"/>
            <a:r>
              <a:rPr lang="en-US" altLang="zh-CN" sz="6600" b="1" dirty="0" smtClean="0">
                <a:solidFill>
                  <a:schemeClr val="tx1"/>
                </a:solidFill>
                <a:effectLst>
                  <a:innerShdw blurRad="63500" dist="50800" dir="16200000">
                    <a:prstClr val="black">
                      <a:alpha val="50000"/>
                    </a:prstClr>
                  </a:innerShdw>
                </a:effectLst>
                <a:latin typeface="微軟正黑體" panose="020B0604030504040204" pitchFamily="34" charset="-120"/>
                <a:ea typeface="微軟正黑體" panose="020B0604030504040204" pitchFamily="34" charset="-120"/>
                <a:cs typeface="Arial" panose="020B0604020202020204" pitchFamily="34" charset="0"/>
                <a:sym typeface="+mn-ea"/>
              </a:rPr>
              <a:t>Duplicate SN System</a:t>
            </a:r>
            <a:r>
              <a:rPr lang="en-US" altLang="zh-TW" sz="6000" b="1" dirty="0" smtClean="0">
                <a:solidFill>
                  <a:schemeClr val="tx1"/>
                </a:solidFill>
                <a:latin typeface="微軟正黑體" panose="020B0604030504040204" pitchFamily="34" charset="-120"/>
                <a:ea typeface="微軟正黑體" panose="020B0604030504040204" pitchFamily="34" charset="-120"/>
                <a:sym typeface="+mn-ea"/>
              </a:rPr>
              <a:t> </a:t>
            </a:r>
            <a:endParaRPr lang="en-US" altLang="zh-TW" sz="6000" b="1" dirty="0" smtClean="0">
              <a:ln w="12700" cmpd="sng">
                <a:solidFill>
                  <a:schemeClr val="accent4"/>
                </a:solidFill>
                <a:prstDash val="solid"/>
              </a:ln>
              <a:solidFill>
                <a:schemeClr val="tx1"/>
              </a:solidFill>
              <a:effectLst/>
              <a:latin typeface="微軟正黑體" panose="020B0604030504040204" pitchFamily="34" charset="-120"/>
              <a:ea typeface="微軟正黑體" panose="020B0604030504040204" pitchFamily="34" charset="-120"/>
              <a:sym typeface="+mn-ea"/>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1"/>
          <a:stretch>
            <a:fillRect/>
          </a:stretch>
        </p:blipFill>
        <p:spPr>
          <a:xfrm>
            <a:off x="163830" y="1235075"/>
            <a:ext cx="8584565" cy="1942465"/>
          </a:xfrm>
          <a:prstGeom prst="rect">
            <a:avLst/>
          </a:prstGeom>
        </p:spPr>
      </p:pic>
      <p:pic>
        <p:nvPicPr>
          <p:cNvPr id="8" name="圖片 7"/>
          <p:cNvPicPr>
            <a:picLocks noChangeAspect="1"/>
          </p:cNvPicPr>
          <p:nvPr/>
        </p:nvPicPr>
        <p:blipFill>
          <a:blip r:embed="rId2"/>
          <a:stretch>
            <a:fillRect/>
          </a:stretch>
        </p:blipFill>
        <p:spPr>
          <a:xfrm>
            <a:off x="163830" y="3267710"/>
            <a:ext cx="8583930" cy="1910715"/>
          </a:xfrm>
          <a:prstGeom prst="rect">
            <a:avLst/>
          </a:prstGeom>
        </p:spPr>
      </p:pic>
      <p:sp>
        <p:nvSpPr>
          <p:cNvPr id="2" name="文字方塊 1"/>
          <p:cNvSpPr txBox="1"/>
          <p:nvPr/>
        </p:nvSpPr>
        <p:spPr>
          <a:xfrm>
            <a:off x="203835" y="85090"/>
            <a:ext cx="8544560" cy="460375"/>
          </a:xfrm>
          <a:prstGeom prst="rect">
            <a:avLst/>
          </a:prstGeom>
          <a:noFill/>
        </p:spPr>
        <p:txBody>
          <a:bodyPr wrap="square" rtlCol="0" anchor="t">
            <a:spAutoFit/>
          </a:bodyPr>
          <a:p>
            <a:pPr lvl="0"/>
            <a:r>
              <a:rPr kumimoji="0" lang="zh-CN" altLang="en-US" sz="2400" b="1" dirty="0" smtClean="0">
                <a:solidFill>
                  <a:schemeClr val="tx1"/>
                </a:solidFill>
                <a:latin typeface="微軟正黑體" panose="020B0604030504040204" pitchFamily="34" charset="-120"/>
                <a:ea typeface="微軟正黑體" panose="020B0604030504040204" pitchFamily="34" charset="-120"/>
                <a:cs typeface="Arial" panose="020B0604020202020204" pitchFamily="34" charset="0"/>
                <a:sym typeface="+mn-ea"/>
              </a:rPr>
              <a:t>四</a:t>
            </a:r>
            <a:r>
              <a:rPr kumimoji="0" lang="en-US" altLang="zh-CN" sz="2400" b="1" dirty="0" smtClean="0">
                <a:solidFill>
                  <a:schemeClr val="tx1"/>
                </a:solidFill>
                <a:latin typeface="微軟正黑體" panose="020B0604030504040204" pitchFamily="34" charset="-120"/>
                <a:ea typeface="微軟正黑體" panose="020B0604030504040204" pitchFamily="34" charset="-120"/>
                <a:cs typeface="Arial" panose="020B0604020202020204" pitchFamily="34" charset="0"/>
                <a:sym typeface="+mn-ea"/>
              </a:rPr>
              <a:t>.Pull out the data from </a:t>
            </a:r>
            <a:r>
              <a:rPr lang="en-US" altLang="zh-CN" sz="2400" b="1" dirty="0">
                <a:solidFill>
                  <a:schemeClr val="tx1"/>
                </a:solidFill>
                <a:latin typeface="微軟正黑體" panose="020B0604030504040204" pitchFamily="34" charset="-120"/>
                <a:ea typeface="微軟正黑體" panose="020B0604030504040204" pitchFamily="34" charset="-120"/>
                <a:cs typeface="Arial" panose="020B0604020202020204" pitchFamily="34" charset="0"/>
                <a:sym typeface="+mn-ea"/>
              </a:rPr>
              <a:t>Duplicate </a:t>
            </a:r>
            <a:r>
              <a:rPr lang="en-US" altLang="zh-CN" sz="2400" b="1" dirty="0" smtClean="0">
                <a:solidFill>
                  <a:schemeClr val="tx1"/>
                </a:solidFill>
                <a:latin typeface="微軟正黑體" panose="020B0604030504040204" pitchFamily="34" charset="-120"/>
                <a:ea typeface="微軟正黑體" panose="020B0604030504040204" pitchFamily="34" charset="-120"/>
                <a:cs typeface="Arial" panose="020B0604020202020204" pitchFamily="34" charset="0"/>
                <a:sym typeface="+mn-ea"/>
              </a:rPr>
              <a:t>SN </a:t>
            </a:r>
            <a:r>
              <a:rPr lang="en-US" altLang="zh-CN" sz="2400" b="1" dirty="0">
                <a:solidFill>
                  <a:schemeClr val="tx1"/>
                </a:solidFill>
                <a:latin typeface="微軟正黑體" panose="020B0604030504040204" pitchFamily="34" charset="-120"/>
                <a:ea typeface="微軟正黑體" panose="020B0604030504040204" pitchFamily="34" charset="-120"/>
                <a:cs typeface="Arial" panose="020B0604020202020204" pitchFamily="34" charset="0"/>
                <a:sym typeface="+mn-ea"/>
              </a:rPr>
              <a:t>System</a:t>
            </a:r>
            <a:endParaRPr kumimoji="0" lang="en-US" altLang="zh-CN" sz="2400" b="1" dirty="0" smtClean="0">
              <a:solidFill>
                <a:schemeClr val="tx1"/>
              </a:solidFill>
              <a:latin typeface="微軟正黑體" panose="020B0604030504040204" pitchFamily="34" charset="-120"/>
              <a:ea typeface="微軟正黑體" panose="020B0604030504040204" pitchFamily="34" charset="-120"/>
              <a:cs typeface="Arial" panose="020B0604020202020204" pitchFamily="34" charset="0"/>
              <a:sym typeface="+mn-ea"/>
            </a:endParaRPr>
          </a:p>
        </p:txBody>
      </p:sp>
      <p:sp>
        <p:nvSpPr>
          <p:cNvPr id="4" name="文字方塊 3"/>
          <p:cNvSpPr txBox="1"/>
          <p:nvPr/>
        </p:nvSpPr>
        <p:spPr>
          <a:xfrm>
            <a:off x="169545" y="795655"/>
            <a:ext cx="8869680" cy="337185"/>
          </a:xfrm>
          <a:prstGeom prst="rect">
            <a:avLst/>
          </a:prstGeom>
          <a:noFill/>
        </p:spPr>
        <p:txBody>
          <a:bodyPr wrap="square" rtlCol="0">
            <a:spAutoFit/>
          </a:bodyPr>
          <a:p>
            <a:pPr algn="l"/>
            <a:r>
              <a:rPr kumimoji="0" lang="en-US" altLang="zh-CN" sz="1600" b="1" dirty="0" smtClean="0">
                <a:solidFill>
                  <a:srgbClr val="0000CC"/>
                </a:solidFill>
                <a:latin typeface="微軟正黑體" panose="020B0604030504040204" pitchFamily="34" charset="-120"/>
                <a:ea typeface="微軟正黑體" panose="020B0604030504040204" pitchFamily="34" charset="-120"/>
                <a:cs typeface="Arial" panose="020B0604020202020204" pitchFamily="34" charset="0"/>
                <a:sym typeface="+mn-ea"/>
              </a:rPr>
              <a:t>PS: CUT TIME-</a:t>
            </a:r>
            <a:r>
              <a:rPr kumimoji="0" lang="en-US" sz="1600" b="1" dirty="0" smtClean="0">
                <a:solidFill>
                  <a:srgbClr val="0000CC"/>
                </a:solidFill>
                <a:latin typeface="微軟正黑體" panose="020B0604030504040204" pitchFamily="34" charset="-120"/>
                <a:ea typeface="微軟正黑體" panose="020B0604030504040204" pitchFamily="34" charset="-120"/>
                <a:cs typeface="Arial" panose="020B0604020202020204" pitchFamily="34" charset="0"/>
                <a:sym typeface="+mn-ea"/>
              </a:rPr>
              <a:t>24hours, check and summary the data.</a:t>
            </a:r>
            <a:endParaRPr kumimoji="0" lang="en-US" altLang="en-US" sz="1600" b="1" dirty="0" smtClean="0">
              <a:solidFill>
                <a:srgbClr val="0000CC"/>
              </a:solidFill>
              <a:latin typeface="微軟正黑體" panose="020B0604030504040204" pitchFamily="34" charset="-120"/>
              <a:ea typeface="微軟正黑體" panose="020B0604030504040204" pitchFamily="34" charset="-120"/>
              <a:cs typeface="Arial" panose="020B0604020202020204" pitchFamily="34" charset="0"/>
              <a:sym typeface="+mn-ea"/>
            </a:endParaRPr>
          </a:p>
        </p:txBody>
      </p:sp>
      <p:graphicFrame>
        <p:nvGraphicFramePr>
          <p:cNvPr id="5" name="物件 4">
            <a:hlinkClick r:id="" action="ppaction://ole?verb="/>
          </p:cNvPr>
          <p:cNvGraphicFramePr>
            <a:graphicFrameLocks noChangeAspect="1"/>
          </p:cNvGraphicFramePr>
          <p:nvPr/>
        </p:nvGraphicFramePr>
        <p:xfrm>
          <a:off x="2672715" y="5675630"/>
          <a:ext cx="1510030" cy="1006475"/>
        </p:xfrm>
        <a:graphic>
          <a:graphicData uri="http://schemas.openxmlformats.org/presentationml/2006/ole">
            <mc:AlternateContent xmlns:mc="http://schemas.openxmlformats.org/markup-compatibility/2006">
              <mc:Choice xmlns:v="urn:schemas-microsoft-com:vml" Requires="v">
                <p:oleObj spid="_x0000_s1025" name="" showAsIcon="1" r:id="rId3" imgW="971550" imgH="647700" progId="Excel.Sheet.8">
                  <p:embed/>
                </p:oleObj>
              </mc:Choice>
              <mc:Fallback>
                <p:oleObj name="" showAsIcon="1" r:id="rId3" imgW="971550" imgH="647700" progId="Excel.Sheet.8">
                  <p:embed/>
                  <p:pic>
                    <p:nvPicPr>
                      <p:cNvPr id="0" name="圖片 1024"/>
                      <p:cNvPicPr/>
                      <p:nvPr/>
                    </p:nvPicPr>
                    <p:blipFill>
                      <a:blip r:embed="rId4"/>
                      <a:stretch>
                        <a:fillRect/>
                      </a:stretch>
                    </p:blipFill>
                    <p:spPr>
                      <a:xfrm>
                        <a:off x="2672715" y="5675630"/>
                        <a:ext cx="1510030" cy="1006475"/>
                      </a:xfrm>
                      <a:prstGeom prst="rect">
                        <a:avLst/>
                      </a:prstGeom>
                    </p:spPr>
                  </p:pic>
                </p:oleObj>
              </mc:Fallback>
            </mc:AlternateContent>
          </a:graphicData>
        </a:graphic>
      </p:graphicFrame>
      <p:graphicFrame>
        <p:nvGraphicFramePr>
          <p:cNvPr id="7" name="物件 6">
            <a:hlinkClick r:id="" action="ppaction://ole?verb="/>
          </p:cNvPr>
          <p:cNvGraphicFramePr>
            <a:graphicFrameLocks noChangeAspect="1"/>
          </p:cNvGraphicFramePr>
          <p:nvPr/>
        </p:nvGraphicFramePr>
        <p:xfrm>
          <a:off x="5058410" y="5666740"/>
          <a:ext cx="1378585" cy="1015365"/>
        </p:xfrm>
        <a:graphic>
          <a:graphicData uri="http://schemas.openxmlformats.org/presentationml/2006/ole">
            <mc:AlternateContent xmlns:mc="http://schemas.openxmlformats.org/markup-compatibility/2006">
              <mc:Choice xmlns:v="urn:schemas-microsoft-com:vml" Requires="v">
                <p:oleObj spid="_x0000_s1026" name="" showAsIcon="1" r:id="rId5" imgW="971550" imgH="647700" progId="Package">
                  <p:embed/>
                </p:oleObj>
              </mc:Choice>
              <mc:Fallback>
                <p:oleObj name="" showAsIcon="1" r:id="rId5" imgW="971550" imgH="647700" progId="Package">
                  <p:embed/>
                  <p:pic>
                    <p:nvPicPr>
                      <p:cNvPr id="0" name="圖片 1025"/>
                      <p:cNvPicPr/>
                      <p:nvPr/>
                    </p:nvPicPr>
                    <p:blipFill>
                      <a:blip r:embed="rId6"/>
                      <a:stretch>
                        <a:fillRect/>
                      </a:stretch>
                    </p:blipFill>
                    <p:spPr>
                      <a:xfrm>
                        <a:off x="5058410" y="5666740"/>
                        <a:ext cx="1378585" cy="1015365"/>
                      </a:xfrm>
                      <a:prstGeom prst="rect">
                        <a:avLst/>
                      </a:prstGeom>
                    </p:spPr>
                  </p:pic>
                </p:oleObj>
              </mc:Fallback>
            </mc:AlternateContent>
          </a:graphicData>
        </a:graphic>
      </p:graphicFrame>
      <p:cxnSp>
        <p:nvCxnSpPr>
          <p:cNvPr id="12" name="直線接點 11"/>
          <p:cNvCxnSpPr/>
          <p:nvPr/>
        </p:nvCxnSpPr>
        <p:spPr>
          <a:xfrm>
            <a:off x="171450" y="502920"/>
            <a:ext cx="8801100" cy="635"/>
          </a:xfrm>
          <a:prstGeom prst="line">
            <a:avLst/>
          </a:prstGeom>
        </p:spPr>
        <p:style>
          <a:lnRef idx="2">
            <a:schemeClr val="accent3"/>
          </a:lnRef>
          <a:fillRef idx="0">
            <a:schemeClr val="accent3"/>
          </a:fillRef>
          <a:effectRef idx="1">
            <a:schemeClr val="accent3"/>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445" y="39370"/>
            <a:ext cx="9090660" cy="437515"/>
          </a:xfrm>
        </p:spPr>
        <p:txBody>
          <a:bodyPr>
            <a:normAutofit fontScale="90000"/>
          </a:bodyPr>
          <a:lstStyle/>
          <a:p>
            <a:pPr algn="l"/>
            <a:r>
              <a:rPr lang="zh-CN" altLang="en-US" sz="2400" b="1" dirty="0">
                <a:solidFill>
                  <a:schemeClr val="tx1"/>
                </a:solidFill>
                <a:latin typeface="微軟正黑體" panose="020B0604030504040204" pitchFamily="34" charset="-120"/>
                <a:ea typeface="微軟正黑體" panose="020B0604030504040204" pitchFamily="34" charset="-120"/>
                <a:cs typeface="Arial" panose="020B0604020202020204" pitchFamily="34" charset="0"/>
              </a:rPr>
              <a:t>五</a:t>
            </a:r>
            <a:r>
              <a:rPr lang="en-US" altLang="zh-CN" sz="2400" b="1" dirty="0">
                <a:solidFill>
                  <a:schemeClr val="tx1"/>
                </a:solidFill>
                <a:latin typeface="微軟正黑體" panose="020B0604030504040204" pitchFamily="34" charset="-120"/>
                <a:ea typeface="微軟正黑體" panose="020B0604030504040204" pitchFamily="34" charset="-120"/>
                <a:cs typeface="Arial" panose="020B0604020202020204" pitchFamily="34" charset="0"/>
              </a:rPr>
              <a:t>.</a:t>
            </a:r>
            <a:r>
              <a:rPr lang="zh-CN" altLang="en-US" sz="2400" b="1" dirty="0">
                <a:solidFill>
                  <a:schemeClr val="tx1"/>
                </a:solidFill>
                <a:latin typeface="微軟正黑體" panose="020B0604030504040204" pitchFamily="34" charset="-120"/>
                <a:ea typeface="微軟正黑體" panose="020B0604030504040204" pitchFamily="34" charset="-120"/>
                <a:cs typeface="Arial" panose="020B0604020202020204" pitchFamily="34" charset="0"/>
              </a:rPr>
              <a:t> </a:t>
            </a:r>
            <a:r>
              <a:rPr lang="en-US" altLang="zh-CN" sz="2400" b="1" dirty="0">
                <a:solidFill>
                  <a:schemeClr val="tx1"/>
                </a:solidFill>
                <a:latin typeface="微軟正黑體" panose="020B0604030504040204" pitchFamily="34" charset="-120"/>
                <a:ea typeface="微軟正黑體" panose="020B0604030504040204" pitchFamily="34" charset="-120"/>
                <a:cs typeface="Arial" panose="020B0604020202020204" pitchFamily="34" charset="0"/>
                <a:sym typeface="+mn-ea"/>
              </a:rPr>
              <a:t>Duplicate SN units </a:t>
            </a:r>
            <a:r>
              <a:rPr lang="zh-CN" altLang="en-US" sz="2400" b="1" dirty="0">
                <a:solidFill>
                  <a:schemeClr val="tx1"/>
                </a:solidFill>
                <a:latin typeface="微軟正黑體" panose="020B0604030504040204" pitchFamily="34" charset="-120"/>
                <a:ea typeface="微軟正黑體" panose="020B0604030504040204" pitchFamily="34" charset="-120"/>
                <a:cs typeface="Arial" panose="020B0604020202020204" pitchFamily="34" charset="0"/>
              </a:rPr>
              <a:t>transfer </a:t>
            </a:r>
            <a:r>
              <a:rPr lang="en-US" altLang="zh-CN" sz="2400" b="1" dirty="0">
                <a:solidFill>
                  <a:schemeClr val="tx1"/>
                </a:solidFill>
                <a:latin typeface="微軟正黑體" panose="020B0604030504040204" pitchFamily="34" charset="-120"/>
                <a:ea typeface="微軟正黑體" panose="020B0604030504040204" pitchFamily="34" charset="-120"/>
                <a:cs typeface="Arial" panose="020B0604020202020204" pitchFamily="34" charset="0"/>
              </a:rPr>
              <a:t>and confirmation step</a:t>
            </a:r>
            <a:endParaRPr lang="en-US" altLang="zh-CN" sz="2400" b="1" dirty="0" smtClean="0">
              <a:solidFill>
                <a:schemeClr val="tx1"/>
              </a:solidFill>
              <a:latin typeface="微軟正黑體" panose="020B0604030504040204" pitchFamily="34" charset="-120"/>
              <a:ea typeface="微軟正黑體" panose="020B0604030504040204" pitchFamily="34" charset="-120"/>
              <a:cs typeface="Arial" panose="020B0604020202020204" pitchFamily="34" charset="0"/>
            </a:endParaRPr>
          </a:p>
        </p:txBody>
      </p:sp>
      <p:sp>
        <p:nvSpPr>
          <p:cNvPr id="3" name="文字方塊 2"/>
          <p:cNvSpPr txBox="1"/>
          <p:nvPr/>
        </p:nvSpPr>
        <p:spPr>
          <a:xfrm>
            <a:off x="194945" y="524510"/>
            <a:ext cx="6811645" cy="368300"/>
          </a:xfrm>
          <a:prstGeom prst="rect">
            <a:avLst/>
          </a:prstGeom>
          <a:noFill/>
        </p:spPr>
        <p:txBody>
          <a:bodyPr wrap="square" rtlCol="0">
            <a:spAutoFit/>
          </a:bodyPr>
          <a:p>
            <a:r>
              <a:rPr lang="en-US" altLang="zh-TW">
                <a:solidFill>
                  <a:srgbClr val="0000CC"/>
                </a:solidFill>
              </a:rPr>
              <a:t>1. Open the carton box and check step</a:t>
            </a:r>
            <a:endParaRPr lang="en-US" altLang="zh-TW">
              <a:solidFill>
                <a:srgbClr val="0000CC"/>
              </a:solidFill>
            </a:endParaRPr>
          </a:p>
        </p:txBody>
      </p:sp>
      <p:pic>
        <p:nvPicPr>
          <p:cNvPr id="4" name="圖片 3"/>
          <p:cNvPicPr>
            <a:picLocks noChangeAspect="1"/>
          </p:cNvPicPr>
          <p:nvPr/>
        </p:nvPicPr>
        <p:blipFill>
          <a:blip r:embed="rId1"/>
          <a:stretch>
            <a:fillRect/>
          </a:stretch>
        </p:blipFill>
        <p:spPr>
          <a:xfrm>
            <a:off x="95250" y="892810"/>
            <a:ext cx="8991600" cy="3955415"/>
          </a:xfrm>
          <a:prstGeom prst="rect">
            <a:avLst/>
          </a:prstGeom>
        </p:spPr>
      </p:pic>
      <p:pic>
        <p:nvPicPr>
          <p:cNvPr id="9" name="圖片 8"/>
          <p:cNvPicPr>
            <a:picLocks noChangeAspect="1"/>
          </p:cNvPicPr>
          <p:nvPr/>
        </p:nvPicPr>
        <p:blipFill>
          <a:blip r:embed="rId2"/>
          <a:stretch>
            <a:fillRect/>
          </a:stretch>
        </p:blipFill>
        <p:spPr>
          <a:xfrm>
            <a:off x="-202565" y="5136515"/>
            <a:ext cx="9435465" cy="1470025"/>
          </a:xfrm>
          <a:prstGeom prst="rect">
            <a:avLst/>
          </a:prstGeom>
        </p:spPr>
      </p:pic>
      <p:cxnSp>
        <p:nvCxnSpPr>
          <p:cNvPr id="12" name="直線接點 11"/>
          <p:cNvCxnSpPr/>
          <p:nvPr/>
        </p:nvCxnSpPr>
        <p:spPr>
          <a:xfrm>
            <a:off x="114935" y="476250"/>
            <a:ext cx="8801100" cy="635"/>
          </a:xfrm>
          <a:prstGeom prst="line">
            <a:avLst/>
          </a:prstGeom>
        </p:spPr>
        <p:style>
          <a:lnRef idx="2">
            <a:schemeClr val="accent3"/>
          </a:lnRef>
          <a:fillRef idx="0">
            <a:schemeClr val="accent3"/>
          </a:fillRef>
          <a:effectRef idx="1">
            <a:schemeClr val="accent3"/>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7315" y="92075"/>
            <a:ext cx="8943340" cy="2955925"/>
          </a:xfrm>
        </p:spPr>
        <p:txBody>
          <a:bodyPr>
            <a:noAutofit/>
          </a:bodyPr>
          <a:lstStyle/>
          <a:p>
            <a:pPr algn="l"/>
            <a:r>
              <a:rPr lang="en-US" altLang="zh-CN" sz="2400" b="1" dirty="0">
                <a:solidFill>
                  <a:schemeClr val="tx1"/>
                </a:solidFill>
                <a:latin typeface="微軟正黑體" panose="020B0604030504040204" pitchFamily="34" charset="-120"/>
                <a:ea typeface="微軟正黑體" panose="020B0604030504040204" pitchFamily="34" charset="-120"/>
                <a:cs typeface="Arial" panose="020B0604020202020204" pitchFamily="34" charset="0"/>
                <a:sym typeface="+mn-ea"/>
              </a:rPr>
              <a:t>六.the return for Duplicate SN</a:t>
            </a:r>
            <a:br>
              <a:rPr lang="en-US" altLang="zh-CN" sz="1800" dirty="0" smtClean="0">
                <a:solidFill>
                  <a:srgbClr val="FF0000"/>
                </a:solidFill>
                <a:latin typeface="Calibri" panose="020F0502020204030204" charset="0"/>
                <a:cs typeface="Calibri" panose="020F0502020204030204" charset="0"/>
              </a:rPr>
            </a:br>
            <a:br>
              <a:rPr lang="en-US" altLang="zh-CN" sz="1800" dirty="0" smtClean="0">
                <a:solidFill>
                  <a:srgbClr val="0000CC"/>
                </a:solidFill>
                <a:latin typeface="Calibri" panose="020F0502020204030204" charset="0"/>
                <a:cs typeface="Calibri" panose="020F0502020204030204" charset="0"/>
              </a:rPr>
            </a:br>
            <a:r>
              <a:rPr lang="en-US" altLang="zh-TW" sz="1800" dirty="0">
                <a:solidFill>
                  <a:srgbClr val="0000CC"/>
                </a:solidFill>
                <a:latin typeface="Calibri" panose="020F0502020204030204" charset="0"/>
                <a:ea typeface="微軟正黑體" panose="020B0604030504040204" pitchFamily="34" charset="-120"/>
                <a:cs typeface="Calibri" panose="020F0502020204030204" charset="0"/>
              </a:rPr>
              <a:t>a.after confirmation for risk units, Pack team pick up the units from CP area, reprint the barcode for assessory KP, then ask PQA team to rework it to S/S station,remove the linked KP: AT.CL.HT.WSI.LAC(chinese units).</a:t>
            </a:r>
            <a:br>
              <a:rPr lang="en-US" altLang="zh-TW" sz="1800" dirty="0">
                <a:solidFill>
                  <a:srgbClr val="0000CC"/>
                </a:solidFill>
                <a:latin typeface="Calibri" panose="020F0502020204030204" charset="0"/>
                <a:ea typeface="微軟正黑體" panose="020B0604030504040204" pitchFamily="34" charset="-120"/>
                <a:cs typeface="Calibri" panose="020F0502020204030204" charset="0"/>
              </a:rPr>
            </a:br>
            <a:br>
              <a:rPr lang="zh-TW" altLang="zh-TW" sz="1800" dirty="0">
                <a:solidFill>
                  <a:srgbClr val="0000CC"/>
                </a:solidFill>
                <a:latin typeface="Calibri" panose="020F0502020204030204" charset="0"/>
                <a:ea typeface="微軟正黑體" panose="020B0604030504040204" pitchFamily="34" charset="-120"/>
                <a:cs typeface="Calibri" panose="020F0502020204030204" charset="0"/>
              </a:rPr>
            </a:br>
            <a:r>
              <a:rPr lang="en-US" altLang="zh-TW" sz="1800" dirty="0">
                <a:solidFill>
                  <a:srgbClr val="0000CC"/>
                </a:solidFill>
                <a:latin typeface="Calibri" panose="020F0502020204030204" charset="0"/>
                <a:ea typeface="微軟正黑體" panose="020B0604030504040204" pitchFamily="34" charset="-120"/>
                <a:cs typeface="Calibri" panose="020F0502020204030204" charset="0"/>
              </a:rPr>
              <a:t>b.if the abnormal unit is already shipped out, PACK team will report it to boss and ask for instructions</a:t>
            </a:r>
            <a:endParaRPr lang="en-US" altLang="zh-TW" sz="1800" dirty="0">
              <a:solidFill>
                <a:srgbClr val="0000CC"/>
              </a:solidFill>
              <a:latin typeface="Calibri" panose="020F0502020204030204" charset="0"/>
              <a:ea typeface="微軟正黑體" panose="020B0604030504040204" pitchFamily="34" charset="-120"/>
              <a:cs typeface="Calibri" panose="020F0502020204030204" charset="0"/>
            </a:endParaRPr>
          </a:p>
        </p:txBody>
      </p:sp>
      <p:graphicFrame>
        <p:nvGraphicFramePr>
          <p:cNvPr id="7" name="物件 6">
            <a:hlinkClick r:id="" action="ppaction://ole?verb="/>
          </p:cNvPr>
          <p:cNvGraphicFramePr>
            <a:graphicFrameLocks noChangeAspect="1"/>
          </p:cNvGraphicFramePr>
          <p:nvPr/>
        </p:nvGraphicFramePr>
        <p:xfrm>
          <a:off x="2003425" y="2852420"/>
          <a:ext cx="2598420" cy="1332230"/>
        </p:xfrm>
        <a:graphic>
          <a:graphicData uri="http://schemas.openxmlformats.org/presentationml/2006/ole">
            <mc:AlternateContent xmlns:mc="http://schemas.openxmlformats.org/markup-compatibility/2006">
              <mc:Choice xmlns:v="urn:schemas-microsoft-com:vml" Requires="v">
                <p:oleObj spid="_x0000_s1025" name="" showAsIcon="1" r:id="rId1" imgW="971550" imgH="647700" progId="Package">
                  <p:embed/>
                </p:oleObj>
              </mc:Choice>
              <mc:Fallback>
                <p:oleObj name="" showAsIcon="1" r:id="rId1" imgW="971550" imgH="647700" progId="Package">
                  <p:embed/>
                  <p:pic>
                    <p:nvPicPr>
                      <p:cNvPr id="0" name="圖片 1024"/>
                      <p:cNvPicPr/>
                      <p:nvPr/>
                    </p:nvPicPr>
                    <p:blipFill>
                      <a:blip r:embed="rId2"/>
                      <a:stretch>
                        <a:fillRect/>
                      </a:stretch>
                    </p:blipFill>
                    <p:spPr>
                      <a:xfrm>
                        <a:off x="2003425" y="2852420"/>
                        <a:ext cx="2598420" cy="1332230"/>
                      </a:xfrm>
                      <a:prstGeom prst="rect">
                        <a:avLst/>
                      </a:prstGeom>
                    </p:spPr>
                  </p:pic>
                </p:oleObj>
              </mc:Fallback>
            </mc:AlternateContent>
          </a:graphicData>
        </a:graphic>
      </p:graphicFrame>
      <p:cxnSp>
        <p:nvCxnSpPr>
          <p:cNvPr id="12" name="直線接點 11"/>
          <p:cNvCxnSpPr/>
          <p:nvPr/>
        </p:nvCxnSpPr>
        <p:spPr>
          <a:xfrm>
            <a:off x="171450" y="584835"/>
            <a:ext cx="8801100" cy="635"/>
          </a:xfrm>
          <a:prstGeom prst="line">
            <a:avLst/>
          </a:prstGeom>
        </p:spPr>
        <p:style>
          <a:lnRef idx="2">
            <a:schemeClr val="accent3"/>
          </a:lnRef>
          <a:fillRef idx="0">
            <a:schemeClr val="accent3"/>
          </a:fillRef>
          <a:effectRef idx="1">
            <a:schemeClr val="accent3"/>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p:sp>
        <p:nvSpPr>
          <p:cNvPr id="7" name="矩形 6"/>
          <p:cNvSpPr/>
          <p:nvPr/>
        </p:nvSpPr>
        <p:spPr>
          <a:xfrm>
            <a:off x="1627188" y="2686050"/>
            <a:ext cx="5889625" cy="1198880"/>
          </a:xfrm>
          <a:prstGeom prst="rect">
            <a:avLst/>
          </a:prstGeom>
          <a:noFill/>
          <a:ln>
            <a:noFill/>
          </a:ln>
        </p:spPr>
        <p:txBody>
          <a:bodyPr wrap="none" rtlCol="0" anchor="t">
            <a:prstTxWarp prst="textArchUp">
              <a:avLst/>
            </a:prstTxWarp>
            <a:spAutoFit/>
            <a:scene3d>
              <a:camera prst="obliqueBottomRight"/>
              <a:lightRig rig="threePt" dir="t"/>
            </a:scene3d>
          </a:bodyPr>
          <a:p>
            <a:pPr algn="ctr"/>
            <a:r>
              <a:rPr lang="en-US" altLang="zh-TW" sz="8000" b="1">
                <a:solidFill>
                  <a:schemeClr val="tx1"/>
                </a:solidFill>
                <a:effectLst>
                  <a:reflection blurRad="6350" stA="53000" endA="300" endPos="35500" dir="5400000" sy="-90000" algn="bl" rotWithShape="0"/>
                </a:effectLst>
                <a:latin typeface="Bradley Hand ITC" panose="03070402050302030203" charset="0"/>
                <a:ea typeface="+mj-ea"/>
              </a:rPr>
              <a:t>Thank  You </a:t>
            </a:r>
            <a:r>
              <a:rPr lang="zh-CN" altLang="en-US" sz="8000" b="1">
                <a:solidFill>
                  <a:schemeClr val="tx1"/>
                </a:solidFill>
                <a:effectLst>
                  <a:reflection blurRad="6350" stA="53000" endA="300" endPos="35500" dir="5400000" sy="-90000" algn="bl" rotWithShape="0"/>
                </a:effectLst>
                <a:latin typeface="Bradley Hand ITC" panose="03070402050302030203" charset="0"/>
                <a:ea typeface="+mj-ea"/>
              </a:rPr>
              <a:t>！</a:t>
            </a:r>
            <a:endParaRPr lang="zh-CN" altLang="en-US" sz="8000" b="1">
              <a:solidFill>
                <a:schemeClr val="tx1"/>
              </a:solidFill>
              <a:effectLst>
                <a:reflection blurRad="6350" stA="53000" endA="300" endPos="35500" dir="5400000" sy="-90000" algn="bl" rotWithShape="0"/>
              </a:effectLst>
              <a:latin typeface="Bradley Hand ITC" panose="03070402050302030203" charset="0"/>
              <a:ea typeface="+mj-ea"/>
            </a:endParaRPr>
          </a:p>
        </p:txBody>
      </p:sp>
      <p:pic>
        <p:nvPicPr>
          <p:cNvPr id="2" name="圖片 2" descr="cid:image001.jpg@01D53E74.93B0E5B0"/>
          <p:cNvPicPr/>
          <p:nvPr/>
        </p:nvPicPr>
        <p:blipFill>
          <a:blip r:embed="rId1">
            <a:extLst>
              <a:ext uri="{28A0092B-C50C-407E-A947-70E740481C1C}">
                <a14:useLocalDpi xmlns:a14="http://schemas.microsoft.com/office/drawing/2010/main" val="0"/>
              </a:ext>
            </a:extLst>
          </a:blip>
          <a:srcRect/>
          <a:stretch>
            <a:fillRect/>
          </a:stretch>
        </p:blipFill>
        <p:spPr bwMode="auto">
          <a:xfrm>
            <a:off x="3883025" y="3702685"/>
            <a:ext cx="1402080" cy="15811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half" idx="2"/>
          </p:nvPr>
        </p:nvSpPr>
        <p:spPr>
          <a:xfrm>
            <a:off x="3107025" y="166030"/>
            <a:ext cx="2928958" cy="571504"/>
          </a:xfrm>
        </p:spPr>
        <p:txBody>
          <a:bodyPr>
            <a:noAutofit/>
          </a:bodyPr>
          <a:lstStyle/>
          <a:p>
            <a:pPr algn="ctr"/>
            <a:r>
              <a:rPr lang="en-US" altLang="zh-CN" sz="3600" dirty="0" smtClean="0">
                <a:solidFill>
                  <a:schemeClr val="tx1"/>
                </a:solidFill>
                <a:latin typeface="Calibri" panose="020F0502020204030204" charset="0"/>
                <a:cs typeface="Calibri" panose="020F0502020204030204" charset="0"/>
              </a:rPr>
              <a:t>C</a:t>
            </a:r>
            <a:r>
              <a:rPr lang="zh-CN" altLang="en-US" sz="3600" dirty="0" smtClean="0">
                <a:solidFill>
                  <a:schemeClr val="tx1"/>
                </a:solidFill>
                <a:latin typeface="Calibri" panose="020F0502020204030204" charset="0"/>
                <a:cs typeface="Calibri" panose="020F0502020204030204" charset="0"/>
              </a:rPr>
              <a:t>ontent</a:t>
            </a:r>
            <a:endParaRPr lang="zh-CN" altLang="en-US" sz="3600" dirty="0" smtClean="0">
              <a:solidFill>
                <a:schemeClr val="tx1"/>
              </a:solidFill>
              <a:latin typeface="Calibri" panose="020F0502020204030204" charset="0"/>
              <a:cs typeface="Calibri" panose="020F0502020204030204" charset="0"/>
            </a:endParaRPr>
          </a:p>
        </p:txBody>
      </p:sp>
      <p:grpSp>
        <p:nvGrpSpPr>
          <p:cNvPr id="38" name="群組 37"/>
          <p:cNvGrpSpPr/>
          <p:nvPr/>
        </p:nvGrpSpPr>
        <p:grpSpPr>
          <a:xfrm>
            <a:off x="1333627" y="976343"/>
            <a:ext cx="7414768" cy="470218"/>
            <a:chOff x="2071670" y="1500174"/>
            <a:chExt cx="7414768" cy="470218"/>
          </a:xfrm>
        </p:grpSpPr>
        <p:sp>
          <p:nvSpPr>
            <p:cNvPr id="5" name="矩形 4"/>
            <p:cNvSpPr/>
            <p:nvPr/>
          </p:nvSpPr>
          <p:spPr>
            <a:xfrm>
              <a:off x="2071670" y="1500174"/>
              <a:ext cx="572135" cy="428625"/>
            </a:xfrm>
            <a:prstGeom prst="rect">
              <a:avLst/>
            </a:prstGeom>
            <a:solidFill>
              <a:srgbClr val="92D050"/>
            </a:solidFill>
            <a:ln w="63500">
              <a:noFill/>
            </a:ln>
            <a:effectLst/>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zh-CN" altLang="en-US" sz="2000" dirty="0" smtClean="0">
                  <a:solidFill>
                    <a:schemeClr val="tx1"/>
                  </a:solidFill>
                  <a:latin typeface="微軟正黑體" panose="020B0604030504040204" pitchFamily="34" charset="-120"/>
                  <a:ea typeface="微軟正黑體" panose="020B0604030504040204" pitchFamily="34" charset="-120"/>
                </a:rPr>
                <a:t>一</a:t>
              </a:r>
              <a:endParaRPr lang="zh-CN" altLang="en-US" sz="2000" dirty="0" smtClean="0">
                <a:solidFill>
                  <a:schemeClr val="tx1"/>
                </a:solidFill>
                <a:latin typeface="微軟正黑體" panose="020B0604030504040204" pitchFamily="34" charset="-120"/>
                <a:ea typeface="微軟正黑體" panose="020B0604030504040204" pitchFamily="34" charset="-120"/>
              </a:endParaRPr>
            </a:p>
          </p:txBody>
        </p:sp>
        <p:sp>
          <p:nvSpPr>
            <p:cNvPr id="6" name="矩形 5"/>
            <p:cNvSpPr/>
            <p:nvPr/>
          </p:nvSpPr>
          <p:spPr>
            <a:xfrm>
              <a:off x="2643174" y="1571612"/>
              <a:ext cx="6710045" cy="398780"/>
            </a:xfrm>
            <a:prstGeom prst="rect">
              <a:avLst/>
            </a:prstGeom>
            <a:noFill/>
          </p:spPr>
          <p:txBody>
            <a:bodyPr wrap="none">
              <a:spAutoFit/>
            </a:bodyPr>
            <a:lstStyle/>
            <a:p>
              <a:pPr marL="342900" indent="-342900" algn="l"/>
              <a:r>
                <a:rPr lang="en-US" altLang="zh-CN" sz="2000" b="1" dirty="0">
                  <a:solidFill>
                    <a:schemeClr val="tx1"/>
                  </a:solidFill>
                  <a:latin typeface="微軟正黑體" panose="020B0604030504040204" pitchFamily="34" charset="-120"/>
                  <a:ea typeface="微軟正黑體" panose="020B0604030504040204" pitchFamily="34" charset="-120"/>
                  <a:cs typeface="Arial" panose="020B0604020202020204" pitchFamily="34" charset="0"/>
                </a:rPr>
                <a:t>Duplicate </a:t>
              </a:r>
              <a:r>
                <a:rPr lang="en-US" altLang="zh-CN" sz="2000" b="1" dirty="0" smtClean="0">
                  <a:solidFill>
                    <a:schemeClr val="tx1"/>
                  </a:solidFill>
                  <a:latin typeface="微軟正黑體" panose="020B0604030504040204" pitchFamily="34" charset="-120"/>
                  <a:ea typeface="微軟正黑體" panose="020B0604030504040204" pitchFamily="34" charset="-120"/>
                  <a:cs typeface="Arial" panose="020B0604020202020204" pitchFamily="34" charset="0"/>
                </a:rPr>
                <a:t>SN </a:t>
              </a:r>
              <a:r>
                <a:rPr lang="en-US" altLang="zh-CN" sz="2000" b="1" dirty="0">
                  <a:solidFill>
                    <a:schemeClr val="tx1"/>
                  </a:solidFill>
                  <a:latin typeface="微軟正黑體" panose="020B0604030504040204" pitchFamily="34" charset="-120"/>
                  <a:ea typeface="微軟正黑體" panose="020B0604030504040204" pitchFamily="34" charset="-120"/>
                  <a:cs typeface="Arial" panose="020B0604020202020204" pitchFamily="34" charset="0"/>
                </a:rPr>
                <a:t>System introduction &amp;SFIS control logic</a:t>
              </a:r>
              <a:endParaRPr lang="en-US" altLang="zh-CN" sz="2000" b="1" dirty="0" smtClean="0">
                <a:solidFill>
                  <a:schemeClr val="tx1"/>
                </a:solidFill>
                <a:latin typeface="微軟正黑體" panose="020B0604030504040204" pitchFamily="34" charset="-120"/>
                <a:ea typeface="微軟正黑體" panose="020B0604030504040204" pitchFamily="34" charset="-120"/>
                <a:cs typeface="Arial" panose="020B0604020202020204" pitchFamily="34" charset="0"/>
              </a:endParaRPr>
            </a:p>
          </p:txBody>
        </p:sp>
        <p:cxnSp>
          <p:nvCxnSpPr>
            <p:cNvPr id="8" name="直線接點 7"/>
            <p:cNvCxnSpPr/>
            <p:nvPr/>
          </p:nvCxnSpPr>
          <p:spPr>
            <a:xfrm>
              <a:off x="2286173" y="1918291"/>
              <a:ext cx="7200265" cy="1841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12" name="群組 11"/>
          <p:cNvGrpSpPr/>
          <p:nvPr/>
        </p:nvGrpSpPr>
        <p:grpSpPr>
          <a:xfrm>
            <a:off x="1330325" y="2269490"/>
            <a:ext cx="7642860" cy="439421"/>
            <a:chOff x="2109783" y="2071678"/>
            <a:chExt cx="4938953" cy="438973"/>
          </a:xfrm>
        </p:grpSpPr>
        <p:sp>
          <p:nvSpPr>
            <p:cNvPr id="9" name="矩形 8"/>
            <p:cNvSpPr/>
            <p:nvPr/>
          </p:nvSpPr>
          <p:spPr>
            <a:xfrm>
              <a:off x="2109783" y="2071678"/>
              <a:ext cx="387779" cy="428188"/>
            </a:xfrm>
            <a:prstGeom prst="rect">
              <a:avLst/>
            </a:prstGeom>
            <a:solidFill>
              <a:srgbClr val="92D050"/>
            </a:solidFill>
            <a:ln w="63500">
              <a:noFill/>
            </a:ln>
            <a:effectLst/>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zh-CN" altLang="en-US" sz="2000" dirty="0" smtClean="0">
                  <a:solidFill>
                    <a:schemeClr val="tx1"/>
                  </a:solidFill>
                  <a:latin typeface="微軟正黑體" panose="020B0604030504040204" pitchFamily="34" charset="-120"/>
                  <a:ea typeface="微軟正黑體" panose="020B0604030504040204" pitchFamily="34" charset="-120"/>
                </a:rPr>
                <a:t>三</a:t>
              </a:r>
              <a:endParaRPr lang="zh-CN" altLang="en-US" sz="2000" dirty="0" smtClean="0">
                <a:solidFill>
                  <a:schemeClr val="tx1"/>
                </a:solidFill>
                <a:latin typeface="微軟正黑體" panose="020B0604030504040204" pitchFamily="34" charset="-120"/>
                <a:ea typeface="微軟正黑體" panose="020B0604030504040204" pitchFamily="34" charset="-120"/>
              </a:endParaRPr>
            </a:p>
          </p:txBody>
        </p:sp>
        <p:sp>
          <p:nvSpPr>
            <p:cNvPr id="10" name="矩形 9"/>
            <p:cNvSpPr/>
            <p:nvPr/>
          </p:nvSpPr>
          <p:spPr>
            <a:xfrm>
              <a:off x="2551666" y="2112033"/>
              <a:ext cx="4497070" cy="398374"/>
            </a:xfrm>
            <a:prstGeom prst="rect">
              <a:avLst/>
            </a:prstGeom>
          </p:spPr>
          <p:txBody>
            <a:bodyPr wrap="square">
              <a:spAutoFit/>
            </a:bodyPr>
            <a:lstStyle/>
            <a:p>
              <a:pPr algn="l">
                <a:buClrTx/>
                <a:buSzTx/>
                <a:buFontTx/>
              </a:pPr>
              <a:r>
                <a:rPr lang="en-US" altLang="zh-CN" sz="2000" b="1" dirty="0">
                  <a:solidFill>
                    <a:schemeClr val="tx1"/>
                  </a:solidFill>
                  <a:latin typeface="微軟正黑體" panose="020B0604030504040204" pitchFamily="34" charset="-120"/>
                  <a:ea typeface="微軟正黑體" panose="020B0604030504040204" pitchFamily="34" charset="-120"/>
                  <a:cs typeface="Arial" panose="020B0604020202020204" pitchFamily="34" charset="0"/>
                </a:rPr>
                <a:t>Duplicate </a:t>
              </a:r>
              <a:r>
                <a:rPr lang="en-US" altLang="zh-CN" sz="2000" b="1" dirty="0" smtClean="0">
                  <a:solidFill>
                    <a:schemeClr val="tx1"/>
                  </a:solidFill>
                  <a:latin typeface="微軟正黑體" panose="020B0604030504040204" pitchFamily="34" charset="-120"/>
                  <a:ea typeface="微軟正黑體" panose="020B0604030504040204" pitchFamily="34" charset="-120"/>
                  <a:cs typeface="Arial" panose="020B0604020202020204" pitchFamily="34" charset="0"/>
                </a:rPr>
                <a:t>SN System </a:t>
              </a:r>
              <a:r>
                <a:rPr lang="en-US" altLang="zh-CN" sz="2000" b="1" dirty="0" smtClean="0">
                  <a:latin typeface="微軟正黑體" panose="020B0604030504040204" pitchFamily="34" charset="-120"/>
                  <a:ea typeface="微軟正黑體" panose="020B0604030504040204" pitchFamily="34" charset="-120"/>
                  <a:cs typeface="Arial" panose="020B0604020202020204" pitchFamily="34" charset="0"/>
                  <a:sym typeface="+mn-ea"/>
                </a:rPr>
                <a:t>interface introduction</a:t>
              </a:r>
              <a:endParaRPr lang="en-US" altLang="zh-CN" sz="2000" b="1" dirty="0" smtClean="0">
                <a:solidFill>
                  <a:schemeClr val="tx1"/>
                </a:solidFill>
                <a:latin typeface="微軟正黑體" panose="020B0604030504040204" pitchFamily="34" charset="-120"/>
                <a:ea typeface="微軟正黑體" panose="020B0604030504040204" pitchFamily="34" charset="-120"/>
                <a:cs typeface="Arial" panose="020B0604020202020204" pitchFamily="34" charset="0"/>
              </a:endParaRPr>
            </a:p>
          </p:txBody>
        </p:sp>
        <p:cxnSp>
          <p:nvCxnSpPr>
            <p:cNvPr id="11" name="直線接點 10"/>
            <p:cNvCxnSpPr/>
            <p:nvPr/>
          </p:nvCxnSpPr>
          <p:spPr>
            <a:xfrm>
              <a:off x="2303467" y="2489717"/>
              <a:ext cx="4553636" cy="2093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1330325" y="2890520"/>
            <a:ext cx="570865" cy="461010"/>
          </a:xfrm>
          <a:prstGeom prst="rect">
            <a:avLst/>
          </a:prstGeom>
          <a:solidFill>
            <a:srgbClr val="92D050"/>
          </a:solidFill>
          <a:ln w="63500">
            <a:noFill/>
          </a:ln>
          <a:effectLst/>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kumimoji="0" lang="zh-CN" altLang="en-US" sz="2000" dirty="0" smtClean="0">
                <a:solidFill>
                  <a:schemeClr val="tx1"/>
                </a:solidFill>
                <a:latin typeface="微軟正黑體" panose="020B0604030504040204" pitchFamily="34" charset="-120"/>
                <a:ea typeface="微軟正黑體" panose="020B0604030504040204" pitchFamily="34" charset="-120"/>
                <a:cs typeface="Arial" panose="020B0604020202020204" pitchFamily="34" charset="0"/>
                <a:sym typeface="+mn-ea"/>
              </a:rPr>
              <a:t>四</a:t>
            </a:r>
            <a:endParaRPr kumimoji="0" lang="zh-CN" altLang="en-US" sz="2000" dirty="0" smtClean="0">
              <a:solidFill>
                <a:schemeClr val="tx1"/>
              </a:solidFill>
              <a:latin typeface="微軟正黑體" panose="020B0604030504040204" pitchFamily="34" charset="-120"/>
              <a:ea typeface="微軟正黑體" panose="020B0604030504040204" pitchFamily="34" charset="-120"/>
              <a:cs typeface="Arial" panose="020B0604020202020204" pitchFamily="34" charset="0"/>
              <a:sym typeface="+mn-ea"/>
            </a:endParaRPr>
          </a:p>
        </p:txBody>
      </p:sp>
      <p:sp>
        <p:nvSpPr>
          <p:cNvPr id="24" name="矩形 23"/>
          <p:cNvSpPr/>
          <p:nvPr/>
        </p:nvSpPr>
        <p:spPr>
          <a:xfrm>
            <a:off x="2026285" y="2952750"/>
            <a:ext cx="6851650" cy="398780"/>
          </a:xfrm>
          <a:prstGeom prst="rect">
            <a:avLst/>
          </a:prstGeom>
        </p:spPr>
        <p:txBody>
          <a:bodyPr wrap="square">
            <a:spAutoFit/>
          </a:bodyPr>
          <a:lstStyle/>
          <a:p>
            <a:pPr lvl="0"/>
            <a:r>
              <a:rPr kumimoji="0" lang="en-US" altLang="zh-CN" sz="2000" b="1" dirty="0" smtClean="0">
                <a:solidFill>
                  <a:schemeClr val="tx1"/>
                </a:solidFill>
                <a:latin typeface="微軟正黑體" panose="020B0604030504040204" pitchFamily="34" charset="-120"/>
                <a:ea typeface="微軟正黑體" panose="020B0604030504040204" pitchFamily="34" charset="-120"/>
                <a:cs typeface="Arial" panose="020B0604020202020204" pitchFamily="34" charset="0"/>
                <a:sym typeface="+mn-ea"/>
              </a:rPr>
              <a:t>Pull out the data from </a:t>
            </a:r>
            <a:r>
              <a:rPr lang="en-US" altLang="zh-CN" sz="2000" b="1" dirty="0">
                <a:solidFill>
                  <a:schemeClr val="tx1"/>
                </a:solidFill>
                <a:latin typeface="微軟正黑體" panose="020B0604030504040204" pitchFamily="34" charset="-120"/>
                <a:ea typeface="微軟正黑體" panose="020B0604030504040204" pitchFamily="34" charset="-120"/>
                <a:cs typeface="Arial" panose="020B0604020202020204" pitchFamily="34" charset="0"/>
                <a:sym typeface="+mn-ea"/>
              </a:rPr>
              <a:t>Duplicate </a:t>
            </a:r>
            <a:r>
              <a:rPr lang="en-US" altLang="zh-CN" sz="2000" b="1" dirty="0" smtClean="0">
                <a:solidFill>
                  <a:schemeClr val="tx1"/>
                </a:solidFill>
                <a:latin typeface="微軟正黑體" panose="020B0604030504040204" pitchFamily="34" charset="-120"/>
                <a:ea typeface="微軟正黑體" panose="020B0604030504040204" pitchFamily="34" charset="-120"/>
                <a:cs typeface="Arial" panose="020B0604020202020204" pitchFamily="34" charset="0"/>
                <a:sym typeface="+mn-ea"/>
              </a:rPr>
              <a:t>SN </a:t>
            </a:r>
            <a:r>
              <a:rPr lang="en-US" altLang="zh-CN" sz="2000" b="1" dirty="0">
                <a:solidFill>
                  <a:schemeClr val="tx1"/>
                </a:solidFill>
                <a:latin typeface="微軟正黑體" panose="020B0604030504040204" pitchFamily="34" charset="-120"/>
                <a:ea typeface="微軟正黑體" panose="020B0604030504040204" pitchFamily="34" charset="-120"/>
                <a:cs typeface="Arial" panose="020B0604020202020204" pitchFamily="34" charset="0"/>
                <a:sym typeface="+mn-ea"/>
              </a:rPr>
              <a:t>System</a:t>
            </a:r>
            <a:endParaRPr lang="en-US" altLang="zh-CN" sz="2000" b="1" dirty="0">
              <a:solidFill>
                <a:schemeClr val="tx1"/>
              </a:solidFill>
              <a:latin typeface="微軟正黑體" panose="020B0604030504040204" pitchFamily="34" charset="-120"/>
              <a:ea typeface="微軟正黑體" panose="020B0604030504040204" pitchFamily="34" charset="-120"/>
              <a:cs typeface="Arial" panose="020B0604020202020204" pitchFamily="34" charset="0"/>
              <a:sym typeface="+mn-ea"/>
            </a:endParaRPr>
          </a:p>
        </p:txBody>
      </p:sp>
      <p:cxnSp>
        <p:nvCxnSpPr>
          <p:cNvPr id="25" name="直線接點 24"/>
          <p:cNvCxnSpPr/>
          <p:nvPr/>
        </p:nvCxnSpPr>
        <p:spPr>
          <a:xfrm flipV="1">
            <a:off x="1985010" y="3343275"/>
            <a:ext cx="6742430" cy="825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grpSp>
        <p:nvGrpSpPr>
          <p:cNvPr id="43" name="群組 42"/>
          <p:cNvGrpSpPr/>
          <p:nvPr/>
        </p:nvGrpSpPr>
        <p:grpSpPr>
          <a:xfrm>
            <a:off x="1334135" y="1631315"/>
            <a:ext cx="7384415" cy="428625"/>
            <a:chOff x="2127297" y="2071678"/>
            <a:chExt cx="4587843" cy="428336"/>
          </a:xfrm>
        </p:grpSpPr>
        <p:sp>
          <p:nvSpPr>
            <p:cNvPr id="48" name="矩形 47"/>
            <p:cNvSpPr/>
            <p:nvPr/>
          </p:nvSpPr>
          <p:spPr>
            <a:xfrm>
              <a:off x="2127297" y="2071678"/>
              <a:ext cx="354671" cy="428336"/>
            </a:xfrm>
            <a:prstGeom prst="rect">
              <a:avLst/>
            </a:prstGeom>
            <a:solidFill>
              <a:srgbClr val="92D050"/>
            </a:solidFill>
            <a:ln w="63500">
              <a:noFill/>
            </a:ln>
            <a:effectLst/>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zh-CN" altLang="en-US" sz="2000" dirty="0" smtClean="0">
                  <a:solidFill>
                    <a:schemeClr val="tx1"/>
                  </a:solidFill>
                  <a:latin typeface="微軟正黑體" panose="020B0604030504040204" pitchFamily="34" charset="-120"/>
                  <a:ea typeface="微軟正黑體" panose="020B0604030504040204" pitchFamily="34" charset="-120"/>
                </a:rPr>
                <a:t>二</a:t>
              </a:r>
              <a:endParaRPr lang="zh-CN" altLang="en-US" sz="2000" dirty="0" smtClean="0">
                <a:solidFill>
                  <a:schemeClr val="tx1"/>
                </a:solidFill>
                <a:latin typeface="微軟正黑體" panose="020B0604030504040204" pitchFamily="34" charset="-120"/>
                <a:ea typeface="微軟正黑體" panose="020B0604030504040204" pitchFamily="34" charset="-120"/>
              </a:endParaRPr>
            </a:p>
          </p:txBody>
        </p:sp>
        <p:sp>
          <p:nvSpPr>
            <p:cNvPr id="49" name="矩形 48"/>
            <p:cNvSpPr/>
            <p:nvPr/>
          </p:nvSpPr>
          <p:spPr>
            <a:xfrm>
              <a:off x="2557169" y="2101234"/>
              <a:ext cx="3989070" cy="398511"/>
            </a:xfrm>
            <a:prstGeom prst="rect">
              <a:avLst/>
            </a:prstGeom>
          </p:spPr>
          <p:txBody>
            <a:bodyPr wrap="square">
              <a:spAutoFit/>
            </a:bodyPr>
            <a:lstStyle/>
            <a:p>
              <a:r>
                <a:rPr lang="en-US" altLang="zh-CN" sz="2000" b="1" dirty="0">
                  <a:solidFill>
                    <a:schemeClr val="tx1"/>
                  </a:solidFill>
                  <a:latin typeface="微軟正黑體" panose="020B0604030504040204" pitchFamily="34" charset="-120"/>
                  <a:ea typeface="微軟正黑體" panose="020B0604030504040204" pitchFamily="34" charset="-120"/>
                  <a:cs typeface="Arial" panose="020B0604020202020204" pitchFamily="34" charset="0"/>
                </a:rPr>
                <a:t>Duplicate </a:t>
              </a:r>
              <a:r>
                <a:rPr lang="en-US" altLang="zh-CN" sz="2000" b="1" dirty="0" smtClean="0">
                  <a:solidFill>
                    <a:schemeClr val="tx1"/>
                  </a:solidFill>
                  <a:latin typeface="微軟正黑體" panose="020B0604030504040204" pitchFamily="34" charset="-120"/>
                  <a:ea typeface="微軟正黑體" panose="020B0604030504040204" pitchFamily="34" charset="-120"/>
                  <a:cs typeface="Arial" panose="020B0604020202020204" pitchFamily="34" charset="0"/>
                </a:rPr>
                <a:t>SN </a:t>
              </a:r>
              <a:r>
                <a:rPr lang="en-US" altLang="zh-CN" sz="2000" b="1" dirty="0">
                  <a:solidFill>
                    <a:schemeClr val="tx1"/>
                  </a:solidFill>
                  <a:latin typeface="微軟正黑體" panose="020B0604030504040204" pitchFamily="34" charset="-120"/>
                  <a:ea typeface="微軟正黑體" panose="020B0604030504040204" pitchFamily="34" charset="-120"/>
                  <a:cs typeface="Arial" panose="020B0604020202020204" pitchFamily="34" charset="0"/>
                </a:rPr>
                <a:t>System log in</a:t>
              </a:r>
              <a:endParaRPr lang="zh-CN" altLang="en-US" sz="2000" b="1" dirty="0">
                <a:solidFill>
                  <a:schemeClr val="tx1"/>
                </a:solidFill>
                <a:latin typeface="微軟正黑體" panose="020B0604030504040204" pitchFamily="34" charset="-120"/>
                <a:ea typeface="微軟正黑體" panose="020B0604030504040204" pitchFamily="34" charset="-120"/>
                <a:cs typeface="Arial" panose="020B0604020202020204" pitchFamily="34" charset="0"/>
              </a:endParaRPr>
            </a:p>
          </p:txBody>
        </p:sp>
        <p:cxnSp>
          <p:nvCxnSpPr>
            <p:cNvPr id="50" name="直線接點 49"/>
            <p:cNvCxnSpPr/>
            <p:nvPr/>
          </p:nvCxnSpPr>
          <p:spPr>
            <a:xfrm rot="16200000" flipH="1">
              <a:off x="4500562" y="275251"/>
              <a:ext cx="0" cy="442915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4" name="文字方塊 3"/>
          <p:cNvSpPr txBox="1"/>
          <p:nvPr/>
        </p:nvSpPr>
        <p:spPr>
          <a:xfrm>
            <a:off x="1330325" y="3623945"/>
            <a:ext cx="7548245" cy="398780"/>
          </a:xfrm>
          <a:prstGeom prst="rect">
            <a:avLst/>
          </a:prstGeom>
          <a:noFill/>
        </p:spPr>
        <p:txBody>
          <a:bodyPr wrap="square" rtlCol="0">
            <a:spAutoFit/>
          </a:bodyPr>
          <a:lstStyle/>
          <a:p>
            <a:r>
              <a:rPr lang="en-US" altLang="zh-CN" sz="2000" b="1" dirty="0" smtClean="0">
                <a:solidFill>
                  <a:schemeClr val="tx1"/>
                </a:solidFill>
                <a:latin typeface="微軟正黑體" panose="020B0604030504040204" pitchFamily="34" charset="-120"/>
                <a:ea typeface="微軟正黑體" panose="020B0604030504040204" pitchFamily="34" charset="-120"/>
                <a:cs typeface="Arial" panose="020B0604020202020204" pitchFamily="34" charset="0"/>
              </a:rPr>
              <a:t>          </a:t>
            </a:r>
            <a:r>
              <a:rPr lang="en-US" altLang="zh-CN" sz="2000" b="1" dirty="0">
                <a:solidFill>
                  <a:schemeClr val="tx1"/>
                </a:solidFill>
                <a:latin typeface="微軟正黑體" panose="020B0604030504040204" pitchFamily="34" charset="-120"/>
                <a:ea typeface="微軟正黑體" panose="020B0604030504040204" pitchFamily="34" charset="-120"/>
                <a:cs typeface="Arial" panose="020B0604020202020204" pitchFamily="34" charset="0"/>
                <a:sym typeface="+mn-ea"/>
              </a:rPr>
              <a:t>Duplicate SN units </a:t>
            </a:r>
            <a:r>
              <a:rPr lang="zh-CN" altLang="en-US" sz="2000" b="1" dirty="0">
                <a:solidFill>
                  <a:schemeClr val="tx1"/>
                </a:solidFill>
                <a:latin typeface="微軟正黑體" panose="020B0604030504040204" pitchFamily="34" charset="-120"/>
                <a:ea typeface="微軟正黑體" panose="020B0604030504040204" pitchFamily="34" charset="-120"/>
                <a:cs typeface="Arial" panose="020B0604020202020204" pitchFamily="34" charset="0"/>
                <a:sym typeface="+mn-ea"/>
              </a:rPr>
              <a:t>transfer </a:t>
            </a:r>
            <a:r>
              <a:rPr lang="en-US" altLang="zh-CN" sz="2000" b="1" dirty="0">
                <a:solidFill>
                  <a:schemeClr val="tx1"/>
                </a:solidFill>
                <a:latin typeface="微軟正黑體" panose="020B0604030504040204" pitchFamily="34" charset="-120"/>
                <a:ea typeface="微軟正黑體" panose="020B0604030504040204" pitchFamily="34" charset="-120"/>
                <a:cs typeface="Arial" panose="020B0604020202020204" pitchFamily="34" charset="0"/>
                <a:sym typeface="+mn-ea"/>
              </a:rPr>
              <a:t>and confirmation step</a:t>
            </a:r>
            <a:endParaRPr lang="en-US" altLang="zh-CN" sz="2000" b="1" dirty="0" smtClean="0">
              <a:solidFill>
                <a:schemeClr val="tx1"/>
              </a:solidFill>
              <a:latin typeface="微軟正黑體" panose="020B0604030504040204" pitchFamily="34" charset="-120"/>
              <a:ea typeface="微軟正黑體" panose="020B0604030504040204" pitchFamily="34" charset="-120"/>
              <a:cs typeface="Arial" panose="020B0604020202020204" pitchFamily="34" charset="0"/>
              <a:sym typeface="+mn-ea"/>
            </a:endParaRPr>
          </a:p>
        </p:txBody>
      </p:sp>
      <p:sp>
        <p:nvSpPr>
          <p:cNvPr id="35" name="矩形 34"/>
          <p:cNvSpPr/>
          <p:nvPr/>
        </p:nvSpPr>
        <p:spPr>
          <a:xfrm>
            <a:off x="1330960" y="3533140"/>
            <a:ext cx="569595" cy="489585"/>
          </a:xfrm>
          <a:prstGeom prst="rect">
            <a:avLst/>
          </a:prstGeom>
          <a:solidFill>
            <a:srgbClr val="92D050"/>
          </a:solidFill>
          <a:ln w="63500">
            <a:noFill/>
          </a:ln>
          <a:effectLst/>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zh-CN" altLang="en-US" sz="2000" dirty="0" smtClean="0">
                <a:solidFill>
                  <a:schemeClr val="tx1"/>
                </a:solidFill>
                <a:latin typeface="微軟正黑體" panose="020B0604030504040204" pitchFamily="34" charset="-120"/>
                <a:ea typeface="微軟正黑體" panose="020B0604030504040204" pitchFamily="34" charset="-120"/>
              </a:rPr>
              <a:t>五</a:t>
            </a:r>
            <a:endParaRPr lang="zh-CN" altLang="en-US" sz="2000" dirty="0" smtClean="0">
              <a:solidFill>
                <a:schemeClr val="tx1"/>
              </a:solidFill>
              <a:latin typeface="微軟正黑體" panose="020B0604030504040204" pitchFamily="34" charset="-120"/>
              <a:ea typeface="微軟正黑體" panose="020B0604030504040204" pitchFamily="34" charset="-120"/>
            </a:endParaRPr>
          </a:p>
        </p:txBody>
      </p:sp>
      <p:cxnSp>
        <p:nvCxnSpPr>
          <p:cNvPr id="36" name="直線接點 35"/>
          <p:cNvCxnSpPr/>
          <p:nvPr/>
        </p:nvCxnSpPr>
        <p:spPr>
          <a:xfrm flipV="1">
            <a:off x="1862455" y="4004310"/>
            <a:ext cx="6814185" cy="1841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2" name="文字方塊 1"/>
          <p:cNvSpPr txBox="1"/>
          <p:nvPr/>
        </p:nvSpPr>
        <p:spPr>
          <a:xfrm>
            <a:off x="1905000" y="4286250"/>
            <a:ext cx="7386320" cy="398780"/>
          </a:xfrm>
          <a:prstGeom prst="rect">
            <a:avLst/>
          </a:prstGeom>
          <a:noFill/>
        </p:spPr>
        <p:txBody>
          <a:bodyPr wrap="square" rtlCol="0">
            <a:spAutoFit/>
          </a:bodyPr>
          <a:p>
            <a:pPr algn="l"/>
            <a:r>
              <a:rPr lang="en-US" altLang="zh-CN" sz="2000" b="1" dirty="0" smtClean="0">
                <a:solidFill>
                  <a:schemeClr val="tx1"/>
                </a:solidFill>
                <a:latin typeface="微軟正黑體" panose="020B0604030504040204" pitchFamily="34" charset="-120"/>
                <a:ea typeface="微軟正黑體" panose="020B0604030504040204" pitchFamily="34" charset="-120"/>
                <a:cs typeface="Arial" panose="020B0604020202020204" pitchFamily="34" charset="0"/>
              </a:rPr>
              <a:t> </a:t>
            </a:r>
            <a:r>
              <a:rPr lang="en-US" altLang="zh-CN" sz="2000" b="1" dirty="0">
                <a:solidFill>
                  <a:schemeClr val="tx1"/>
                </a:solidFill>
                <a:latin typeface="微軟正黑體" panose="020B0604030504040204" pitchFamily="34" charset="-120"/>
                <a:ea typeface="微軟正黑體" panose="020B0604030504040204" pitchFamily="34" charset="-120"/>
                <a:cs typeface="Arial" panose="020B0604020202020204" pitchFamily="34" charset="0"/>
                <a:sym typeface="+mn-ea"/>
              </a:rPr>
              <a:t>the return for Duplicate SN</a:t>
            </a:r>
            <a:endParaRPr lang="en-US" altLang="zh-CN" sz="2000" b="1" dirty="0" smtClean="0">
              <a:solidFill>
                <a:schemeClr val="tx1"/>
              </a:solidFill>
              <a:latin typeface="微軟正黑體" panose="020B0604030504040204" pitchFamily="34" charset="-120"/>
              <a:ea typeface="微軟正黑體" panose="020B0604030504040204" pitchFamily="34" charset="-120"/>
              <a:cs typeface="Arial" panose="020B0604020202020204" pitchFamily="34" charset="0"/>
              <a:sym typeface="+mn-ea"/>
            </a:endParaRPr>
          </a:p>
        </p:txBody>
      </p:sp>
      <p:sp>
        <p:nvSpPr>
          <p:cNvPr id="7" name="矩形 6"/>
          <p:cNvSpPr/>
          <p:nvPr/>
        </p:nvSpPr>
        <p:spPr>
          <a:xfrm>
            <a:off x="1329690" y="4285615"/>
            <a:ext cx="571500" cy="467360"/>
          </a:xfrm>
          <a:prstGeom prst="rect">
            <a:avLst/>
          </a:prstGeom>
          <a:solidFill>
            <a:srgbClr val="92D050"/>
          </a:solidFill>
          <a:ln w="63500">
            <a:noFill/>
          </a:ln>
          <a:effectLst/>
        </p:spPr>
        <p:style>
          <a:lnRef idx="1">
            <a:schemeClr val="accent2"/>
          </a:lnRef>
          <a:fillRef idx="2">
            <a:schemeClr val="accent2"/>
          </a:fillRef>
          <a:effectRef idx="1">
            <a:schemeClr val="accent2"/>
          </a:effectRef>
          <a:fontRef idx="minor">
            <a:schemeClr val="dk1"/>
          </a:fontRef>
        </p:style>
        <p:txBody>
          <a:bodyPr vert="eaVert" rtlCol="0" anchor="ctr"/>
          <a:p>
            <a:pPr algn="ctr"/>
            <a:r>
              <a:rPr lang="zh-CN" altLang="en-US" sz="2000" dirty="0" smtClean="0">
                <a:solidFill>
                  <a:schemeClr val="tx1"/>
                </a:solidFill>
                <a:latin typeface="微軟正黑體" panose="020B0604030504040204" pitchFamily="34" charset="-120"/>
                <a:ea typeface="微軟正黑體" panose="020B0604030504040204" pitchFamily="34" charset="-120"/>
              </a:rPr>
              <a:t>六</a:t>
            </a:r>
            <a:endParaRPr lang="zh-CN" altLang="en-US" sz="2000" dirty="0" smtClean="0">
              <a:solidFill>
                <a:schemeClr val="tx1"/>
              </a:solidFill>
              <a:latin typeface="微軟正黑體" panose="020B0604030504040204" pitchFamily="34" charset="-120"/>
              <a:ea typeface="微軟正黑體" panose="020B0604030504040204" pitchFamily="34" charset="-120"/>
            </a:endParaRPr>
          </a:p>
        </p:txBody>
      </p:sp>
      <p:cxnSp>
        <p:nvCxnSpPr>
          <p:cNvPr id="17" name="直線接點 16"/>
          <p:cNvCxnSpPr/>
          <p:nvPr/>
        </p:nvCxnSpPr>
        <p:spPr>
          <a:xfrm flipV="1">
            <a:off x="1901825" y="4653280"/>
            <a:ext cx="6846570" cy="9969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grpSp>
        <p:nvGrpSpPr>
          <p:cNvPr id="13" name="群組 12"/>
          <p:cNvGrpSpPr/>
          <p:nvPr/>
        </p:nvGrpSpPr>
        <p:grpSpPr>
          <a:xfrm>
            <a:off x="1330452" y="964278"/>
            <a:ext cx="881384" cy="470218"/>
            <a:chOff x="2071670" y="1500174"/>
            <a:chExt cx="881384" cy="470218"/>
          </a:xfrm>
        </p:grpSpPr>
        <p:sp>
          <p:nvSpPr>
            <p:cNvPr id="14" name="矩形 13"/>
            <p:cNvSpPr/>
            <p:nvPr/>
          </p:nvSpPr>
          <p:spPr>
            <a:xfrm>
              <a:off x="2071670" y="1500174"/>
              <a:ext cx="572135" cy="428625"/>
            </a:xfrm>
            <a:prstGeom prst="rect">
              <a:avLst/>
            </a:prstGeom>
            <a:solidFill>
              <a:srgbClr val="92D050"/>
            </a:solidFill>
            <a:ln w="63500">
              <a:noFill/>
            </a:ln>
            <a:effectLst/>
          </p:spPr>
          <p:style>
            <a:lnRef idx="1">
              <a:schemeClr val="accent2"/>
            </a:lnRef>
            <a:fillRef idx="2">
              <a:schemeClr val="accent2"/>
            </a:fillRef>
            <a:effectRef idx="1">
              <a:schemeClr val="accent2"/>
            </a:effectRef>
            <a:fontRef idx="minor">
              <a:schemeClr val="dk1"/>
            </a:fontRef>
          </p:style>
          <p:txBody>
            <a:bodyPr vert="eaVert" rtlCol="0" anchor="ctr"/>
            <a:p>
              <a:pPr algn="ctr"/>
              <a:r>
                <a:rPr lang="zh-CN" altLang="en-US" sz="2000" dirty="0" smtClean="0">
                  <a:solidFill>
                    <a:schemeClr val="tx1"/>
                  </a:solidFill>
                  <a:latin typeface="微軟正黑體" panose="020B0604030504040204" pitchFamily="34" charset="-120"/>
                  <a:ea typeface="微軟正黑體" panose="020B0604030504040204" pitchFamily="34" charset="-120"/>
                </a:rPr>
                <a:t>一</a:t>
              </a:r>
              <a:endParaRPr lang="zh-CN" altLang="en-US" sz="2000" dirty="0" smtClean="0">
                <a:solidFill>
                  <a:schemeClr val="tx1"/>
                </a:solidFill>
                <a:latin typeface="微軟正黑體" panose="020B0604030504040204" pitchFamily="34" charset="-120"/>
                <a:ea typeface="微軟正黑體" panose="020B0604030504040204" pitchFamily="34" charset="-120"/>
              </a:endParaRPr>
            </a:p>
          </p:txBody>
        </p:sp>
        <p:sp>
          <p:nvSpPr>
            <p:cNvPr id="15" name="矩形 14"/>
            <p:cNvSpPr/>
            <p:nvPr/>
          </p:nvSpPr>
          <p:spPr>
            <a:xfrm>
              <a:off x="2643174" y="1571612"/>
              <a:ext cx="309880" cy="398780"/>
            </a:xfrm>
            <a:prstGeom prst="rect">
              <a:avLst/>
            </a:prstGeom>
            <a:noFill/>
          </p:spPr>
          <p:txBody>
            <a:bodyPr wrap="none">
              <a:spAutoFit/>
            </a:bodyPr>
            <a:p>
              <a:pPr marL="342900" indent="-342900" algn="l"/>
              <a:endParaRPr lang="en-US" altLang="zh-CN" sz="2000" dirty="0" smtClean="0">
                <a:solidFill>
                  <a:schemeClr val="tx1"/>
                </a:solidFill>
                <a:latin typeface="微軟正黑體" panose="020B0604030504040204" pitchFamily="34" charset="-120"/>
                <a:ea typeface="微軟正黑體" panose="020B0604030504040204" pitchFamily="34" charset="-120"/>
                <a:cs typeface="Arial" panose="020B0604020202020204" pitchFamily="34" charset="0"/>
              </a:endParaRPr>
            </a:p>
          </p:txBody>
        </p:sp>
      </p:grpSp>
      <p:grpSp>
        <p:nvGrpSpPr>
          <p:cNvPr id="18" name="群組 17"/>
          <p:cNvGrpSpPr/>
          <p:nvPr/>
        </p:nvGrpSpPr>
        <p:grpSpPr>
          <a:xfrm>
            <a:off x="1330960" y="1619250"/>
            <a:ext cx="7112558" cy="428625"/>
            <a:chOff x="2127297" y="2071678"/>
            <a:chExt cx="4418942" cy="428336"/>
          </a:xfrm>
        </p:grpSpPr>
        <p:sp>
          <p:nvSpPr>
            <p:cNvPr id="19" name="矩形 18"/>
            <p:cNvSpPr/>
            <p:nvPr/>
          </p:nvSpPr>
          <p:spPr>
            <a:xfrm>
              <a:off x="2127297" y="2071678"/>
              <a:ext cx="354671" cy="428336"/>
            </a:xfrm>
            <a:prstGeom prst="rect">
              <a:avLst/>
            </a:prstGeom>
            <a:solidFill>
              <a:srgbClr val="92D050"/>
            </a:solidFill>
            <a:ln w="63500">
              <a:noFill/>
            </a:ln>
            <a:effectLst/>
          </p:spPr>
          <p:style>
            <a:lnRef idx="1">
              <a:schemeClr val="accent2"/>
            </a:lnRef>
            <a:fillRef idx="2">
              <a:schemeClr val="accent2"/>
            </a:fillRef>
            <a:effectRef idx="1">
              <a:schemeClr val="accent2"/>
            </a:effectRef>
            <a:fontRef idx="minor">
              <a:schemeClr val="dk1"/>
            </a:fontRef>
          </p:style>
          <p:txBody>
            <a:bodyPr vert="eaVert" rtlCol="0" anchor="ctr"/>
            <a:p>
              <a:pPr algn="ctr"/>
              <a:r>
                <a:rPr lang="zh-CN" altLang="en-US" sz="2000" dirty="0" smtClean="0">
                  <a:solidFill>
                    <a:schemeClr val="tx1"/>
                  </a:solidFill>
                  <a:latin typeface="微軟正黑體" panose="020B0604030504040204" pitchFamily="34" charset="-120"/>
                  <a:ea typeface="微軟正黑體" panose="020B0604030504040204" pitchFamily="34" charset="-120"/>
                </a:rPr>
                <a:t>二</a:t>
              </a:r>
              <a:endParaRPr lang="zh-CN" altLang="en-US" sz="2000" dirty="0" smtClean="0">
                <a:solidFill>
                  <a:schemeClr val="tx1"/>
                </a:solidFill>
                <a:latin typeface="微軟正黑體" panose="020B0604030504040204" pitchFamily="34" charset="-120"/>
                <a:ea typeface="微軟正黑體" panose="020B0604030504040204" pitchFamily="34" charset="-120"/>
              </a:endParaRPr>
            </a:p>
          </p:txBody>
        </p:sp>
        <p:sp>
          <p:nvSpPr>
            <p:cNvPr id="20" name="矩形 19"/>
            <p:cNvSpPr/>
            <p:nvPr/>
          </p:nvSpPr>
          <p:spPr>
            <a:xfrm>
              <a:off x="2557169" y="2101234"/>
              <a:ext cx="3989070" cy="398511"/>
            </a:xfrm>
            <a:prstGeom prst="rect">
              <a:avLst/>
            </a:prstGeom>
          </p:spPr>
          <p:txBody>
            <a:bodyPr wrap="square">
              <a:spAutoFit/>
            </a:bodyPr>
            <a:p>
              <a:endParaRPr lang="zh-CN" altLang="en-US" sz="2000" dirty="0">
                <a:solidFill>
                  <a:schemeClr val="tx1"/>
                </a:solidFill>
                <a:latin typeface="微軟正黑體" panose="020B0604030504040204" pitchFamily="34" charset="-120"/>
                <a:ea typeface="微軟正黑體" panose="020B0604030504040204" pitchFamily="34" charset="-120"/>
                <a:cs typeface="Arial" panose="020B0604020202020204" pitchFamily="34" charset="0"/>
              </a:endParaRPr>
            </a:p>
          </p:txBody>
        </p:sp>
      </p:grpSp>
      <p:grpSp>
        <p:nvGrpSpPr>
          <p:cNvPr id="22" name="群組 21"/>
          <p:cNvGrpSpPr/>
          <p:nvPr/>
        </p:nvGrpSpPr>
        <p:grpSpPr>
          <a:xfrm>
            <a:off x="1330325" y="2260600"/>
            <a:ext cx="7642860" cy="439176"/>
            <a:chOff x="2109783" y="2071678"/>
            <a:chExt cx="4938953" cy="438728"/>
          </a:xfrm>
        </p:grpSpPr>
        <p:sp>
          <p:nvSpPr>
            <p:cNvPr id="26" name="矩形 25"/>
            <p:cNvSpPr/>
            <p:nvPr/>
          </p:nvSpPr>
          <p:spPr>
            <a:xfrm>
              <a:off x="2109783" y="2071678"/>
              <a:ext cx="369314" cy="428188"/>
            </a:xfrm>
            <a:prstGeom prst="rect">
              <a:avLst/>
            </a:prstGeom>
            <a:solidFill>
              <a:srgbClr val="92D050"/>
            </a:solidFill>
            <a:ln w="63500">
              <a:noFill/>
            </a:ln>
            <a:effectLst/>
          </p:spPr>
          <p:style>
            <a:lnRef idx="1">
              <a:schemeClr val="accent2"/>
            </a:lnRef>
            <a:fillRef idx="2">
              <a:schemeClr val="accent2"/>
            </a:fillRef>
            <a:effectRef idx="1">
              <a:schemeClr val="accent2"/>
            </a:effectRef>
            <a:fontRef idx="minor">
              <a:schemeClr val="dk1"/>
            </a:fontRef>
          </p:style>
          <p:txBody>
            <a:bodyPr vert="eaVert" rtlCol="0" anchor="ctr"/>
            <a:p>
              <a:pPr algn="ctr"/>
              <a:r>
                <a:rPr lang="zh-CN" altLang="en-US" sz="2000" dirty="0" smtClean="0">
                  <a:solidFill>
                    <a:schemeClr val="tx1"/>
                  </a:solidFill>
                  <a:latin typeface="微軟正黑體" panose="020B0604030504040204" pitchFamily="34" charset="-120"/>
                  <a:ea typeface="微軟正黑體" panose="020B0604030504040204" pitchFamily="34" charset="-120"/>
                </a:rPr>
                <a:t>三</a:t>
              </a:r>
              <a:endParaRPr lang="zh-CN" altLang="en-US" sz="2000" dirty="0" smtClean="0">
                <a:solidFill>
                  <a:schemeClr val="tx1"/>
                </a:solidFill>
                <a:latin typeface="微軟正黑體" panose="020B0604030504040204" pitchFamily="34" charset="-120"/>
                <a:ea typeface="微軟正黑體" panose="020B0604030504040204" pitchFamily="34" charset="-120"/>
              </a:endParaRPr>
            </a:p>
          </p:txBody>
        </p:sp>
        <p:sp>
          <p:nvSpPr>
            <p:cNvPr id="27" name="矩形 26"/>
            <p:cNvSpPr/>
            <p:nvPr/>
          </p:nvSpPr>
          <p:spPr>
            <a:xfrm>
              <a:off x="2551666" y="2112033"/>
              <a:ext cx="4497070" cy="398373"/>
            </a:xfrm>
            <a:prstGeom prst="rect">
              <a:avLst/>
            </a:prstGeom>
          </p:spPr>
          <p:txBody>
            <a:bodyPr wrap="square">
              <a:spAutoFit/>
            </a:bodyPr>
            <a:p>
              <a:pPr algn="l">
                <a:buClrTx/>
                <a:buSzTx/>
                <a:buFontTx/>
              </a:pPr>
              <a:endParaRPr lang="en-US" altLang="zh-CN" sz="2000" dirty="0" smtClean="0">
                <a:solidFill>
                  <a:schemeClr val="tx1"/>
                </a:solidFill>
                <a:latin typeface="微軟正黑體" panose="020B0604030504040204" pitchFamily="34" charset="-120"/>
                <a:ea typeface="微軟正黑體" panose="020B0604030504040204" pitchFamily="34" charset="-120"/>
                <a:cs typeface="Arial" panose="020B0604020202020204" pitchFamily="34" charset="0"/>
              </a:endParaRPr>
            </a:p>
          </p:txBody>
        </p:sp>
      </p:grpSp>
      <p:sp>
        <p:nvSpPr>
          <p:cNvPr id="30" name="矩形 29"/>
          <p:cNvSpPr/>
          <p:nvPr/>
        </p:nvSpPr>
        <p:spPr>
          <a:xfrm>
            <a:off x="1330325" y="942975"/>
            <a:ext cx="572135" cy="478790"/>
          </a:xfrm>
          <a:prstGeom prst="rect">
            <a:avLst/>
          </a:prstGeom>
          <a:solidFill>
            <a:srgbClr val="92D050"/>
          </a:solidFill>
          <a:ln w="63500">
            <a:noFill/>
          </a:ln>
          <a:effectLst/>
        </p:spPr>
        <p:style>
          <a:lnRef idx="1">
            <a:schemeClr val="accent2"/>
          </a:lnRef>
          <a:fillRef idx="2">
            <a:schemeClr val="accent2"/>
          </a:fillRef>
          <a:effectRef idx="1">
            <a:schemeClr val="accent2"/>
          </a:effectRef>
          <a:fontRef idx="minor">
            <a:schemeClr val="dk1"/>
          </a:fontRef>
        </p:style>
        <p:txBody>
          <a:bodyPr vert="eaVert" rtlCol="0" anchor="ctr"/>
          <a:p>
            <a:pPr algn="ctr"/>
            <a:r>
              <a:rPr lang="zh-CN" altLang="en-US" sz="2000" dirty="0" smtClean="0">
                <a:solidFill>
                  <a:schemeClr val="tx1"/>
                </a:solidFill>
                <a:latin typeface="微軟正黑體" panose="020B0604030504040204" pitchFamily="34" charset="-120"/>
                <a:ea typeface="微軟正黑體" panose="020B0604030504040204" pitchFamily="34" charset="-120"/>
              </a:rPr>
              <a:t>一</a:t>
            </a:r>
            <a:endParaRPr lang="zh-CN" altLang="en-US" sz="2000" dirty="0" smtClean="0">
              <a:solidFill>
                <a:schemeClr val="tx1"/>
              </a:solidFill>
              <a:latin typeface="微軟正黑體" panose="020B0604030504040204" pitchFamily="34" charset="-120"/>
              <a:ea typeface="微軟正黑體" panose="020B0604030504040204" pitchFamily="34" charset="-120"/>
            </a:endParaRPr>
          </a:p>
        </p:txBody>
      </p:sp>
      <p:sp>
        <p:nvSpPr>
          <p:cNvPr id="34" name="矩形 33"/>
          <p:cNvSpPr/>
          <p:nvPr/>
        </p:nvSpPr>
        <p:spPr>
          <a:xfrm>
            <a:off x="1330960" y="1610360"/>
            <a:ext cx="570865" cy="428625"/>
          </a:xfrm>
          <a:prstGeom prst="rect">
            <a:avLst/>
          </a:prstGeom>
          <a:solidFill>
            <a:srgbClr val="92D050"/>
          </a:solidFill>
          <a:ln w="63500">
            <a:noFill/>
          </a:ln>
          <a:effectLst/>
        </p:spPr>
        <p:style>
          <a:lnRef idx="1">
            <a:schemeClr val="accent2"/>
          </a:lnRef>
          <a:fillRef idx="2">
            <a:schemeClr val="accent2"/>
          </a:fillRef>
          <a:effectRef idx="1">
            <a:schemeClr val="accent2"/>
          </a:effectRef>
          <a:fontRef idx="minor">
            <a:schemeClr val="dk1"/>
          </a:fontRef>
        </p:style>
        <p:txBody>
          <a:bodyPr vert="eaVert" rtlCol="0" anchor="ctr"/>
          <a:p>
            <a:pPr algn="ctr"/>
            <a:r>
              <a:rPr lang="zh-CN" altLang="en-US" sz="2000" dirty="0" smtClean="0">
                <a:solidFill>
                  <a:schemeClr val="tx1"/>
                </a:solidFill>
                <a:latin typeface="微軟正黑體" panose="020B0604030504040204" pitchFamily="34" charset="-120"/>
                <a:ea typeface="微軟正黑體" panose="020B0604030504040204" pitchFamily="34" charset="-120"/>
              </a:rPr>
              <a:t>二</a:t>
            </a:r>
            <a:endParaRPr lang="zh-CN" altLang="en-US" sz="2000" dirty="0" smtClean="0">
              <a:solidFill>
                <a:schemeClr val="tx1"/>
              </a:solidFill>
              <a:latin typeface="微軟正黑體" panose="020B0604030504040204" pitchFamily="34" charset="-120"/>
              <a:ea typeface="微軟正黑體" panose="020B0604030504040204" pitchFamily="34" charset="-120"/>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half" idx="2"/>
          </p:nvPr>
        </p:nvSpPr>
        <p:spPr>
          <a:xfrm>
            <a:off x="163195" y="86360"/>
            <a:ext cx="8762365" cy="1637665"/>
          </a:xfrm>
        </p:spPr>
        <p:txBody>
          <a:bodyPr>
            <a:normAutofit fontScale="80000"/>
          </a:bodyPr>
          <a:lstStyle/>
          <a:p>
            <a:pPr algn="l">
              <a:buClrTx/>
              <a:buSzTx/>
            </a:pPr>
            <a:r>
              <a:rPr lang="zh-CN" altLang="en-US" sz="2400" dirty="0" smtClean="0">
                <a:solidFill>
                  <a:schemeClr val="tx1"/>
                </a:solidFill>
                <a:cs typeface="Arial" panose="020B0604020202020204" pitchFamily="34" charset="0"/>
              </a:rPr>
              <a:t>一</a:t>
            </a:r>
            <a:r>
              <a:rPr lang="en-US" altLang="zh-CN" sz="2400" dirty="0" smtClean="0">
                <a:solidFill>
                  <a:schemeClr val="tx1"/>
                </a:solidFill>
                <a:cs typeface="Arial" panose="020B0604020202020204" pitchFamily="34" charset="0"/>
              </a:rPr>
              <a:t>.</a:t>
            </a:r>
            <a:r>
              <a:rPr lang="en-US" altLang="zh-CN" sz="2400" dirty="0" smtClean="0">
                <a:solidFill>
                  <a:schemeClr val="tx1"/>
                </a:solidFill>
                <a:cs typeface="Arial" panose="020B0604020202020204" pitchFamily="34" charset="0"/>
                <a:sym typeface="+mn-ea"/>
              </a:rPr>
              <a:t>Duplicate SN System introduction&amp;SFIS control logic</a:t>
            </a:r>
            <a:endParaRPr lang="en-US" altLang="zh-CN" sz="2400" dirty="0" smtClean="0">
              <a:solidFill>
                <a:schemeClr val="tx1"/>
              </a:solidFill>
              <a:cs typeface="Arial" panose="020B0604020202020204" pitchFamily="34" charset="0"/>
              <a:sym typeface="+mn-ea"/>
            </a:endParaRPr>
          </a:p>
          <a:p>
            <a:pPr algn="l">
              <a:buClrTx/>
              <a:buSzTx/>
            </a:pPr>
            <a:endParaRPr lang="en-US" altLang="zh-CN" sz="1800" b="1" dirty="0" smtClean="0">
              <a:latin typeface="微軟正黑體" panose="020B0604030504040204" pitchFamily="34" charset="-120"/>
              <a:ea typeface="微軟正黑體" panose="020B0604030504040204" pitchFamily="34" charset="-120"/>
              <a:cs typeface="Arial" panose="020B0604020202020204" pitchFamily="34" charset="0"/>
            </a:endParaRPr>
          </a:p>
          <a:p>
            <a:r>
              <a:rPr lang="en-US" altLang="zh-CN" sz="1800" b="0" dirty="0" smtClean="0">
                <a:solidFill>
                  <a:schemeClr val="tx1"/>
                </a:solidFill>
                <a:latin typeface="Calibri" panose="020F0502020204030204" charset="0"/>
                <a:cs typeface="Calibri" panose="020F0502020204030204" charset="0"/>
              </a:rPr>
              <a:t>Duplicate </a:t>
            </a:r>
            <a:r>
              <a:rPr lang="en-US" altLang="zh-CN" sz="1800" b="0" dirty="0">
                <a:solidFill>
                  <a:schemeClr val="tx1"/>
                </a:solidFill>
                <a:latin typeface="Calibri" panose="020F0502020204030204" charset="0"/>
                <a:cs typeface="Calibri" panose="020F0502020204030204" charset="0"/>
              </a:rPr>
              <a:t>SN </a:t>
            </a:r>
            <a:r>
              <a:rPr lang="en-US" altLang="zh-CN" sz="1800" b="0" dirty="0" smtClean="0">
                <a:solidFill>
                  <a:schemeClr val="tx1"/>
                </a:solidFill>
                <a:latin typeface="Calibri" panose="020F0502020204030204" charset="0"/>
                <a:cs typeface="Calibri" panose="020F0502020204030204" charset="0"/>
              </a:rPr>
              <a:t>System</a:t>
            </a:r>
            <a:r>
              <a:rPr lang="zh-TW" altLang="en-US" sz="1800" b="0" dirty="0" smtClean="0">
                <a:solidFill>
                  <a:schemeClr val="tx1"/>
                </a:solidFill>
                <a:latin typeface="Calibri" panose="020F0502020204030204" charset="0"/>
                <a:cs typeface="Calibri" panose="020F0502020204030204" charset="0"/>
              </a:rPr>
              <a:t>爲</a:t>
            </a:r>
            <a:r>
              <a:rPr lang="zh-CN" altLang="en-US" sz="1800" b="0" dirty="0">
                <a:solidFill>
                  <a:schemeClr val="tx1"/>
                </a:solidFill>
                <a:latin typeface="Calibri" panose="020F0502020204030204" charset="0"/>
                <a:cs typeface="Calibri" panose="020F0502020204030204" charset="0"/>
                <a:sym typeface="+mn-ea"/>
              </a:rPr>
              <a:t>重複機台</a:t>
            </a:r>
            <a:r>
              <a:rPr lang="en-US" altLang="zh-CN" sz="1800" b="0" dirty="0" err="1" smtClean="0">
                <a:solidFill>
                  <a:schemeClr val="tx1"/>
                </a:solidFill>
                <a:latin typeface="Calibri" panose="020F0502020204030204" charset="0"/>
                <a:cs typeface="Calibri" panose="020F0502020204030204" charset="0"/>
                <a:sym typeface="+mn-ea"/>
              </a:rPr>
              <a:t>sn</a:t>
            </a:r>
            <a:r>
              <a:rPr lang="zh-CN" altLang="en-US" sz="1800" b="0" dirty="0" smtClean="0">
                <a:solidFill>
                  <a:schemeClr val="tx1"/>
                </a:solidFill>
                <a:latin typeface="Calibri" panose="020F0502020204030204" charset="0"/>
                <a:cs typeface="Calibri" panose="020F0502020204030204" charset="0"/>
                <a:sym typeface="+mn-ea"/>
              </a:rPr>
              <a:t>確認的</a:t>
            </a:r>
            <a:r>
              <a:rPr lang="zh-TW" altLang="en-US" sz="1800" b="0" dirty="0" smtClean="0">
                <a:solidFill>
                  <a:schemeClr val="tx1"/>
                </a:solidFill>
                <a:latin typeface="Calibri" panose="020F0502020204030204" charset="0"/>
                <a:cs typeface="Calibri" panose="020F0502020204030204" charset="0"/>
                <a:sym typeface="+mn-ea"/>
              </a:rPr>
              <a:t>廠</a:t>
            </a:r>
            <a:r>
              <a:rPr lang="zh-TW" altLang="en-US" sz="1800" b="0" dirty="0">
                <a:solidFill>
                  <a:schemeClr val="tx1"/>
                </a:solidFill>
                <a:latin typeface="Calibri" panose="020F0502020204030204" charset="0"/>
                <a:cs typeface="Calibri" panose="020F0502020204030204" charset="0"/>
                <a:sym typeface="+mn-ea"/>
              </a:rPr>
              <a:t>區資訊整合</a:t>
            </a:r>
            <a:r>
              <a:rPr lang="zh-CN" altLang="en-US" sz="1800" b="0" dirty="0" smtClean="0">
                <a:solidFill>
                  <a:schemeClr val="tx1"/>
                </a:solidFill>
                <a:latin typeface="Calibri" panose="020F0502020204030204" charset="0"/>
                <a:cs typeface="Calibri" panose="020F0502020204030204" charset="0"/>
                <a:sym typeface="+mn-ea"/>
              </a:rPr>
              <a:t>系統</a:t>
            </a:r>
            <a:r>
              <a:rPr lang="en-US" altLang="zh-CN" sz="1800" b="0" dirty="0" smtClean="0">
                <a:solidFill>
                  <a:schemeClr val="tx1"/>
                </a:solidFill>
                <a:latin typeface="Calibri" panose="020F0502020204030204" charset="0"/>
                <a:cs typeface="Calibri" panose="020F0502020204030204" charset="0"/>
                <a:sym typeface="+mn-ea"/>
              </a:rPr>
              <a:t>,</a:t>
            </a:r>
            <a:r>
              <a:rPr lang="zh-CN" altLang="en-US" sz="1800" b="0" dirty="0" smtClean="0">
                <a:solidFill>
                  <a:schemeClr val="tx1"/>
                </a:solidFill>
                <a:latin typeface="Calibri" panose="020F0502020204030204" charset="0"/>
                <a:cs typeface="Calibri" panose="020F0502020204030204" charset="0"/>
              </a:rPr>
              <a:t>此系統針對</a:t>
            </a:r>
            <a:r>
              <a:rPr lang="en-US" altLang="zh-CN" sz="1800" b="0" dirty="0" smtClean="0">
                <a:solidFill>
                  <a:schemeClr val="tx1"/>
                </a:solidFill>
                <a:latin typeface="Calibri" panose="020F0502020204030204" charset="0"/>
                <a:cs typeface="Calibri" panose="020F0502020204030204" charset="0"/>
              </a:rPr>
              <a:t>GB/FG</a:t>
            </a:r>
            <a:r>
              <a:rPr lang="zh-CN" altLang="en-US" sz="1800" b="0" dirty="0" smtClean="0">
                <a:solidFill>
                  <a:schemeClr val="tx1"/>
                </a:solidFill>
                <a:latin typeface="Calibri" panose="020F0502020204030204" charset="0"/>
                <a:cs typeface="Calibri" panose="020F0502020204030204" charset="0"/>
              </a:rPr>
              <a:t>重複刷到的雙胞胎</a:t>
            </a:r>
            <a:r>
              <a:rPr lang="zh-CN" altLang="en-US" sz="1800" b="0" dirty="0">
                <a:solidFill>
                  <a:schemeClr val="tx1"/>
                </a:solidFill>
                <a:latin typeface="Calibri" panose="020F0502020204030204" charset="0"/>
                <a:cs typeface="Calibri" panose="020F0502020204030204" charset="0"/>
              </a:rPr>
              <a:t>機</a:t>
            </a:r>
            <a:r>
              <a:rPr lang="zh-CN" altLang="en-US" sz="1800" b="0" dirty="0" smtClean="0">
                <a:solidFill>
                  <a:schemeClr val="tx1"/>
                </a:solidFill>
                <a:latin typeface="Calibri" panose="020F0502020204030204" charset="0"/>
                <a:cs typeface="Calibri" panose="020F0502020204030204" charset="0"/>
              </a:rPr>
              <a:t>台與機台</a:t>
            </a:r>
            <a:r>
              <a:rPr lang="zh-CN" altLang="en-US" sz="1800" b="0" dirty="0" smtClean="0">
                <a:solidFill>
                  <a:schemeClr val="tx1"/>
                </a:solidFill>
                <a:latin typeface="Calibri" panose="020F0502020204030204" charset="0"/>
                <a:cs typeface="Calibri" panose="020F0502020204030204" charset="0"/>
                <a:sym typeface="+mn-ea"/>
              </a:rPr>
              <a:t>混放禮盒</a:t>
            </a:r>
            <a:r>
              <a:rPr lang="zh-CN" altLang="en-US" sz="1800" b="0" dirty="0" smtClean="0">
                <a:solidFill>
                  <a:schemeClr val="tx1"/>
                </a:solidFill>
                <a:latin typeface="Calibri" panose="020F0502020204030204" charset="0"/>
                <a:cs typeface="Calibri" panose="020F0502020204030204" charset="0"/>
              </a:rPr>
              <a:t>流程之</a:t>
            </a:r>
            <a:r>
              <a:rPr lang="zh-TW" altLang="en-US" sz="1800" b="0" dirty="0" smtClean="0">
                <a:solidFill>
                  <a:schemeClr val="tx1"/>
                </a:solidFill>
                <a:latin typeface="Calibri" panose="020F0502020204030204" charset="0"/>
                <a:cs typeface="Calibri" panose="020F0502020204030204" charset="0"/>
              </a:rPr>
              <a:t>資料</a:t>
            </a:r>
            <a:r>
              <a:rPr lang="zh-TW" altLang="en-US" sz="1800" b="0" dirty="0">
                <a:solidFill>
                  <a:schemeClr val="tx1"/>
                </a:solidFill>
                <a:latin typeface="Calibri" panose="020F0502020204030204" charset="0"/>
                <a:cs typeface="Calibri" panose="020F0502020204030204" charset="0"/>
              </a:rPr>
              <a:t>收集與</a:t>
            </a:r>
            <a:r>
              <a:rPr lang="zh-TW" altLang="en-US" sz="1800" b="0" dirty="0" smtClean="0">
                <a:solidFill>
                  <a:schemeClr val="tx1"/>
                </a:solidFill>
                <a:latin typeface="Calibri" panose="020F0502020204030204" charset="0"/>
                <a:cs typeface="Calibri" panose="020F0502020204030204" charset="0"/>
              </a:rPr>
              <a:t>整合</a:t>
            </a:r>
            <a:r>
              <a:rPr lang="zh-CN" altLang="en-US" sz="1800" b="0" dirty="0" smtClean="0">
                <a:solidFill>
                  <a:schemeClr val="tx1"/>
                </a:solidFill>
                <a:latin typeface="Calibri" panose="020F0502020204030204" charset="0"/>
                <a:cs typeface="Calibri" panose="020F0502020204030204" charset="0"/>
              </a:rPr>
              <a:t>新開發系統</a:t>
            </a:r>
            <a:r>
              <a:rPr lang="en-US" altLang="zh-CN" sz="1800" b="0" dirty="0" smtClean="0">
                <a:solidFill>
                  <a:schemeClr val="tx1"/>
                </a:solidFill>
                <a:latin typeface="Calibri" panose="020F0502020204030204" charset="0"/>
                <a:cs typeface="Calibri" panose="020F0502020204030204" charset="0"/>
              </a:rPr>
              <a:t>,</a:t>
            </a:r>
            <a:r>
              <a:rPr lang="zh-TW" altLang="en-US" sz="1800" b="0" dirty="0" smtClean="0">
                <a:solidFill>
                  <a:schemeClr val="tx1"/>
                </a:solidFill>
                <a:latin typeface="Calibri" panose="020F0502020204030204" charset="0"/>
                <a:cs typeface="Calibri" panose="020F0502020204030204" charset="0"/>
              </a:rPr>
              <a:t>具有資源</a:t>
            </a:r>
            <a:r>
              <a:rPr lang="zh-TW" altLang="en-US" sz="1800" b="0" dirty="0">
                <a:solidFill>
                  <a:schemeClr val="tx1"/>
                </a:solidFill>
                <a:latin typeface="Calibri" panose="020F0502020204030204" charset="0"/>
                <a:cs typeface="Calibri" panose="020F0502020204030204" charset="0"/>
              </a:rPr>
              <a:t>追蹤</a:t>
            </a:r>
            <a:r>
              <a:rPr lang="en-US" altLang="zh-TW" sz="1800" b="0" dirty="0">
                <a:solidFill>
                  <a:schemeClr val="tx1"/>
                </a:solidFill>
                <a:latin typeface="Calibri" panose="020F0502020204030204" charset="0"/>
                <a:cs typeface="Calibri" panose="020F0502020204030204" charset="0"/>
              </a:rPr>
              <a:t>,</a:t>
            </a:r>
            <a:r>
              <a:rPr lang="zh-TW" altLang="en-US" sz="1800" b="0" dirty="0">
                <a:solidFill>
                  <a:schemeClr val="tx1"/>
                </a:solidFill>
                <a:latin typeface="Calibri" panose="020F0502020204030204" charset="0"/>
                <a:cs typeface="Calibri" panose="020F0502020204030204" charset="0"/>
              </a:rPr>
              <a:t>即時分析</a:t>
            </a:r>
            <a:r>
              <a:rPr lang="en-US" altLang="zh-TW" sz="1800" b="0" dirty="0">
                <a:solidFill>
                  <a:schemeClr val="tx1"/>
                </a:solidFill>
                <a:latin typeface="Calibri" panose="020F0502020204030204" charset="0"/>
                <a:cs typeface="Calibri" panose="020F0502020204030204" charset="0"/>
              </a:rPr>
              <a:t>,</a:t>
            </a:r>
            <a:r>
              <a:rPr lang="zh-TW" altLang="en-US" sz="1800" b="0" dirty="0">
                <a:solidFill>
                  <a:schemeClr val="tx1"/>
                </a:solidFill>
                <a:latin typeface="Calibri" panose="020F0502020204030204" charset="0"/>
                <a:cs typeface="Calibri" panose="020F0502020204030204" charset="0"/>
              </a:rPr>
              <a:t>流程管</a:t>
            </a:r>
            <a:r>
              <a:rPr lang="zh-CN" altLang="zh-TW" sz="1800" b="0" dirty="0">
                <a:solidFill>
                  <a:schemeClr val="tx1"/>
                </a:solidFill>
                <a:latin typeface="Calibri" panose="020F0502020204030204" charset="0"/>
                <a:cs typeface="Calibri" panose="020F0502020204030204" charset="0"/>
              </a:rPr>
              <a:t>理</a:t>
            </a:r>
            <a:r>
              <a:rPr lang="zh-TW" altLang="en-US" sz="1800" b="0" dirty="0">
                <a:solidFill>
                  <a:schemeClr val="tx1"/>
                </a:solidFill>
                <a:latin typeface="Calibri" panose="020F0502020204030204" charset="0"/>
                <a:cs typeface="Calibri" panose="020F0502020204030204" charset="0"/>
              </a:rPr>
              <a:t> </a:t>
            </a:r>
            <a:r>
              <a:rPr lang="en-US" altLang="zh-TW" sz="1800" b="0" dirty="0">
                <a:solidFill>
                  <a:schemeClr val="tx1"/>
                </a:solidFill>
                <a:latin typeface="Calibri" panose="020F0502020204030204" charset="0"/>
                <a:cs typeface="Calibri" panose="020F0502020204030204" charset="0"/>
              </a:rPr>
              <a:t>.</a:t>
            </a:r>
            <a:r>
              <a:rPr lang="zh-TW" altLang="en-US" sz="1800" b="0" dirty="0">
                <a:solidFill>
                  <a:schemeClr val="tx1"/>
                </a:solidFill>
                <a:latin typeface="Calibri" panose="020F0502020204030204" charset="0"/>
                <a:cs typeface="Calibri" panose="020F0502020204030204" charset="0"/>
              </a:rPr>
              <a:t>等等管</a:t>
            </a:r>
            <a:r>
              <a:rPr lang="zh-CN" altLang="zh-TW" sz="1800" b="0" dirty="0">
                <a:solidFill>
                  <a:schemeClr val="tx1"/>
                </a:solidFill>
                <a:latin typeface="Calibri" panose="020F0502020204030204" charset="0"/>
                <a:cs typeface="Calibri" panose="020F0502020204030204" charset="0"/>
              </a:rPr>
              <a:t>控異常機台</a:t>
            </a:r>
            <a:r>
              <a:rPr lang="zh-TW" altLang="en-US" sz="1800" b="0" dirty="0" smtClean="0">
                <a:solidFill>
                  <a:schemeClr val="tx1"/>
                </a:solidFill>
                <a:latin typeface="Calibri" panose="020F0502020204030204" charset="0"/>
                <a:cs typeface="Calibri" panose="020F0502020204030204" charset="0"/>
              </a:rPr>
              <a:t>功能</a:t>
            </a:r>
            <a:r>
              <a:rPr lang="en-US" altLang="zh-TW" sz="1800" b="0" dirty="0" smtClean="0">
                <a:solidFill>
                  <a:schemeClr val="tx1"/>
                </a:solidFill>
                <a:latin typeface="Calibri" panose="020F0502020204030204" charset="0"/>
                <a:cs typeface="Calibri" panose="020F0502020204030204" charset="0"/>
              </a:rPr>
              <a:t>.</a:t>
            </a:r>
            <a:endParaRPr lang="en-US" altLang="zh-TW" sz="1800" b="0" dirty="0" smtClean="0">
              <a:solidFill>
                <a:schemeClr val="tx1"/>
              </a:solidFill>
              <a:latin typeface="Calibri" panose="020F0502020204030204" charset="0"/>
              <a:cs typeface="Calibri" panose="020F0502020204030204" charset="0"/>
            </a:endParaRPr>
          </a:p>
          <a:p>
            <a:r>
              <a:rPr lang="en-US" altLang="zh-TW" sz="1800" b="0" dirty="0" smtClean="0">
                <a:solidFill>
                  <a:srgbClr val="0000CC"/>
                </a:solidFill>
                <a:latin typeface="Calibri" panose="020F0502020204030204" charset="0"/>
                <a:cs typeface="Calibri" panose="020F0502020204030204" charset="0"/>
              </a:rPr>
              <a:t>it is a system for duplicated SN confirmation, we can use it to track twin units with same FG/FB label or unit mixed in wrong box issue. we can quickly find out those abnormal units, do analysis and process control.</a:t>
            </a:r>
            <a:endParaRPr lang="en-US" altLang="zh-CN" sz="2000" dirty="0" smtClean="0"/>
          </a:p>
          <a:p>
            <a:endParaRPr lang="en-US" altLang="zh-CN" sz="2000" dirty="0"/>
          </a:p>
          <a:p>
            <a:endParaRPr lang="en-US" altLang="zh-CN" sz="2000" dirty="0" smtClean="0"/>
          </a:p>
          <a:p>
            <a:endParaRPr lang="en-US" altLang="zh-CN" sz="2000" dirty="0"/>
          </a:p>
          <a:p>
            <a:endParaRPr lang="zh-TW" altLang="en-US" sz="2000"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t="9644" b="2812"/>
          <a:stretch>
            <a:fillRect/>
          </a:stretch>
        </p:blipFill>
        <p:spPr bwMode="auto">
          <a:xfrm>
            <a:off x="179705" y="2026285"/>
            <a:ext cx="8789670" cy="4389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字方塊 3"/>
          <p:cNvSpPr txBox="1"/>
          <p:nvPr/>
        </p:nvSpPr>
        <p:spPr>
          <a:xfrm>
            <a:off x="193988" y="1627792"/>
            <a:ext cx="5616624" cy="398780"/>
          </a:xfrm>
          <a:prstGeom prst="rect">
            <a:avLst/>
          </a:prstGeom>
          <a:noFill/>
        </p:spPr>
        <p:txBody>
          <a:bodyPr wrap="square" rtlCol="0">
            <a:spAutoFit/>
          </a:bodyPr>
          <a:lstStyle/>
          <a:p>
            <a:pPr algn="l">
              <a:buClrTx/>
              <a:buSzTx/>
              <a:buFontTx/>
            </a:pPr>
            <a:r>
              <a:rPr lang="en-US" altLang="zh-TW" sz="2000" b="1" dirty="0" smtClean="0">
                <a:latin typeface="微軟正黑體" panose="020B0604030504040204" pitchFamily="34" charset="-120"/>
                <a:ea typeface="微軟正黑體" panose="020B0604030504040204" pitchFamily="34" charset="-120"/>
              </a:rPr>
              <a:t>Duplicate </a:t>
            </a:r>
            <a:r>
              <a:rPr lang="en-US" altLang="zh-TW" sz="2000" b="1" dirty="0" err="1" smtClean="0">
                <a:latin typeface="微軟正黑體" panose="020B0604030504040204" pitchFamily="34" charset="-120"/>
                <a:ea typeface="微軟正黑體" panose="020B0604030504040204" pitchFamily="34" charset="-120"/>
              </a:rPr>
              <a:t>s</a:t>
            </a:r>
            <a:r>
              <a:rPr lang="en-US" altLang="zh-TW" sz="2000" b="1" dirty="0" smtClean="0">
                <a:latin typeface="微軟正黑體" panose="020B0604030504040204" pitchFamily="34" charset="-120"/>
                <a:ea typeface="微軟正黑體" panose="020B0604030504040204" pitchFamily="34" charset="-120"/>
              </a:rPr>
              <a:t>n </a:t>
            </a:r>
            <a:r>
              <a:rPr lang="en-US" altLang="zh-TW" sz="2000" b="1" dirty="0" smtClean="0">
                <a:latin typeface="微軟正黑體" panose="020B0604030504040204" pitchFamily="34" charset="-120"/>
                <a:ea typeface="微軟正黑體" panose="020B0604030504040204" pitchFamily="34" charset="-120"/>
                <a:sym typeface="+mn-ea"/>
              </a:rPr>
              <a:t>system control logic</a:t>
            </a:r>
            <a:endParaRPr lang="en-US" altLang="zh-TW" sz="2000" b="1" dirty="0" smtClean="0">
              <a:latin typeface="微軟正黑體" panose="020B0604030504040204" pitchFamily="34" charset="-120"/>
              <a:ea typeface="微軟正黑體" panose="020B0604030504040204" pitchFamily="34" charset="-120"/>
            </a:endParaRPr>
          </a:p>
        </p:txBody>
      </p:sp>
      <p:cxnSp>
        <p:nvCxnSpPr>
          <p:cNvPr id="5" name="直線接點 4"/>
          <p:cNvCxnSpPr/>
          <p:nvPr/>
        </p:nvCxnSpPr>
        <p:spPr>
          <a:xfrm>
            <a:off x="163195" y="548005"/>
            <a:ext cx="8801100" cy="635"/>
          </a:xfrm>
          <a:prstGeom prst="line">
            <a:avLst/>
          </a:prstGeom>
        </p:spPr>
        <p:style>
          <a:lnRef idx="2">
            <a:schemeClr val="accent3"/>
          </a:lnRef>
          <a:fillRef idx="0">
            <a:schemeClr val="accent3"/>
          </a:fillRef>
          <a:effectRef idx="1">
            <a:schemeClr val="accent3"/>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1"/>
          <a:stretch>
            <a:fillRect/>
          </a:stretch>
        </p:blipFill>
        <p:spPr>
          <a:xfrm>
            <a:off x="557530" y="2539365"/>
            <a:ext cx="5166360" cy="3366135"/>
          </a:xfrm>
          <a:prstGeom prst="rect">
            <a:avLst/>
          </a:prstGeom>
        </p:spPr>
      </p:pic>
      <p:sp>
        <p:nvSpPr>
          <p:cNvPr id="4" name="文字版面配置區 3"/>
          <p:cNvSpPr>
            <a:spLocks noGrp="1"/>
          </p:cNvSpPr>
          <p:nvPr>
            <p:ph type="body" sz="half" idx="2"/>
          </p:nvPr>
        </p:nvSpPr>
        <p:spPr>
          <a:xfrm>
            <a:off x="285750" y="108585"/>
            <a:ext cx="8462645" cy="1219200"/>
          </a:xfrm>
        </p:spPr>
        <p:txBody>
          <a:bodyPr>
            <a:normAutofit/>
          </a:bodyPr>
          <a:lstStyle/>
          <a:p>
            <a:pPr lvl="0"/>
            <a:r>
              <a:rPr lang="zh-CN" altLang="en-US" sz="2400" dirty="0">
                <a:solidFill>
                  <a:schemeClr val="tx1"/>
                </a:solidFill>
              </a:rPr>
              <a:t>二</a:t>
            </a:r>
            <a:r>
              <a:rPr lang="en-US" altLang="zh-CN" sz="2400" dirty="0" smtClean="0">
                <a:solidFill>
                  <a:schemeClr val="tx1"/>
                </a:solidFill>
              </a:rPr>
              <a:t>.log in the system</a:t>
            </a:r>
            <a:endParaRPr lang="zh-TW" altLang="en-US" sz="2400" dirty="0">
              <a:solidFill>
                <a:srgbClr val="00B050"/>
              </a:solidFill>
            </a:endParaRPr>
          </a:p>
          <a:p>
            <a:pPr lvl="0"/>
            <a:endParaRPr lang="zh-CN" altLang="en-US" sz="2000" dirty="0">
              <a:solidFill>
                <a:schemeClr val="tx1"/>
              </a:solidFill>
            </a:endParaRPr>
          </a:p>
          <a:p>
            <a:pPr lvl="0"/>
            <a:r>
              <a:rPr lang="en-US" altLang="zh-CN" sz="2000" dirty="0">
                <a:solidFill>
                  <a:schemeClr val="tx1"/>
                </a:solidFill>
              </a:rPr>
              <a:t>Here is the web link:</a:t>
            </a:r>
            <a:endParaRPr lang="zh-TW" altLang="en-US" dirty="0"/>
          </a:p>
        </p:txBody>
      </p:sp>
      <p:sp>
        <p:nvSpPr>
          <p:cNvPr id="5" name="向下箭號 4"/>
          <p:cNvSpPr/>
          <p:nvPr/>
        </p:nvSpPr>
        <p:spPr>
          <a:xfrm>
            <a:off x="1743607" y="2004100"/>
            <a:ext cx="360040" cy="469503"/>
          </a:xfrm>
          <a:prstGeom prst="downArrow">
            <a:avLst/>
          </a:prstGeom>
        </p:spPr>
        <p:style>
          <a:lnRef idx="1">
            <a:schemeClr val="accent3"/>
          </a:lnRef>
          <a:fillRef idx="2">
            <a:schemeClr val="accent3"/>
          </a:fillRef>
          <a:effectRef idx="1">
            <a:schemeClr val="accent3"/>
          </a:effectRef>
          <a:fontRef idx="minor">
            <a:schemeClr val="dk1"/>
          </a:fontRef>
        </p:style>
        <p:txBody>
          <a:bodyPr vert="eaVert" rtlCol="0" anchor="ctr"/>
          <a:lstStyle/>
          <a:p>
            <a:pPr algn="ctr"/>
            <a:endParaRPr lang="zh-TW" altLang="en-US" dirty="0" smtClean="0"/>
          </a:p>
        </p:txBody>
      </p:sp>
      <p:sp>
        <p:nvSpPr>
          <p:cNvPr id="2" name="文字方塊 1"/>
          <p:cNvSpPr txBox="1"/>
          <p:nvPr/>
        </p:nvSpPr>
        <p:spPr>
          <a:xfrm>
            <a:off x="2569210" y="2070100"/>
            <a:ext cx="5821680" cy="337185"/>
          </a:xfrm>
          <a:prstGeom prst="rect">
            <a:avLst/>
          </a:prstGeom>
          <a:noFill/>
        </p:spPr>
        <p:txBody>
          <a:bodyPr wrap="square" rtlCol="0">
            <a:spAutoFit/>
          </a:bodyPr>
          <a:lstStyle/>
          <a:p>
            <a:pPr>
              <a:lnSpc>
                <a:spcPct val="80000"/>
              </a:lnSpc>
              <a:spcBef>
                <a:spcPct val="20000"/>
              </a:spcBef>
              <a:buClr>
                <a:schemeClr val="accent1"/>
              </a:buClr>
              <a:buSzPct val="50000"/>
            </a:pPr>
            <a:r>
              <a:rPr kumimoji="0" lang="en-US" altLang="zh-CN" sz="2000" b="1" dirty="0">
                <a:solidFill>
                  <a:schemeClr val="tx1"/>
                </a:solidFill>
                <a:latin typeface="微軟正黑體" panose="020B0604030504040204" pitchFamily="34" charset="-120"/>
                <a:ea typeface="微軟正黑體" panose="020B0604030504040204" pitchFamily="34" charset="-120"/>
              </a:rPr>
              <a:t>just log in with ID and password</a:t>
            </a:r>
            <a:endParaRPr kumimoji="0" lang="zh-CN" altLang="en-US" sz="2000" b="1" dirty="0">
              <a:solidFill>
                <a:schemeClr val="tx1"/>
              </a:solidFill>
              <a:latin typeface="微軟正黑體" panose="020B0604030504040204" pitchFamily="34" charset="-120"/>
              <a:ea typeface="微軟正黑體" panose="020B0604030504040204" pitchFamily="34" charset="-120"/>
            </a:endParaRPr>
          </a:p>
        </p:txBody>
      </p:sp>
      <p:sp>
        <p:nvSpPr>
          <p:cNvPr id="6" name="矩形 5"/>
          <p:cNvSpPr/>
          <p:nvPr/>
        </p:nvSpPr>
        <p:spPr>
          <a:xfrm>
            <a:off x="285930" y="1465223"/>
            <a:ext cx="4896544" cy="368300"/>
          </a:xfrm>
          <a:prstGeom prst="rect">
            <a:avLst/>
          </a:prstGeom>
        </p:spPr>
        <p:txBody>
          <a:bodyPr wrap="square">
            <a:spAutoFit/>
          </a:bodyPr>
          <a:lstStyle/>
          <a:p>
            <a:r>
              <a:rPr lang="en-US" altLang="zh-TW" b="1" u="sng" dirty="0">
                <a:solidFill>
                  <a:schemeClr val="tx1"/>
                </a:solidFill>
                <a:hlinkClick r:id="rId2"/>
              </a:rPr>
              <a:t>http://172.28.129.195/duplicate/index.php</a:t>
            </a:r>
            <a:endParaRPr lang="en-US" altLang="zh-TW" b="1" u="sng" dirty="0">
              <a:solidFill>
                <a:schemeClr val="tx1"/>
              </a:solidFill>
              <a:hlinkClick r:id="rId2"/>
            </a:endParaRPr>
          </a:p>
        </p:txBody>
      </p:sp>
      <p:grpSp>
        <p:nvGrpSpPr>
          <p:cNvPr id="9" name="群組 8"/>
          <p:cNvGrpSpPr/>
          <p:nvPr/>
        </p:nvGrpSpPr>
        <p:grpSpPr>
          <a:xfrm>
            <a:off x="2660015" y="3954780"/>
            <a:ext cx="849630" cy="1106805"/>
            <a:chOff x="4189" y="6228"/>
            <a:chExt cx="1338" cy="1743"/>
          </a:xfrm>
        </p:grpSpPr>
        <p:sp>
          <p:nvSpPr>
            <p:cNvPr id="7" name="文字方塊 6"/>
            <p:cNvSpPr txBox="1"/>
            <p:nvPr/>
          </p:nvSpPr>
          <p:spPr>
            <a:xfrm>
              <a:off x="4223" y="6228"/>
              <a:ext cx="1304" cy="582"/>
            </a:xfrm>
            <a:prstGeom prst="rect">
              <a:avLst/>
            </a:prstGeom>
            <a:noFill/>
          </p:spPr>
          <p:txBody>
            <a:bodyPr wrap="square" rtlCol="0">
              <a:spAutoFit/>
            </a:bodyPr>
            <a:lstStyle/>
            <a:p>
              <a:r>
                <a:rPr lang="zh-CN" altLang="en-US" dirty="0" smtClean="0"/>
                <a:t>工号</a:t>
              </a:r>
              <a:endParaRPr lang="zh-TW" altLang="en-US" dirty="0"/>
            </a:p>
          </p:txBody>
        </p:sp>
        <p:sp>
          <p:nvSpPr>
            <p:cNvPr id="11" name="文字方塊 10"/>
            <p:cNvSpPr txBox="1"/>
            <p:nvPr/>
          </p:nvSpPr>
          <p:spPr>
            <a:xfrm>
              <a:off x="4189" y="7389"/>
              <a:ext cx="1338" cy="582"/>
            </a:xfrm>
            <a:prstGeom prst="rect">
              <a:avLst/>
            </a:prstGeom>
            <a:noFill/>
          </p:spPr>
          <p:txBody>
            <a:bodyPr wrap="square" rtlCol="0">
              <a:spAutoFit/>
            </a:bodyPr>
            <a:lstStyle/>
            <a:p>
              <a:r>
                <a:rPr lang="zh-CN" altLang="en-US" dirty="0" smtClean="0"/>
                <a:t>密码</a:t>
              </a:r>
              <a:endParaRPr lang="zh-TW" altLang="en-US" dirty="0"/>
            </a:p>
          </p:txBody>
        </p:sp>
      </p:grpSp>
      <p:pic>
        <p:nvPicPr>
          <p:cNvPr id="10" name="圖片 9"/>
          <p:cNvPicPr>
            <a:picLocks noChangeAspect="1"/>
          </p:cNvPicPr>
          <p:nvPr/>
        </p:nvPicPr>
        <p:blipFill>
          <a:blip r:embed="rId3"/>
          <a:stretch>
            <a:fillRect/>
          </a:stretch>
        </p:blipFill>
        <p:spPr>
          <a:xfrm>
            <a:off x="5723890" y="2611120"/>
            <a:ext cx="3068955" cy="3294380"/>
          </a:xfrm>
          <a:prstGeom prst="rect">
            <a:avLst/>
          </a:prstGeom>
        </p:spPr>
      </p:pic>
      <p:cxnSp>
        <p:nvCxnSpPr>
          <p:cNvPr id="12" name="直線接點 11"/>
          <p:cNvCxnSpPr/>
          <p:nvPr/>
        </p:nvCxnSpPr>
        <p:spPr>
          <a:xfrm>
            <a:off x="116840" y="631190"/>
            <a:ext cx="8801100" cy="635"/>
          </a:xfrm>
          <a:prstGeom prst="line">
            <a:avLst/>
          </a:prstGeom>
        </p:spPr>
        <p:style>
          <a:lnRef idx="2">
            <a:schemeClr val="accent3"/>
          </a:lnRef>
          <a:fillRef idx="0">
            <a:schemeClr val="accent3"/>
          </a:fillRef>
          <a:effectRef idx="1">
            <a:schemeClr val="accent3"/>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1"/>
          <a:stretch>
            <a:fillRect/>
          </a:stretch>
        </p:blipFill>
        <p:spPr>
          <a:xfrm>
            <a:off x="191770" y="756920"/>
            <a:ext cx="8772525" cy="5668010"/>
          </a:xfrm>
          <a:prstGeom prst="rect">
            <a:avLst/>
          </a:prstGeom>
        </p:spPr>
      </p:pic>
      <p:sp>
        <p:nvSpPr>
          <p:cNvPr id="2" name="文字版面配置區 1"/>
          <p:cNvSpPr>
            <a:spLocks noGrp="1"/>
          </p:cNvSpPr>
          <p:nvPr>
            <p:ph type="body" sz="half" idx="2"/>
          </p:nvPr>
        </p:nvSpPr>
        <p:spPr>
          <a:xfrm>
            <a:off x="285750" y="70485"/>
            <a:ext cx="8462010" cy="571500"/>
          </a:xfrm>
        </p:spPr>
        <p:txBody>
          <a:bodyPr>
            <a:normAutofit/>
          </a:bodyPr>
          <a:lstStyle/>
          <a:p>
            <a:pPr algn="l">
              <a:buClrTx/>
              <a:buSzTx/>
            </a:pPr>
            <a:r>
              <a:rPr lang="zh-CN" altLang="en-US" sz="2400" dirty="0" smtClean="0">
                <a:solidFill>
                  <a:schemeClr val="tx1"/>
                </a:solidFill>
              </a:rPr>
              <a:t>三</a:t>
            </a:r>
            <a:r>
              <a:rPr lang="en-US" altLang="zh-CN" sz="2400" dirty="0" smtClean="0">
                <a:solidFill>
                  <a:schemeClr val="tx1"/>
                </a:solidFill>
              </a:rPr>
              <a:t>.</a:t>
            </a:r>
            <a:r>
              <a:rPr lang="en-US" altLang="zh-CN" sz="2400" dirty="0">
                <a:solidFill>
                  <a:schemeClr val="tx1"/>
                </a:solidFill>
                <a:cs typeface="Arial" panose="020B0604020202020204" pitchFamily="34" charset="0"/>
              </a:rPr>
              <a:t> Duplicate SN System</a:t>
            </a:r>
            <a:r>
              <a:rPr lang="zh-CN" altLang="en-US" sz="2400" dirty="0">
                <a:solidFill>
                  <a:schemeClr val="tx1"/>
                </a:solidFill>
                <a:cs typeface="Arial" panose="020B0604020202020204" pitchFamily="34" charset="0"/>
              </a:rPr>
              <a:t> </a:t>
            </a:r>
            <a:r>
              <a:rPr lang="en-US" altLang="zh-CN" sz="2400" dirty="0">
                <a:solidFill>
                  <a:schemeClr val="tx1"/>
                </a:solidFill>
                <a:cs typeface="Arial" panose="020B0604020202020204" pitchFamily="34" charset="0"/>
              </a:rPr>
              <a:t>interface </a:t>
            </a:r>
            <a:r>
              <a:rPr lang="en-US" altLang="zh-CN" sz="2400" dirty="0">
                <a:solidFill>
                  <a:schemeClr val="tx1"/>
                </a:solidFill>
                <a:cs typeface="Arial" panose="020B0604020202020204" pitchFamily="34" charset="0"/>
                <a:sym typeface="+mn-ea"/>
              </a:rPr>
              <a:t>introduction</a:t>
            </a:r>
            <a:endParaRPr lang="en-US" altLang="zh-CN" sz="2400" dirty="0">
              <a:solidFill>
                <a:schemeClr val="tx1"/>
              </a:solidFill>
              <a:cs typeface="Arial" panose="020B0604020202020204" pitchFamily="34" charset="0"/>
              <a:sym typeface="+mn-ea"/>
            </a:endParaRPr>
          </a:p>
        </p:txBody>
      </p:sp>
      <p:sp>
        <p:nvSpPr>
          <p:cNvPr id="3" name="向下箭號 2"/>
          <p:cNvSpPr/>
          <p:nvPr/>
        </p:nvSpPr>
        <p:spPr>
          <a:xfrm>
            <a:off x="3732530" y="1647190"/>
            <a:ext cx="242570" cy="659130"/>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5" name="圓角矩形 4"/>
          <p:cNvSpPr/>
          <p:nvPr/>
        </p:nvSpPr>
        <p:spPr>
          <a:xfrm>
            <a:off x="2781300" y="2306320"/>
            <a:ext cx="2543175" cy="43815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dirty="0" smtClean="0">
                <a:solidFill>
                  <a:schemeClr val="tx1"/>
                </a:solidFill>
              </a:rPr>
              <a:t>under confirmation</a:t>
            </a:r>
            <a:endParaRPr lang="en-US" altLang="zh-CN" sz="2000" b="1" dirty="0" smtClean="0">
              <a:solidFill>
                <a:schemeClr val="tx1"/>
              </a:solidFill>
            </a:endParaRPr>
          </a:p>
        </p:txBody>
      </p:sp>
      <p:cxnSp>
        <p:nvCxnSpPr>
          <p:cNvPr id="12" name="直線接點 11"/>
          <p:cNvCxnSpPr/>
          <p:nvPr/>
        </p:nvCxnSpPr>
        <p:spPr>
          <a:xfrm>
            <a:off x="171450" y="502920"/>
            <a:ext cx="8801100" cy="635"/>
          </a:xfrm>
          <a:prstGeom prst="line">
            <a:avLst/>
          </a:prstGeom>
        </p:spPr>
        <p:style>
          <a:lnRef idx="2">
            <a:schemeClr val="accent3"/>
          </a:lnRef>
          <a:fillRef idx="0">
            <a:schemeClr val="accent3"/>
          </a:fillRef>
          <a:effectRef idx="1">
            <a:schemeClr val="accent3"/>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p:cNvSpPr>
            <a:spLocks noGrp="1"/>
          </p:cNvSpPr>
          <p:nvPr>
            <p:ph type="body" sz="half" idx="2"/>
          </p:nvPr>
        </p:nvSpPr>
        <p:spPr>
          <a:xfrm>
            <a:off x="285750" y="116840"/>
            <a:ext cx="8596630" cy="504190"/>
          </a:xfrm>
        </p:spPr>
        <p:txBody>
          <a:bodyPr>
            <a:noAutofit/>
          </a:bodyPr>
          <a:lstStyle/>
          <a:p>
            <a:pPr algn="l">
              <a:buClrTx/>
              <a:buSzTx/>
            </a:pPr>
            <a:r>
              <a:rPr lang="zh-CN" altLang="en-US" sz="2400" dirty="0" smtClean="0">
                <a:solidFill>
                  <a:schemeClr val="tx1"/>
                </a:solidFill>
                <a:sym typeface="+mn-ea"/>
              </a:rPr>
              <a:t>三</a:t>
            </a:r>
            <a:r>
              <a:rPr lang="en-US" altLang="zh-CN" sz="2400" dirty="0" smtClean="0">
                <a:solidFill>
                  <a:schemeClr val="tx1"/>
                </a:solidFill>
                <a:sym typeface="+mn-ea"/>
              </a:rPr>
              <a:t>.</a:t>
            </a:r>
            <a:r>
              <a:rPr lang="en-US" altLang="zh-CN" sz="2400" dirty="0">
                <a:solidFill>
                  <a:schemeClr val="tx1"/>
                </a:solidFill>
                <a:cs typeface="Arial" panose="020B0604020202020204" pitchFamily="34" charset="0"/>
                <a:sym typeface="+mn-ea"/>
              </a:rPr>
              <a:t> Duplicate SN System</a:t>
            </a:r>
            <a:r>
              <a:rPr lang="zh-CN" altLang="en-US" sz="2400" dirty="0">
                <a:solidFill>
                  <a:schemeClr val="tx1"/>
                </a:solidFill>
                <a:cs typeface="Arial" panose="020B0604020202020204" pitchFamily="34" charset="0"/>
                <a:sym typeface="+mn-ea"/>
              </a:rPr>
              <a:t> </a:t>
            </a:r>
            <a:r>
              <a:rPr lang="en-US" altLang="zh-CN" sz="2400" dirty="0">
                <a:solidFill>
                  <a:schemeClr val="tx1"/>
                </a:solidFill>
                <a:cs typeface="Arial" panose="020B0604020202020204" pitchFamily="34" charset="0"/>
                <a:sym typeface="+mn-ea"/>
              </a:rPr>
              <a:t>interface introduction</a:t>
            </a:r>
            <a:endParaRPr lang="en-US" altLang="zh-CN" sz="2400" dirty="0">
              <a:solidFill>
                <a:schemeClr val="tx1"/>
              </a:solidFill>
              <a:cs typeface="Arial" panose="020B0604020202020204" pitchFamily="34" charset="0"/>
              <a:sym typeface="+mn-ea"/>
            </a:endParaRPr>
          </a:p>
        </p:txBody>
      </p:sp>
      <p:sp>
        <p:nvSpPr>
          <p:cNvPr id="10" name="文字方塊 9"/>
          <p:cNvSpPr txBox="1"/>
          <p:nvPr/>
        </p:nvSpPr>
        <p:spPr>
          <a:xfrm>
            <a:off x="8039100" y="3246755"/>
            <a:ext cx="1059180" cy="706755"/>
          </a:xfrm>
          <a:prstGeom prst="rect">
            <a:avLst/>
          </a:prstGeom>
          <a:noFill/>
        </p:spPr>
        <p:txBody>
          <a:bodyPr wrap="square" rtlCol="0">
            <a:spAutoFit/>
          </a:bodyPr>
          <a:lstStyle/>
          <a:p>
            <a:r>
              <a:rPr lang="zh-CN" altLang="en-US" sz="2000" b="1" dirty="0">
                <a:sym typeface="+mn-ea"/>
              </a:rPr>
              <a:t>delete </a:t>
            </a:r>
            <a:r>
              <a:rPr lang="en-US" altLang="zh-CN" sz="2000" b="1" dirty="0">
                <a:sym typeface="+mn-ea"/>
              </a:rPr>
              <a:t>info</a:t>
            </a:r>
            <a:endParaRPr lang="en-US" altLang="zh-CN" sz="2000" b="1" dirty="0">
              <a:sym typeface="+mn-ea"/>
            </a:endParaRPr>
          </a:p>
        </p:txBody>
      </p:sp>
      <p:sp>
        <p:nvSpPr>
          <p:cNvPr id="3" name="文字方塊 2"/>
          <p:cNvSpPr txBox="1"/>
          <p:nvPr/>
        </p:nvSpPr>
        <p:spPr>
          <a:xfrm>
            <a:off x="4465955" y="4561205"/>
            <a:ext cx="4528185" cy="1999615"/>
          </a:xfrm>
          <a:prstGeom prst="rect">
            <a:avLst/>
          </a:prstGeom>
          <a:noFill/>
        </p:spPr>
        <p:txBody>
          <a:bodyPr wrap="square" rtlCol="0">
            <a:spAutoFit/>
          </a:bodyPr>
          <a:lstStyle/>
          <a:p>
            <a:r>
              <a:rPr lang="en-US" altLang="zh-CN" sz="1600" b="1" dirty="0">
                <a:latin typeface="微軟正黑體" panose="020B0604030504040204" pitchFamily="34" charset="-120"/>
                <a:ea typeface="微軟正黑體" panose="020B0604030504040204" pitchFamily="34" charset="-120"/>
              </a:rPr>
              <a:t>Note: Pending </a:t>
            </a:r>
            <a:r>
              <a:rPr lang="en-US" altLang="zh-CN" sz="1600" b="1" dirty="0">
                <a:latin typeface="微軟正黑體" panose="020B0604030504040204" pitchFamily="34" charset="-120"/>
                <a:ea typeface="微軟正黑體" panose="020B0604030504040204" pitchFamily="34" charset="-120"/>
                <a:sym typeface="+mn-ea"/>
              </a:rPr>
              <a:t>interface, click </a:t>
            </a:r>
            <a:r>
              <a:rPr lang="en-US" altLang="zh-CN" sz="1600" b="1" dirty="0">
                <a:latin typeface="微軟正黑體" panose="020B0604030504040204" pitchFamily="34" charset="-120"/>
                <a:ea typeface="微軟正黑體" panose="020B0604030504040204" pitchFamily="34" charset="-120"/>
              </a:rPr>
              <a:t>EDIT, then show the info as left PIC, based OTPM provided result and category of station point to edit/modify details.</a:t>
            </a:r>
            <a:endParaRPr lang="zh-CN" altLang="en-US" sz="2000" b="1" dirty="0" smtClean="0">
              <a:latin typeface="微軟正黑體" panose="020B0604030504040204" pitchFamily="34" charset="-120"/>
              <a:ea typeface="微軟正黑體" panose="020B0604030504040204" pitchFamily="34" charset="-120"/>
            </a:endParaRPr>
          </a:p>
          <a:p>
            <a:endParaRPr lang="zh-CN" altLang="en-US" sz="2000" b="1" dirty="0" smtClean="0">
              <a:latin typeface="微軟正黑體" panose="020B0604030504040204" pitchFamily="34" charset="-120"/>
              <a:ea typeface="微軟正黑體" panose="020B0604030504040204" pitchFamily="34" charset="-120"/>
            </a:endParaRPr>
          </a:p>
          <a:p>
            <a:r>
              <a:rPr lang="en-US" altLang="zh-CN" sz="2000" b="1" dirty="0" smtClean="0">
                <a:solidFill>
                  <a:srgbClr val="FF0000"/>
                </a:solidFill>
                <a:latin typeface="微軟正黑體" panose="020B0604030504040204" pitchFamily="34" charset="-120"/>
                <a:ea typeface="微軟正黑體" panose="020B0604030504040204" pitchFamily="34" charset="-120"/>
                <a:sym typeface="+mn-ea"/>
              </a:rPr>
              <a:t>click the yellow part, can edit many info at one time.</a:t>
            </a:r>
            <a:endParaRPr lang="zh-CN" altLang="en-US" sz="2000" b="1" dirty="0" smtClean="0">
              <a:solidFill>
                <a:srgbClr val="FF0000"/>
              </a:solidFill>
              <a:latin typeface="微軟正黑體" panose="020B0604030504040204" pitchFamily="34" charset="-120"/>
              <a:ea typeface="微軟正黑體" panose="020B0604030504040204" pitchFamily="34" charset="-120"/>
            </a:endParaRPr>
          </a:p>
        </p:txBody>
      </p:sp>
      <p:pic>
        <p:nvPicPr>
          <p:cNvPr id="7" name="圖片 6"/>
          <p:cNvPicPr>
            <a:picLocks noChangeAspect="1"/>
          </p:cNvPicPr>
          <p:nvPr/>
        </p:nvPicPr>
        <p:blipFill>
          <a:blip r:embed="rId1"/>
          <a:stretch>
            <a:fillRect/>
          </a:stretch>
        </p:blipFill>
        <p:spPr>
          <a:xfrm>
            <a:off x="178435" y="793750"/>
            <a:ext cx="8703310" cy="2021205"/>
          </a:xfrm>
          <a:prstGeom prst="rect">
            <a:avLst/>
          </a:prstGeom>
        </p:spPr>
      </p:pic>
      <p:sp>
        <p:nvSpPr>
          <p:cNvPr id="9" name="向下箭號 8"/>
          <p:cNvSpPr/>
          <p:nvPr/>
        </p:nvSpPr>
        <p:spPr>
          <a:xfrm>
            <a:off x="722630" y="2886710"/>
            <a:ext cx="215900" cy="360045"/>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TW" altLang="en-US"/>
          </a:p>
        </p:txBody>
      </p:sp>
      <p:sp>
        <p:nvSpPr>
          <p:cNvPr id="12" name="向下箭號 11"/>
          <p:cNvSpPr/>
          <p:nvPr/>
        </p:nvSpPr>
        <p:spPr>
          <a:xfrm>
            <a:off x="8460740" y="2886710"/>
            <a:ext cx="215900" cy="360045"/>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TW" altLang="en-US"/>
          </a:p>
        </p:txBody>
      </p:sp>
      <p:pic>
        <p:nvPicPr>
          <p:cNvPr id="13" name="圖片 12"/>
          <p:cNvPicPr>
            <a:picLocks noChangeAspect="1"/>
          </p:cNvPicPr>
          <p:nvPr/>
        </p:nvPicPr>
        <p:blipFill>
          <a:blip r:embed="rId2"/>
          <a:stretch>
            <a:fillRect/>
          </a:stretch>
        </p:blipFill>
        <p:spPr>
          <a:xfrm>
            <a:off x="78105" y="3293110"/>
            <a:ext cx="3999865" cy="3366135"/>
          </a:xfrm>
          <a:prstGeom prst="rect">
            <a:avLst/>
          </a:prstGeom>
        </p:spPr>
      </p:pic>
      <p:sp>
        <p:nvSpPr>
          <p:cNvPr id="14" name="向右箭號 13"/>
          <p:cNvSpPr/>
          <p:nvPr/>
        </p:nvSpPr>
        <p:spPr>
          <a:xfrm>
            <a:off x="4077970" y="5058410"/>
            <a:ext cx="388620" cy="22479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TW" altLang="en-US"/>
          </a:p>
        </p:txBody>
      </p:sp>
      <p:cxnSp>
        <p:nvCxnSpPr>
          <p:cNvPr id="2" name="直線接點 1"/>
          <p:cNvCxnSpPr/>
          <p:nvPr/>
        </p:nvCxnSpPr>
        <p:spPr>
          <a:xfrm>
            <a:off x="193040" y="620395"/>
            <a:ext cx="8801100" cy="635"/>
          </a:xfrm>
          <a:prstGeom prst="line">
            <a:avLst/>
          </a:prstGeom>
        </p:spPr>
        <p:style>
          <a:lnRef idx="2">
            <a:schemeClr val="accent3"/>
          </a:lnRef>
          <a:fillRef idx="0">
            <a:schemeClr val="accent3"/>
          </a:fillRef>
          <a:effectRef idx="1">
            <a:schemeClr val="accent3"/>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1"/>
          <a:stretch>
            <a:fillRect/>
          </a:stretch>
        </p:blipFill>
        <p:spPr>
          <a:xfrm>
            <a:off x="14605" y="1424940"/>
            <a:ext cx="8950325" cy="5201920"/>
          </a:xfrm>
          <a:prstGeom prst="rect">
            <a:avLst/>
          </a:prstGeom>
        </p:spPr>
      </p:pic>
      <p:sp>
        <p:nvSpPr>
          <p:cNvPr id="4" name="文字版面配置區 3"/>
          <p:cNvSpPr>
            <a:spLocks noGrp="1"/>
          </p:cNvSpPr>
          <p:nvPr>
            <p:ph type="body" sz="half" idx="2"/>
          </p:nvPr>
        </p:nvSpPr>
        <p:spPr>
          <a:xfrm>
            <a:off x="107315" y="-26035"/>
            <a:ext cx="9006205" cy="1313815"/>
          </a:xfrm>
        </p:spPr>
        <p:txBody>
          <a:bodyPr>
            <a:noAutofit/>
          </a:bodyPr>
          <a:lstStyle/>
          <a:p>
            <a:r>
              <a:rPr lang="zh-CN" altLang="en-US" sz="2400" dirty="0" smtClean="0">
                <a:solidFill>
                  <a:schemeClr val="tx1"/>
                </a:solidFill>
                <a:sym typeface="+mn-ea"/>
              </a:rPr>
              <a:t>三</a:t>
            </a:r>
            <a:r>
              <a:rPr lang="en-US" altLang="zh-CN" sz="2400" dirty="0" smtClean="0">
                <a:solidFill>
                  <a:schemeClr val="tx1"/>
                </a:solidFill>
                <a:sym typeface="+mn-ea"/>
              </a:rPr>
              <a:t>.</a:t>
            </a:r>
            <a:r>
              <a:rPr lang="en-US" altLang="zh-CN" sz="2400" dirty="0">
                <a:solidFill>
                  <a:schemeClr val="tx1"/>
                </a:solidFill>
                <a:cs typeface="Arial" panose="020B0604020202020204" pitchFamily="34" charset="0"/>
                <a:sym typeface="+mn-ea"/>
              </a:rPr>
              <a:t> Duplicate SN System</a:t>
            </a:r>
            <a:r>
              <a:rPr lang="zh-CN" altLang="en-US" sz="2400" dirty="0">
                <a:solidFill>
                  <a:schemeClr val="tx1"/>
                </a:solidFill>
                <a:cs typeface="Arial" panose="020B0604020202020204" pitchFamily="34" charset="0"/>
                <a:sym typeface="+mn-ea"/>
              </a:rPr>
              <a:t> </a:t>
            </a:r>
            <a:r>
              <a:rPr lang="en-US" altLang="zh-CN" sz="2400" dirty="0">
                <a:solidFill>
                  <a:schemeClr val="tx1"/>
                </a:solidFill>
                <a:cs typeface="Arial" panose="020B0604020202020204" pitchFamily="34" charset="0"/>
                <a:sym typeface="+mn-ea"/>
              </a:rPr>
              <a:t>interface introduction</a:t>
            </a:r>
            <a:endParaRPr lang="en-US" altLang="zh-CN" sz="800" dirty="0">
              <a:solidFill>
                <a:schemeClr val="tx1"/>
              </a:solidFill>
              <a:cs typeface="Arial" panose="020B0604020202020204" pitchFamily="34" charset="0"/>
            </a:endParaRPr>
          </a:p>
          <a:p>
            <a:endParaRPr lang="en-US" altLang="zh-CN" sz="1600" dirty="0" smtClean="0">
              <a:solidFill>
                <a:schemeClr val="tx1"/>
              </a:solidFill>
            </a:endParaRPr>
          </a:p>
          <a:p>
            <a:r>
              <a:rPr lang="en-US" altLang="zh-CN" sz="1600" dirty="0" smtClean="0">
                <a:solidFill>
                  <a:srgbClr val="0000CC"/>
                </a:solidFill>
              </a:rPr>
              <a:t>input SN/SSCC in following yelow part of pending interface, you can check the unit status(hold or unhold)</a:t>
            </a:r>
            <a:endParaRPr lang="en-US" altLang="zh-CN" sz="1600" dirty="0" smtClean="0">
              <a:solidFill>
                <a:srgbClr val="0000CC"/>
              </a:solidFill>
            </a:endParaRPr>
          </a:p>
        </p:txBody>
      </p:sp>
      <p:sp>
        <p:nvSpPr>
          <p:cNvPr id="6" name="向上箭號圖說文字 5"/>
          <p:cNvSpPr/>
          <p:nvPr/>
        </p:nvSpPr>
        <p:spPr>
          <a:xfrm>
            <a:off x="3591560" y="3505200"/>
            <a:ext cx="1395730" cy="1040765"/>
          </a:xfrm>
          <a:prstGeom prst="upArrowCallout">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TW" altLang="en-US"/>
          </a:p>
        </p:txBody>
      </p:sp>
      <p:sp>
        <p:nvSpPr>
          <p:cNvPr id="9" name="文字方塊 8"/>
          <p:cNvSpPr txBox="1"/>
          <p:nvPr/>
        </p:nvSpPr>
        <p:spPr>
          <a:xfrm>
            <a:off x="3590925" y="3839210"/>
            <a:ext cx="1396365" cy="706755"/>
          </a:xfrm>
          <a:prstGeom prst="rect">
            <a:avLst/>
          </a:prstGeom>
          <a:noFill/>
          <a:ln>
            <a:noFill/>
          </a:ln>
        </p:spPr>
        <p:txBody>
          <a:bodyPr wrap="square" rtlCol="0">
            <a:spAutoFit/>
          </a:bodyPr>
          <a:p>
            <a:r>
              <a:rPr lang="en-US" altLang="zh-CN" sz="2000" b="1">
                <a:solidFill>
                  <a:schemeClr val="tx1"/>
                </a:solidFill>
                <a:latin typeface="+mn-lt"/>
                <a:ea typeface="+mj-ea"/>
              </a:rPr>
              <a:t>Input SN/SSCC</a:t>
            </a:r>
            <a:endParaRPr lang="en-US" altLang="zh-CN" sz="2000" b="1">
              <a:solidFill>
                <a:schemeClr val="tx1"/>
              </a:solidFill>
              <a:latin typeface="+mn-lt"/>
              <a:ea typeface="+mj-ea"/>
            </a:endParaRPr>
          </a:p>
        </p:txBody>
      </p:sp>
      <p:cxnSp>
        <p:nvCxnSpPr>
          <p:cNvPr id="12" name="直線接點 11"/>
          <p:cNvCxnSpPr/>
          <p:nvPr/>
        </p:nvCxnSpPr>
        <p:spPr>
          <a:xfrm>
            <a:off x="171450" y="502920"/>
            <a:ext cx="8801100" cy="635"/>
          </a:xfrm>
          <a:prstGeom prst="line">
            <a:avLst/>
          </a:prstGeom>
        </p:spPr>
        <p:style>
          <a:lnRef idx="2">
            <a:schemeClr val="accent3"/>
          </a:lnRef>
          <a:fillRef idx="0">
            <a:schemeClr val="accent3"/>
          </a:fillRef>
          <a:effectRef idx="1">
            <a:schemeClr val="accent3"/>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1"/>
          <a:stretch>
            <a:fillRect/>
          </a:stretch>
        </p:blipFill>
        <p:spPr>
          <a:xfrm>
            <a:off x="285750" y="824865"/>
            <a:ext cx="8576310" cy="4935855"/>
          </a:xfrm>
          <a:prstGeom prst="rect">
            <a:avLst/>
          </a:prstGeom>
        </p:spPr>
      </p:pic>
      <p:sp>
        <p:nvSpPr>
          <p:cNvPr id="2" name="文字版面配置區 1"/>
          <p:cNvSpPr>
            <a:spLocks noGrp="1"/>
          </p:cNvSpPr>
          <p:nvPr>
            <p:ph type="body" sz="half" idx="2"/>
          </p:nvPr>
        </p:nvSpPr>
        <p:spPr>
          <a:xfrm>
            <a:off x="285750" y="121920"/>
            <a:ext cx="7002780" cy="473710"/>
          </a:xfrm>
        </p:spPr>
        <p:txBody>
          <a:bodyPr>
            <a:noAutofit/>
          </a:bodyPr>
          <a:lstStyle/>
          <a:p>
            <a:pPr algn="l">
              <a:buClrTx/>
              <a:buSzTx/>
            </a:pPr>
            <a:r>
              <a:rPr lang="zh-CN" altLang="en-US" sz="2400" dirty="0" smtClean="0">
                <a:solidFill>
                  <a:schemeClr val="tx1"/>
                </a:solidFill>
                <a:sym typeface="+mn-ea"/>
              </a:rPr>
              <a:t>三</a:t>
            </a:r>
            <a:r>
              <a:rPr lang="en-US" altLang="zh-CN" sz="2400" dirty="0" smtClean="0">
                <a:solidFill>
                  <a:schemeClr val="tx1"/>
                </a:solidFill>
                <a:sym typeface="+mn-ea"/>
              </a:rPr>
              <a:t>.</a:t>
            </a:r>
            <a:r>
              <a:rPr lang="en-US" altLang="zh-CN" sz="2400" dirty="0">
                <a:solidFill>
                  <a:schemeClr val="tx1"/>
                </a:solidFill>
                <a:cs typeface="Arial" panose="020B0604020202020204" pitchFamily="34" charset="0"/>
                <a:sym typeface="+mn-ea"/>
              </a:rPr>
              <a:t> Duplicate SN System</a:t>
            </a:r>
            <a:r>
              <a:rPr lang="zh-CN" altLang="en-US" sz="2400" dirty="0">
                <a:solidFill>
                  <a:schemeClr val="tx1"/>
                </a:solidFill>
                <a:cs typeface="Arial" panose="020B0604020202020204" pitchFamily="34" charset="0"/>
                <a:sym typeface="+mn-ea"/>
              </a:rPr>
              <a:t> </a:t>
            </a:r>
            <a:r>
              <a:rPr lang="en-US" altLang="zh-CN" sz="2400" dirty="0">
                <a:solidFill>
                  <a:schemeClr val="tx1"/>
                </a:solidFill>
                <a:cs typeface="Arial" panose="020B0604020202020204" pitchFamily="34" charset="0"/>
                <a:sym typeface="+mn-ea"/>
              </a:rPr>
              <a:t>interface introduction</a:t>
            </a:r>
            <a:endParaRPr lang="en-US" altLang="zh-CN" sz="2400" dirty="0" smtClean="0">
              <a:solidFill>
                <a:schemeClr val="tx1"/>
              </a:solidFill>
              <a:cs typeface="Arial" panose="020B0604020202020204" pitchFamily="34" charset="0"/>
              <a:sym typeface="+mn-ea"/>
            </a:endParaRPr>
          </a:p>
        </p:txBody>
      </p:sp>
      <p:cxnSp>
        <p:nvCxnSpPr>
          <p:cNvPr id="12" name="直線接點 11"/>
          <p:cNvCxnSpPr/>
          <p:nvPr/>
        </p:nvCxnSpPr>
        <p:spPr>
          <a:xfrm>
            <a:off x="173355" y="594995"/>
            <a:ext cx="8801100" cy="635"/>
          </a:xfrm>
          <a:prstGeom prst="line">
            <a:avLst/>
          </a:prstGeom>
        </p:spPr>
        <p:style>
          <a:lnRef idx="2">
            <a:schemeClr val="accent3"/>
          </a:lnRef>
          <a:fillRef idx="0">
            <a:schemeClr val="accent3"/>
          </a:fillRef>
          <a:effectRef idx="1">
            <a:schemeClr val="accent3"/>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1"/>
          <a:stretch>
            <a:fillRect/>
          </a:stretch>
        </p:blipFill>
        <p:spPr>
          <a:xfrm>
            <a:off x="346710" y="831850"/>
            <a:ext cx="8406765" cy="2877185"/>
          </a:xfrm>
          <a:prstGeom prst="rect">
            <a:avLst/>
          </a:prstGeom>
        </p:spPr>
      </p:pic>
      <p:sp>
        <p:nvSpPr>
          <p:cNvPr id="4" name="文字版面配置區 3"/>
          <p:cNvSpPr>
            <a:spLocks noGrp="1"/>
          </p:cNvSpPr>
          <p:nvPr>
            <p:ph type="body" sz="half" idx="2"/>
          </p:nvPr>
        </p:nvSpPr>
        <p:spPr>
          <a:xfrm>
            <a:off x="281940" y="115570"/>
            <a:ext cx="7446010" cy="574040"/>
          </a:xfrm>
        </p:spPr>
        <p:txBody>
          <a:bodyPr>
            <a:normAutofit/>
          </a:bodyPr>
          <a:lstStyle/>
          <a:p>
            <a:pPr algn="l">
              <a:buClrTx/>
              <a:buSzTx/>
            </a:pPr>
            <a:r>
              <a:rPr lang="zh-CN" altLang="en-US" sz="2400" dirty="0" smtClean="0">
                <a:solidFill>
                  <a:schemeClr val="tx1"/>
                </a:solidFill>
                <a:sym typeface="+mn-ea"/>
              </a:rPr>
              <a:t>三</a:t>
            </a:r>
            <a:r>
              <a:rPr lang="en-US" altLang="zh-CN" sz="2400" dirty="0" smtClean="0">
                <a:solidFill>
                  <a:schemeClr val="tx1"/>
                </a:solidFill>
                <a:sym typeface="+mn-ea"/>
              </a:rPr>
              <a:t>.</a:t>
            </a:r>
            <a:r>
              <a:rPr lang="en-US" altLang="zh-CN" sz="2400" dirty="0">
                <a:solidFill>
                  <a:schemeClr val="tx1"/>
                </a:solidFill>
                <a:cs typeface="Arial" panose="020B0604020202020204" pitchFamily="34" charset="0"/>
                <a:sym typeface="+mn-ea"/>
              </a:rPr>
              <a:t> Duplicate SN System</a:t>
            </a:r>
            <a:r>
              <a:rPr lang="zh-CN" altLang="en-US" sz="2400" dirty="0">
                <a:solidFill>
                  <a:schemeClr val="tx1"/>
                </a:solidFill>
                <a:cs typeface="Arial" panose="020B0604020202020204" pitchFamily="34" charset="0"/>
                <a:sym typeface="+mn-ea"/>
              </a:rPr>
              <a:t> </a:t>
            </a:r>
            <a:r>
              <a:rPr lang="en-US" altLang="zh-CN" sz="2400" dirty="0">
                <a:solidFill>
                  <a:schemeClr val="tx1"/>
                </a:solidFill>
                <a:cs typeface="Arial" panose="020B0604020202020204" pitchFamily="34" charset="0"/>
                <a:sym typeface="+mn-ea"/>
              </a:rPr>
              <a:t>interface introduction</a:t>
            </a:r>
            <a:endParaRPr lang="en-US" altLang="zh-CN" sz="2400" dirty="0">
              <a:solidFill>
                <a:schemeClr val="tx1"/>
              </a:solidFill>
              <a:cs typeface="Arial" panose="020B0604020202020204" pitchFamily="34" charset="0"/>
              <a:sym typeface="+mn-ea"/>
            </a:endParaRPr>
          </a:p>
        </p:txBody>
      </p:sp>
      <p:sp>
        <p:nvSpPr>
          <p:cNvPr id="2" name="文字方塊 1"/>
          <p:cNvSpPr txBox="1"/>
          <p:nvPr/>
        </p:nvSpPr>
        <p:spPr>
          <a:xfrm>
            <a:off x="5263515" y="4317365"/>
            <a:ext cx="3759835" cy="922020"/>
          </a:xfrm>
          <a:prstGeom prst="rect">
            <a:avLst/>
          </a:prstGeom>
          <a:noFill/>
        </p:spPr>
        <p:txBody>
          <a:bodyPr wrap="square" rtlCol="0">
            <a:spAutoFit/>
          </a:bodyPr>
          <a:lstStyle/>
          <a:p>
            <a:r>
              <a:rPr lang="en-US" altLang="zh-CN" sz="1800" dirty="0" smtClean="0">
                <a:solidFill>
                  <a:schemeClr val="tx1"/>
                </a:solidFill>
                <a:latin typeface="Calibri" panose="020F0502020204030204" charset="0"/>
                <a:ea typeface="微軟正黑體" panose="020B0604030504040204" pitchFamily="34" charset="-120"/>
                <a:cs typeface="Calibri" panose="020F0502020204030204" charset="0"/>
              </a:rPr>
              <a:t>Note:</a:t>
            </a:r>
            <a:r>
              <a:rPr lang="zh-CN" altLang="en-US" sz="1800" dirty="0">
                <a:solidFill>
                  <a:schemeClr val="tx1"/>
                </a:solidFill>
                <a:latin typeface="Calibri" panose="020F0502020204030204" charset="0"/>
                <a:ea typeface="微軟正黑體" panose="020B0604030504040204" pitchFamily="34" charset="-120"/>
                <a:cs typeface="Calibri" panose="020F0502020204030204" charset="0"/>
              </a:rPr>
              <a:t> </a:t>
            </a:r>
            <a:r>
              <a:rPr lang="en-US" altLang="zh-CN" sz="1800" dirty="0" smtClean="0">
                <a:solidFill>
                  <a:srgbClr val="FF0000"/>
                </a:solidFill>
                <a:latin typeface="Calibri" panose="020F0502020204030204" charset="0"/>
                <a:ea typeface="微軟正黑體" panose="020B0604030504040204" pitchFamily="34" charset="-120"/>
                <a:cs typeface="Calibri" panose="020F0502020204030204" charset="0"/>
              </a:rPr>
              <a:t>[Export</a:t>
            </a:r>
            <a:r>
              <a:rPr lang="en-US" altLang="zh-CN" sz="1800" dirty="0">
                <a:solidFill>
                  <a:srgbClr val="FF0000"/>
                </a:solidFill>
                <a:latin typeface="Calibri" panose="020F0502020204030204" charset="0"/>
                <a:ea typeface="微軟正黑體" panose="020B0604030504040204" pitchFamily="34" charset="-120"/>
                <a:cs typeface="Calibri" panose="020F0502020204030204" charset="0"/>
              </a:rPr>
              <a:t>] </a:t>
            </a:r>
            <a:r>
              <a:rPr lang="en-US" altLang="zh-CN" sz="1800" dirty="0">
                <a:solidFill>
                  <a:schemeClr val="tx1"/>
                </a:solidFill>
                <a:latin typeface="Calibri" panose="020F0502020204030204" charset="0"/>
                <a:ea typeface="微軟正黑體" panose="020B0604030504040204" pitchFamily="34" charset="-120"/>
                <a:cs typeface="Calibri" panose="020F0502020204030204" charset="0"/>
              </a:rPr>
              <a:t>START TIME is before END TIME, </a:t>
            </a:r>
            <a:r>
              <a:rPr lang="en-US" sz="1800" dirty="0">
                <a:solidFill>
                  <a:schemeClr val="tx1"/>
                </a:solidFill>
                <a:latin typeface="Calibri" panose="020F0502020204030204" charset="0"/>
                <a:ea typeface="微軟正黑體" panose="020B0604030504040204" pitchFamily="34" charset="-120"/>
                <a:cs typeface="Calibri" panose="020F0502020204030204" charset="0"/>
              </a:rPr>
              <a:t>click send and pull out the data</a:t>
            </a:r>
            <a:endParaRPr lang="en-US" sz="1800" dirty="0" smtClean="0">
              <a:solidFill>
                <a:schemeClr val="tx1"/>
              </a:solidFill>
              <a:latin typeface="Calibri" panose="020F0502020204030204" charset="0"/>
              <a:ea typeface="微軟正黑體" panose="020B0604030504040204" pitchFamily="34" charset="-120"/>
              <a:cs typeface="Calibri" panose="020F0502020204030204" charset="0"/>
            </a:endParaRPr>
          </a:p>
        </p:txBody>
      </p:sp>
      <p:sp>
        <p:nvSpPr>
          <p:cNvPr id="5" name="文字方塊 4"/>
          <p:cNvSpPr txBox="1"/>
          <p:nvPr/>
        </p:nvSpPr>
        <p:spPr>
          <a:xfrm>
            <a:off x="3698240" y="1917700"/>
            <a:ext cx="3948430" cy="398780"/>
          </a:xfrm>
          <a:prstGeom prst="rect">
            <a:avLst/>
          </a:prstGeom>
          <a:noFill/>
        </p:spPr>
        <p:txBody>
          <a:bodyPr wrap="square" rtlCol="0">
            <a:spAutoFit/>
          </a:bodyPr>
          <a:lstStyle/>
          <a:p>
            <a:r>
              <a:rPr lang="en-US" sz="2000" b="1" dirty="0" smtClean="0">
                <a:solidFill>
                  <a:srgbClr val="FF0000"/>
                </a:solidFill>
              </a:rPr>
              <a:t>click and choose the start time</a:t>
            </a:r>
            <a:endParaRPr lang="en-US" sz="2000" b="1" dirty="0">
              <a:solidFill>
                <a:srgbClr val="FF0000"/>
              </a:solidFill>
            </a:endParaRPr>
          </a:p>
        </p:txBody>
      </p:sp>
      <p:sp>
        <p:nvSpPr>
          <p:cNvPr id="8" name="文字方塊 7"/>
          <p:cNvSpPr txBox="1"/>
          <p:nvPr/>
        </p:nvSpPr>
        <p:spPr>
          <a:xfrm>
            <a:off x="3707765" y="2618105"/>
            <a:ext cx="3836035" cy="398780"/>
          </a:xfrm>
          <a:prstGeom prst="rect">
            <a:avLst/>
          </a:prstGeom>
          <a:noFill/>
        </p:spPr>
        <p:txBody>
          <a:bodyPr wrap="square" rtlCol="0">
            <a:spAutoFit/>
          </a:bodyPr>
          <a:lstStyle/>
          <a:p>
            <a:r>
              <a:rPr lang="en-US" altLang="zh-CN" sz="2000" b="1" dirty="0" smtClean="0">
                <a:solidFill>
                  <a:srgbClr val="FF0000"/>
                </a:solidFill>
              </a:rPr>
              <a:t>click and choose the end time</a:t>
            </a:r>
            <a:endParaRPr lang="zh-CN" altLang="en-US" sz="2000" b="1" dirty="0" smtClean="0">
              <a:solidFill>
                <a:srgbClr val="FF0000"/>
              </a:solidFill>
            </a:endParaRPr>
          </a:p>
        </p:txBody>
      </p:sp>
      <p:pic>
        <p:nvPicPr>
          <p:cNvPr id="11" name="圖片 10"/>
          <p:cNvPicPr>
            <a:picLocks noChangeAspect="1"/>
          </p:cNvPicPr>
          <p:nvPr/>
        </p:nvPicPr>
        <p:blipFill>
          <a:blip r:embed="rId2"/>
          <a:stretch>
            <a:fillRect/>
          </a:stretch>
        </p:blipFill>
        <p:spPr>
          <a:xfrm>
            <a:off x="2693670" y="3851275"/>
            <a:ext cx="2335530" cy="2557145"/>
          </a:xfrm>
          <a:prstGeom prst="rect">
            <a:avLst/>
          </a:prstGeom>
        </p:spPr>
      </p:pic>
      <p:pic>
        <p:nvPicPr>
          <p:cNvPr id="12" name="圖片 11"/>
          <p:cNvPicPr>
            <a:picLocks noChangeAspect="1"/>
          </p:cNvPicPr>
          <p:nvPr/>
        </p:nvPicPr>
        <p:blipFill>
          <a:blip r:embed="rId3"/>
          <a:stretch>
            <a:fillRect/>
          </a:stretch>
        </p:blipFill>
        <p:spPr>
          <a:xfrm>
            <a:off x="346710" y="3851275"/>
            <a:ext cx="2239010" cy="2557145"/>
          </a:xfrm>
          <a:prstGeom prst="rect">
            <a:avLst/>
          </a:prstGeom>
        </p:spPr>
      </p:pic>
      <p:cxnSp>
        <p:nvCxnSpPr>
          <p:cNvPr id="6" name="直線接點 5"/>
          <p:cNvCxnSpPr/>
          <p:nvPr/>
        </p:nvCxnSpPr>
        <p:spPr>
          <a:xfrm>
            <a:off x="171450" y="558165"/>
            <a:ext cx="8801100" cy="635"/>
          </a:xfrm>
          <a:prstGeom prst="line">
            <a:avLst/>
          </a:prstGeom>
        </p:spPr>
        <p:style>
          <a:lnRef idx="2">
            <a:schemeClr val="accent3"/>
          </a:lnRef>
          <a:fillRef idx="0">
            <a:schemeClr val="accent3"/>
          </a:fillRef>
          <a:effectRef idx="1">
            <a:schemeClr val="accent3"/>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自訂設計">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卡通">
  <a:themeElements>
    <a:clrScheme name="">
      <a:dk1>
        <a:srgbClr val="000000"/>
      </a:dk1>
      <a:lt1>
        <a:srgbClr val="FFFFFF"/>
      </a:lt1>
      <a:dk2>
        <a:srgbClr val="000000"/>
      </a:dk2>
      <a:lt2>
        <a:srgbClr val="808080"/>
      </a:lt2>
      <a:accent1>
        <a:srgbClr val="00B4DE"/>
      </a:accent1>
      <a:accent2>
        <a:srgbClr val="0095B8"/>
      </a:accent2>
      <a:accent3>
        <a:srgbClr val="FFFFFF"/>
      </a:accent3>
      <a:accent4>
        <a:srgbClr val="000000"/>
      </a:accent4>
      <a:accent5>
        <a:srgbClr val="AAD6EB"/>
      </a:accent5>
      <a:accent6>
        <a:srgbClr val="0085A5"/>
      </a:accent6>
      <a:hlink>
        <a:srgbClr val="00458A"/>
      </a:hlink>
      <a:folHlink>
        <a:srgbClr val="3399FF"/>
      </a:folHlink>
    </a:clrScheme>
    <a:fontScheme name="">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B4DE"/>
        </a:accent1>
        <a:accent2>
          <a:srgbClr val="0095B8"/>
        </a:accent2>
        <a:accent3>
          <a:srgbClr val="FFFFFF"/>
        </a:accent3>
        <a:accent4>
          <a:srgbClr val="000000"/>
        </a:accent4>
        <a:accent5>
          <a:srgbClr val="AAD6EB"/>
        </a:accent5>
        <a:accent6>
          <a:srgbClr val="0085A5"/>
        </a:accent6>
        <a:hlink>
          <a:srgbClr val="00458A"/>
        </a:hlink>
        <a:folHlink>
          <a:srgbClr val="33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2086</Words>
  <Application>WPS Presentation</Application>
  <PresentationFormat>如螢幕大小 (4:3)</PresentationFormat>
  <Paragraphs>104</Paragraphs>
  <Slides>13</Slides>
  <Notes>4</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3</vt:i4>
      </vt:variant>
      <vt:variant>
        <vt:lpstr>幻灯片标题</vt:lpstr>
      </vt:variant>
      <vt:variant>
        <vt:i4>13</vt:i4>
      </vt:variant>
    </vt:vector>
  </HeadingPairs>
  <TitlesOfParts>
    <vt:vector size="28" baseType="lpstr">
      <vt:lpstr>Arial</vt:lpstr>
      <vt:lpstr>新細明體</vt:lpstr>
      <vt:lpstr>Wingdings</vt:lpstr>
      <vt:lpstr>新細明體</vt:lpstr>
      <vt:lpstr>微軟正黑體</vt:lpstr>
      <vt:lpstr>SimSun</vt:lpstr>
      <vt:lpstr>Calibri</vt:lpstr>
      <vt:lpstr>Bradley Hand ITC</vt:lpstr>
      <vt:lpstr>Microsoft YaHei</vt:lpstr>
      <vt:lpstr>Arial Unicode MS</vt:lpstr>
      <vt:lpstr>自訂設計</vt:lpstr>
      <vt:lpstr>卡通</vt:lpstr>
      <vt:lpstr>Excel.Sheet.8</vt:lpstr>
      <vt:lpstr>Package</vt:lpstr>
      <vt:lpstr>Package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五. Duplicate SN units transfer and confirmation step</vt:lpstr>
      <vt:lpstr>六.the return for Duplicate SN  a.after confirmation for risk units, Pack team pick up the units from CP area, reprint the barcode for assessory KP, then ask PQA team to rework it to S/S station,remove the linked KP: AT.CL.HT.WSI.LAC(chinese units).  b.if the abnormal unit is already shipped out, PACK team will report it to boss and ask for instructions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Ivy01 Liu(劉玲_PKS)</dc:creator>
  <cp:lastModifiedBy>Caloi_Xu</cp:lastModifiedBy>
  <cp:revision>1421</cp:revision>
  <dcterms:created xsi:type="dcterms:W3CDTF">2018-09-30T00:24:00Z</dcterms:created>
  <dcterms:modified xsi:type="dcterms:W3CDTF">2021-03-26T07:52:44Z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1028-11.8.2.8335</vt:lpwstr>
  </property>
</Properties>
</file>