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692" r:id="rId3"/>
    <p:sldId id="683" r:id="rId4"/>
    <p:sldId id="687" r:id="rId5"/>
    <p:sldId id="689" r:id="rId6"/>
    <p:sldId id="696" r:id="rId7"/>
    <p:sldId id="698" r:id="rId8"/>
    <p:sldId id="699" r:id="rId9"/>
    <p:sldId id="700" r:id="rId10"/>
    <p:sldId id="702" r:id="rId11"/>
    <p:sldId id="704" r:id="rId12"/>
    <p:sldId id="706" r:id="rId13"/>
    <p:sldId id="708" r:id="rId14"/>
    <p:sldId id="691" r:id="rId15"/>
  </p:sldIdLst>
  <p:sldSz cx="10801350" cy="6858000"/>
  <p:notesSz cx="7103745" cy="10234295"/>
  <p:defaultTextStyle>
    <a:defPPr>
      <a:defRPr lang="zh-CN"/>
    </a:defPPr>
    <a:lvl1pPr algn="l" rtl="0" fontAlgn="base">
      <a:spcBef>
        <a:spcPct val="0"/>
      </a:spcBef>
      <a:spcAft>
        <a:spcPct val="0"/>
      </a:spcAft>
      <a:defRPr kumimoji="1" kern="1200">
        <a:solidFill>
          <a:schemeClr val="tx1"/>
        </a:solidFill>
        <a:latin typeface="Calibri" panose="020F0502020204030204" pitchFamily="34" charset="0"/>
        <a:ea typeface="PMingLiU" panose="02020500000000000000" pitchFamily="18" charset="-120"/>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PMingLiU" panose="02020500000000000000" pitchFamily="18" charset="-120"/>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PMingLiU" panose="02020500000000000000" pitchFamily="18" charset="-120"/>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PMingLiU" panose="02020500000000000000" pitchFamily="18" charset="-120"/>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PMingLiU" panose="02020500000000000000" pitchFamily="18" charset="-120"/>
        <a:cs typeface="+mn-cs"/>
      </a:defRPr>
    </a:lvl5pPr>
    <a:lvl6pPr marL="2286000" algn="l" defTabSz="914400" rtl="0" eaLnBrk="1" latinLnBrk="0" hangingPunct="1">
      <a:defRPr kumimoji="1" kern="1200">
        <a:solidFill>
          <a:schemeClr val="tx1"/>
        </a:solidFill>
        <a:latin typeface="Calibri" panose="020F0502020204030204" pitchFamily="34" charset="0"/>
        <a:ea typeface="PMingLiU" panose="02020500000000000000" pitchFamily="18" charset="-120"/>
        <a:cs typeface="+mn-cs"/>
      </a:defRPr>
    </a:lvl6pPr>
    <a:lvl7pPr marL="2743200" algn="l" defTabSz="914400" rtl="0" eaLnBrk="1" latinLnBrk="0" hangingPunct="1">
      <a:defRPr kumimoji="1" kern="1200">
        <a:solidFill>
          <a:schemeClr val="tx1"/>
        </a:solidFill>
        <a:latin typeface="Calibri" panose="020F0502020204030204" pitchFamily="34" charset="0"/>
        <a:ea typeface="PMingLiU" panose="02020500000000000000" pitchFamily="18" charset="-120"/>
        <a:cs typeface="+mn-cs"/>
      </a:defRPr>
    </a:lvl7pPr>
    <a:lvl8pPr marL="3200400" algn="l" defTabSz="914400" rtl="0" eaLnBrk="1" latinLnBrk="0" hangingPunct="1">
      <a:defRPr kumimoji="1" kern="1200">
        <a:solidFill>
          <a:schemeClr val="tx1"/>
        </a:solidFill>
        <a:latin typeface="Calibri" panose="020F0502020204030204" pitchFamily="34" charset="0"/>
        <a:ea typeface="PMingLiU" panose="02020500000000000000" pitchFamily="18" charset="-120"/>
        <a:cs typeface="+mn-cs"/>
      </a:defRPr>
    </a:lvl8pPr>
    <a:lvl9pPr marL="3657600" algn="l" defTabSz="914400" rtl="0" eaLnBrk="1" latinLnBrk="0" hangingPunct="1">
      <a:defRPr kumimoji="1" kern="1200">
        <a:solidFill>
          <a:schemeClr val="tx1"/>
        </a:solidFill>
        <a:latin typeface="Calibri" panose="020F0502020204030204" pitchFamily="34" charset="0"/>
        <a:ea typeface="PMingLiU" panose="02020500000000000000"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FF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78" autoAdjust="0"/>
    <p:restoredTop sz="97059" autoAdjust="0"/>
  </p:normalViewPr>
  <p:slideViewPr>
    <p:cSldViewPr snapToGrid="0" snapToObjects="1">
      <p:cViewPr varScale="1">
        <p:scale>
          <a:sx n="115" d="100"/>
          <a:sy n="115" d="100"/>
        </p:scale>
        <p:origin x="1446" y="108"/>
      </p:cViewPr>
      <p:guideLst>
        <p:guide orient="horz" pos="2141"/>
        <p:guide pos="3402"/>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2" d="100"/>
          <a:sy n="52" d="100"/>
        </p:scale>
        <p:origin x="-2664" y="-52"/>
      </p:cViewPr>
      <p:guideLst>
        <p:guide orient="horz" pos="2880"/>
        <p:guide pos="2179"/>
        <p:guide orient="horz" pos="3194"/>
        <p:guide pos="223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zh-TW" altLang="en-US"/>
          </a:p>
        </p:txBody>
      </p:sp>
      <p:sp>
        <p:nvSpPr>
          <p:cNvPr id="3" name="日期版面配置區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35A0F868-37EB-4F31-99E3-E1771199A671}" type="datetimeFigureOut">
              <a:rPr lang="zh-TW" altLang="en-US" smtClean="0"/>
            </a:fld>
            <a:endParaRPr lang="zh-TW" altLang="en-US"/>
          </a:p>
        </p:txBody>
      </p:sp>
      <p:sp>
        <p:nvSpPr>
          <p:cNvPr id="4" name="頁尾版面配置區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zh-TW" altLang="en-US"/>
          </a:p>
        </p:txBody>
      </p:sp>
      <p:sp>
        <p:nvSpPr>
          <p:cNvPr id="5" name="投影片編號版面配置區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7DEE5C3D-C62F-4AE7-9B93-56190582B33B}" type="slidenum">
              <a:rPr lang="zh-TW" altLang="en-US" smtClean="0"/>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kumimoji="0" sz="1300">
                <a:latin typeface="+mn-lt"/>
                <a:ea typeface="+mn-ea"/>
              </a:defRPr>
            </a:lvl1pPr>
          </a:lstStyle>
          <a:p>
            <a:pPr>
              <a:defRPr/>
            </a:pPr>
            <a:endParaRPr lang="zh-CN" altLang="en-US"/>
          </a:p>
        </p:txBody>
      </p:sp>
      <p:sp>
        <p:nvSpPr>
          <p:cNvPr id="3" name="日期版面配置區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kumimoji="0" sz="1300">
                <a:latin typeface="+mn-lt"/>
                <a:ea typeface="+mn-ea"/>
              </a:defRPr>
            </a:lvl1pPr>
          </a:lstStyle>
          <a:p>
            <a:pPr>
              <a:defRPr/>
            </a:pPr>
            <a:fld id="{5E5E51D8-604A-4C55-A5AE-0F45B4B9610A}" type="datetimeFigureOut">
              <a:rPr lang="zh-CN" altLang="en-US"/>
            </a:fld>
            <a:endParaRPr lang="zh-CN" altLang="en-US" dirty="0"/>
          </a:p>
        </p:txBody>
      </p:sp>
      <p:sp>
        <p:nvSpPr>
          <p:cNvPr id="4" name="投影片圖像版面配置區 3"/>
          <p:cNvSpPr>
            <a:spLocks noGrp="1" noRot="1" noChangeAspect="1"/>
          </p:cNvSpPr>
          <p:nvPr>
            <p:ph type="sldImg" idx="2"/>
          </p:nvPr>
        </p:nvSpPr>
        <p:spPr>
          <a:xfrm>
            <a:off x="531813" y="768350"/>
            <a:ext cx="6040437" cy="3836988"/>
          </a:xfrm>
          <a:prstGeom prst="rect">
            <a:avLst/>
          </a:prstGeom>
          <a:noFill/>
          <a:ln w="12700">
            <a:solidFill>
              <a:prstClr val="black"/>
            </a:solidFill>
          </a:ln>
        </p:spPr>
        <p:txBody>
          <a:bodyPr vert="horz" lIns="99075" tIns="49538" rIns="99075" bIns="49538" rtlCol="0" anchor="ctr"/>
          <a:lstStyle/>
          <a:p>
            <a:pPr lvl="0"/>
            <a:endParaRPr lang="zh-CN" altLang="en-US" noProof="0"/>
          </a:p>
        </p:txBody>
      </p:sp>
      <p:sp>
        <p:nvSpPr>
          <p:cNvPr id="5" name="備忘稿版面配置區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zh-TW" altLang="en-US" noProof="0"/>
              <a:t>按一下以編輯母片文字樣式</a:t>
            </a:r>
            <a:endParaRPr lang="zh-TW" altLang="en-US" noProof="0"/>
          </a:p>
          <a:p>
            <a:pPr lvl="1"/>
            <a:r>
              <a:rPr lang="zh-TW" altLang="en-US" noProof="0"/>
              <a:t>第二層</a:t>
            </a:r>
            <a:endParaRPr lang="zh-TW" altLang="en-US" noProof="0"/>
          </a:p>
          <a:p>
            <a:pPr lvl="2"/>
            <a:r>
              <a:rPr lang="zh-TW" altLang="en-US" noProof="0"/>
              <a:t>第三層</a:t>
            </a:r>
            <a:endParaRPr lang="zh-TW" altLang="en-US" noProof="0"/>
          </a:p>
          <a:p>
            <a:pPr lvl="3"/>
            <a:r>
              <a:rPr lang="zh-TW" altLang="en-US" noProof="0"/>
              <a:t>第四層</a:t>
            </a:r>
            <a:endParaRPr lang="zh-TW" altLang="en-US" noProof="0"/>
          </a:p>
          <a:p>
            <a:pPr lvl="4"/>
            <a:r>
              <a:rPr lang="zh-TW" altLang="en-US" noProof="0"/>
              <a:t>第五層</a:t>
            </a:r>
            <a:endParaRPr lang="zh-CN" altLang="en-US" noProof="0"/>
          </a:p>
        </p:txBody>
      </p:sp>
      <p:sp>
        <p:nvSpPr>
          <p:cNvPr id="6" name="頁尾版面配置區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kumimoji="0" sz="1300">
                <a:latin typeface="+mn-lt"/>
                <a:ea typeface="+mn-ea"/>
              </a:defRPr>
            </a:lvl1pPr>
          </a:lstStyle>
          <a:p>
            <a:pPr>
              <a:defRPr/>
            </a:pPr>
            <a:endParaRPr lang="zh-CN" altLang="en-US"/>
          </a:p>
        </p:txBody>
      </p:sp>
      <p:sp>
        <p:nvSpPr>
          <p:cNvPr id="7" name="投影片編號版面配置區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kumimoji="0" sz="1300">
                <a:latin typeface="+mn-lt"/>
                <a:ea typeface="+mn-ea"/>
              </a:defRPr>
            </a:lvl1pPr>
          </a:lstStyle>
          <a:p>
            <a:pPr>
              <a:defRPr/>
            </a:pPr>
            <a:fld id="{FB3EBD46-73E8-4BC0-935D-892A713AAC73}" type="slidenum">
              <a:rPr lang="zh-CN" altLang="en-US"/>
            </a:fld>
            <a:endParaRPr lang="zh-CN"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mp; Content">
    <p:spTree>
      <p:nvGrpSpPr>
        <p:cNvPr id="1" name=""/>
        <p:cNvGrpSpPr/>
        <p:nvPr/>
      </p:nvGrpSpPr>
      <p:grpSpPr>
        <a:xfrm>
          <a:off x="0" y="0"/>
          <a:ext cx="0" cy="0"/>
          <a:chOff x="0" y="0"/>
          <a:chExt cx="0" cy="0"/>
        </a:xfrm>
      </p:grpSpPr>
      <p:pic>
        <p:nvPicPr>
          <p:cNvPr id="2097159" name="圖片 15"/>
          <p:cNvPicPr>
            <a:picLocks noChangeAspect="1"/>
          </p:cNvPicPr>
          <p:nvPr userDrawn="1"/>
        </p:nvPicPr>
        <p:blipFill>
          <a:blip r:embed="rId2"/>
          <a:srcRect/>
          <a:stretch>
            <a:fillRect/>
          </a:stretch>
        </p:blipFill>
        <p:spPr bwMode="auto">
          <a:xfrm>
            <a:off x="3528" y="0"/>
            <a:ext cx="10794295" cy="6858000"/>
          </a:xfrm>
          <a:prstGeom prst="rect">
            <a:avLst/>
          </a:prstGeom>
          <a:noFill/>
          <a:ln>
            <a:noFill/>
          </a:ln>
        </p:spPr>
      </p:pic>
      <p:sp>
        <p:nvSpPr>
          <p:cNvPr id="1048606" name="標題 1"/>
          <p:cNvSpPr>
            <a:spLocks noGrp="1"/>
          </p:cNvSpPr>
          <p:nvPr>
            <p:ph type="title" hasCustomPrompt="1"/>
          </p:nvPr>
        </p:nvSpPr>
        <p:spPr>
          <a:xfrm>
            <a:off x="540069" y="188641"/>
            <a:ext cx="9721215" cy="504000"/>
          </a:xfrm>
          <a:prstGeom prst="rect">
            <a:avLst/>
          </a:prstGeom>
        </p:spPr>
        <p:txBody>
          <a:bodyPr lIns="101919" tIns="50960" rIns="101919" bIns="50960"/>
          <a:lstStyle/>
          <a:p>
            <a:r>
              <a:rPr lang="en-US" altLang="zh-TW" dirty="0"/>
              <a:t>Click to Edit Title Text Styles</a:t>
            </a:r>
            <a:endParaRPr lang="en-US" dirty="0"/>
          </a:p>
        </p:txBody>
      </p:sp>
      <p:sp>
        <p:nvSpPr>
          <p:cNvPr id="1048607" name="內容版面配置區 2"/>
          <p:cNvSpPr>
            <a:spLocks noGrp="1"/>
          </p:cNvSpPr>
          <p:nvPr>
            <p:ph idx="1" hasCustomPrompt="1"/>
          </p:nvPr>
        </p:nvSpPr>
        <p:spPr>
          <a:xfrm>
            <a:off x="540069" y="836711"/>
            <a:ext cx="9721215" cy="5364149"/>
          </a:xfrm>
          <a:prstGeom prst="rect">
            <a:avLst/>
          </a:prstGeom>
        </p:spPr>
        <p:txBody>
          <a:bodyPr lIns="101919" tIns="50960" rIns="101919" bIns="50960"/>
          <a:lstStyle/>
          <a:p>
            <a:pPr lvl="0"/>
            <a:r>
              <a:rPr lang="en-US" altLang="zh-TW" dirty="0"/>
              <a:t>Click to Edit Text Styles</a:t>
            </a:r>
            <a:endParaRPr lang="en-US" altLang="zh-TW" dirty="0"/>
          </a:p>
          <a:p>
            <a:pPr lvl="1"/>
            <a:r>
              <a:rPr lang="en-US" altLang="zh-TW" dirty="0"/>
              <a:t>Second Level</a:t>
            </a:r>
            <a:endParaRPr lang="zh-TW" altLang="en-US" dirty="0"/>
          </a:p>
          <a:p>
            <a:pPr lvl="2"/>
            <a:r>
              <a:rPr lang="en-US" altLang="zh-TW" dirty="0"/>
              <a:t>Third Level</a:t>
            </a:r>
            <a:endParaRPr lang="zh-TW" altLang="en-US" dirty="0"/>
          </a:p>
          <a:p>
            <a:pPr lvl="3"/>
            <a:r>
              <a:rPr lang="en-US" altLang="zh-TW" dirty="0"/>
              <a:t>Forth Level</a:t>
            </a:r>
            <a:endParaRPr lang="zh-TW" altLang="en-US" dirty="0"/>
          </a:p>
        </p:txBody>
      </p:sp>
      <p:cxnSp>
        <p:nvCxnSpPr>
          <p:cNvPr id="3145733" name="直線接點 4"/>
          <p:cNvCxnSpPr>
            <a:cxnSpLocks noChangeShapeType="1"/>
          </p:cNvCxnSpPr>
          <p:nvPr userDrawn="1"/>
        </p:nvCxnSpPr>
        <p:spPr bwMode="auto">
          <a:xfrm>
            <a:off x="299639" y="764705"/>
            <a:ext cx="10202075" cy="7200"/>
          </a:xfrm>
          <a:prstGeom prst="line">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1048608" name="投影片編號版面配置區 5"/>
          <p:cNvSpPr>
            <a:spLocks noGrp="1"/>
          </p:cNvSpPr>
          <p:nvPr>
            <p:ph type="sldNum" sz="quarter" idx="4"/>
          </p:nvPr>
        </p:nvSpPr>
        <p:spPr>
          <a:xfrm>
            <a:off x="7817045" y="6345784"/>
            <a:ext cx="2520433" cy="364599"/>
          </a:xfrm>
          <a:prstGeom prst="rect">
            <a:avLst/>
          </a:prstGeom>
        </p:spPr>
        <p:txBody>
          <a:bodyPr/>
          <a:lstStyle>
            <a:lvl1pPr algn="r">
              <a:defRPr sz="1300">
                <a:solidFill>
                  <a:schemeClr val="bg1">
                    <a:lumMod val="50000"/>
                  </a:schemeClr>
                </a:solidFill>
                <a:latin typeface="Calibri" panose="020F0502020204030204" pitchFamily="34" charset="0"/>
                <a:ea typeface="PMingLiU" panose="02020500000000000000" pitchFamily="18" charset="-120"/>
              </a:defRPr>
            </a:lvl1pPr>
          </a:lstStyle>
          <a:p>
            <a:fld id="{01F805CC-F6C3-4C6F-8E01-17D391709BDD}" type="slidenum">
              <a:rPr lang="zh-TW" altLang="en-US" smtClean="0">
                <a:solidFill>
                  <a:srgbClr val="FFFFFF">
                    <a:lumMod val="50000"/>
                  </a:srgbClr>
                </a:solidFill>
              </a:rPr>
            </a:fld>
            <a:endParaRPr lang="zh-TW" altLang="en-US" dirty="0">
              <a:solidFill>
                <a:srgbClr val="FFFFFF">
                  <a:lumMod val="50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145733"/>
                                        </p:tgtEl>
                                        <p:attrNameLst>
                                          <p:attrName>style.visibility</p:attrName>
                                        </p:attrNameLst>
                                      </p:cBhvr>
                                      <p:to>
                                        <p:strVal val="visible"/>
                                      </p:to>
                                    </p:set>
                                    <p:animEffect transition="in" filter="barn(inVertical)">
                                      <p:cBhvr>
                                        <p:cTn id="7" dur="500"/>
                                        <p:tgtEl>
                                          <p:spTgt spid="3145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PEGATRON">
    <p:spTree>
      <p:nvGrpSpPr>
        <p:cNvPr id="1" name=""/>
        <p:cNvGrpSpPr/>
        <p:nvPr/>
      </p:nvGrpSpPr>
      <p:grpSpPr>
        <a:xfrm>
          <a:off x="0" y="0"/>
          <a:ext cx="0" cy="0"/>
          <a:chOff x="0" y="0"/>
          <a:chExt cx="0" cy="0"/>
        </a:xfrm>
      </p:grpSpPr>
      <p:pic>
        <p:nvPicPr>
          <p:cNvPr id="2" name="圖片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58" y="39128"/>
            <a:ext cx="1079429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線接點 2"/>
          <p:cNvCxnSpPr/>
          <p:nvPr userDrawn="1"/>
        </p:nvCxnSpPr>
        <p:spPr>
          <a:xfrm flipV="1">
            <a:off x="201071" y="645606"/>
            <a:ext cx="10480343" cy="4090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標題及物件">
    <p:spTree>
      <p:nvGrpSpPr>
        <p:cNvPr id="1" name=""/>
        <p:cNvGrpSpPr/>
        <p:nvPr/>
      </p:nvGrpSpPr>
      <p:grpSpPr>
        <a:xfrm>
          <a:off x="0" y="0"/>
          <a:ext cx="0" cy="0"/>
          <a:chOff x="0" y="0"/>
          <a:chExt cx="0" cy="0"/>
        </a:xfrm>
      </p:grpSpPr>
      <p:pic>
        <p:nvPicPr>
          <p:cNvPr id="2" name="圖片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95" y="0"/>
            <a:ext cx="1079429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線接點 2"/>
          <p:cNvCxnSpPr/>
          <p:nvPr userDrawn="1"/>
        </p:nvCxnSpPr>
        <p:spPr>
          <a:xfrm flipV="1">
            <a:off x="201071" y="645606"/>
            <a:ext cx="10480343" cy="4090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5"/>
          <p:cNvSpPr>
            <a:spLocks noGrp="1"/>
          </p:cNvSpPr>
          <p:nvPr>
            <p:ph type="sldNum" sz="quarter" idx="10"/>
          </p:nvPr>
        </p:nvSpPr>
        <p:spPr>
          <a:xfrm>
            <a:off x="7817045" y="6345784"/>
            <a:ext cx="2520433" cy="364599"/>
          </a:xfrm>
          <a:prstGeom prst="rect">
            <a:avLst/>
          </a:prstGeom>
        </p:spPr>
        <p:txBody>
          <a:bodyPr/>
          <a:lstStyle>
            <a:lvl1pPr algn="r">
              <a:defRPr sz="1335">
                <a:solidFill>
                  <a:schemeClr val="bg1">
                    <a:lumMod val="50000"/>
                  </a:schemeClr>
                </a:solidFill>
                <a:latin typeface="Calibri" panose="020F0502020204030204" pitchFamily="34" charset="0"/>
                <a:ea typeface="PMingLiU" panose="02020500000000000000" pitchFamily="18" charset="-120"/>
              </a:defRPr>
            </a:lvl1pPr>
          </a:lstStyle>
          <a:p>
            <a:pPr>
              <a:defRPr/>
            </a:pPr>
            <a:fld id="{319C1AF3-DADE-4D05-B6E8-AD34A2DEBA9D}" type="slidenum">
              <a:rPr lang="zh-TW" altLang="en-US"/>
            </a:fld>
            <a:endParaRPr lang="zh-TW"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版面配置區 3"/>
          <p:cNvSpPr>
            <a:spLocks noGrp="1"/>
          </p:cNvSpPr>
          <p:nvPr>
            <p:ph type="dt" sz="half" idx="2"/>
          </p:nvPr>
        </p:nvSpPr>
        <p:spPr>
          <a:xfrm>
            <a:off x="539750" y="6356350"/>
            <a:ext cx="252095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4CD893F7-D189-449F-A572-A75E366623AA}" type="datetimeFigureOut">
              <a:rPr lang="zh-CN" altLang="en-US"/>
            </a:fld>
            <a:endParaRPr lang="zh-CN" altLang="en-US" dirty="0"/>
          </a:p>
        </p:txBody>
      </p:sp>
      <p:sp>
        <p:nvSpPr>
          <p:cNvPr id="5" name="頁尾版面配置區 4"/>
          <p:cNvSpPr>
            <a:spLocks noGrp="1"/>
          </p:cNvSpPr>
          <p:nvPr>
            <p:ph type="ftr" sz="quarter" idx="3"/>
          </p:nvPr>
        </p:nvSpPr>
        <p:spPr>
          <a:xfrm>
            <a:off x="3690938" y="6356350"/>
            <a:ext cx="3419475"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CN" altLang="en-US"/>
          </a:p>
        </p:txBody>
      </p:sp>
      <p:sp>
        <p:nvSpPr>
          <p:cNvPr id="6" name="投影片編號版面配置區 5"/>
          <p:cNvSpPr>
            <a:spLocks noGrp="1"/>
          </p:cNvSpPr>
          <p:nvPr>
            <p:ph type="sldNum" sz="quarter" idx="4"/>
          </p:nvPr>
        </p:nvSpPr>
        <p:spPr>
          <a:xfrm>
            <a:off x="7740650" y="6356350"/>
            <a:ext cx="252095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886350C6-680B-4C01-BCCA-57C787450611}" type="slidenum">
              <a:rPr lang="zh-CN" altLang="en-US"/>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xml"/><Relationship Id="rId3" Type="http://schemas.openxmlformats.org/officeDocument/2006/relationships/image" Target="../media/image28.wmf"/><Relationship Id="rId2" Type="http://schemas.openxmlformats.org/officeDocument/2006/relationships/oleObject" Target="../embeddings/oleObject2.bin"/><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7.wmf"/><Relationship Id="rId7" Type="http://schemas.openxmlformats.org/officeDocument/2006/relationships/oleObject" Target="../embeddings/oleObject1.bin"/><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0" Type="http://schemas.openxmlformats.org/officeDocument/2006/relationships/vmlDrawing" Target="../drawings/vmlDrawing1.v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25.png"/><Relationship Id="rId3" Type="http://schemas.openxmlformats.org/officeDocument/2006/relationships/image" Target="../media/image24.wmf"/><Relationship Id="rId2" Type="http://schemas.openxmlformats.org/officeDocument/2006/relationships/package" Target="../embeddings/Workbook1.xlsx"/><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9010612" y="4148620"/>
            <a:ext cx="1102867" cy="339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888" tIns="57944" rIns="115888" bIns="57944">
            <a:spAutoFit/>
          </a:bodyPr>
          <a:lstStyle>
            <a:lvl1pPr eaLnBrk="0" hangingPunct="0">
              <a:defRPr kumimoji="1">
                <a:solidFill>
                  <a:schemeClr val="tx1"/>
                </a:solidFill>
                <a:latin typeface="Calibri" panose="020F0502020204030204" pitchFamily="34" charset="0"/>
                <a:ea typeface="PMingLiU" panose="02020500000000000000" pitchFamily="18" charset="-120"/>
              </a:defRPr>
            </a:lvl1pPr>
            <a:lvl2pPr marL="742950" indent="-285750" eaLnBrk="0" hangingPunct="0">
              <a:defRPr kumimoji="1">
                <a:solidFill>
                  <a:schemeClr val="tx1"/>
                </a:solidFill>
                <a:latin typeface="Calibri" panose="020F0502020204030204" pitchFamily="34" charset="0"/>
                <a:ea typeface="PMingLiU" panose="02020500000000000000" pitchFamily="18" charset="-120"/>
              </a:defRPr>
            </a:lvl2pPr>
            <a:lvl3pPr marL="1143000" indent="-228600" eaLnBrk="0" hangingPunct="0">
              <a:defRPr kumimoji="1">
                <a:solidFill>
                  <a:schemeClr val="tx1"/>
                </a:solidFill>
                <a:latin typeface="Calibri" panose="020F0502020204030204" pitchFamily="34" charset="0"/>
                <a:ea typeface="PMingLiU" panose="02020500000000000000" pitchFamily="18" charset="-120"/>
              </a:defRPr>
            </a:lvl3pPr>
            <a:lvl4pPr marL="1600200" indent="-228600" eaLnBrk="0" hangingPunct="0">
              <a:defRPr kumimoji="1">
                <a:solidFill>
                  <a:schemeClr val="tx1"/>
                </a:solidFill>
                <a:latin typeface="Calibri" panose="020F0502020204030204" pitchFamily="34" charset="0"/>
                <a:ea typeface="PMingLiU" panose="02020500000000000000" pitchFamily="18" charset="-120"/>
              </a:defRPr>
            </a:lvl4pPr>
            <a:lvl5pPr marL="2057400" indent="-228600" eaLnBrk="0" hangingPunct="0">
              <a:defRPr kumimoji="1">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9pPr>
          </a:lstStyle>
          <a:p>
            <a:pPr algn="r" eaLnBrk="1" hangingPunct="1"/>
            <a:r>
              <a:rPr kumimoji="0" lang="en-US" altLang="zh-TW" sz="1445">
                <a:solidFill>
                  <a:schemeClr val="bg1"/>
                </a:solidFill>
                <a:latin typeface="Myriad Set SemiBold" panose="02000400000000000000" charset="0"/>
                <a:ea typeface="SimSun" panose="02010600030101010101" pitchFamily="2" charset="-122"/>
              </a:rPr>
              <a:t>2014.11.20</a:t>
            </a:r>
            <a:endParaRPr lang="en-US" altLang="zh-TW" sz="1445">
              <a:solidFill>
                <a:schemeClr val="bg1"/>
              </a:solidFill>
              <a:latin typeface="Myriad Set SemiBold" panose="02000400000000000000" charset="0"/>
              <a:ea typeface="SimSun" panose="02010600030101010101" pitchFamily="2" charset="-122"/>
            </a:endParaRPr>
          </a:p>
        </p:txBody>
      </p:sp>
      <p:sp>
        <p:nvSpPr>
          <p:cNvPr id="5123" name="Text Box 4"/>
          <p:cNvSpPr txBox="1">
            <a:spLocks noChangeArrowheads="1"/>
          </p:cNvSpPr>
          <p:nvPr/>
        </p:nvSpPr>
        <p:spPr bwMode="auto">
          <a:xfrm>
            <a:off x="5961556" y="4402603"/>
            <a:ext cx="4181908" cy="59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888" tIns="57944" rIns="115888" bIns="57944">
            <a:spAutoFit/>
          </a:bodyPr>
          <a:lstStyle>
            <a:lvl1pPr eaLnBrk="0" hangingPunct="0">
              <a:defRPr kumimoji="1">
                <a:solidFill>
                  <a:schemeClr val="tx1"/>
                </a:solidFill>
                <a:latin typeface="Calibri" panose="020F0502020204030204" pitchFamily="34" charset="0"/>
                <a:ea typeface="PMingLiU" panose="02020500000000000000" pitchFamily="18" charset="-120"/>
              </a:defRPr>
            </a:lvl1pPr>
            <a:lvl2pPr marL="742950" indent="-285750" eaLnBrk="0" hangingPunct="0">
              <a:defRPr kumimoji="1">
                <a:solidFill>
                  <a:schemeClr val="tx1"/>
                </a:solidFill>
                <a:latin typeface="Calibri" panose="020F0502020204030204" pitchFamily="34" charset="0"/>
                <a:ea typeface="PMingLiU" panose="02020500000000000000" pitchFamily="18" charset="-120"/>
              </a:defRPr>
            </a:lvl2pPr>
            <a:lvl3pPr marL="1143000" indent="-228600" eaLnBrk="0" hangingPunct="0">
              <a:defRPr kumimoji="1">
                <a:solidFill>
                  <a:schemeClr val="tx1"/>
                </a:solidFill>
                <a:latin typeface="Calibri" panose="020F0502020204030204" pitchFamily="34" charset="0"/>
                <a:ea typeface="PMingLiU" panose="02020500000000000000" pitchFamily="18" charset="-120"/>
              </a:defRPr>
            </a:lvl3pPr>
            <a:lvl4pPr marL="1600200" indent="-228600" eaLnBrk="0" hangingPunct="0">
              <a:defRPr kumimoji="1">
                <a:solidFill>
                  <a:schemeClr val="tx1"/>
                </a:solidFill>
                <a:latin typeface="Calibri" panose="020F0502020204030204" pitchFamily="34" charset="0"/>
                <a:ea typeface="PMingLiU" panose="02020500000000000000" pitchFamily="18" charset="-120"/>
              </a:defRPr>
            </a:lvl4pPr>
            <a:lvl5pPr marL="2057400" indent="-228600" eaLnBrk="0" hangingPunct="0">
              <a:defRPr kumimoji="1">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9pPr>
          </a:lstStyle>
          <a:p>
            <a:pPr algn="r" eaLnBrk="1" hangingPunct="1"/>
            <a:r>
              <a:rPr kumimoji="0" lang="en-US" altLang="zh-TW" sz="3110">
                <a:solidFill>
                  <a:srgbClr val="FFFFFF"/>
                </a:solidFill>
                <a:latin typeface="Myriad Set SemiBold" panose="02000400000000000000" charset="0"/>
                <a:ea typeface="Microsoft JhengHei" panose="020B0604030504040204" pitchFamily="34" charset="-120"/>
              </a:rPr>
              <a:t>Project Name</a:t>
            </a:r>
            <a:endParaRPr kumimoji="0" lang="en-US" altLang="zh-TW" sz="3110">
              <a:solidFill>
                <a:srgbClr val="FFFFFF"/>
              </a:solidFill>
              <a:latin typeface="Myriad Set SemiBold" panose="02000400000000000000" charset="0"/>
              <a:ea typeface="Microsoft JhengHei" panose="020B0604030504040204" pitchFamily="34" charset="-120"/>
            </a:endParaRPr>
          </a:p>
        </p:txBody>
      </p:sp>
      <p:sp>
        <p:nvSpPr>
          <p:cNvPr id="5124" name="Text Box 4"/>
          <p:cNvSpPr txBox="1">
            <a:spLocks noChangeArrowheads="1"/>
          </p:cNvSpPr>
          <p:nvPr/>
        </p:nvSpPr>
        <p:spPr bwMode="auto">
          <a:xfrm>
            <a:off x="7924636" y="4944083"/>
            <a:ext cx="2206480" cy="35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888" tIns="57944" rIns="115888" bIns="57944">
            <a:spAutoFit/>
          </a:bodyPr>
          <a:lstStyle>
            <a:lvl1pPr eaLnBrk="0" hangingPunct="0">
              <a:defRPr kumimoji="1">
                <a:solidFill>
                  <a:schemeClr val="tx1"/>
                </a:solidFill>
                <a:latin typeface="Calibri" panose="020F0502020204030204" pitchFamily="34" charset="0"/>
                <a:ea typeface="PMingLiU" panose="02020500000000000000" pitchFamily="18" charset="-120"/>
              </a:defRPr>
            </a:lvl1pPr>
            <a:lvl2pPr marL="742950" indent="-285750" eaLnBrk="0" hangingPunct="0">
              <a:defRPr kumimoji="1">
                <a:solidFill>
                  <a:schemeClr val="tx1"/>
                </a:solidFill>
                <a:latin typeface="Calibri" panose="020F0502020204030204" pitchFamily="34" charset="0"/>
                <a:ea typeface="PMingLiU" panose="02020500000000000000" pitchFamily="18" charset="-120"/>
              </a:defRPr>
            </a:lvl2pPr>
            <a:lvl3pPr marL="1143000" indent="-228600" eaLnBrk="0" hangingPunct="0">
              <a:defRPr kumimoji="1">
                <a:solidFill>
                  <a:schemeClr val="tx1"/>
                </a:solidFill>
                <a:latin typeface="Calibri" panose="020F0502020204030204" pitchFamily="34" charset="0"/>
                <a:ea typeface="PMingLiU" panose="02020500000000000000" pitchFamily="18" charset="-120"/>
              </a:defRPr>
            </a:lvl3pPr>
            <a:lvl4pPr marL="1600200" indent="-228600" eaLnBrk="0" hangingPunct="0">
              <a:defRPr kumimoji="1">
                <a:solidFill>
                  <a:schemeClr val="tx1"/>
                </a:solidFill>
                <a:latin typeface="Calibri" panose="020F0502020204030204" pitchFamily="34" charset="0"/>
                <a:ea typeface="PMingLiU" panose="02020500000000000000" pitchFamily="18" charset="-120"/>
              </a:defRPr>
            </a:lvl4pPr>
            <a:lvl5pPr marL="2057400" indent="-228600" eaLnBrk="0" hangingPunct="0">
              <a:defRPr kumimoji="1">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9pPr>
          </a:lstStyle>
          <a:p>
            <a:pPr algn="r" eaLnBrk="1" hangingPunct="1"/>
            <a:r>
              <a:rPr kumimoji="0" lang="en-US" altLang="zh-TW" sz="1555">
                <a:solidFill>
                  <a:srgbClr val="FFFFFF"/>
                </a:solidFill>
                <a:latin typeface="Myriad Set SemiBold" panose="02000400000000000000" charset="0"/>
                <a:ea typeface="Microsoft JhengHei" panose="020B0604030504040204" pitchFamily="34" charset="-120"/>
              </a:rPr>
              <a:t>By Your Name</a:t>
            </a:r>
            <a:endParaRPr kumimoji="0" lang="en-US" altLang="zh-TW" sz="1555">
              <a:solidFill>
                <a:srgbClr val="FFFFFF"/>
              </a:solidFill>
              <a:latin typeface="Myriad Set SemiBold" panose="02000400000000000000" charset="0"/>
              <a:ea typeface="Microsoft JhengHei" panose="020B0604030504040204" pitchFamily="34" charset="-120"/>
            </a:endParaRPr>
          </a:p>
        </p:txBody>
      </p:sp>
      <p:sp>
        <p:nvSpPr>
          <p:cNvPr id="5125" name="Text Box 4"/>
          <p:cNvSpPr txBox="1">
            <a:spLocks noChangeArrowheads="1"/>
          </p:cNvSpPr>
          <p:nvPr/>
        </p:nvSpPr>
        <p:spPr bwMode="auto">
          <a:xfrm>
            <a:off x="9022959" y="4162731"/>
            <a:ext cx="1102867" cy="339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888" tIns="57944" rIns="115888" bIns="57944">
            <a:spAutoFit/>
          </a:bodyPr>
          <a:lstStyle>
            <a:lvl1pPr eaLnBrk="0" hangingPunct="0">
              <a:defRPr kumimoji="1">
                <a:solidFill>
                  <a:schemeClr val="tx1"/>
                </a:solidFill>
                <a:latin typeface="Calibri" panose="020F0502020204030204" pitchFamily="34" charset="0"/>
                <a:ea typeface="PMingLiU" panose="02020500000000000000" pitchFamily="18" charset="-120"/>
              </a:defRPr>
            </a:lvl1pPr>
            <a:lvl2pPr marL="742950" indent="-285750" eaLnBrk="0" hangingPunct="0">
              <a:defRPr kumimoji="1">
                <a:solidFill>
                  <a:schemeClr val="tx1"/>
                </a:solidFill>
                <a:latin typeface="Calibri" panose="020F0502020204030204" pitchFamily="34" charset="0"/>
                <a:ea typeface="PMingLiU" panose="02020500000000000000" pitchFamily="18" charset="-120"/>
              </a:defRPr>
            </a:lvl2pPr>
            <a:lvl3pPr marL="1143000" indent="-228600" eaLnBrk="0" hangingPunct="0">
              <a:defRPr kumimoji="1">
                <a:solidFill>
                  <a:schemeClr val="tx1"/>
                </a:solidFill>
                <a:latin typeface="Calibri" panose="020F0502020204030204" pitchFamily="34" charset="0"/>
                <a:ea typeface="PMingLiU" panose="02020500000000000000" pitchFamily="18" charset="-120"/>
              </a:defRPr>
            </a:lvl3pPr>
            <a:lvl4pPr marL="1600200" indent="-228600" eaLnBrk="0" hangingPunct="0">
              <a:defRPr kumimoji="1">
                <a:solidFill>
                  <a:schemeClr val="tx1"/>
                </a:solidFill>
                <a:latin typeface="Calibri" panose="020F0502020204030204" pitchFamily="34" charset="0"/>
                <a:ea typeface="PMingLiU" panose="02020500000000000000" pitchFamily="18" charset="-120"/>
              </a:defRPr>
            </a:lvl4pPr>
            <a:lvl5pPr marL="2057400" indent="-228600" eaLnBrk="0" hangingPunct="0">
              <a:defRPr kumimoji="1">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9pPr>
          </a:lstStyle>
          <a:p>
            <a:pPr algn="r" eaLnBrk="1" hangingPunct="1"/>
            <a:r>
              <a:rPr kumimoji="0" lang="en-US" altLang="zh-TW" sz="1445">
                <a:solidFill>
                  <a:schemeClr val="bg1"/>
                </a:solidFill>
                <a:latin typeface="Myriad Set SemiBold" panose="02000400000000000000" charset="0"/>
                <a:ea typeface="SimSun" panose="02010600030101010101" pitchFamily="2" charset="-122"/>
              </a:rPr>
              <a:t>2014.12.03</a:t>
            </a:r>
            <a:endParaRPr lang="en-US" altLang="zh-TW" sz="1445">
              <a:solidFill>
                <a:schemeClr val="bg1"/>
              </a:solidFill>
              <a:latin typeface="Myriad Set SemiBold" panose="02000400000000000000" charset="0"/>
              <a:ea typeface="SimSun" panose="02010600030101010101" pitchFamily="2" charset="-122"/>
            </a:endParaRPr>
          </a:p>
        </p:txBody>
      </p:sp>
      <p:sp>
        <p:nvSpPr>
          <p:cNvPr id="5126" name="Text Box 4"/>
          <p:cNvSpPr txBox="1">
            <a:spLocks noChangeArrowheads="1"/>
          </p:cNvSpPr>
          <p:nvPr/>
        </p:nvSpPr>
        <p:spPr bwMode="auto">
          <a:xfrm>
            <a:off x="6852262" y="4416714"/>
            <a:ext cx="3303548" cy="59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888" tIns="57944" rIns="115888" bIns="57944">
            <a:spAutoFit/>
          </a:bodyPr>
          <a:lstStyle>
            <a:lvl1pPr eaLnBrk="0" hangingPunct="0">
              <a:defRPr kumimoji="1">
                <a:solidFill>
                  <a:schemeClr val="tx1"/>
                </a:solidFill>
                <a:latin typeface="Calibri" panose="020F0502020204030204" pitchFamily="34" charset="0"/>
                <a:ea typeface="PMingLiU" panose="02020500000000000000" pitchFamily="18" charset="-120"/>
              </a:defRPr>
            </a:lvl1pPr>
            <a:lvl2pPr marL="742950" indent="-285750" eaLnBrk="0" hangingPunct="0">
              <a:defRPr kumimoji="1">
                <a:solidFill>
                  <a:schemeClr val="tx1"/>
                </a:solidFill>
                <a:latin typeface="Calibri" panose="020F0502020204030204" pitchFamily="34" charset="0"/>
                <a:ea typeface="PMingLiU" panose="02020500000000000000" pitchFamily="18" charset="-120"/>
              </a:defRPr>
            </a:lvl2pPr>
            <a:lvl3pPr marL="1143000" indent="-228600" eaLnBrk="0" hangingPunct="0">
              <a:defRPr kumimoji="1">
                <a:solidFill>
                  <a:schemeClr val="tx1"/>
                </a:solidFill>
                <a:latin typeface="Calibri" panose="020F0502020204030204" pitchFamily="34" charset="0"/>
                <a:ea typeface="PMingLiU" panose="02020500000000000000" pitchFamily="18" charset="-120"/>
              </a:defRPr>
            </a:lvl3pPr>
            <a:lvl4pPr marL="1600200" indent="-228600" eaLnBrk="0" hangingPunct="0">
              <a:defRPr kumimoji="1">
                <a:solidFill>
                  <a:schemeClr val="tx1"/>
                </a:solidFill>
                <a:latin typeface="Calibri" panose="020F0502020204030204" pitchFamily="34" charset="0"/>
                <a:ea typeface="PMingLiU" panose="02020500000000000000" pitchFamily="18" charset="-120"/>
              </a:defRPr>
            </a:lvl4pPr>
            <a:lvl5pPr marL="2057400" indent="-228600" eaLnBrk="0" hangingPunct="0">
              <a:defRPr kumimoji="1">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9pPr>
          </a:lstStyle>
          <a:p>
            <a:pPr algn="r" eaLnBrk="1" hangingPunct="1"/>
            <a:r>
              <a:rPr kumimoji="0" lang="en-US" altLang="zh-TW" sz="3110">
                <a:solidFill>
                  <a:srgbClr val="FFFFFF"/>
                </a:solidFill>
                <a:latin typeface="Myriad Set SemiBold" panose="02000400000000000000" charset="0"/>
                <a:ea typeface="Microsoft JhengHei" panose="020B0604030504040204" pitchFamily="34" charset="-120"/>
              </a:rPr>
              <a:t>Project Name</a:t>
            </a:r>
            <a:endParaRPr kumimoji="0" lang="en-US" altLang="zh-TW" sz="3110">
              <a:solidFill>
                <a:srgbClr val="FFFFFF"/>
              </a:solidFill>
              <a:latin typeface="Myriad Set SemiBold" panose="02000400000000000000" charset="0"/>
              <a:ea typeface="Microsoft JhengHei" panose="020B0604030504040204" pitchFamily="34" charset="-120"/>
            </a:endParaRPr>
          </a:p>
        </p:txBody>
      </p:sp>
      <p:sp>
        <p:nvSpPr>
          <p:cNvPr id="5127" name="Text Box 4"/>
          <p:cNvSpPr txBox="1">
            <a:spLocks noChangeArrowheads="1"/>
          </p:cNvSpPr>
          <p:nvPr/>
        </p:nvSpPr>
        <p:spPr bwMode="auto">
          <a:xfrm>
            <a:off x="7936982" y="4958193"/>
            <a:ext cx="2206481" cy="35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888" tIns="57944" rIns="115888" bIns="57944">
            <a:spAutoFit/>
          </a:bodyPr>
          <a:lstStyle>
            <a:lvl1pPr eaLnBrk="0" hangingPunct="0">
              <a:defRPr kumimoji="1">
                <a:solidFill>
                  <a:schemeClr val="tx1"/>
                </a:solidFill>
                <a:latin typeface="Calibri" panose="020F0502020204030204" pitchFamily="34" charset="0"/>
                <a:ea typeface="PMingLiU" panose="02020500000000000000" pitchFamily="18" charset="-120"/>
              </a:defRPr>
            </a:lvl1pPr>
            <a:lvl2pPr marL="742950" indent="-285750" eaLnBrk="0" hangingPunct="0">
              <a:defRPr kumimoji="1">
                <a:solidFill>
                  <a:schemeClr val="tx1"/>
                </a:solidFill>
                <a:latin typeface="Calibri" panose="020F0502020204030204" pitchFamily="34" charset="0"/>
                <a:ea typeface="PMingLiU" panose="02020500000000000000" pitchFamily="18" charset="-120"/>
              </a:defRPr>
            </a:lvl2pPr>
            <a:lvl3pPr marL="1143000" indent="-228600" eaLnBrk="0" hangingPunct="0">
              <a:defRPr kumimoji="1">
                <a:solidFill>
                  <a:schemeClr val="tx1"/>
                </a:solidFill>
                <a:latin typeface="Calibri" panose="020F0502020204030204" pitchFamily="34" charset="0"/>
                <a:ea typeface="PMingLiU" panose="02020500000000000000" pitchFamily="18" charset="-120"/>
              </a:defRPr>
            </a:lvl3pPr>
            <a:lvl4pPr marL="1600200" indent="-228600" eaLnBrk="0" hangingPunct="0">
              <a:defRPr kumimoji="1">
                <a:solidFill>
                  <a:schemeClr val="tx1"/>
                </a:solidFill>
                <a:latin typeface="Calibri" panose="020F0502020204030204" pitchFamily="34" charset="0"/>
                <a:ea typeface="PMingLiU" panose="02020500000000000000" pitchFamily="18" charset="-120"/>
              </a:defRPr>
            </a:lvl4pPr>
            <a:lvl5pPr marL="2057400" indent="-228600" eaLnBrk="0" hangingPunct="0">
              <a:defRPr kumimoji="1">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9pPr>
          </a:lstStyle>
          <a:p>
            <a:pPr algn="r" eaLnBrk="1" hangingPunct="1"/>
            <a:r>
              <a:rPr kumimoji="0" lang="en-US" altLang="zh-TW" sz="1555">
                <a:solidFill>
                  <a:srgbClr val="FFFFFF"/>
                </a:solidFill>
                <a:latin typeface="Myriad Set SemiBold" panose="02000400000000000000" charset="0"/>
                <a:ea typeface="Microsoft JhengHei" panose="020B0604030504040204" pitchFamily="34" charset="-120"/>
              </a:rPr>
              <a:t>By Your Name</a:t>
            </a:r>
            <a:endParaRPr kumimoji="0" lang="en-US" altLang="zh-TW" sz="1555">
              <a:solidFill>
                <a:srgbClr val="FFFFFF"/>
              </a:solidFill>
              <a:latin typeface="Myriad Set SemiBold" panose="02000400000000000000" charset="0"/>
              <a:ea typeface="Microsoft JhengHei" panose="020B0604030504040204" pitchFamily="34" charset="-120"/>
            </a:endParaRPr>
          </a:p>
        </p:txBody>
      </p:sp>
      <p:sp>
        <p:nvSpPr>
          <p:cNvPr id="5128" name="Text Box 4"/>
          <p:cNvSpPr txBox="1">
            <a:spLocks noChangeArrowheads="1"/>
          </p:cNvSpPr>
          <p:nvPr/>
        </p:nvSpPr>
        <p:spPr bwMode="auto">
          <a:xfrm>
            <a:off x="9192281" y="4332053"/>
            <a:ext cx="1102867" cy="339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888" tIns="57944" rIns="115888" bIns="57944">
            <a:spAutoFit/>
          </a:bodyPr>
          <a:lstStyle>
            <a:lvl1pPr eaLnBrk="0" hangingPunct="0">
              <a:defRPr kumimoji="1">
                <a:solidFill>
                  <a:schemeClr val="tx1"/>
                </a:solidFill>
                <a:latin typeface="Calibri" panose="020F0502020204030204" pitchFamily="34" charset="0"/>
                <a:ea typeface="PMingLiU" panose="02020500000000000000" pitchFamily="18" charset="-120"/>
              </a:defRPr>
            </a:lvl1pPr>
            <a:lvl2pPr marL="742950" indent="-285750" eaLnBrk="0" hangingPunct="0">
              <a:defRPr kumimoji="1">
                <a:solidFill>
                  <a:schemeClr val="tx1"/>
                </a:solidFill>
                <a:latin typeface="Calibri" panose="020F0502020204030204" pitchFamily="34" charset="0"/>
                <a:ea typeface="PMingLiU" panose="02020500000000000000" pitchFamily="18" charset="-120"/>
              </a:defRPr>
            </a:lvl2pPr>
            <a:lvl3pPr marL="1143000" indent="-228600" eaLnBrk="0" hangingPunct="0">
              <a:defRPr kumimoji="1">
                <a:solidFill>
                  <a:schemeClr val="tx1"/>
                </a:solidFill>
                <a:latin typeface="Calibri" panose="020F0502020204030204" pitchFamily="34" charset="0"/>
                <a:ea typeface="PMingLiU" panose="02020500000000000000" pitchFamily="18" charset="-120"/>
              </a:defRPr>
            </a:lvl3pPr>
            <a:lvl4pPr marL="1600200" indent="-228600" eaLnBrk="0" hangingPunct="0">
              <a:defRPr kumimoji="1">
                <a:solidFill>
                  <a:schemeClr val="tx1"/>
                </a:solidFill>
                <a:latin typeface="Calibri" panose="020F0502020204030204" pitchFamily="34" charset="0"/>
                <a:ea typeface="PMingLiU" panose="02020500000000000000" pitchFamily="18" charset="-120"/>
              </a:defRPr>
            </a:lvl4pPr>
            <a:lvl5pPr marL="2057400" indent="-228600" eaLnBrk="0" hangingPunct="0">
              <a:defRPr kumimoji="1">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9pPr>
          </a:lstStyle>
          <a:p>
            <a:pPr algn="r" eaLnBrk="1" hangingPunct="1"/>
            <a:r>
              <a:rPr kumimoji="0" lang="en-US" altLang="zh-TW" sz="1445">
                <a:solidFill>
                  <a:schemeClr val="bg1"/>
                </a:solidFill>
                <a:latin typeface="Myriad Set SemiBold" panose="02000400000000000000" charset="0"/>
                <a:ea typeface="SimSun" panose="02010600030101010101" pitchFamily="2" charset="-122"/>
              </a:rPr>
              <a:t>2014.12.03</a:t>
            </a:r>
            <a:endParaRPr lang="en-US" altLang="zh-TW" sz="1445">
              <a:solidFill>
                <a:schemeClr val="bg1"/>
              </a:solidFill>
              <a:latin typeface="Myriad Set SemiBold" panose="02000400000000000000" charset="0"/>
              <a:ea typeface="SimSun" panose="02010600030101010101" pitchFamily="2" charset="-122"/>
            </a:endParaRPr>
          </a:p>
        </p:txBody>
      </p:sp>
      <p:sp>
        <p:nvSpPr>
          <p:cNvPr id="5129" name="Text Box 4"/>
          <p:cNvSpPr txBox="1">
            <a:spLocks noChangeArrowheads="1"/>
          </p:cNvSpPr>
          <p:nvPr/>
        </p:nvSpPr>
        <p:spPr bwMode="auto">
          <a:xfrm>
            <a:off x="7021584" y="4586036"/>
            <a:ext cx="3303548" cy="59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888" tIns="57944" rIns="115888" bIns="57944">
            <a:spAutoFit/>
          </a:bodyPr>
          <a:lstStyle>
            <a:lvl1pPr eaLnBrk="0" hangingPunct="0">
              <a:defRPr kumimoji="1">
                <a:solidFill>
                  <a:schemeClr val="tx1"/>
                </a:solidFill>
                <a:latin typeface="Calibri" panose="020F0502020204030204" pitchFamily="34" charset="0"/>
                <a:ea typeface="PMingLiU" panose="02020500000000000000" pitchFamily="18" charset="-120"/>
              </a:defRPr>
            </a:lvl1pPr>
            <a:lvl2pPr marL="742950" indent="-285750" eaLnBrk="0" hangingPunct="0">
              <a:defRPr kumimoji="1">
                <a:solidFill>
                  <a:schemeClr val="tx1"/>
                </a:solidFill>
                <a:latin typeface="Calibri" panose="020F0502020204030204" pitchFamily="34" charset="0"/>
                <a:ea typeface="PMingLiU" panose="02020500000000000000" pitchFamily="18" charset="-120"/>
              </a:defRPr>
            </a:lvl2pPr>
            <a:lvl3pPr marL="1143000" indent="-228600" eaLnBrk="0" hangingPunct="0">
              <a:defRPr kumimoji="1">
                <a:solidFill>
                  <a:schemeClr val="tx1"/>
                </a:solidFill>
                <a:latin typeface="Calibri" panose="020F0502020204030204" pitchFamily="34" charset="0"/>
                <a:ea typeface="PMingLiU" panose="02020500000000000000" pitchFamily="18" charset="-120"/>
              </a:defRPr>
            </a:lvl3pPr>
            <a:lvl4pPr marL="1600200" indent="-228600" eaLnBrk="0" hangingPunct="0">
              <a:defRPr kumimoji="1">
                <a:solidFill>
                  <a:schemeClr val="tx1"/>
                </a:solidFill>
                <a:latin typeface="Calibri" panose="020F0502020204030204" pitchFamily="34" charset="0"/>
                <a:ea typeface="PMingLiU" panose="02020500000000000000" pitchFamily="18" charset="-120"/>
              </a:defRPr>
            </a:lvl4pPr>
            <a:lvl5pPr marL="2057400" indent="-228600" eaLnBrk="0" hangingPunct="0">
              <a:defRPr kumimoji="1">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9pPr>
          </a:lstStyle>
          <a:p>
            <a:pPr algn="r" eaLnBrk="1" hangingPunct="1"/>
            <a:r>
              <a:rPr kumimoji="0" lang="en-US" altLang="zh-TW" sz="3110">
                <a:solidFill>
                  <a:srgbClr val="FFFFFF"/>
                </a:solidFill>
                <a:latin typeface="Myriad Set SemiBold" panose="02000400000000000000" charset="0"/>
                <a:ea typeface="Microsoft JhengHei" panose="020B0604030504040204" pitchFamily="34" charset="-120"/>
              </a:rPr>
              <a:t>Project Name</a:t>
            </a:r>
            <a:endParaRPr kumimoji="0" lang="en-US" altLang="zh-TW" sz="3110">
              <a:solidFill>
                <a:srgbClr val="FFFFFF"/>
              </a:solidFill>
              <a:latin typeface="Myriad Set SemiBold" panose="02000400000000000000" charset="0"/>
              <a:ea typeface="Microsoft JhengHei" panose="020B0604030504040204" pitchFamily="34" charset="-120"/>
            </a:endParaRPr>
          </a:p>
        </p:txBody>
      </p:sp>
      <p:pic>
        <p:nvPicPr>
          <p:cNvPr id="5130" name="圖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893" y="28445"/>
            <a:ext cx="10794295" cy="680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Text Box 4"/>
          <p:cNvSpPr txBox="1">
            <a:spLocks noChangeArrowheads="1"/>
          </p:cNvSpPr>
          <p:nvPr/>
        </p:nvSpPr>
        <p:spPr bwMode="auto">
          <a:xfrm>
            <a:off x="8106305" y="5127515"/>
            <a:ext cx="2206481" cy="35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888" tIns="57944" rIns="115888" bIns="57944">
            <a:spAutoFit/>
          </a:bodyPr>
          <a:lstStyle>
            <a:lvl1pPr eaLnBrk="0" hangingPunct="0">
              <a:defRPr kumimoji="1">
                <a:solidFill>
                  <a:schemeClr val="tx1"/>
                </a:solidFill>
                <a:latin typeface="Calibri" panose="020F0502020204030204" pitchFamily="34" charset="0"/>
                <a:ea typeface="PMingLiU" panose="02020500000000000000" pitchFamily="18" charset="-120"/>
              </a:defRPr>
            </a:lvl1pPr>
            <a:lvl2pPr marL="742950" indent="-285750" eaLnBrk="0" hangingPunct="0">
              <a:defRPr kumimoji="1">
                <a:solidFill>
                  <a:schemeClr val="tx1"/>
                </a:solidFill>
                <a:latin typeface="Calibri" panose="020F0502020204030204" pitchFamily="34" charset="0"/>
                <a:ea typeface="PMingLiU" panose="02020500000000000000" pitchFamily="18" charset="-120"/>
              </a:defRPr>
            </a:lvl2pPr>
            <a:lvl3pPr marL="1143000" indent="-228600" eaLnBrk="0" hangingPunct="0">
              <a:defRPr kumimoji="1">
                <a:solidFill>
                  <a:schemeClr val="tx1"/>
                </a:solidFill>
                <a:latin typeface="Calibri" panose="020F0502020204030204" pitchFamily="34" charset="0"/>
                <a:ea typeface="PMingLiU" panose="02020500000000000000" pitchFamily="18" charset="-120"/>
              </a:defRPr>
            </a:lvl3pPr>
            <a:lvl4pPr marL="1600200" indent="-228600" eaLnBrk="0" hangingPunct="0">
              <a:defRPr kumimoji="1">
                <a:solidFill>
                  <a:schemeClr val="tx1"/>
                </a:solidFill>
                <a:latin typeface="Calibri" panose="020F0502020204030204" pitchFamily="34" charset="0"/>
                <a:ea typeface="PMingLiU" panose="02020500000000000000" pitchFamily="18" charset="-120"/>
              </a:defRPr>
            </a:lvl4pPr>
            <a:lvl5pPr marL="2057400" indent="-228600" eaLnBrk="0" hangingPunct="0">
              <a:defRPr kumimoji="1">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9pPr>
          </a:lstStyle>
          <a:p>
            <a:pPr algn="r" eaLnBrk="1" hangingPunct="1"/>
            <a:r>
              <a:rPr kumimoji="0" lang="en-US" altLang="zh-TW" sz="1555">
                <a:solidFill>
                  <a:srgbClr val="FFFFFF"/>
                </a:solidFill>
                <a:latin typeface="Myriad Set SemiBold" panose="02000400000000000000" charset="0"/>
                <a:ea typeface="Microsoft JhengHei" panose="020B0604030504040204" pitchFamily="34" charset="-120"/>
              </a:rPr>
              <a:t>By Your Name</a:t>
            </a:r>
            <a:endParaRPr kumimoji="0" lang="en-US" altLang="zh-TW" sz="1555">
              <a:solidFill>
                <a:srgbClr val="FFFFFF"/>
              </a:solidFill>
              <a:latin typeface="Myriad Set SemiBold" panose="02000400000000000000" charset="0"/>
              <a:ea typeface="Microsoft JhengHei" panose="020B0604030504040204" pitchFamily="34" charset="-120"/>
            </a:endParaRPr>
          </a:p>
        </p:txBody>
      </p:sp>
      <p:sp>
        <p:nvSpPr>
          <p:cNvPr id="14" name="副標題 2"/>
          <p:cNvSpPr txBox="1"/>
          <p:nvPr/>
        </p:nvSpPr>
        <p:spPr>
          <a:xfrm>
            <a:off x="7647709" y="5323174"/>
            <a:ext cx="2713149" cy="754969"/>
          </a:xfrm>
          <a:prstGeom prst="rect">
            <a:avLst/>
          </a:prstGeom>
        </p:spPr>
        <p:txBody>
          <a:bodyPr lIns="101919" tIns="50960" rIns="101919" bIns="50960">
            <a:normAutofit fontScale="47500" lnSpcReduction="2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kumimoji="0" lang="en-US" altLang="zh-CN" b="1" dirty="0" smtClean="0"/>
              <a:t>Adding Printer in Clone Trooper</a:t>
            </a:r>
            <a:endParaRPr kumimoji="0" lang="en-US" altLang="zh-CN" b="1" dirty="0" smtClean="0"/>
          </a:p>
          <a:p>
            <a:pPr marL="0" indent="0" algn="ctr">
              <a:buNone/>
            </a:pPr>
            <a:r>
              <a:rPr kumimoji="0" lang="en-US" altLang="zh-CN" dirty="0" err="1" smtClean="0"/>
              <a:t>Sarath</a:t>
            </a:r>
            <a:r>
              <a:rPr kumimoji="0" lang="en-US" altLang="zh-CN" dirty="0" smtClean="0"/>
              <a:t> </a:t>
            </a:r>
            <a:r>
              <a:rPr kumimoji="0" lang="en-US" altLang="zh-CN" dirty="0" err="1" smtClean="0"/>
              <a:t>Kumar.M</a:t>
            </a:r>
            <a:endParaRPr kumimoji="0" lang="en-US" altLang="zh-CN" dirty="0" smtClean="0"/>
          </a:p>
          <a:p>
            <a:pPr marL="0" indent="0" algn="ctr">
              <a:buNone/>
            </a:pPr>
            <a:r>
              <a:rPr kumimoji="0" lang="en-US" altLang="zh-CN" dirty="0" smtClean="0">
                <a:sym typeface="+mn-ea"/>
              </a:rPr>
              <a:t>   2021/11/17</a:t>
            </a:r>
            <a:endParaRPr kumimoji="0" lang="en-US" altLang="zh-CN"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280354" y="180386"/>
            <a:ext cx="9721215" cy="504000"/>
          </a:xfrm>
        </p:spPr>
        <p:txBody>
          <a:bodyPr/>
          <a:lstStyle/>
          <a:p>
            <a:pPr algn="l"/>
            <a:r>
              <a:rPr lang="en-US" altLang="en-IN" sz="4000" dirty="0"/>
              <a:t>TABLES USED</a:t>
            </a:r>
            <a:endParaRPr lang="en-US" altLang="en-IN" sz="4000" dirty="0"/>
          </a:p>
        </p:txBody>
      </p:sp>
      <p:sp>
        <p:nvSpPr>
          <p:cNvPr id="2" name="Text Box 1"/>
          <p:cNvSpPr txBox="1"/>
          <p:nvPr/>
        </p:nvSpPr>
        <p:spPr>
          <a:xfrm>
            <a:off x="414020" y="939165"/>
            <a:ext cx="9237980" cy="3692525"/>
          </a:xfrm>
          <a:prstGeom prst="rect">
            <a:avLst/>
          </a:prstGeom>
          <a:noFill/>
        </p:spPr>
        <p:txBody>
          <a:bodyPr wrap="square" rtlCol="0">
            <a:spAutoFit/>
          </a:bodyPr>
          <a:lstStyle/>
          <a:p>
            <a:r>
              <a:rPr lang="en-US" b="1"/>
              <a:t>1. To CHECK IOTYPE</a:t>
            </a:r>
            <a:endParaRPr lang="en-US"/>
          </a:p>
          <a:p>
            <a:endParaRPr lang="en-US"/>
          </a:p>
          <a:p>
            <a:r>
              <a:rPr lang="en-US"/>
              <a:t>SELECT * FROM </a:t>
            </a:r>
            <a:r>
              <a:rPr lang="en-US">
                <a:solidFill>
                  <a:srgbClr val="FF0000"/>
                </a:solidFill>
              </a:rPr>
              <a:t>MODEL_D</a:t>
            </a:r>
            <a:r>
              <a:rPr lang="en-US"/>
              <a:t> WHERE MODELID IN () AND ATTRID='IOTYPE'</a:t>
            </a:r>
            <a:endParaRPr lang="en-US"/>
          </a:p>
          <a:p>
            <a:endParaRPr lang="en-US"/>
          </a:p>
          <a:p>
            <a:r>
              <a:rPr lang="en-US" b="1"/>
              <a:t>2. To Check Generated ISNs</a:t>
            </a:r>
            <a:endParaRPr lang="en-US"/>
          </a:p>
          <a:p>
            <a:endParaRPr lang="en-US"/>
          </a:p>
          <a:p>
            <a:r>
              <a:rPr lang="en-US"/>
              <a:t>SELECT * FROM </a:t>
            </a:r>
            <a:r>
              <a:rPr lang="en-US">
                <a:solidFill>
                  <a:srgbClr val="FF0000"/>
                </a:solidFill>
              </a:rPr>
              <a:t>MPN_ISN</a:t>
            </a:r>
            <a:r>
              <a:rPr lang="en-US"/>
              <a:t> where type='SINGLE'</a:t>
            </a:r>
            <a:endParaRPr lang="en-US"/>
          </a:p>
          <a:p>
            <a:endParaRPr lang="en-US"/>
          </a:p>
          <a:p>
            <a:r>
              <a:rPr lang="en-US" b="1"/>
              <a:t>3. To Check CCCCODE</a:t>
            </a:r>
            <a:endParaRPr lang="en-US"/>
          </a:p>
          <a:p>
            <a:r>
              <a:rPr lang="en-US"/>
              <a:t>SELECT * FROM </a:t>
            </a:r>
            <a:r>
              <a:rPr lang="en-US">
                <a:solidFill>
                  <a:srgbClr val="FF0000"/>
                </a:solidFill>
              </a:rPr>
              <a:t>LABEL_INFO </a:t>
            </a:r>
            <a:endParaRPr lang="en-US"/>
          </a:p>
          <a:p>
            <a:r>
              <a:rPr lang="en-US"/>
              <a:t>4 DIGIT - 12 length ISN</a:t>
            </a:r>
            <a:endParaRPr lang="en-US"/>
          </a:p>
          <a:p>
            <a:r>
              <a:rPr lang="en-US"/>
              <a:t>6 DIGIT - 10 </a:t>
            </a:r>
            <a:r>
              <a:rPr lang="en-US">
                <a:sym typeface="+mn-ea"/>
              </a:rPr>
              <a:t>length ISN</a:t>
            </a:r>
            <a:endParaRPr lang="en-US"/>
          </a:p>
          <a:p>
            <a:endParaRPr lang="en-US"/>
          </a:p>
        </p:txBody>
      </p:sp>
      <p:pic>
        <p:nvPicPr>
          <p:cNvPr id="10" name="Content Placeholder 9"/>
          <p:cNvPicPr>
            <a:picLocks noGrp="1" noChangeAspect="1"/>
          </p:cNvPicPr>
          <p:nvPr>
            <p:ph idx="1"/>
          </p:nvPr>
        </p:nvPicPr>
        <p:blipFill>
          <a:blip r:embed="rId1"/>
          <a:stretch>
            <a:fillRect/>
          </a:stretch>
        </p:blipFill>
        <p:spPr>
          <a:xfrm>
            <a:off x="540385" y="4351655"/>
            <a:ext cx="6057265" cy="1775460"/>
          </a:xfrm>
          <a:prstGeom prst="rect">
            <a:avLst/>
          </a:prstGeom>
        </p:spPr>
      </p:pic>
      <p:sp>
        <p:nvSpPr>
          <p:cNvPr id="11" name="Text Box 10"/>
          <p:cNvSpPr txBox="1"/>
          <p:nvPr/>
        </p:nvSpPr>
        <p:spPr>
          <a:xfrm>
            <a:off x="5095875" y="3329940"/>
            <a:ext cx="4906010" cy="645160"/>
          </a:xfrm>
          <a:prstGeom prst="rect">
            <a:avLst/>
          </a:prstGeom>
          <a:noFill/>
        </p:spPr>
        <p:txBody>
          <a:bodyPr wrap="square" rtlCol="0">
            <a:spAutoFit/>
          </a:bodyPr>
          <a:lstStyle/>
          <a:p>
            <a:r>
              <a:rPr lang="en-US"/>
              <a:t>UPCCODE - Available in FG Label</a:t>
            </a:r>
            <a:endParaRPr lang="en-US"/>
          </a:p>
          <a:p>
            <a:r>
              <a:rPr lang="en-US"/>
              <a:t>SCCCODE- Available in GS1 Label</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p:txBody>
          <a:bodyPr/>
          <a:lstStyle/>
          <a:p>
            <a:pPr algn="l"/>
            <a:r>
              <a:rPr lang="en-US" altLang="en-IN" sz="4000" dirty="0"/>
              <a:t>FOR NEW MPNs </a:t>
            </a:r>
            <a:endParaRPr lang="en-US" altLang="en-IN" sz="4000" dirty="0"/>
          </a:p>
        </p:txBody>
      </p:sp>
      <p:sp>
        <p:nvSpPr>
          <p:cNvPr id="2" name="Text Box 1"/>
          <p:cNvSpPr txBox="1"/>
          <p:nvPr/>
        </p:nvSpPr>
        <p:spPr>
          <a:xfrm>
            <a:off x="414020" y="939165"/>
            <a:ext cx="10264775" cy="1198880"/>
          </a:xfrm>
          <a:prstGeom prst="rect">
            <a:avLst/>
          </a:prstGeom>
          <a:noFill/>
        </p:spPr>
        <p:txBody>
          <a:bodyPr wrap="square" rtlCol="0">
            <a:spAutoFit/>
          </a:bodyPr>
          <a:lstStyle/>
          <a:p>
            <a:r>
              <a:rPr lang="en-US"/>
              <a:t>1. If new MPN is taken for the first time in PTI , than its mandatory to check the GS1_IOTYPE and UNIT_IOTYPE maintained in MODEl_D table or not</a:t>
            </a:r>
            <a:endParaRPr lang="en-US"/>
          </a:p>
          <a:p>
            <a:endParaRPr lang="en-US"/>
          </a:p>
          <a:p>
            <a:r>
              <a:rPr lang="en-US"/>
              <a:t>2. If Not maintained mail should be send to Dustin(HQ)</a:t>
            </a:r>
            <a:endParaRPr lang="en-US"/>
          </a:p>
        </p:txBody>
      </p:sp>
      <p:pic>
        <p:nvPicPr>
          <p:cNvPr id="4" name="Content Placeholder 3"/>
          <p:cNvPicPr>
            <a:picLocks noGrp="1" noChangeAspect="1"/>
          </p:cNvPicPr>
          <p:nvPr>
            <p:ph idx="1"/>
          </p:nvPr>
        </p:nvPicPr>
        <p:blipFill>
          <a:blip r:embed="rId1"/>
          <a:stretch>
            <a:fillRect/>
          </a:stretch>
        </p:blipFill>
        <p:spPr>
          <a:xfrm>
            <a:off x="540385" y="2200910"/>
            <a:ext cx="9652635" cy="2082800"/>
          </a:xfrm>
          <a:prstGeom prst="rect">
            <a:avLst/>
          </a:prstGeom>
        </p:spPr>
      </p:pic>
      <p:graphicFrame>
        <p:nvGraphicFramePr>
          <p:cNvPr id="6" name="Object 5">
            <a:hlinkClick r:id="" action="ppaction://ole?verb=0"/>
          </p:cNvPr>
          <p:cNvGraphicFramePr>
            <a:graphicFrameLocks noChangeAspect="1"/>
          </p:cNvGraphicFramePr>
          <p:nvPr/>
        </p:nvGraphicFramePr>
        <p:xfrm>
          <a:off x="8468360" y="4810125"/>
          <a:ext cx="1565910" cy="1013460"/>
        </p:xfrm>
        <a:graphic>
          <a:graphicData uri="http://schemas.openxmlformats.org/presentationml/2006/ole">
            <mc:AlternateContent xmlns:mc="http://schemas.openxmlformats.org/markup-compatibility/2006">
              <mc:Choice xmlns:v="urn:schemas-microsoft-com:vml" Requires="v">
                <p:oleObj spid="_x0000_s3078" name="" showAsIcon="1" r:id="rId2" imgW="971550" imgH="628650" progId="Package">
                  <p:embed/>
                </p:oleObj>
              </mc:Choice>
              <mc:Fallback>
                <p:oleObj name="" showAsIcon="1" r:id="rId2" imgW="971550" imgH="628650" progId="Package">
                  <p:embed/>
                  <p:pic>
                    <p:nvPicPr>
                      <p:cNvPr id="0" name="Picture 1024"/>
                      <p:cNvPicPr/>
                      <p:nvPr/>
                    </p:nvPicPr>
                    <p:blipFill>
                      <a:blip r:embed="rId3"/>
                      <a:stretch>
                        <a:fillRect/>
                      </a:stretch>
                    </p:blipFill>
                    <p:spPr>
                      <a:xfrm>
                        <a:off x="8468360" y="4810125"/>
                        <a:ext cx="1565910" cy="101346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p:txBody>
          <a:bodyPr/>
          <a:lstStyle/>
          <a:p>
            <a:pPr algn="l"/>
            <a:r>
              <a:rPr lang="en-US" altLang="en-IN" sz="4000" dirty="0"/>
              <a:t>for AE testing</a:t>
            </a:r>
            <a:endParaRPr lang="en-US" altLang="en-IN" sz="4000" dirty="0"/>
          </a:p>
        </p:txBody>
      </p:sp>
      <p:sp>
        <p:nvSpPr>
          <p:cNvPr id="2" name="Text Box 1"/>
          <p:cNvSpPr txBox="1"/>
          <p:nvPr/>
        </p:nvSpPr>
        <p:spPr>
          <a:xfrm>
            <a:off x="414020" y="939165"/>
            <a:ext cx="10264775" cy="1198880"/>
          </a:xfrm>
          <a:prstGeom prst="rect">
            <a:avLst/>
          </a:prstGeom>
          <a:noFill/>
        </p:spPr>
        <p:txBody>
          <a:bodyPr wrap="square" rtlCol="0">
            <a:spAutoFit/>
          </a:bodyPr>
          <a:lstStyle/>
          <a:p>
            <a:r>
              <a:rPr lang="en-US"/>
              <a:t>SELECT * FROM AP_INI where apid='R2D2_TRY_PRINT'; -- against this table need to maintain the template IOTYPE should be different from the actual production DB IOTYPE this is only for sample use to check label allignment by AE team, SFIS need to maintain only template, they will scan using FNAME, That print will be provided to AE by ME </a:t>
            </a:r>
            <a:endParaRPr lang="en-US"/>
          </a:p>
        </p:txBody>
      </p:sp>
      <p:pic>
        <p:nvPicPr>
          <p:cNvPr id="9" name="Content Placeholder 8"/>
          <p:cNvPicPr>
            <a:picLocks noChangeAspect="1"/>
          </p:cNvPicPr>
          <p:nvPr>
            <p:ph idx="1"/>
          </p:nvPr>
        </p:nvPicPr>
        <p:blipFill>
          <a:blip r:embed="rId1"/>
          <a:stretch>
            <a:fillRect/>
          </a:stretch>
        </p:blipFill>
        <p:spPr>
          <a:xfrm>
            <a:off x="540385" y="2584450"/>
            <a:ext cx="8020050" cy="331343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4"/>
          <p:cNvSpPr>
            <a:spLocks noGrp="1"/>
          </p:cNvSpPr>
          <p:nvPr>
            <p:ph type="sldNum" sz="quarter" idx="4294967295"/>
          </p:nvPr>
        </p:nvSpPr>
        <p:spPr bwMode="auto">
          <a:xfrm>
            <a:off x="7817045" y="6321589"/>
            <a:ext cx="2520433" cy="3615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Calibri" panose="020F0502020204030204" pitchFamily="34" charset="0"/>
                <a:ea typeface="PMingLiU" panose="02020500000000000000" pitchFamily="18" charset="-120"/>
              </a:defRPr>
            </a:lvl1pPr>
            <a:lvl2pPr marL="825500" indent="-317500" eaLnBrk="0" hangingPunct="0">
              <a:defRPr kumimoji="1">
                <a:solidFill>
                  <a:schemeClr val="tx1"/>
                </a:solidFill>
                <a:latin typeface="Calibri" panose="020F0502020204030204" pitchFamily="34" charset="0"/>
                <a:ea typeface="PMingLiU" panose="02020500000000000000" pitchFamily="18" charset="-120"/>
              </a:defRPr>
            </a:lvl2pPr>
            <a:lvl3pPr marL="1270000" indent="-254000" eaLnBrk="0" hangingPunct="0">
              <a:defRPr kumimoji="1">
                <a:solidFill>
                  <a:schemeClr val="tx1"/>
                </a:solidFill>
                <a:latin typeface="Calibri" panose="020F0502020204030204" pitchFamily="34" charset="0"/>
                <a:ea typeface="PMingLiU" panose="02020500000000000000" pitchFamily="18" charset="-120"/>
              </a:defRPr>
            </a:lvl3pPr>
            <a:lvl4pPr marL="1778000" indent="-254000" eaLnBrk="0" hangingPunct="0">
              <a:defRPr kumimoji="1">
                <a:solidFill>
                  <a:schemeClr val="tx1"/>
                </a:solidFill>
                <a:latin typeface="Calibri" panose="020F0502020204030204" pitchFamily="34" charset="0"/>
                <a:ea typeface="PMingLiU" panose="02020500000000000000" pitchFamily="18" charset="-120"/>
              </a:defRPr>
            </a:lvl4pPr>
            <a:lvl5pPr marL="2286000" indent="-254000" eaLnBrk="0" hangingPunct="0">
              <a:defRPr kumimoji="1">
                <a:solidFill>
                  <a:schemeClr val="tx1"/>
                </a:solidFill>
                <a:latin typeface="Calibri" panose="020F0502020204030204" pitchFamily="34" charset="0"/>
                <a:ea typeface="PMingLiU" panose="02020500000000000000" pitchFamily="18" charset="-120"/>
              </a:defRPr>
            </a:lvl5pPr>
            <a:lvl6pPr marL="2794000" indent="-2540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6pPr>
            <a:lvl7pPr marL="3301365" indent="-2540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7pPr>
            <a:lvl8pPr marL="3809365" indent="-2540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8pPr>
            <a:lvl9pPr marL="4317365" indent="-254000" eaLnBrk="0" fontAlgn="base" hangingPunct="0">
              <a:spcBef>
                <a:spcPct val="0"/>
              </a:spcBef>
              <a:spcAft>
                <a:spcPct val="0"/>
              </a:spcAft>
              <a:defRPr kumimoji="1">
                <a:solidFill>
                  <a:schemeClr val="tx1"/>
                </a:solidFill>
                <a:latin typeface="Calibri" panose="020F0502020204030204" pitchFamily="34" charset="0"/>
                <a:ea typeface="PMingLiU" panose="02020500000000000000" pitchFamily="18" charset="-120"/>
              </a:defRPr>
            </a:lvl9pPr>
          </a:lstStyle>
          <a:p>
            <a:pPr eaLnBrk="1" hangingPunct="1"/>
            <a:fld id="{2FC0C7F8-1226-4C14-92DC-EE7C58797036}" type="slidenum">
              <a:rPr lang="zh-TW" altLang="en-US"/>
            </a:fld>
            <a:endParaRPr lang="zh-TW" altLang="en-US"/>
          </a:p>
        </p:txBody>
      </p:sp>
      <p:pic>
        <p:nvPicPr>
          <p:cNvPr id="31747" name="圖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528" y="28445"/>
            <a:ext cx="10794295" cy="680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p:cNvSpPr>
            <a:spLocks noGrp="1"/>
          </p:cNvSpPr>
          <p:nvPr>
            <p:ph idx="1"/>
          </p:nvPr>
        </p:nvSpPr>
        <p:spPr>
          <a:xfrm>
            <a:off x="314036" y="812802"/>
            <a:ext cx="10160000" cy="5384798"/>
          </a:xfrm>
        </p:spPr>
        <p:txBody>
          <a:bodyPr>
            <a:normAutofit/>
          </a:bodyPr>
          <a:lstStyle/>
          <a:p>
            <a:pPr marL="0" indent="0">
              <a:buNone/>
            </a:pPr>
            <a:endParaRPr lang="en-US" altLang="zh-CN" sz="1800" dirty="0" smtClean="0"/>
          </a:p>
          <a:p>
            <a:pPr>
              <a:buFont typeface="Wingdings" panose="05000000000000000000" pitchFamily="2" charset="2"/>
              <a:buChar char="Ø"/>
            </a:pPr>
            <a:r>
              <a:rPr lang="en-US" altLang="zh-CN" sz="1800" dirty="0" smtClean="0"/>
              <a:t>OPEN REMOTE SERVER  RUN-&gt; MSTSC-&gt;pti-missp-01  click connect as given in fig 1 and fig 2.</a:t>
            </a:r>
            <a:endParaRPr lang="en-US" altLang="zh-CN" sz="1800" dirty="0" smtClean="0"/>
          </a:p>
          <a:p>
            <a:pPr marL="0" indent="0">
              <a:buNone/>
            </a:pPr>
            <a:endParaRPr lang="en-US" altLang="zh-CN" sz="1800" dirty="0" smtClean="0"/>
          </a:p>
          <a:p>
            <a:pPr>
              <a:buFont typeface="Wingdings" panose="05000000000000000000" pitchFamily="2" charset="2"/>
              <a:buChar char="Ø"/>
            </a:pPr>
            <a:endParaRPr lang="en-US" altLang="zh-CN" sz="1800" dirty="0"/>
          </a:p>
          <a:p>
            <a:pPr>
              <a:buFont typeface="Wingdings" panose="05000000000000000000" pitchFamily="2" charset="2"/>
              <a:buChar char="Ø"/>
            </a:pPr>
            <a:endParaRPr lang="en-US" altLang="zh-CN" sz="1800" dirty="0" smtClean="0"/>
          </a:p>
          <a:p>
            <a:pPr>
              <a:buFont typeface="Wingdings" panose="05000000000000000000" pitchFamily="2" charset="2"/>
              <a:buChar char="Ø"/>
            </a:pPr>
            <a:endParaRPr lang="en-US" altLang="zh-CN" sz="1800" dirty="0"/>
          </a:p>
          <a:p>
            <a:pPr>
              <a:buFont typeface="Wingdings" panose="05000000000000000000" pitchFamily="2" charset="2"/>
              <a:buChar char="Ø"/>
            </a:pPr>
            <a:endParaRPr lang="en-US" altLang="zh-CN" sz="1800" dirty="0" smtClean="0"/>
          </a:p>
          <a:p>
            <a:pPr marL="0" indent="0">
              <a:buNone/>
            </a:pPr>
            <a:endParaRPr lang="en-US" altLang="zh-CN" sz="1800" dirty="0"/>
          </a:p>
          <a:p>
            <a:pPr marL="0" indent="0">
              <a:buNone/>
            </a:pPr>
            <a:endParaRPr lang="en-US" altLang="zh-CN" sz="1800" dirty="0"/>
          </a:p>
          <a:p>
            <a:pPr>
              <a:buFont typeface="Wingdings" panose="05000000000000000000" pitchFamily="2" charset="2"/>
              <a:buChar char="Ø"/>
            </a:pPr>
            <a:r>
              <a:rPr lang="en-US" altLang="zh-CN" sz="1800" dirty="0" smtClean="0"/>
              <a:t>Type the IP address of Clone Trooper in Run Command and click enter as given in Fig 3 </a:t>
            </a:r>
            <a:endParaRPr lang="en-US" altLang="zh-CN" sz="1800" dirty="0" smtClean="0"/>
          </a:p>
          <a:p>
            <a:pPr>
              <a:buFont typeface="Wingdings" panose="05000000000000000000" pitchFamily="2" charset="2"/>
              <a:buChar char="Ø"/>
            </a:pPr>
            <a:endParaRPr lang="en-US" altLang="zh-CN" sz="1800" dirty="0" smtClean="0"/>
          </a:p>
          <a:p>
            <a:pPr>
              <a:buFont typeface="Wingdings" panose="05000000000000000000" pitchFamily="2" charset="2"/>
              <a:buChar char="Ø"/>
            </a:pPr>
            <a:endParaRPr lang="en-US" altLang="zh-CN" sz="1800" dirty="0"/>
          </a:p>
          <a:p>
            <a:pPr marL="0" indent="0">
              <a:buNone/>
            </a:pPr>
            <a:r>
              <a:rPr lang="en-US" altLang="zh-CN" sz="1800" dirty="0" smtClean="0"/>
              <a:t>         </a:t>
            </a:r>
            <a:endParaRPr lang="en-US" altLang="zh-CN" sz="1800" dirty="0" smtClean="0"/>
          </a:p>
          <a:p>
            <a:pPr>
              <a:buFont typeface="Wingdings" panose="05000000000000000000" pitchFamily="2" charset="2"/>
              <a:buChar char="Ø"/>
            </a:pPr>
            <a:endParaRPr lang="en-US" altLang="zh-CN" sz="1800" dirty="0"/>
          </a:p>
          <a:p>
            <a:pPr marL="0" indent="0">
              <a:buNone/>
            </a:pPr>
            <a:endParaRPr lang="en-US" altLang="zh-CN" sz="1800" dirty="0" smtClean="0"/>
          </a:p>
          <a:p>
            <a:pPr marL="0" indent="0">
              <a:buNone/>
            </a:pPr>
            <a:endParaRPr lang="en-US" altLang="zh-CN" sz="1800" dirty="0" smtClean="0"/>
          </a:p>
        </p:txBody>
      </p:sp>
      <p:sp>
        <p:nvSpPr>
          <p:cNvPr id="5" name="Title 3"/>
          <p:cNvSpPr>
            <a:spLocks noGrp="1"/>
          </p:cNvSpPr>
          <p:nvPr>
            <p:ph type="title"/>
          </p:nvPr>
        </p:nvSpPr>
        <p:spPr>
          <a:xfrm>
            <a:off x="314036" y="124980"/>
            <a:ext cx="10160000" cy="650874"/>
          </a:xfrm>
        </p:spPr>
        <p:txBody>
          <a:bodyPr/>
          <a:lstStyle/>
          <a:p>
            <a:pPr algn="l"/>
            <a:r>
              <a:rPr lang="en-IN" sz="4000" dirty="0" smtClean="0"/>
              <a:t>OPEN REMOTE SERVER # 1 </a:t>
            </a:r>
            <a:endParaRPr lang="en-IN" sz="4000" dirty="0"/>
          </a:p>
        </p:txBody>
      </p:sp>
      <p:pic>
        <p:nvPicPr>
          <p:cNvPr id="2" name="Picture 1"/>
          <p:cNvPicPr>
            <a:picLocks noChangeAspect="1"/>
          </p:cNvPicPr>
          <p:nvPr/>
        </p:nvPicPr>
        <p:blipFill>
          <a:blip r:embed="rId1"/>
          <a:stretch>
            <a:fillRect/>
          </a:stretch>
        </p:blipFill>
        <p:spPr>
          <a:xfrm>
            <a:off x="1645672" y="1631643"/>
            <a:ext cx="3279216" cy="1927608"/>
          </a:xfrm>
          <a:prstGeom prst="rect">
            <a:avLst/>
          </a:prstGeom>
        </p:spPr>
      </p:pic>
      <p:pic>
        <p:nvPicPr>
          <p:cNvPr id="3" name="Picture 2"/>
          <p:cNvPicPr>
            <a:picLocks noChangeAspect="1"/>
          </p:cNvPicPr>
          <p:nvPr/>
        </p:nvPicPr>
        <p:blipFill>
          <a:blip r:embed="rId2"/>
          <a:stretch>
            <a:fillRect/>
          </a:stretch>
        </p:blipFill>
        <p:spPr>
          <a:xfrm>
            <a:off x="6037869" y="1625340"/>
            <a:ext cx="3253913" cy="2043649"/>
          </a:xfrm>
          <a:prstGeom prst="rect">
            <a:avLst/>
          </a:prstGeom>
        </p:spPr>
      </p:pic>
      <p:pic>
        <p:nvPicPr>
          <p:cNvPr id="6" name="Picture 5"/>
          <p:cNvPicPr>
            <a:picLocks noChangeAspect="1"/>
          </p:cNvPicPr>
          <p:nvPr/>
        </p:nvPicPr>
        <p:blipFill>
          <a:blip r:embed="rId3"/>
          <a:stretch>
            <a:fillRect/>
          </a:stretch>
        </p:blipFill>
        <p:spPr>
          <a:xfrm>
            <a:off x="3323181" y="4199711"/>
            <a:ext cx="3203413" cy="1894192"/>
          </a:xfrm>
          <a:prstGeom prst="rect">
            <a:avLst/>
          </a:prstGeom>
        </p:spPr>
      </p:pic>
      <p:sp>
        <p:nvSpPr>
          <p:cNvPr id="14" name="Oval 13"/>
          <p:cNvSpPr/>
          <p:nvPr/>
        </p:nvSpPr>
        <p:spPr>
          <a:xfrm>
            <a:off x="794327" y="2410691"/>
            <a:ext cx="380294" cy="415636"/>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Oval 14"/>
          <p:cNvSpPr/>
          <p:nvPr/>
        </p:nvSpPr>
        <p:spPr>
          <a:xfrm>
            <a:off x="5417141" y="2290620"/>
            <a:ext cx="380294" cy="38331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sp>
        <p:nvSpPr>
          <p:cNvPr id="16" name="Oval 15"/>
          <p:cNvSpPr/>
          <p:nvPr/>
        </p:nvSpPr>
        <p:spPr>
          <a:xfrm>
            <a:off x="2553046" y="4590477"/>
            <a:ext cx="380294" cy="38331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Rectangle 6"/>
          <p:cNvSpPr/>
          <p:nvPr/>
        </p:nvSpPr>
        <p:spPr>
          <a:xfrm>
            <a:off x="6991350" y="4338320"/>
            <a:ext cx="3092450" cy="1402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name : sfis</a:t>
            </a:r>
            <a:endParaRPr lang="en-US"/>
          </a:p>
          <a:p>
            <a:pPr algn="ctr"/>
            <a:r>
              <a:rPr lang="en-US"/>
              <a:t>PWD : sfis_user_sh</a:t>
            </a:r>
            <a:endParaRPr lang="en-US"/>
          </a:p>
          <a:p>
            <a:pPr algn="ctr"/>
            <a:endParaRPr lang="en-US">
              <a:solidFill>
                <a:schemeClr val="tx1"/>
              </a:solidFill>
              <a:effectLst>
                <a:outerShdw blurRad="38100" dist="19050" dir="2700000" algn="tl" rotWithShape="0">
                  <a:schemeClr val="dk1">
                    <a:alpha val="40000"/>
                  </a:schemeClr>
                </a:outerShdw>
              </a:effectLst>
            </a:endParaRPr>
          </a:p>
          <a:p>
            <a:pPr algn="ctr"/>
            <a:r>
              <a:rPr lang="en-US">
                <a:solidFill>
                  <a:schemeClr val="tx1"/>
                </a:solidFill>
                <a:effectLst>
                  <a:outerShdw blurRad="38100" dist="19050" dir="2700000" algn="tl" rotWithShape="0">
                    <a:schemeClr val="dk1">
                      <a:alpha val="40000"/>
                    </a:schemeClr>
                  </a:outerShdw>
                </a:effectLst>
              </a:rPr>
              <a:t>DONT CHANGE THE CASE</a:t>
            </a:r>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314036" y="124980"/>
            <a:ext cx="10160000" cy="650874"/>
          </a:xfrm>
        </p:spPr>
        <p:txBody>
          <a:bodyPr/>
          <a:lstStyle/>
          <a:p>
            <a:pPr algn="l"/>
            <a:r>
              <a:rPr lang="en-US" sz="4000" dirty="0" smtClean="0"/>
              <a:t>REMOVE PRINTER #2</a:t>
            </a:r>
            <a:endParaRPr lang="en-IN" sz="4000" dirty="0"/>
          </a:p>
        </p:txBody>
      </p:sp>
      <p:pic>
        <p:nvPicPr>
          <p:cNvPr id="8" name="Picture 7"/>
          <p:cNvPicPr>
            <a:picLocks noChangeAspect="1"/>
          </p:cNvPicPr>
          <p:nvPr/>
        </p:nvPicPr>
        <p:blipFill>
          <a:blip r:embed="rId1"/>
          <a:stretch>
            <a:fillRect/>
          </a:stretch>
        </p:blipFill>
        <p:spPr>
          <a:xfrm>
            <a:off x="4488367" y="1642850"/>
            <a:ext cx="2863770" cy="1544152"/>
          </a:xfrm>
          <a:prstGeom prst="rect">
            <a:avLst/>
          </a:prstGeom>
        </p:spPr>
      </p:pic>
      <p:sp>
        <p:nvSpPr>
          <p:cNvPr id="11" name="內容版面配置區 2"/>
          <p:cNvSpPr txBox="1"/>
          <p:nvPr/>
        </p:nvSpPr>
        <p:spPr>
          <a:xfrm>
            <a:off x="335044" y="896276"/>
            <a:ext cx="9917317" cy="563415"/>
          </a:xfrm>
          <a:prstGeom prst="rect">
            <a:avLst/>
          </a:prstGeom>
        </p:spPr>
        <p:txBody>
          <a:bodyPr lIns="101919" tIns="50960" rIns="101919" bIns="50960">
            <a:normAutofit fontScale="25000" lnSpcReduction="2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kumimoji="0" lang="en-US" altLang="zh-CN" sz="1800" dirty="0" smtClean="0"/>
          </a:p>
          <a:p>
            <a:pPr>
              <a:buFont typeface="Wingdings" panose="05000000000000000000" pitchFamily="2" charset="2"/>
              <a:buChar char="Ø"/>
            </a:pPr>
            <a:r>
              <a:rPr kumimoji="0" lang="en-US" altLang="zh-CN" sz="6400" dirty="0" smtClean="0"/>
              <a:t>Click Adding Printer and its open new window click Manage Printers and remove the printer as shown in Fig.</a:t>
            </a:r>
            <a:endParaRPr kumimoji="0" lang="en-US" altLang="zh-CN" sz="6400" dirty="0" smtClean="0"/>
          </a:p>
          <a:p>
            <a:pPr>
              <a:buFont typeface="Wingdings" panose="05000000000000000000" pitchFamily="2" charset="2"/>
              <a:buChar char="Ø"/>
            </a:pPr>
            <a:endParaRPr kumimoji="0" lang="en-US" altLang="zh-CN" sz="1800" dirty="0"/>
          </a:p>
          <a:p>
            <a:pPr>
              <a:buFont typeface="Wingdings" panose="05000000000000000000" pitchFamily="2" charset="2"/>
              <a:buChar char="Ø"/>
            </a:pPr>
            <a:endParaRPr kumimoji="0" lang="en-US" altLang="zh-CN" sz="1800" dirty="0" smtClean="0"/>
          </a:p>
          <a:p>
            <a:pPr>
              <a:buFont typeface="Wingdings" panose="05000000000000000000" pitchFamily="2" charset="2"/>
              <a:buChar char="Ø"/>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b="1" dirty="0" smtClean="0"/>
          </a:p>
          <a:p>
            <a:pPr marL="0" indent="0">
              <a:buFont typeface="Arial" panose="020B0604020202020204" pitchFamily="34" charset="0"/>
              <a:buNone/>
            </a:pPr>
            <a:endParaRPr kumimoji="0" lang="en-US" altLang="zh-CN" sz="1800" dirty="0" smtClean="0"/>
          </a:p>
        </p:txBody>
      </p:sp>
      <p:pic>
        <p:nvPicPr>
          <p:cNvPr id="13" name="Content Placeholder 1"/>
          <p:cNvPicPr>
            <a:picLocks noChangeAspect="1"/>
          </p:cNvPicPr>
          <p:nvPr/>
        </p:nvPicPr>
        <p:blipFill>
          <a:blip r:embed="rId2"/>
          <a:stretch>
            <a:fillRect/>
          </a:stretch>
        </p:blipFill>
        <p:spPr>
          <a:xfrm>
            <a:off x="7726366" y="1658370"/>
            <a:ext cx="2800126" cy="1509700"/>
          </a:xfrm>
          <a:prstGeom prst="rect">
            <a:avLst/>
          </a:prstGeom>
        </p:spPr>
      </p:pic>
      <p:pic>
        <p:nvPicPr>
          <p:cNvPr id="9" name="Content Placeholder 6"/>
          <p:cNvPicPr>
            <a:picLocks noGrp="1" noChangeAspect="1"/>
          </p:cNvPicPr>
          <p:nvPr>
            <p:ph idx="1"/>
          </p:nvPr>
        </p:nvPicPr>
        <p:blipFill>
          <a:blip r:embed="rId3"/>
          <a:stretch>
            <a:fillRect/>
          </a:stretch>
        </p:blipFill>
        <p:spPr>
          <a:xfrm>
            <a:off x="992750" y="1633614"/>
            <a:ext cx="3130624" cy="1387898"/>
          </a:xfrm>
          <a:prstGeom prst="rect">
            <a:avLst/>
          </a:prstGeom>
        </p:spPr>
      </p:pic>
      <p:sp>
        <p:nvSpPr>
          <p:cNvPr id="3" name="Rectangle 2"/>
          <p:cNvSpPr/>
          <p:nvPr/>
        </p:nvSpPr>
        <p:spPr>
          <a:xfrm>
            <a:off x="2036221" y="2443891"/>
            <a:ext cx="914400" cy="14778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698836" y="2757925"/>
            <a:ext cx="683489" cy="25313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52914" y="2125586"/>
            <a:ext cx="310554" cy="314036"/>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Oval 14"/>
          <p:cNvSpPr/>
          <p:nvPr/>
        </p:nvSpPr>
        <p:spPr>
          <a:xfrm>
            <a:off x="4123374" y="2173942"/>
            <a:ext cx="298762" cy="265680"/>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sp>
        <p:nvSpPr>
          <p:cNvPr id="16" name="Oval 15"/>
          <p:cNvSpPr/>
          <p:nvPr/>
        </p:nvSpPr>
        <p:spPr>
          <a:xfrm>
            <a:off x="7430478" y="2148324"/>
            <a:ext cx="272649" cy="302708"/>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Rectangle 9"/>
          <p:cNvSpPr/>
          <p:nvPr/>
        </p:nvSpPr>
        <p:spPr>
          <a:xfrm>
            <a:off x="7503160" y="2757805"/>
            <a:ext cx="3023235" cy="429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內容版面配置區 2"/>
          <p:cNvSpPr txBox="1"/>
          <p:nvPr/>
        </p:nvSpPr>
        <p:spPr>
          <a:xfrm>
            <a:off x="519685" y="3220921"/>
            <a:ext cx="8303491" cy="563415"/>
          </a:xfrm>
          <a:prstGeom prst="rect">
            <a:avLst/>
          </a:prstGeom>
        </p:spPr>
        <p:txBody>
          <a:bodyPr lIns="101919" tIns="50960" rIns="101919" bIns="50960">
            <a:normAutofit fontScale="85000" lnSpcReduction="1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kumimoji="0" lang="en-US" altLang="zh-CN" sz="1800" dirty="0" smtClean="0"/>
          </a:p>
          <a:p>
            <a:pPr>
              <a:buFont typeface="Wingdings" panose="05000000000000000000" pitchFamily="2" charset="2"/>
              <a:buChar char="Ø"/>
            </a:pPr>
            <a:r>
              <a:rPr kumimoji="0" lang="en-US" altLang="zh-CN" sz="1800" dirty="0" smtClean="0"/>
              <a:t>Once Select Delete Printer from drop down list  need to login to remove the printer as shown Fig </a:t>
            </a:r>
            <a:endParaRPr kumimoji="0" lang="en-US" altLang="zh-CN" sz="1800" dirty="0" smtClean="0"/>
          </a:p>
          <a:p>
            <a:pPr>
              <a:buFont typeface="Wingdings" panose="05000000000000000000" pitchFamily="2" charset="2"/>
              <a:buChar char="Ø"/>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b="1" dirty="0" smtClean="0"/>
          </a:p>
          <a:p>
            <a:pPr marL="0" indent="0">
              <a:buFont typeface="Arial" panose="020B0604020202020204" pitchFamily="34" charset="0"/>
              <a:buNone/>
            </a:pPr>
            <a:endParaRPr kumimoji="0" lang="en-US" altLang="zh-CN" sz="1800" dirty="0" smtClean="0"/>
          </a:p>
        </p:txBody>
      </p:sp>
      <p:pic>
        <p:nvPicPr>
          <p:cNvPr id="19" name="Picture 18"/>
          <p:cNvPicPr>
            <a:picLocks noChangeAspect="1"/>
          </p:cNvPicPr>
          <p:nvPr/>
        </p:nvPicPr>
        <p:blipFill>
          <a:blip r:embed="rId4"/>
          <a:stretch>
            <a:fillRect/>
          </a:stretch>
        </p:blipFill>
        <p:spPr>
          <a:xfrm>
            <a:off x="1127820" y="4096669"/>
            <a:ext cx="2888939" cy="1381271"/>
          </a:xfrm>
          <a:prstGeom prst="rect">
            <a:avLst/>
          </a:prstGeom>
        </p:spPr>
      </p:pic>
      <p:pic>
        <p:nvPicPr>
          <p:cNvPr id="20" name="Picture 19"/>
          <p:cNvPicPr>
            <a:picLocks noChangeAspect="1"/>
          </p:cNvPicPr>
          <p:nvPr/>
        </p:nvPicPr>
        <p:blipFill>
          <a:blip r:embed="rId5"/>
          <a:stretch>
            <a:fillRect/>
          </a:stretch>
        </p:blipFill>
        <p:spPr>
          <a:xfrm>
            <a:off x="4439007" y="4049540"/>
            <a:ext cx="2595409" cy="1475528"/>
          </a:xfrm>
          <a:prstGeom prst="rect">
            <a:avLst/>
          </a:prstGeom>
        </p:spPr>
      </p:pic>
      <p:pic>
        <p:nvPicPr>
          <p:cNvPr id="21" name="Picture 20"/>
          <p:cNvPicPr>
            <a:picLocks noChangeAspect="1"/>
          </p:cNvPicPr>
          <p:nvPr/>
        </p:nvPicPr>
        <p:blipFill>
          <a:blip r:embed="rId6"/>
          <a:stretch>
            <a:fillRect/>
          </a:stretch>
        </p:blipFill>
        <p:spPr>
          <a:xfrm>
            <a:off x="7502847" y="4076108"/>
            <a:ext cx="3174629" cy="1379967"/>
          </a:xfrm>
          <a:prstGeom prst="rect">
            <a:avLst/>
          </a:prstGeom>
        </p:spPr>
      </p:pic>
      <p:sp>
        <p:nvSpPr>
          <p:cNvPr id="23" name="Oval 22"/>
          <p:cNvSpPr/>
          <p:nvPr/>
        </p:nvSpPr>
        <p:spPr>
          <a:xfrm>
            <a:off x="488261" y="4405745"/>
            <a:ext cx="384915" cy="356828"/>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4" name="Oval 23"/>
          <p:cNvSpPr/>
          <p:nvPr/>
        </p:nvSpPr>
        <p:spPr>
          <a:xfrm>
            <a:off x="4016759" y="4525195"/>
            <a:ext cx="384915" cy="356828"/>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sp>
        <p:nvSpPr>
          <p:cNvPr id="25" name="Oval 24"/>
          <p:cNvSpPr/>
          <p:nvPr/>
        </p:nvSpPr>
        <p:spPr>
          <a:xfrm>
            <a:off x="7071749" y="4525195"/>
            <a:ext cx="431097" cy="356828"/>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2" name="Rectangle 1"/>
          <p:cNvSpPr/>
          <p:nvPr/>
        </p:nvSpPr>
        <p:spPr>
          <a:xfrm>
            <a:off x="1644073" y="4682836"/>
            <a:ext cx="840509" cy="199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p:cNvSpPr>
            <a:spLocks noGrp="1"/>
          </p:cNvSpPr>
          <p:nvPr>
            <p:ph idx="1"/>
          </p:nvPr>
        </p:nvSpPr>
        <p:spPr>
          <a:xfrm>
            <a:off x="314036" y="849745"/>
            <a:ext cx="10160000" cy="5430981"/>
          </a:xfrm>
        </p:spPr>
        <p:txBody>
          <a:bodyPr>
            <a:normAutofit/>
          </a:bodyPr>
          <a:lstStyle/>
          <a:p>
            <a:pPr marL="0" indent="0">
              <a:buNone/>
            </a:pPr>
            <a:endParaRPr lang="en-US" altLang="zh-CN" sz="1600" dirty="0" smtClean="0"/>
          </a:p>
          <a:p>
            <a:pPr marL="0" indent="0">
              <a:buNone/>
            </a:pPr>
            <a:endParaRPr lang="en-US" altLang="zh-CN" sz="1600" dirty="0" smtClean="0"/>
          </a:p>
          <a:p>
            <a:pPr marL="0" indent="0">
              <a:buNone/>
            </a:pPr>
            <a:endParaRPr lang="en-US" altLang="zh-CN" sz="1600" dirty="0"/>
          </a:p>
        </p:txBody>
      </p:sp>
      <p:sp>
        <p:nvSpPr>
          <p:cNvPr id="5" name="Title 3"/>
          <p:cNvSpPr>
            <a:spLocks noGrp="1"/>
          </p:cNvSpPr>
          <p:nvPr>
            <p:ph type="title"/>
          </p:nvPr>
        </p:nvSpPr>
        <p:spPr>
          <a:xfrm>
            <a:off x="314036" y="124980"/>
            <a:ext cx="10160000" cy="650874"/>
          </a:xfrm>
        </p:spPr>
        <p:txBody>
          <a:bodyPr/>
          <a:lstStyle/>
          <a:p>
            <a:pPr algn="l"/>
            <a:r>
              <a:rPr lang="en-IN" sz="4000" dirty="0" smtClean="0"/>
              <a:t>ADDING PRINTER (ZEBRA)#3</a:t>
            </a:r>
            <a:endParaRPr lang="en-IN" sz="4000" dirty="0"/>
          </a:p>
        </p:txBody>
      </p:sp>
      <p:pic>
        <p:nvPicPr>
          <p:cNvPr id="10" name="Picture 9"/>
          <p:cNvPicPr>
            <a:picLocks noChangeAspect="1"/>
          </p:cNvPicPr>
          <p:nvPr/>
        </p:nvPicPr>
        <p:blipFill>
          <a:blip r:embed="rId1"/>
          <a:stretch>
            <a:fillRect/>
          </a:stretch>
        </p:blipFill>
        <p:spPr>
          <a:xfrm>
            <a:off x="1014739" y="1887781"/>
            <a:ext cx="2536496" cy="1367685"/>
          </a:xfrm>
          <a:prstGeom prst="rect">
            <a:avLst/>
          </a:prstGeom>
        </p:spPr>
      </p:pic>
      <p:sp>
        <p:nvSpPr>
          <p:cNvPr id="13" name="內容版面配置區 2"/>
          <p:cNvSpPr txBox="1"/>
          <p:nvPr/>
        </p:nvSpPr>
        <p:spPr>
          <a:xfrm>
            <a:off x="335044" y="896276"/>
            <a:ext cx="9917317" cy="701615"/>
          </a:xfrm>
          <a:prstGeom prst="rect">
            <a:avLst/>
          </a:prstGeom>
        </p:spPr>
        <p:txBody>
          <a:bodyPr lIns="101919" tIns="50960" rIns="101919" bIns="50960">
            <a:normAutofit fontScale="25000" lnSpcReduction="2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kumimoji="0" lang="en-US" altLang="zh-CN" sz="1800" dirty="0" smtClean="0"/>
          </a:p>
          <a:p>
            <a:pPr>
              <a:buFont typeface="Wingdings" panose="05000000000000000000" pitchFamily="2" charset="2"/>
              <a:buChar char="Ø"/>
            </a:pPr>
            <a:r>
              <a:rPr kumimoji="0" lang="en-US" altLang="zh-CN" sz="6400" dirty="0" smtClean="0"/>
              <a:t>Click Add Printer and Check Clone Trooper &amp; Printer Connected with USB. If it not connected we not able to see the device under local printer. Select</a:t>
            </a:r>
            <a:endParaRPr kumimoji="0" lang="en-US" altLang="zh-CN" sz="1800" dirty="0"/>
          </a:p>
          <a:p>
            <a:pPr>
              <a:buFont typeface="Wingdings" panose="05000000000000000000" pitchFamily="2" charset="2"/>
              <a:buChar char="Ø"/>
            </a:pPr>
            <a:endParaRPr kumimoji="0" lang="en-US" altLang="zh-CN" sz="1800" dirty="0" smtClean="0"/>
          </a:p>
          <a:p>
            <a:pPr>
              <a:buFont typeface="Wingdings" panose="05000000000000000000" pitchFamily="2" charset="2"/>
              <a:buChar char="Ø"/>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b="1" dirty="0" smtClean="0"/>
          </a:p>
          <a:p>
            <a:pPr marL="0" indent="0">
              <a:buFont typeface="Arial" panose="020B0604020202020204" pitchFamily="34" charset="0"/>
              <a:buNone/>
            </a:pPr>
            <a:endParaRPr kumimoji="0" lang="en-US" altLang="zh-CN" sz="1800" dirty="0" smtClean="0"/>
          </a:p>
        </p:txBody>
      </p:sp>
      <p:pic>
        <p:nvPicPr>
          <p:cNvPr id="14" name="Picture 13"/>
          <p:cNvPicPr>
            <a:picLocks noChangeAspect="1"/>
          </p:cNvPicPr>
          <p:nvPr/>
        </p:nvPicPr>
        <p:blipFill>
          <a:blip r:embed="rId2"/>
          <a:stretch>
            <a:fillRect/>
          </a:stretch>
        </p:blipFill>
        <p:spPr>
          <a:xfrm>
            <a:off x="7709994" y="1529855"/>
            <a:ext cx="2673118" cy="1719346"/>
          </a:xfrm>
          <a:prstGeom prst="rect">
            <a:avLst/>
          </a:prstGeom>
        </p:spPr>
      </p:pic>
      <p:sp>
        <p:nvSpPr>
          <p:cNvPr id="18" name="Oval 17"/>
          <p:cNvSpPr/>
          <p:nvPr/>
        </p:nvSpPr>
        <p:spPr>
          <a:xfrm>
            <a:off x="488261" y="2225961"/>
            <a:ext cx="384915" cy="356828"/>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19" name="Oval 18"/>
          <p:cNvSpPr/>
          <p:nvPr/>
        </p:nvSpPr>
        <p:spPr>
          <a:xfrm>
            <a:off x="3728954" y="2290618"/>
            <a:ext cx="384915" cy="29217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pic>
        <p:nvPicPr>
          <p:cNvPr id="20" name="Picture 19"/>
          <p:cNvPicPr>
            <a:picLocks noChangeAspect="1"/>
          </p:cNvPicPr>
          <p:nvPr/>
        </p:nvPicPr>
        <p:blipFill>
          <a:blip r:embed="rId3"/>
          <a:stretch>
            <a:fillRect/>
          </a:stretch>
        </p:blipFill>
        <p:spPr>
          <a:xfrm>
            <a:off x="754505" y="4634765"/>
            <a:ext cx="2575060" cy="1336466"/>
          </a:xfrm>
          <a:prstGeom prst="rect">
            <a:avLst/>
          </a:prstGeom>
        </p:spPr>
      </p:pic>
      <p:pic>
        <p:nvPicPr>
          <p:cNvPr id="22" name="Picture 21"/>
          <p:cNvPicPr>
            <a:picLocks noChangeAspect="1"/>
          </p:cNvPicPr>
          <p:nvPr/>
        </p:nvPicPr>
        <p:blipFill>
          <a:blip r:embed="rId4"/>
          <a:stretch>
            <a:fillRect/>
          </a:stretch>
        </p:blipFill>
        <p:spPr>
          <a:xfrm>
            <a:off x="4200504" y="1625928"/>
            <a:ext cx="2841589" cy="1580283"/>
          </a:xfrm>
          <a:prstGeom prst="rect">
            <a:avLst/>
          </a:prstGeom>
        </p:spPr>
      </p:pic>
      <p:sp>
        <p:nvSpPr>
          <p:cNvPr id="24" name="Oval 23"/>
          <p:cNvSpPr/>
          <p:nvPr/>
        </p:nvSpPr>
        <p:spPr>
          <a:xfrm>
            <a:off x="7234155" y="2332186"/>
            <a:ext cx="384915" cy="29217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 name="Rectangle 2"/>
          <p:cNvSpPr/>
          <p:nvPr/>
        </p:nvSpPr>
        <p:spPr>
          <a:xfrm>
            <a:off x="8811491" y="2004289"/>
            <a:ext cx="1580857" cy="183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71419" y="2902116"/>
            <a:ext cx="443345" cy="2182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flipH="1">
            <a:off x="4251938" y="3242494"/>
            <a:ext cx="2394813" cy="369332"/>
          </a:xfrm>
          <a:prstGeom prst="rect">
            <a:avLst/>
          </a:prstGeom>
          <a:noFill/>
        </p:spPr>
        <p:txBody>
          <a:bodyPr wrap="square" rtlCol="0">
            <a:spAutoFit/>
          </a:bodyPr>
          <a:lstStyle/>
          <a:p>
            <a:r>
              <a:rPr lang="en-US" dirty="0" smtClean="0"/>
              <a:t>Before Connecting USB</a:t>
            </a:r>
            <a:endParaRPr lang="en-US" dirty="0"/>
          </a:p>
        </p:txBody>
      </p:sp>
      <p:sp>
        <p:nvSpPr>
          <p:cNvPr id="27" name="TextBox 26"/>
          <p:cNvSpPr txBox="1"/>
          <p:nvPr/>
        </p:nvSpPr>
        <p:spPr>
          <a:xfrm flipH="1">
            <a:off x="7849506" y="3274824"/>
            <a:ext cx="2394813" cy="369332"/>
          </a:xfrm>
          <a:prstGeom prst="rect">
            <a:avLst/>
          </a:prstGeom>
          <a:noFill/>
        </p:spPr>
        <p:txBody>
          <a:bodyPr wrap="square" rtlCol="0">
            <a:spAutoFit/>
          </a:bodyPr>
          <a:lstStyle/>
          <a:p>
            <a:r>
              <a:rPr lang="en-US" dirty="0" smtClean="0"/>
              <a:t>After Connecting USB</a:t>
            </a:r>
            <a:endParaRPr lang="en-US" dirty="0"/>
          </a:p>
        </p:txBody>
      </p:sp>
      <p:sp>
        <p:nvSpPr>
          <p:cNvPr id="29" name="內容版面配置區 2"/>
          <p:cNvSpPr txBox="1"/>
          <p:nvPr/>
        </p:nvSpPr>
        <p:spPr>
          <a:xfrm>
            <a:off x="778389" y="3714356"/>
            <a:ext cx="9917317" cy="563415"/>
          </a:xfrm>
          <a:prstGeom prst="rect">
            <a:avLst/>
          </a:prstGeom>
        </p:spPr>
        <p:txBody>
          <a:bodyPr lIns="101919" tIns="50960" rIns="101919" bIns="50960">
            <a:normAutofit fontScale="55000" lnSpcReduction="2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kumimoji="0" lang="en-US" altLang="zh-CN" sz="6400" dirty="0" smtClean="0"/>
          </a:p>
          <a:p>
            <a:pPr>
              <a:buFont typeface="Wingdings" panose="05000000000000000000" pitchFamily="2" charset="2"/>
              <a:buChar char="Ø"/>
            </a:pPr>
            <a:endParaRPr kumimoji="0" lang="en-US" altLang="zh-CN" sz="1800" dirty="0"/>
          </a:p>
          <a:p>
            <a:pPr>
              <a:buFont typeface="Wingdings" panose="05000000000000000000" pitchFamily="2" charset="2"/>
              <a:buChar char="Ø"/>
            </a:pPr>
            <a:endParaRPr kumimoji="0" lang="en-US" altLang="zh-CN" sz="1800" dirty="0" smtClean="0"/>
          </a:p>
          <a:p>
            <a:pPr>
              <a:buFont typeface="Wingdings" panose="05000000000000000000" pitchFamily="2" charset="2"/>
              <a:buChar char="Ø"/>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b="1" dirty="0" smtClean="0"/>
          </a:p>
          <a:p>
            <a:pPr marL="0" indent="0">
              <a:buFont typeface="Arial" panose="020B0604020202020204" pitchFamily="34" charset="0"/>
              <a:buNone/>
            </a:pPr>
            <a:endParaRPr kumimoji="0" lang="en-US" altLang="zh-CN" sz="1800" dirty="0" smtClean="0"/>
          </a:p>
        </p:txBody>
      </p:sp>
      <p:sp>
        <p:nvSpPr>
          <p:cNvPr id="30" name="內容版面配置區 2"/>
          <p:cNvSpPr txBox="1"/>
          <p:nvPr/>
        </p:nvSpPr>
        <p:spPr>
          <a:xfrm>
            <a:off x="360712" y="3486464"/>
            <a:ext cx="9917317" cy="563415"/>
          </a:xfrm>
          <a:prstGeom prst="rect">
            <a:avLst/>
          </a:prstGeom>
        </p:spPr>
        <p:txBody>
          <a:bodyPr lIns="101919" tIns="50960" rIns="101919" bIns="50960">
            <a:normAutofit fontScale="25000" lnSpcReduction="2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kumimoji="0" lang="en-US" altLang="zh-CN" sz="1800" dirty="0" smtClean="0"/>
          </a:p>
          <a:p>
            <a:pPr>
              <a:buFont typeface="Wingdings" panose="05000000000000000000" pitchFamily="2" charset="2"/>
              <a:buChar char="Ø"/>
            </a:pPr>
            <a:r>
              <a:rPr kumimoji="0" lang="en-US" altLang="zh-CN" sz="6400" dirty="0" smtClean="0"/>
              <a:t>We </a:t>
            </a:r>
            <a:r>
              <a:rPr kumimoji="0" lang="en-US" altLang="zh-CN" sz="6400" dirty="0" err="1" smtClean="0"/>
              <a:t>ned</a:t>
            </a:r>
            <a:r>
              <a:rPr kumimoji="0" lang="en-US" altLang="zh-CN" sz="6400" dirty="0" smtClean="0"/>
              <a:t> to Add two printer drivers as below “</a:t>
            </a:r>
            <a:r>
              <a:rPr kumimoji="0" lang="en-US" altLang="zh-CN" sz="6400" b="1" dirty="0" smtClean="0"/>
              <a:t>1.ZPL Driver &amp; 2.RAW Driver”</a:t>
            </a:r>
            <a:endParaRPr kumimoji="0" lang="en-US" altLang="zh-CN" sz="6400" b="1" dirty="0" smtClean="0"/>
          </a:p>
          <a:p>
            <a:pPr>
              <a:buFont typeface="Wingdings" panose="05000000000000000000" pitchFamily="2" charset="2"/>
              <a:buChar char="Ø"/>
            </a:pPr>
            <a:r>
              <a:rPr kumimoji="0" lang="en-US" altLang="zh-CN" sz="6400" dirty="0" smtClean="0"/>
              <a:t> After selecting printer click </a:t>
            </a:r>
            <a:r>
              <a:rPr kumimoji="0" lang="en-US" altLang="zh-CN" sz="6400" dirty="0" err="1" smtClean="0"/>
              <a:t>continue,select</a:t>
            </a:r>
            <a:r>
              <a:rPr kumimoji="0" lang="en-US" altLang="zh-CN" sz="6400" dirty="0" smtClean="0"/>
              <a:t> ZPL code, change media as </a:t>
            </a:r>
            <a:r>
              <a:rPr kumimoji="0" lang="en-US" altLang="zh-CN" sz="6400" dirty="0" err="1" smtClean="0"/>
              <a:t>custom,Width</a:t>
            </a:r>
            <a:r>
              <a:rPr kumimoji="0" lang="en-US" altLang="zh-CN" sz="6400" dirty="0" smtClean="0"/>
              <a:t> &amp; height will be change based on label (attached Excel),units as centimeters resolution based on printer (300dpi or 600dpi) and click Set default option. </a:t>
            </a:r>
            <a:endParaRPr kumimoji="0" lang="en-US" altLang="zh-CN" sz="6400" dirty="0" smtClean="0"/>
          </a:p>
          <a:p>
            <a:pPr>
              <a:buFont typeface="Wingdings" panose="05000000000000000000" pitchFamily="2" charset="2"/>
              <a:buChar char="Ø"/>
            </a:pPr>
            <a:endParaRPr kumimoji="0" lang="en-US" altLang="zh-CN" sz="1800" dirty="0"/>
          </a:p>
          <a:p>
            <a:pPr>
              <a:buFont typeface="Wingdings" panose="05000000000000000000" pitchFamily="2" charset="2"/>
              <a:buChar char="Ø"/>
            </a:pPr>
            <a:endParaRPr kumimoji="0" lang="en-US" altLang="zh-CN" sz="1800" dirty="0" smtClean="0"/>
          </a:p>
          <a:p>
            <a:pPr>
              <a:buFont typeface="Wingdings" panose="05000000000000000000" pitchFamily="2" charset="2"/>
              <a:buChar char="Ø"/>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b="1" dirty="0" smtClean="0"/>
          </a:p>
          <a:p>
            <a:pPr marL="0" indent="0">
              <a:buFont typeface="Arial" panose="020B0604020202020204" pitchFamily="34" charset="0"/>
              <a:buNone/>
            </a:pPr>
            <a:endParaRPr kumimoji="0" lang="en-US" altLang="zh-CN" sz="1800" dirty="0" smtClean="0"/>
          </a:p>
        </p:txBody>
      </p:sp>
      <p:pic>
        <p:nvPicPr>
          <p:cNvPr id="31" name="Picture 30"/>
          <p:cNvPicPr>
            <a:picLocks noChangeAspect="1"/>
          </p:cNvPicPr>
          <p:nvPr/>
        </p:nvPicPr>
        <p:blipFill>
          <a:blip r:embed="rId5"/>
          <a:stretch>
            <a:fillRect/>
          </a:stretch>
        </p:blipFill>
        <p:spPr>
          <a:xfrm>
            <a:off x="3671307" y="4533167"/>
            <a:ext cx="2182319" cy="1579274"/>
          </a:xfrm>
          <a:prstGeom prst="rect">
            <a:avLst/>
          </a:prstGeom>
        </p:spPr>
      </p:pic>
      <p:sp>
        <p:nvSpPr>
          <p:cNvPr id="32" name="Oval 31"/>
          <p:cNvSpPr/>
          <p:nvPr/>
        </p:nvSpPr>
        <p:spPr>
          <a:xfrm>
            <a:off x="360712" y="4970490"/>
            <a:ext cx="310554" cy="314036"/>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US" dirty="0"/>
          </a:p>
        </p:txBody>
      </p:sp>
      <p:sp>
        <p:nvSpPr>
          <p:cNvPr id="33" name="Oval 32"/>
          <p:cNvSpPr/>
          <p:nvPr/>
        </p:nvSpPr>
        <p:spPr>
          <a:xfrm>
            <a:off x="3303595" y="5017444"/>
            <a:ext cx="310554" cy="314036"/>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pic>
        <p:nvPicPr>
          <p:cNvPr id="34" name="Picture 33"/>
          <p:cNvPicPr>
            <a:picLocks noChangeAspect="1"/>
          </p:cNvPicPr>
          <p:nvPr/>
        </p:nvPicPr>
        <p:blipFill>
          <a:blip r:embed="rId6"/>
          <a:stretch>
            <a:fillRect/>
          </a:stretch>
        </p:blipFill>
        <p:spPr>
          <a:xfrm>
            <a:off x="6418351" y="4385402"/>
            <a:ext cx="2450475" cy="1837857"/>
          </a:xfrm>
          <a:prstGeom prst="rect">
            <a:avLst/>
          </a:prstGeom>
        </p:spPr>
      </p:pic>
      <p:sp>
        <p:nvSpPr>
          <p:cNvPr id="36" name="Oval 35"/>
          <p:cNvSpPr/>
          <p:nvPr/>
        </p:nvSpPr>
        <p:spPr>
          <a:xfrm>
            <a:off x="6033093" y="4983320"/>
            <a:ext cx="310554" cy="314036"/>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2" name="Rectangle 1"/>
          <p:cNvSpPr/>
          <p:nvPr/>
        </p:nvSpPr>
        <p:spPr>
          <a:xfrm>
            <a:off x="4461164" y="5412508"/>
            <a:ext cx="877454" cy="147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p:cNvGraphicFramePr>
            <a:graphicFrameLocks noChangeAspect="1"/>
          </p:cNvGraphicFramePr>
          <p:nvPr/>
        </p:nvGraphicFramePr>
        <p:xfrm>
          <a:off x="9310020" y="4816893"/>
          <a:ext cx="914400" cy="872180"/>
        </p:xfrm>
        <a:graphic>
          <a:graphicData uri="http://schemas.openxmlformats.org/presentationml/2006/ole">
            <mc:AlternateContent xmlns:mc="http://schemas.openxmlformats.org/markup-compatibility/2006">
              <mc:Choice xmlns:v="urn:schemas-microsoft-com:vml" Requires="v">
                <p:oleObj spid="_x0000_s1047" name="Worksheet" showAsIcon="1" r:id="rId7" imgW="1371600" imgH="1209675" progId="Excel.Sheet.8">
                  <p:embed/>
                </p:oleObj>
              </mc:Choice>
              <mc:Fallback>
                <p:oleObj name="Worksheet" showAsIcon="1" r:id="rId7" imgW="1371600" imgH="1209675" progId="Excel.Sheet.8">
                  <p:embed/>
                  <p:pic>
                    <p:nvPicPr>
                      <p:cNvPr id="0" name="Picture 1039"/>
                      <p:cNvPicPr/>
                      <p:nvPr/>
                    </p:nvPicPr>
                    <p:blipFill>
                      <a:blip r:embed="rId8"/>
                      <a:stretch>
                        <a:fillRect/>
                      </a:stretch>
                    </p:blipFill>
                    <p:spPr>
                      <a:xfrm>
                        <a:off x="9310020" y="4816893"/>
                        <a:ext cx="914400" cy="872180"/>
                      </a:xfrm>
                      <a:prstGeom prst="rect">
                        <a:avLst/>
                      </a:prstGeom>
                    </p:spPr>
                  </p:pic>
                </p:oleObj>
              </mc:Fallback>
            </mc:AlternateContent>
          </a:graphicData>
        </a:graphic>
      </p:graphicFrame>
      <p:sp>
        <p:nvSpPr>
          <p:cNvPr id="6" name="Rectangle 5"/>
          <p:cNvSpPr/>
          <p:nvPr/>
        </p:nvSpPr>
        <p:spPr>
          <a:xfrm>
            <a:off x="9171709" y="4634765"/>
            <a:ext cx="1211403" cy="1184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p:cNvSpPr>
            <a:spLocks noGrp="1"/>
          </p:cNvSpPr>
          <p:nvPr>
            <p:ph idx="1"/>
          </p:nvPr>
        </p:nvSpPr>
        <p:spPr>
          <a:xfrm>
            <a:off x="314036" y="849745"/>
            <a:ext cx="10160000" cy="5099081"/>
          </a:xfrm>
        </p:spPr>
        <p:txBody>
          <a:bodyPr>
            <a:normAutofit/>
          </a:bodyPr>
          <a:lstStyle/>
          <a:p>
            <a:pPr marL="0" indent="0">
              <a:buNone/>
            </a:pPr>
            <a:endParaRPr lang="en-US" altLang="zh-CN" sz="1600" dirty="0" smtClean="0"/>
          </a:p>
          <a:p>
            <a:pPr marL="0" indent="0">
              <a:buNone/>
            </a:pPr>
            <a:endParaRPr lang="en-US" altLang="zh-CN" sz="1600" dirty="0" smtClean="0"/>
          </a:p>
          <a:p>
            <a:pPr marL="0" indent="0">
              <a:buNone/>
            </a:pPr>
            <a:endParaRPr lang="en-US" altLang="zh-CN" sz="1600" dirty="0"/>
          </a:p>
        </p:txBody>
      </p:sp>
      <p:sp>
        <p:nvSpPr>
          <p:cNvPr id="5" name="Title 3"/>
          <p:cNvSpPr>
            <a:spLocks noGrp="1"/>
          </p:cNvSpPr>
          <p:nvPr>
            <p:ph type="title"/>
          </p:nvPr>
        </p:nvSpPr>
        <p:spPr>
          <a:xfrm>
            <a:off x="314036" y="124980"/>
            <a:ext cx="10160000" cy="650874"/>
          </a:xfrm>
        </p:spPr>
        <p:txBody>
          <a:bodyPr/>
          <a:lstStyle/>
          <a:p>
            <a:pPr algn="l"/>
            <a:r>
              <a:rPr lang="en-IN" sz="4000" dirty="0" smtClean="0"/>
              <a:t>ADDING PRINTER(RAW)#4</a:t>
            </a:r>
            <a:endParaRPr lang="en-IN" sz="4000" dirty="0"/>
          </a:p>
        </p:txBody>
      </p:sp>
      <p:pic>
        <p:nvPicPr>
          <p:cNvPr id="10" name="Picture 9"/>
          <p:cNvPicPr>
            <a:picLocks noChangeAspect="1"/>
          </p:cNvPicPr>
          <p:nvPr/>
        </p:nvPicPr>
        <p:blipFill>
          <a:blip r:embed="rId1"/>
          <a:stretch>
            <a:fillRect/>
          </a:stretch>
        </p:blipFill>
        <p:spPr>
          <a:xfrm>
            <a:off x="1014739" y="1887781"/>
            <a:ext cx="2536496" cy="1367685"/>
          </a:xfrm>
          <a:prstGeom prst="rect">
            <a:avLst/>
          </a:prstGeom>
        </p:spPr>
      </p:pic>
      <p:sp>
        <p:nvSpPr>
          <p:cNvPr id="13" name="內容版面配置區 2"/>
          <p:cNvSpPr txBox="1"/>
          <p:nvPr/>
        </p:nvSpPr>
        <p:spPr>
          <a:xfrm>
            <a:off x="335044" y="896276"/>
            <a:ext cx="9917317" cy="701615"/>
          </a:xfrm>
          <a:prstGeom prst="rect">
            <a:avLst/>
          </a:prstGeom>
        </p:spPr>
        <p:txBody>
          <a:bodyPr lIns="101919" tIns="50960" rIns="101919" bIns="50960">
            <a:normAutofit fontScale="25000" lnSpcReduction="2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kumimoji="0" lang="en-US" altLang="zh-CN" sz="1800" dirty="0" smtClean="0"/>
          </a:p>
          <a:p>
            <a:pPr>
              <a:buFont typeface="Wingdings" panose="05000000000000000000" pitchFamily="2" charset="2"/>
              <a:buChar char="Ø"/>
            </a:pPr>
            <a:r>
              <a:rPr kumimoji="0" lang="en-US" altLang="zh-CN" sz="6400" dirty="0" smtClean="0"/>
              <a:t>Click Add Printer and Check Clone Trooper &amp; Printer Connected with USB. If it not connected we not able to see the device under local printer. Select</a:t>
            </a:r>
            <a:endParaRPr kumimoji="0" lang="en-US" altLang="zh-CN" sz="1800" dirty="0"/>
          </a:p>
          <a:p>
            <a:pPr>
              <a:buFont typeface="Wingdings" panose="05000000000000000000" pitchFamily="2" charset="2"/>
              <a:buChar char="Ø"/>
            </a:pPr>
            <a:endParaRPr kumimoji="0" lang="en-US" altLang="zh-CN" sz="1800" dirty="0" smtClean="0"/>
          </a:p>
          <a:p>
            <a:pPr>
              <a:buFont typeface="Wingdings" panose="05000000000000000000" pitchFamily="2" charset="2"/>
              <a:buChar char="Ø"/>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b="1" dirty="0" smtClean="0"/>
          </a:p>
          <a:p>
            <a:pPr marL="0" indent="0">
              <a:buFont typeface="Arial" panose="020B0604020202020204" pitchFamily="34" charset="0"/>
              <a:buNone/>
            </a:pPr>
            <a:endParaRPr kumimoji="0" lang="en-US" altLang="zh-CN" sz="1800" dirty="0" smtClean="0"/>
          </a:p>
        </p:txBody>
      </p:sp>
      <p:pic>
        <p:nvPicPr>
          <p:cNvPr id="14" name="Picture 13"/>
          <p:cNvPicPr>
            <a:picLocks noChangeAspect="1"/>
          </p:cNvPicPr>
          <p:nvPr/>
        </p:nvPicPr>
        <p:blipFill>
          <a:blip r:embed="rId2"/>
          <a:stretch>
            <a:fillRect/>
          </a:stretch>
        </p:blipFill>
        <p:spPr>
          <a:xfrm>
            <a:off x="7709994" y="1529855"/>
            <a:ext cx="2673118" cy="1719346"/>
          </a:xfrm>
          <a:prstGeom prst="rect">
            <a:avLst/>
          </a:prstGeom>
        </p:spPr>
      </p:pic>
      <p:sp>
        <p:nvSpPr>
          <p:cNvPr id="18" name="Oval 17"/>
          <p:cNvSpPr/>
          <p:nvPr/>
        </p:nvSpPr>
        <p:spPr>
          <a:xfrm>
            <a:off x="488261" y="2225961"/>
            <a:ext cx="384915" cy="356828"/>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19" name="Oval 18"/>
          <p:cNvSpPr/>
          <p:nvPr/>
        </p:nvSpPr>
        <p:spPr>
          <a:xfrm>
            <a:off x="3728954" y="2290618"/>
            <a:ext cx="384915" cy="29217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pic>
        <p:nvPicPr>
          <p:cNvPr id="22" name="Picture 21"/>
          <p:cNvPicPr>
            <a:picLocks noChangeAspect="1"/>
          </p:cNvPicPr>
          <p:nvPr/>
        </p:nvPicPr>
        <p:blipFill>
          <a:blip r:embed="rId3"/>
          <a:stretch>
            <a:fillRect/>
          </a:stretch>
        </p:blipFill>
        <p:spPr>
          <a:xfrm>
            <a:off x="4200504" y="1625928"/>
            <a:ext cx="2841589" cy="1580283"/>
          </a:xfrm>
          <a:prstGeom prst="rect">
            <a:avLst/>
          </a:prstGeom>
        </p:spPr>
      </p:pic>
      <p:sp>
        <p:nvSpPr>
          <p:cNvPr id="24" name="Oval 23"/>
          <p:cNvSpPr/>
          <p:nvPr/>
        </p:nvSpPr>
        <p:spPr>
          <a:xfrm>
            <a:off x="7234155" y="2378366"/>
            <a:ext cx="384915" cy="29217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 name="Rectangle 2"/>
          <p:cNvSpPr/>
          <p:nvPr/>
        </p:nvSpPr>
        <p:spPr>
          <a:xfrm>
            <a:off x="8811491" y="2004289"/>
            <a:ext cx="1580857" cy="183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71419" y="2902116"/>
            <a:ext cx="443345" cy="2182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flipH="1">
            <a:off x="4251938" y="3242494"/>
            <a:ext cx="2394813" cy="369332"/>
          </a:xfrm>
          <a:prstGeom prst="rect">
            <a:avLst/>
          </a:prstGeom>
          <a:noFill/>
        </p:spPr>
        <p:txBody>
          <a:bodyPr wrap="square" rtlCol="0">
            <a:spAutoFit/>
          </a:bodyPr>
          <a:lstStyle/>
          <a:p>
            <a:r>
              <a:rPr lang="en-US" dirty="0" smtClean="0"/>
              <a:t>Before Connecting USB</a:t>
            </a:r>
            <a:endParaRPr lang="en-US" dirty="0"/>
          </a:p>
        </p:txBody>
      </p:sp>
      <p:sp>
        <p:nvSpPr>
          <p:cNvPr id="27" name="TextBox 26"/>
          <p:cNvSpPr txBox="1"/>
          <p:nvPr/>
        </p:nvSpPr>
        <p:spPr>
          <a:xfrm flipH="1">
            <a:off x="7849506" y="3274824"/>
            <a:ext cx="2394813" cy="369332"/>
          </a:xfrm>
          <a:prstGeom prst="rect">
            <a:avLst/>
          </a:prstGeom>
          <a:noFill/>
        </p:spPr>
        <p:txBody>
          <a:bodyPr wrap="square" rtlCol="0">
            <a:spAutoFit/>
          </a:bodyPr>
          <a:lstStyle/>
          <a:p>
            <a:r>
              <a:rPr lang="en-US" dirty="0" smtClean="0"/>
              <a:t>After Connecting USB</a:t>
            </a:r>
            <a:endParaRPr lang="en-US" dirty="0"/>
          </a:p>
        </p:txBody>
      </p:sp>
      <p:sp>
        <p:nvSpPr>
          <p:cNvPr id="29" name="內容版面配置區 2"/>
          <p:cNvSpPr txBox="1"/>
          <p:nvPr/>
        </p:nvSpPr>
        <p:spPr>
          <a:xfrm>
            <a:off x="778389" y="3714356"/>
            <a:ext cx="9917317" cy="563415"/>
          </a:xfrm>
          <a:prstGeom prst="rect">
            <a:avLst/>
          </a:prstGeom>
        </p:spPr>
        <p:txBody>
          <a:bodyPr lIns="101919" tIns="50960" rIns="101919" bIns="50960">
            <a:normAutofit fontScale="55000" lnSpcReduction="2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kumimoji="0" lang="en-US" altLang="zh-CN" sz="6400" dirty="0" smtClean="0"/>
          </a:p>
          <a:p>
            <a:pPr>
              <a:buFont typeface="Wingdings" panose="05000000000000000000" pitchFamily="2" charset="2"/>
              <a:buChar char="Ø"/>
            </a:pPr>
            <a:endParaRPr kumimoji="0" lang="en-US" altLang="zh-CN" sz="1800" dirty="0"/>
          </a:p>
          <a:p>
            <a:pPr>
              <a:buFont typeface="Wingdings" panose="05000000000000000000" pitchFamily="2" charset="2"/>
              <a:buChar char="Ø"/>
            </a:pPr>
            <a:endParaRPr kumimoji="0" lang="en-US" altLang="zh-CN" sz="1800" dirty="0" smtClean="0"/>
          </a:p>
          <a:p>
            <a:pPr>
              <a:buFont typeface="Wingdings" panose="05000000000000000000" pitchFamily="2" charset="2"/>
              <a:buChar char="Ø"/>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b="1" dirty="0" smtClean="0"/>
          </a:p>
          <a:p>
            <a:pPr marL="0" indent="0">
              <a:buFont typeface="Arial" panose="020B0604020202020204" pitchFamily="34" charset="0"/>
              <a:buNone/>
            </a:pPr>
            <a:endParaRPr kumimoji="0" lang="en-US" altLang="zh-CN" sz="1800" dirty="0" smtClean="0"/>
          </a:p>
        </p:txBody>
      </p:sp>
      <p:sp>
        <p:nvSpPr>
          <p:cNvPr id="30" name="內容版面配置區 2"/>
          <p:cNvSpPr txBox="1"/>
          <p:nvPr/>
        </p:nvSpPr>
        <p:spPr>
          <a:xfrm>
            <a:off x="360712" y="3652881"/>
            <a:ext cx="9917317" cy="563415"/>
          </a:xfrm>
          <a:prstGeom prst="rect">
            <a:avLst/>
          </a:prstGeom>
        </p:spPr>
        <p:txBody>
          <a:bodyPr lIns="101919" tIns="50960" rIns="101919" bIns="50960">
            <a:normAutofit fontScale="25000" lnSpcReduction="2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kumimoji="0" lang="en-US" altLang="zh-CN" sz="1800" dirty="0" smtClean="0"/>
          </a:p>
          <a:p>
            <a:pPr>
              <a:buFont typeface="Wingdings" panose="05000000000000000000" pitchFamily="2" charset="2"/>
              <a:buChar char="Ø"/>
            </a:pPr>
            <a:r>
              <a:rPr kumimoji="0" lang="en-US" altLang="zh-CN" sz="6400" dirty="0" smtClean="0"/>
              <a:t>Need to change Name and Description as Zebra RAW ,then click another make and select RAW in drop </a:t>
            </a:r>
            <a:r>
              <a:rPr kumimoji="0" lang="en-US" altLang="zh-CN" sz="6400" dirty="0" err="1" smtClean="0"/>
              <a:t>downlist</a:t>
            </a:r>
            <a:r>
              <a:rPr kumimoji="0" lang="en-US" altLang="zh-CN" sz="6400" dirty="0" smtClean="0"/>
              <a:t> click add </a:t>
            </a:r>
            <a:r>
              <a:rPr kumimoji="0" lang="en-US" altLang="zh-CN" sz="6400" dirty="0" err="1" smtClean="0"/>
              <a:t>printer,no</a:t>
            </a:r>
            <a:r>
              <a:rPr kumimoji="0" lang="en-US" altLang="zh-CN" sz="6400" dirty="0" smtClean="0"/>
              <a:t> need to change anything in default option.</a:t>
            </a:r>
            <a:endParaRPr kumimoji="0" lang="en-US" altLang="zh-CN" sz="6400" dirty="0"/>
          </a:p>
        </p:txBody>
      </p:sp>
      <p:sp>
        <p:nvSpPr>
          <p:cNvPr id="32" name="Oval 31"/>
          <p:cNvSpPr/>
          <p:nvPr/>
        </p:nvSpPr>
        <p:spPr>
          <a:xfrm>
            <a:off x="509962" y="4628027"/>
            <a:ext cx="310554" cy="314036"/>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US" dirty="0"/>
          </a:p>
        </p:txBody>
      </p:sp>
      <p:sp>
        <p:nvSpPr>
          <p:cNvPr id="33" name="Oval 32"/>
          <p:cNvSpPr/>
          <p:nvPr/>
        </p:nvSpPr>
        <p:spPr>
          <a:xfrm>
            <a:off x="3285123" y="4805009"/>
            <a:ext cx="310554" cy="314036"/>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sp>
        <p:nvSpPr>
          <p:cNvPr id="36" name="Oval 35"/>
          <p:cNvSpPr/>
          <p:nvPr/>
        </p:nvSpPr>
        <p:spPr>
          <a:xfrm>
            <a:off x="7113428" y="4807830"/>
            <a:ext cx="310554" cy="314036"/>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pic>
        <p:nvPicPr>
          <p:cNvPr id="23" name="Picture 22"/>
          <p:cNvPicPr>
            <a:picLocks noChangeAspect="1"/>
          </p:cNvPicPr>
          <p:nvPr/>
        </p:nvPicPr>
        <p:blipFill>
          <a:blip r:embed="rId4"/>
          <a:stretch>
            <a:fillRect/>
          </a:stretch>
        </p:blipFill>
        <p:spPr>
          <a:xfrm>
            <a:off x="951839" y="4334961"/>
            <a:ext cx="2229153" cy="1199191"/>
          </a:xfrm>
          <a:prstGeom prst="rect">
            <a:avLst/>
          </a:prstGeom>
        </p:spPr>
      </p:pic>
      <p:grpSp>
        <p:nvGrpSpPr>
          <p:cNvPr id="2" name="Group 1"/>
          <p:cNvGrpSpPr/>
          <p:nvPr/>
        </p:nvGrpSpPr>
        <p:grpSpPr>
          <a:xfrm>
            <a:off x="3670205" y="4350330"/>
            <a:ext cx="3179514" cy="1520525"/>
            <a:chOff x="3670205" y="4350330"/>
            <a:chExt cx="3179514" cy="1520525"/>
          </a:xfrm>
        </p:grpSpPr>
        <p:pic>
          <p:nvPicPr>
            <p:cNvPr id="28" name="Picture 27"/>
            <p:cNvPicPr>
              <a:picLocks noChangeAspect="1"/>
            </p:cNvPicPr>
            <p:nvPr/>
          </p:nvPicPr>
          <p:blipFill>
            <a:blip r:embed="rId5"/>
            <a:stretch>
              <a:fillRect/>
            </a:stretch>
          </p:blipFill>
          <p:spPr>
            <a:xfrm>
              <a:off x="3670205" y="4350330"/>
              <a:ext cx="1668413" cy="1502053"/>
            </a:xfrm>
            <a:prstGeom prst="rect">
              <a:avLst/>
            </a:prstGeom>
          </p:spPr>
        </p:pic>
        <p:pic>
          <p:nvPicPr>
            <p:cNvPr id="35" name="Picture 34"/>
            <p:cNvPicPr>
              <a:picLocks noChangeAspect="1"/>
            </p:cNvPicPr>
            <p:nvPr/>
          </p:nvPicPr>
          <p:blipFill>
            <a:blip r:embed="rId6"/>
            <a:stretch>
              <a:fillRect/>
            </a:stretch>
          </p:blipFill>
          <p:spPr>
            <a:xfrm>
              <a:off x="5334025" y="4353433"/>
              <a:ext cx="1515694" cy="1517422"/>
            </a:xfrm>
            <a:prstGeom prst="rect">
              <a:avLst/>
            </a:prstGeom>
          </p:spPr>
        </p:pic>
      </p:grpSp>
      <p:pic>
        <p:nvPicPr>
          <p:cNvPr id="37" name="Picture 36"/>
          <p:cNvPicPr>
            <a:picLocks noChangeAspect="1"/>
          </p:cNvPicPr>
          <p:nvPr/>
        </p:nvPicPr>
        <p:blipFill>
          <a:blip r:embed="rId7"/>
          <a:stretch>
            <a:fillRect/>
          </a:stretch>
        </p:blipFill>
        <p:spPr>
          <a:xfrm>
            <a:off x="6417945" y="3653155"/>
            <a:ext cx="4286250" cy="2199005"/>
          </a:xfrm>
          <a:prstGeom prst="rect">
            <a:avLst/>
          </a:prstGeom>
        </p:spPr>
      </p:pic>
      <p:sp>
        <p:nvSpPr>
          <p:cNvPr id="6" name="Rectangle 5"/>
          <p:cNvSpPr/>
          <p:nvPr/>
        </p:nvSpPr>
        <p:spPr>
          <a:xfrm>
            <a:off x="1014739" y="4525818"/>
            <a:ext cx="2166253" cy="498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5" y="4905120"/>
            <a:ext cx="928280" cy="213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883564" y="5119045"/>
            <a:ext cx="378691" cy="90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p:cNvSpPr>
            <a:spLocks noGrp="1"/>
          </p:cNvSpPr>
          <p:nvPr>
            <p:ph idx="1"/>
          </p:nvPr>
        </p:nvSpPr>
        <p:spPr>
          <a:xfrm>
            <a:off x="314036" y="849745"/>
            <a:ext cx="10160000" cy="5099081"/>
          </a:xfrm>
        </p:spPr>
        <p:txBody>
          <a:bodyPr>
            <a:normAutofit/>
          </a:bodyPr>
          <a:lstStyle/>
          <a:p>
            <a:pPr marL="0" indent="0">
              <a:buNone/>
            </a:pPr>
            <a:endParaRPr lang="en-US" altLang="zh-CN" sz="1600" dirty="0" smtClean="0"/>
          </a:p>
          <a:p>
            <a:pPr marL="0" indent="0">
              <a:buNone/>
            </a:pPr>
            <a:endParaRPr lang="en-US" altLang="zh-CN" sz="1600" dirty="0" smtClean="0"/>
          </a:p>
          <a:p>
            <a:pPr marL="0" indent="0">
              <a:buNone/>
            </a:pPr>
            <a:endParaRPr lang="en-US" altLang="zh-CN" sz="1600" dirty="0"/>
          </a:p>
        </p:txBody>
      </p:sp>
      <p:sp>
        <p:nvSpPr>
          <p:cNvPr id="5" name="Title 3"/>
          <p:cNvSpPr>
            <a:spLocks noGrp="1"/>
          </p:cNvSpPr>
          <p:nvPr>
            <p:ph type="title"/>
          </p:nvPr>
        </p:nvSpPr>
        <p:spPr>
          <a:xfrm>
            <a:off x="314036" y="124980"/>
            <a:ext cx="10160000" cy="650874"/>
          </a:xfrm>
        </p:spPr>
        <p:txBody>
          <a:bodyPr/>
          <a:lstStyle/>
          <a:p>
            <a:pPr algn="l"/>
            <a:r>
              <a:rPr lang="en-US" altLang="en-IN" sz="4000" dirty="0"/>
              <a:t>SET DEFAULT PRINTER</a:t>
            </a:r>
            <a:endParaRPr lang="en-US" altLang="en-IN" sz="4000" dirty="0"/>
          </a:p>
        </p:txBody>
      </p:sp>
      <p:sp>
        <p:nvSpPr>
          <p:cNvPr id="29" name="內容版面配置區 2"/>
          <p:cNvSpPr txBox="1"/>
          <p:nvPr/>
        </p:nvSpPr>
        <p:spPr>
          <a:xfrm>
            <a:off x="778389" y="4219181"/>
            <a:ext cx="9917317" cy="563415"/>
          </a:xfrm>
          <a:prstGeom prst="rect">
            <a:avLst/>
          </a:prstGeom>
        </p:spPr>
        <p:txBody>
          <a:bodyPr lIns="101919" tIns="50960" rIns="101919" bIns="50960">
            <a:normAutofit fontScale="70000" lnSpcReduction="2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kumimoji="0" lang="en-US" altLang="zh-CN" sz="1800" dirty="0" smtClean="0"/>
              <a:t>Click  </a:t>
            </a:r>
            <a:r>
              <a:rPr kumimoji="0" lang="en-US" altLang="zh-CN" sz="2400" b="1" dirty="0" smtClean="0"/>
              <a:t>Zebra_Technologies_ZTC_110xI4-600DPI_ZPL  </a:t>
            </a:r>
            <a:r>
              <a:rPr kumimoji="0" lang="en-US" altLang="zh-CN" sz="2400" dirty="0" smtClean="0"/>
              <a:t>window gets open in drop down set as default printer.  </a:t>
            </a:r>
            <a:endParaRPr kumimoji="0" lang="en-US" altLang="zh-CN" sz="2400" dirty="0" smtClean="0"/>
          </a:p>
          <a:p>
            <a:pPr marL="0" indent="0">
              <a:buFont typeface="Arial" panose="020B0604020202020204" pitchFamily="34" charset="0"/>
              <a:buNone/>
            </a:pPr>
            <a:endParaRPr kumimoji="0" lang="en-US" altLang="zh-CN" sz="2400" b="1" dirty="0" smtClean="0"/>
          </a:p>
          <a:p>
            <a:pPr>
              <a:buFont typeface="Wingdings" panose="05000000000000000000" pitchFamily="2" charset="2"/>
              <a:buChar char="Ø"/>
            </a:pPr>
            <a:endParaRPr kumimoji="0" lang="en-US" altLang="zh-CN" sz="1800" dirty="0" smtClean="0"/>
          </a:p>
          <a:p>
            <a:pPr marL="0" indent="0">
              <a:buFont typeface="Arial" panose="020B0604020202020204" pitchFamily="34" charset="0"/>
              <a:buNone/>
            </a:pPr>
            <a:endParaRPr kumimoji="0" lang="en-US" altLang="zh-CN" sz="1800" b="1" dirty="0" smtClean="0"/>
          </a:p>
          <a:p>
            <a:pPr marL="0" indent="0">
              <a:buFont typeface="Arial" panose="020B0604020202020204" pitchFamily="34" charset="0"/>
              <a:buNone/>
            </a:pPr>
            <a:endParaRPr kumimoji="0" lang="en-US" altLang="zh-CN" sz="1800" dirty="0" smtClean="0"/>
          </a:p>
        </p:txBody>
      </p:sp>
      <p:pic>
        <p:nvPicPr>
          <p:cNvPr id="9" name="Content Placeholder 1"/>
          <p:cNvPicPr>
            <a:picLocks noChangeAspect="1"/>
          </p:cNvPicPr>
          <p:nvPr/>
        </p:nvPicPr>
        <p:blipFill>
          <a:blip r:embed="rId1"/>
          <a:stretch>
            <a:fillRect/>
          </a:stretch>
        </p:blipFill>
        <p:spPr>
          <a:xfrm>
            <a:off x="859790" y="849630"/>
            <a:ext cx="9362440" cy="31908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p:cNvSpPr>
            <a:spLocks noGrp="1"/>
          </p:cNvSpPr>
          <p:nvPr>
            <p:ph idx="1"/>
          </p:nvPr>
        </p:nvSpPr>
        <p:spPr>
          <a:xfrm>
            <a:off x="314036" y="849745"/>
            <a:ext cx="10160000" cy="5099081"/>
          </a:xfrm>
        </p:spPr>
        <p:txBody>
          <a:bodyPr>
            <a:normAutofit/>
          </a:bodyPr>
          <a:lstStyle/>
          <a:p>
            <a:pPr marL="0" indent="0">
              <a:buNone/>
            </a:pPr>
            <a:endParaRPr lang="en-US" altLang="zh-CN" sz="1600" dirty="0" smtClean="0"/>
          </a:p>
          <a:p>
            <a:pPr marL="0" indent="0">
              <a:buNone/>
            </a:pPr>
            <a:endParaRPr lang="en-US" altLang="zh-CN" sz="1600" dirty="0" smtClean="0"/>
          </a:p>
          <a:p>
            <a:pPr marL="0" indent="0">
              <a:buNone/>
            </a:pPr>
            <a:endParaRPr lang="en-US" altLang="zh-CN" sz="1600" dirty="0"/>
          </a:p>
        </p:txBody>
      </p:sp>
      <p:sp>
        <p:nvSpPr>
          <p:cNvPr id="5" name="Title 3"/>
          <p:cNvSpPr>
            <a:spLocks noGrp="1"/>
          </p:cNvSpPr>
          <p:nvPr>
            <p:ph type="title"/>
          </p:nvPr>
        </p:nvSpPr>
        <p:spPr>
          <a:xfrm>
            <a:off x="314036" y="124980"/>
            <a:ext cx="10160000" cy="650874"/>
          </a:xfrm>
        </p:spPr>
        <p:txBody>
          <a:bodyPr/>
          <a:lstStyle/>
          <a:p>
            <a:pPr algn="l"/>
            <a:r>
              <a:rPr lang="en-US" altLang="en-IN" sz="4000" dirty="0"/>
              <a:t>TEST PRINTER</a:t>
            </a:r>
            <a:endParaRPr lang="en-US" altLang="en-IN" sz="4000" dirty="0"/>
          </a:p>
        </p:txBody>
      </p:sp>
      <p:pic>
        <p:nvPicPr>
          <p:cNvPr id="9" name="Picture 8"/>
          <p:cNvPicPr>
            <a:picLocks noChangeAspect="1"/>
          </p:cNvPicPr>
          <p:nvPr/>
        </p:nvPicPr>
        <p:blipFill>
          <a:blip r:embed="rId1"/>
          <a:stretch>
            <a:fillRect/>
          </a:stretch>
        </p:blipFill>
        <p:spPr>
          <a:xfrm>
            <a:off x="379730" y="1352550"/>
            <a:ext cx="9152255" cy="2628265"/>
          </a:xfrm>
          <a:prstGeom prst="rect">
            <a:avLst/>
          </a:prstGeom>
        </p:spPr>
      </p:pic>
      <p:sp>
        <p:nvSpPr>
          <p:cNvPr id="11" name="Text Box 10"/>
          <p:cNvSpPr txBox="1"/>
          <p:nvPr/>
        </p:nvSpPr>
        <p:spPr>
          <a:xfrm>
            <a:off x="1143000" y="4404995"/>
            <a:ext cx="5943600" cy="368300"/>
          </a:xfrm>
          <a:prstGeom prst="rect">
            <a:avLst/>
          </a:prstGeom>
          <a:noFill/>
        </p:spPr>
        <p:txBody>
          <a:bodyPr wrap="square" rtlCol="0">
            <a:spAutoFit/>
          </a:bodyPr>
          <a:lstStyle/>
          <a:p>
            <a:r>
              <a:rPr lang="en-US"/>
              <a:t>Maintenace --&gt; Print test page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7850" y="1737995"/>
            <a:ext cx="5724525" cy="2752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內容版面配置區 2"/>
          <p:cNvSpPr>
            <a:spLocks noGrp="1"/>
          </p:cNvSpPr>
          <p:nvPr>
            <p:ph idx="1"/>
          </p:nvPr>
        </p:nvSpPr>
        <p:spPr>
          <a:xfrm>
            <a:off x="314036" y="849745"/>
            <a:ext cx="10160000" cy="5099081"/>
          </a:xfrm>
        </p:spPr>
        <p:txBody>
          <a:bodyPr>
            <a:normAutofit/>
          </a:bodyPr>
          <a:lstStyle/>
          <a:p>
            <a:pPr marL="0" indent="0">
              <a:buNone/>
            </a:pPr>
            <a:endParaRPr lang="en-US" altLang="zh-CN" sz="1600" dirty="0" smtClean="0"/>
          </a:p>
          <a:p>
            <a:pPr marL="0" indent="0">
              <a:buNone/>
            </a:pPr>
            <a:endParaRPr lang="en-US" altLang="zh-CN" sz="1600" dirty="0" smtClean="0"/>
          </a:p>
          <a:p>
            <a:pPr marL="0" indent="0">
              <a:buNone/>
            </a:pPr>
            <a:endParaRPr lang="en-US" altLang="zh-CN" sz="1600" dirty="0"/>
          </a:p>
        </p:txBody>
      </p:sp>
      <p:sp>
        <p:nvSpPr>
          <p:cNvPr id="5" name="Title 3"/>
          <p:cNvSpPr>
            <a:spLocks noGrp="1"/>
          </p:cNvSpPr>
          <p:nvPr>
            <p:ph type="title"/>
          </p:nvPr>
        </p:nvSpPr>
        <p:spPr>
          <a:xfrm>
            <a:off x="314036" y="124980"/>
            <a:ext cx="10160000" cy="650874"/>
          </a:xfrm>
        </p:spPr>
        <p:txBody>
          <a:bodyPr/>
          <a:lstStyle/>
          <a:p>
            <a:pPr algn="l"/>
            <a:r>
              <a:rPr lang="en-US" altLang="en-IN" sz="4000" dirty="0"/>
              <a:t>LABEL ALIGNMENT</a:t>
            </a:r>
            <a:endParaRPr lang="en-US" altLang="en-IN" sz="4000" dirty="0"/>
          </a:p>
        </p:txBody>
      </p:sp>
      <p:sp>
        <p:nvSpPr>
          <p:cNvPr id="2" name="Rectangle 1"/>
          <p:cNvSpPr/>
          <p:nvPr/>
        </p:nvSpPr>
        <p:spPr>
          <a:xfrm>
            <a:off x="2028825" y="1871345"/>
            <a:ext cx="3734435" cy="19443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LABEL</a:t>
            </a:r>
            <a:endParaRPr lang="en-US"/>
          </a:p>
        </p:txBody>
      </p:sp>
      <p:cxnSp>
        <p:nvCxnSpPr>
          <p:cNvPr id="7" name="Straight Arrow Connector 6"/>
          <p:cNvCxnSpPr/>
          <p:nvPr/>
        </p:nvCxnSpPr>
        <p:spPr>
          <a:xfrm flipV="1">
            <a:off x="2990850" y="4128770"/>
            <a:ext cx="1143000" cy="9525"/>
          </a:xfrm>
          <a:prstGeom prst="straightConnector1">
            <a:avLst/>
          </a:prstGeom>
          <a:ln w="28575" cmpd="sng">
            <a:solidFill>
              <a:schemeClr val="tx1"/>
            </a:solidFill>
            <a:prstDash val="solid"/>
            <a:tailEnd type="arrow" w="med" len="med"/>
          </a:ln>
        </p:spPr>
        <p:style>
          <a:lnRef idx="1">
            <a:schemeClr val="dk1"/>
          </a:lnRef>
          <a:fillRef idx="0">
            <a:schemeClr val="dk1"/>
          </a:fillRef>
          <a:effectRef idx="0">
            <a:schemeClr val="dk1"/>
          </a:effectRef>
          <a:fontRef idx="minor">
            <a:schemeClr val="tx1"/>
          </a:fontRef>
        </p:style>
      </p:cxnSp>
      <p:sp>
        <p:nvSpPr>
          <p:cNvPr id="8" name="Text Box 7"/>
          <p:cNvSpPr txBox="1"/>
          <p:nvPr/>
        </p:nvSpPr>
        <p:spPr>
          <a:xfrm>
            <a:off x="4410075" y="4033520"/>
            <a:ext cx="1162685" cy="245110"/>
          </a:xfrm>
          <a:prstGeom prst="rect">
            <a:avLst/>
          </a:prstGeom>
          <a:noFill/>
        </p:spPr>
        <p:txBody>
          <a:bodyPr wrap="square" rtlCol="0">
            <a:spAutoFit/>
          </a:bodyPr>
          <a:lstStyle/>
          <a:p>
            <a:r>
              <a:rPr lang="en-US" sz="1000"/>
              <a:t>- (</a:t>
            </a:r>
            <a:r>
              <a:rPr lang="en-US" sz="1000">
                <a:sym typeface="+mn-ea"/>
              </a:rPr>
              <a:t>LEFT POSITION</a:t>
            </a:r>
            <a:r>
              <a:rPr lang="en-US" sz="1000"/>
              <a:t>)</a:t>
            </a:r>
            <a:endParaRPr lang="en-US" sz="1000"/>
          </a:p>
        </p:txBody>
      </p:sp>
      <p:cxnSp>
        <p:nvCxnSpPr>
          <p:cNvPr id="10" name="Straight Arrow Connector 9"/>
          <p:cNvCxnSpPr/>
          <p:nvPr/>
        </p:nvCxnSpPr>
        <p:spPr>
          <a:xfrm>
            <a:off x="6391275" y="2061845"/>
            <a:ext cx="0" cy="1171575"/>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6061075" y="3446145"/>
            <a:ext cx="1162685" cy="245110"/>
          </a:xfrm>
          <a:prstGeom prst="rect">
            <a:avLst/>
          </a:prstGeom>
          <a:noFill/>
        </p:spPr>
        <p:txBody>
          <a:bodyPr wrap="square" rtlCol="0">
            <a:spAutoFit/>
          </a:bodyPr>
          <a:lstStyle/>
          <a:p>
            <a:r>
              <a:rPr lang="en-US" sz="1000" dirty="0"/>
              <a:t>+ </a:t>
            </a:r>
            <a:r>
              <a:rPr lang="en-US" sz="1000" dirty="0" smtClean="0"/>
              <a:t>(</a:t>
            </a:r>
            <a:r>
              <a:rPr lang="en-US" sz="1000" dirty="0" smtClean="0">
                <a:sym typeface="+mn-ea"/>
              </a:rPr>
              <a:t>Label top</a:t>
            </a:r>
            <a:r>
              <a:rPr lang="en-US" sz="1000" dirty="0" smtClean="0"/>
              <a:t>)</a:t>
            </a:r>
            <a:endParaRPr lang="en-US" sz="1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300039" y="137206"/>
            <a:ext cx="9721215" cy="504000"/>
          </a:xfrm>
        </p:spPr>
        <p:txBody>
          <a:bodyPr/>
          <a:lstStyle/>
          <a:p>
            <a:pPr algn="l"/>
            <a:r>
              <a:rPr lang="en-US" altLang="en-IN" sz="4000" dirty="0"/>
              <a:t>ICCID</a:t>
            </a:r>
            <a:endParaRPr lang="en-US" altLang="en-IN" sz="4000" dirty="0"/>
          </a:p>
        </p:txBody>
      </p:sp>
      <p:sp>
        <p:nvSpPr>
          <p:cNvPr id="2" name="Text Box 1"/>
          <p:cNvSpPr txBox="1"/>
          <p:nvPr/>
        </p:nvSpPr>
        <p:spPr>
          <a:xfrm>
            <a:off x="414020" y="947420"/>
            <a:ext cx="9237980" cy="645160"/>
          </a:xfrm>
          <a:prstGeom prst="rect">
            <a:avLst/>
          </a:prstGeom>
          <a:noFill/>
        </p:spPr>
        <p:txBody>
          <a:bodyPr wrap="square" rtlCol="0">
            <a:spAutoFit/>
          </a:bodyPr>
          <a:lstStyle/>
          <a:p>
            <a:r>
              <a:rPr lang="en-US"/>
              <a:t>To Maintain</a:t>
            </a:r>
            <a:endParaRPr lang="en-US"/>
          </a:p>
          <a:p>
            <a:r>
              <a:rPr lang="en-US"/>
              <a:t>SELECT * FROM MODEL_D WHERE ATTRID='ICCID_INFO'</a:t>
            </a:r>
            <a:endParaRPr lang="en-US"/>
          </a:p>
        </p:txBody>
      </p:sp>
      <p:pic>
        <p:nvPicPr>
          <p:cNvPr id="3" name="Content Placeholder 2"/>
          <p:cNvPicPr>
            <a:picLocks noGrp="1" noChangeAspect="1"/>
          </p:cNvPicPr>
          <p:nvPr>
            <p:ph idx="1"/>
          </p:nvPr>
        </p:nvPicPr>
        <p:blipFill>
          <a:blip r:embed="rId1"/>
          <a:stretch>
            <a:fillRect/>
          </a:stretch>
        </p:blipFill>
        <p:spPr>
          <a:xfrm>
            <a:off x="480695" y="1699260"/>
            <a:ext cx="5312410" cy="4330700"/>
          </a:xfrm>
          <a:prstGeom prst="rect">
            <a:avLst/>
          </a:prstGeom>
        </p:spPr>
      </p:pic>
      <p:graphicFrame>
        <p:nvGraphicFramePr>
          <p:cNvPr id="4" name="Object 3">
            <a:hlinkClick r:id="" action="ppaction://ole?verb=0"/>
          </p:cNvPr>
          <p:cNvGraphicFramePr>
            <a:graphicFrameLocks noChangeAspect="1"/>
          </p:cNvGraphicFramePr>
          <p:nvPr/>
        </p:nvGraphicFramePr>
        <p:xfrm>
          <a:off x="9013190" y="796290"/>
          <a:ext cx="1395095" cy="902970"/>
        </p:xfrm>
        <a:graphic>
          <a:graphicData uri="http://schemas.openxmlformats.org/presentationml/2006/ole">
            <mc:AlternateContent xmlns:mc="http://schemas.openxmlformats.org/markup-compatibility/2006">
              <mc:Choice xmlns:v="urn:schemas-microsoft-com:vml" Requires="v">
                <p:oleObj spid="_x0000_s2054" name="" showAsIcon="1" r:id="rId2" imgW="971550" imgH="628650" progId="Excel.Sheet.12">
                  <p:embed/>
                </p:oleObj>
              </mc:Choice>
              <mc:Fallback>
                <p:oleObj name="" showAsIcon="1" r:id="rId2" imgW="971550" imgH="628650" progId="Excel.Sheet.12">
                  <p:embed/>
                  <p:pic>
                    <p:nvPicPr>
                      <p:cNvPr id="0" name="Picture 1024"/>
                      <p:cNvPicPr/>
                      <p:nvPr/>
                    </p:nvPicPr>
                    <p:blipFill>
                      <a:blip r:embed="rId3"/>
                      <a:stretch>
                        <a:fillRect/>
                      </a:stretch>
                    </p:blipFill>
                    <p:spPr>
                      <a:xfrm>
                        <a:off x="9013190" y="796290"/>
                        <a:ext cx="1395095" cy="902970"/>
                      </a:xfrm>
                      <a:prstGeom prst="rect">
                        <a:avLst/>
                      </a:prstGeom>
                    </p:spPr>
                  </p:pic>
                </p:oleObj>
              </mc:Fallback>
            </mc:AlternateContent>
          </a:graphicData>
        </a:graphic>
      </p:graphicFrame>
      <p:sp>
        <p:nvSpPr>
          <p:cNvPr id="6" name="Text Box 5"/>
          <p:cNvSpPr txBox="1"/>
          <p:nvPr/>
        </p:nvSpPr>
        <p:spPr>
          <a:xfrm>
            <a:off x="6430645" y="903605"/>
            <a:ext cx="2337435" cy="583565"/>
          </a:xfrm>
          <a:prstGeom prst="rect">
            <a:avLst/>
          </a:prstGeom>
          <a:noFill/>
        </p:spPr>
        <p:txBody>
          <a:bodyPr wrap="square" rtlCol="0">
            <a:spAutoFit/>
          </a:bodyPr>
          <a:lstStyle/>
          <a:p>
            <a:pPr algn="ctr"/>
            <a:r>
              <a:rPr lang="en-US" sz="1600">
                <a:solidFill>
                  <a:srgbClr val="FF0000"/>
                </a:solidFill>
              </a:rPr>
              <a:t>Input received Format for ICCID</a:t>
            </a:r>
            <a:endParaRPr lang="en-US" sz="1600">
              <a:solidFill>
                <a:srgbClr val="FF0000"/>
              </a:solidFill>
            </a:endParaRPr>
          </a:p>
        </p:txBody>
      </p:sp>
      <p:pic>
        <p:nvPicPr>
          <p:cNvPr id="7" name="Picture 6"/>
          <p:cNvPicPr>
            <a:picLocks noChangeAspect="1"/>
          </p:cNvPicPr>
          <p:nvPr/>
        </p:nvPicPr>
        <p:blipFill>
          <a:blip r:embed="rId4"/>
          <a:stretch>
            <a:fillRect/>
          </a:stretch>
        </p:blipFill>
        <p:spPr>
          <a:xfrm>
            <a:off x="6430645" y="1793875"/>
            <a:ext cx="4135755" cy="4330700"/>
          </a:xfrm>
          <a:prstGeom prst="rect">
            <a:avLst/>
          </a:prstGeom>
        </p:spPr>
      </p:pic>
      <p:cxnSp>
        <p:nvCxnSpPr>
          <p:cNvPr id="8" name="Straight Connector 7"/>
          <p:cNvCxnSpPr/>
          <p:nvPr/>
        </p:nvCxnSpPr>
        <p:spPr>
          <a:xfrm>
            <a:off x="6123305" y="903605"/>
            <a:ext cx="0" cy="506349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2763</Words>
  <Application>WPS Presentation</Application>
  <PresentationFormat>Custom</PresentationFormat>
  <Paragraphs>241</Paragraphs>
  <Slides>13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13</vt:i4>
      </vt:variant>
    </vt:vector>
  </HeadingPairs>
  <TitlesOfParts>
    <vt:vector size="26" baseType="lpstr">
      <vt:lpstr>Arial</vt:lpstr>
      <vt:lpstr>SimSun</vt:lpstr>
      <vt:lpstr>Wingdings</vt:lpstr>
      <vt:lpstr>Calibri</vt:lpstr>
      <vt:lpstr>PMingLiU</vt:lpstr>
      <vt:lpstr>Myriad Set SemiBold</vt:lpstr>
      <vt:lpstr>Microsoft JhengHei</vt:lpstr>
      <vt:lpstr>Microsoft YaHei</vt:lpstr>
      <vt:lpstr>Arial Unicode MS</vt:lpstr>
      <vt:lpstr>Office 佈景主題</vt:lpstr>
      <vt:lpstr>Excel.Sheet.12</vt:lpstr>
      <vt:lpstr>Excel.Sheet.8</vt:lpstr>
      <vt:lpstr>Package</vt:lpstr>
      <vt:lpstr>PowerPoint 演示文稿</vt:lpstr>
      <vt:lpstr>OPEN REMOTE SERVER # 1 </vt:lpstr>
      <vt:lpstr>REMOVE PRINTER #2</vt:lpstr>
      <vt:lpstr>ADDING PRINTER (ZEBRA)#3</vt:lpstr>
      <vt:lpstr>ADDING PRINTER(RAW)#4</vt:lpstr>
      <vt:lpstr>SET DEFAULT PRINTER</vt:lpstr>
      <vt:lpstr>TEST PRINTER</vt:lpstr>
      <vt:lpstr>LABEL ALIGNMENT</vt:lpstr>
      <vt:lpstr>ICCID</vt:lpstr>
      <vt:lpstr>TABLES USED</vt:lpstr>
      <vt:lpstr>FOR NEW MPNs </vt:lpstr>
      <vt:lpstr>FOR NEW MPNs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Lisa08 Wu(吳春妮_PSH)</dc:creator>
  <cp:lastModifiedBy>Janani_P</cp:lastModifiedBy>
  <cp:revision>1542</cp:revision>
  <cp:lastPrinted>2021-11-02T08:57:00Z</cp:lastPrinted>
  <dcterms:created xsi:type="dcterms:W3CDTF">2022-06-10T09:52:00Z</dcterms:created>
  <dcterms:modified xsi:type="dcterms:W3CDTF">2023-09-04T05:07:34Z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1033-11.8.2.8412</vt:lpwstr>
  </property>
</Properties>
</file>