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8"/>
  </p:handoutMasterIdLst>
  <p:sldIdLst>
    <p:sldId id="682" r:id="rId3"/>
    <p:sldId id="1090" r:id="rId5"/>
    <p:sldId id="1099" r:id="rId6"/>
    <p:sldId id="1098" r:id="rId7"/>
  </p:sldIdLst>
  <p:sldSz cx="10801350" cy="6858000"/>
  <p:notesSz cx="7103745" cy="10234295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PMingLiU" panose="02020500000000000000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PMingLiU" panose="02020500000000000000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PMingLiU" panose="02020500000000000000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PMingLiU" panose="02020500000000000000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PMingLiU" panose="02020500000000000000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PMingLiU" panose="02020500000000000000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PMingLiU" panose="02020500000000000000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PMingLiU" panose="02020500000000000000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PMingLiU" panose="02020500000000000000" pitchFamily="18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FF00"/>
    <a:srgbClr val="0000FF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078" autoAdjust="0"/>
    <p:restoredTop sz="97059" autoAdjust="0"/>
  </p:normalViewPr>
  <p:slideViewPr>
    <p:cSldViewPr snapToGrid="0" snapToObjects="1">
      <p:cViewPr varScale="1">
        <p:scale>
          <a:sx n="115" d="100"/>
          <a:sy n="115" d="100"/>
        </p:scale>
        <p:origin x="1446" y="108"/>
      </p:cViewPr>
      <p:guideLst>
        <p:guide orient="horz" pos="2090"/>
        <p:guide pos="340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52" d="100"/>
          <a:sy n="52" d="100"/>
        </p:scale>
        <p:origin x="-2664" y="-52"/>
      </p:cViewPr>
      <p:guideLst>
        <p:guide orient="horz" pos="2828"/>
        <p:guide pos="2184"/>
        <p:guide orient="horz" pos="3119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35A0F868-37EB-4F31-99E3-E1771199A671}" type="datetimeFigureOut">
              <a:rPr lang="zh-TW" altLang="en-US" smtClean="0"/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7DEE5C3D-C62F-4AE7-9B93-56190582B33B}" type="slidenum">
              <a:rPr lang="zh-TW" altLang="en-US" smtClean="0"/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fld id="{5E5E51D8-604A-4C55-A5AE-0F45B4B9610A}" type="datetimeFigureOut">
              <a:rPr lang="zh-CN" altLang="en-US"/>
            </a:fld>
            <a:endParaRPr lang="zh-CN" altLang="en-US" dirty="0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531813" y="768350"/>
            <a:ext cx="6040437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zh-TW" altLang="en-US" noProof="0"/>
              <a:t>按一下以編輯母片文字樣式</a:t>
            </a:r>
            <a:endParaRPr lang="zh-TW" altLang="en-US" noProof="0"/>
          </a:p>
          <a:p>
            <a:pPr lvl="1"/>
            <a:r>
              <a:rPr lang="zh-TW" altLang="en-US" noProof="0"/>
              <a:t>第二層</a:t>
            </a:r>
            <a:endParaRPr lang="zh-TW" altLang="en-US" noProof="0"/>
          </a:p>
          <a:p>
            <a:pPr lvl="2"/>
            <a:r>
              <a:rPr lang="zh-TW" altLang="en-US" noProof="0"/>
              <a:t>第三層</a:t>
            </a:r>
            <a:endParaRPr lang="zh-TW" altLang="en-US" noProof="0"/>
          </a:p>
          <a:p>
            <a:pPr lvl="3"/>
            <a:r>
              <a:rPr lang="zh-TW" altLang="en-US" noProof="0"/>
              <a:t>第四層</a:t>
            </a:r>
            <a:endParaRPr lang="zh-TW" altLang="en-US" noProof="0"/>
          </a:p>
          <a:p>
            <a:pPr lvl="4"/>
            <a:r>
              <a:rPr lang="zh-TW" altLang="en-US" noProof="0"/>
              <a:t>第五層</a:t>
            </a:r>
            <a:endParaRPr lang="zh-CN" altLang="en-US" noProof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fld id="{FB3EBD46-73E8-4BC0-935D-892A713AAC73}" type="slidenum">
              <a:rPr lang="zh-CN" altLang="en-US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B3EBD46-73E8-4BC0-935D-892A713AAC73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9" name="圖片 15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528" y="0"/>
            <a:ext cx="1079429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8606" name="標題 1"/>
          <p:cNvSpPr>
            <a:spLocks noGrp="1"/>
          </p:cNvSpPr>
          <p:nvPr>
            <p:ph type="title" hasCustomPrompt="1"/>
          </p:nvPr>
        </p:nvSpPr>
        <p:spPr>
          <a:xfrm>
            <a:off x="540069" y="188641"/>
            <a:ext cx="9721215" cy="504000"/>
          </a:xfrm>
          <a:prstGeom prst="rect">
            <a:avLst/>
          </a:prstGeom>
        </p:spPr>
        <p:txBody>
          <a:bodyPr lIns="101919" tIns="50960" rIns="101919" bIns="50960"/>
          <a:lstStyle/>
          <a:p>
            <a:r>
              <a:rPr lang="en-US" altLang="zh-TW" dirty="0"/>
              <a:t>Click to Edit Title Text Styles</a:t>
            </a:r>
            <a:endParaRPr lang="en-US" dirty="0"/>
          </a:p>
        </p:txBody>
      </p:sp>
      <p:sp>
        <p:nvSpPr>
          <p:cNvPr id="1048607" name="內容版面配置區 2"/>
          <p:cNvSpPr>
            <a:spLocks noGrp="1"/>
          </p:cNvSpPr>
          <p:nvPr>
            <p:ph idx="1" hasCustomPrompt="1"/>
          </p:nvPr>
        </p:nvSpPr>
        <p:spPr>
          <a:xfrm>
            <a:off x="540069" y="836711"/>
            <a:ext cx="9721215" cy="5364149"/>
          </a:xfrm>
          <a:prstGeom prst="rect">
            <a:avLst/>
          </a:prstGeom>
        </p:spPr>
        <p:txBody>
          <a:bodyPr lIns="101919" tIns="50960" rIns="101919" bIns="50960"/>
          <a:lstStyle/>
          <a:p>
            <a:pPr lvl="0"/>
            <a:r>
              <a:rPr lang="en-US" altLang="zh-TW" dirty="0"/>
              <a:t>Click to Edit Text Styles</a:t>
            </a:r>
            <a:endParaRPr lang="en-US" altLang="zh-TW" dirty="0"/>
          </a:p>
          <a:p>
            <a:pPr lvl="1"/>
            <a:r>
              <a:rPr lang="en-US" altLang="zh-TW" dirty="0"/>
              <a:t>Second Level</a:t>
            </a:r>
            <a:endParaRPr lang="zh-TW" altLang="en-US" dirty="0"/>
          </a:p>
          <a:p>
            <a:pPr lvl="2"/>
            <a:r>
              <a:rPr lang="en-US" altLang="zh-TW" dirty="0"/>
              <a:t>Third Level</a:t>
            </a:r>
            <a:endParaRPr lang="zh-TW" altLang="en-US" dirty="0"/>
          </a:p>
          <a:p>
            <a:pPr lvl="3"/>
            <a:r>
              <a:rPr lang="en-US" altLang="zh-TW" dirty="0"/>
              <a:t>Forth Level</a:t>
            </a:r>
            <a:endParaRPr lang="zh-TW" altLang="en-US" dirty="0"/>
          </a:p>
        </p:txBody>
      </p:sp>
      <p:cxnSp>
        <p:nvCxnSpPr>
          <p:cNvPr id="3145733" name="直線接點 4"/>
          <p:cNvCxnSpPr>
            <a:cxnSpLocks noChangeShapeType="1"/>
          </p:cNvCxnSpPr>
          <p:nvPr userDrawn="1"/>
        </p:nvCxnSpPr>
        <p:spPr bwMode="auto">
          <a:xfrm>
            <a:off x="299639" y="764705"/>
            <a:ext cx="10202075" cy="72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048608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7817045" y="6345784"/>
            <a:ext cx="2520433" cy="364599"/>
          </a:xfrm>
          <a:prstGeom prst="rect">
            <a:avLst/>
          </a:prstGeom>
        </p:spPr>
        <p:txBody>
          <a:bodyPr/>
          <a:lstStyle>
            <a:lvl1pPr algn="r">
              <a:defRPr sz="130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1pPr>
          </a:lstStyle>
          <a:p>
            <a:fld id="{01F805CC-F6C3-4C6F-8E01-17D391709BDD}" type="slidenum">
              <a:rPr lang="zh-TW" altLang="en-US" smtClean="0">
                <a:solidFill>
                  <a:srgbClr val="FFFFFF">
                    <a:lumMod val="50000"/>
                  </a:srgbClr>
                </a:solidFill>
              </a:rPr>
            </a:fld>
            <a:endParaRPr lang="zh-TW" altLang="en-US" dirty="0">
              <a:solidFill>
                <a:srgbClr val="FFFFFF">
                  <a:lumMod val="50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145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15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529" y="0"/>
            <a:ext cx="1079429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圖片 16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3529" y="0"/>
            <a:ext cx="1079429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內容版面配置區 7"/>
          <p:cNvSpPr>
            <a:spLocks noGrp="1"/>
          </p:cNvSpPr>
          <p:nvPr>
            <p:ph sz="quarter" idx="11"/>
          </p:nvPr>
        </p:nvSpPr>
        <p:spPr>
          <a:xfrm>
            <a:off x="359811" y="363433"/>
            <a:ext cx="3841499" cy="565572"/>
          </a:xfrm>
          <a:prstGeom prst="rect">
            <a:avLst/>
          </a:prstGeom>
        </p:spPr>
        <p:txBody>
          <a:bodyPr/>
          <a:lstStyle>
            <a:lvl1pPr marL="0" marR="0" indent="0" algn="l" defTabSz="1024255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sz="3135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512445" indent="0">
              <a:buNone/>
              <a:defRPr sz="3135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</p:txBody>
      </p:sp>
      <p:sp>
        <p:nvSpPr>
          <p:cNvPr id="10" name="內容版面配置區 9"/>
          <p:cNvSpPr>
            <a:spLocks noGrp="1"/>
          </p:cNvSpPr>
          <p:nvPr>
            <p:ph sz="quarter" idx="12"/>
          </p:nvPr>
        </p:nvSpPr>
        <p:spPr>
          <a:xfrm>
            <a:off x="359811" y="927392"/>
            <a:ext cx="4721623" cy="56557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90" i="0">
                <a:solidFill>
                  <a:schemeClr val="accent1">
                    <a:lumMod val="75000"/>
                  </a:schemeClr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512445" indent="0">
              <a:buNone/>
              <a:defRPr sz="1790" i="1">
                <a:solidFill>
                  <a:schemeClr val="accent1">
                    <a:lumMod val="75000"/>
                  </a:schemeClr>
                </a:solidFill>
              </a:defRPr>
            </a:lvl2pPr>
            <a:lvl3pPr marL="1024255" indent="0">
              <a:buNone/>
              <a:defRPr sz="1790" i="1">
                <a:solidFill>
                  <a:schemeClr val="accent1">
                    <a:lumMod val="75000"/>
                  </a:schemeClr>
                </a:solidFill>
              </a:defRPr>
            </a:lvl3pPr>
            <a:lvl4pPr marL="1536700" indent="0">
              <a:buNone/>
              <a:defRPr sz="1790" i="1">
                <a:solidFill>
                  <a:schemeClr val="accent1">
                    <a:lumMod val="75000"/>
                  </a:schemeClr>
                </a:solidFill>
              </a:defRPr>
            </a:lvl4pPr>
            <a:lvl5pPr marL="2048510" indent="0">
              <a:buNone/>
              <a:defRPr sz="1790" i="1">
                <a:solidFill>
                  <a:schemeClr val="accent1">
                    <a:lumMod val="75000"/>
                  </a:schemeClr>
                </a:solidFill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  <a:endParaRPr lang="zh-TW" altLang="en-US" dirty="0"/>
          </a:p>
        </p:txBody>
      </p:sp>
      <p:sp>
        <p:nvSpPr>
          <p:cNvPr id="12" name="內容版面配置區 11"/>
          <p:cNvSpPr>
            <a:spLocks noGrp="1"/>
          </p:cNvSpPr>
          <p:nvPr>
            <p:ph sz="quarter" idx="13"/>
          </p:nvPr>
        </p:nvSpPr>
        <p:spPr>
          <a:xfrm>
            <a:off x="359810" y="1492795"/>
            <a:ext cx="10000597" cy="459840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70" baseline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512445" indent="0">
              <a:buNone/>
              <a:defRPr/>
            </a:lvl2pPr>
            <a:lvl3pPr marL="1024255" indent="0">
              <a:buNone/>
              <a:defRPr/>
            </a:lvl3pPr>
            <a:lvl4pPr marL="1536700" indent="0">
              <a:buNone/>
              <a:defRPr/>
            </a:lvl4pPr>
            <a:lvl5pPr marL="2048510" indent="0">
              <a:buNone/>
              <a:defRPr/>
            </a:lvl5pPr>
          </a:lstStyle>
          <a:p>
            <a:pPr lvl="0"/>
            <a:r>
              <a:rPr lang="zh-TW" altLang="en-US" dirty="0"/>
              <a:t>按一下以編輯母片文字樣式</a:t>
            </a:r>
            <a:endParaRPr lang="zh-TW" altLang="en-US" dirty="0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4"/>
          </p:nvPr>
        </p:nvSpPr>
        <p:spPr>
          <a:xfrm>
            <a:off x="7817045" y="6345785"/>
            <a:ext cx="2520433" cy="364599"/>
          </a:xfrm>
          <a:prstGeom prst="rect">
            <a:avLst/>
          </a:prstGeom>
        </p:spPr>
        <p:txBody>
          <a:bodyPr/>
          <a:lstStyle>
            <a:lvl1pPr algn="r">
              <a:defRPr sz="1345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1pPr>
          </a:lstStyle>
          <a:p>
            <a:pPr>
              <a:defRPr/>
            </a:pPr>
            <a:fld id="{531CE474-C8EB-40ED-A020-B00DF29D8E79}" type="slidenum">
              <a:rPr lang="zh-TW" altLang="en-US"/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4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8" y="0"/>
            <a:ext cx="1079429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內容版面配置區 7"/>
          <p:cNvSpPr>
            <a:spLocks noGrp="1"/>
          </p:cNvSpPr>
          <p:nvPr>
            <p:ph sz="quarter" idx="11"/>
          </p:nvPr>
        </p:nvSpPr>
        <p:spPr>
          <a:xfrm>
            <a:off x="359810" y="363432"/>
            <a:ext cx="3841499" cy="565572"/>
          </a:xfrm>
          <a:prstGeom prst="rect">
            <a:avLst/>
          </a:prstGeom>
        </p:spPr>
        <p:txBody>
          <a:bodyPr/>
          <a:lstStyle>
            <a:lvl1pPr marL="0" marR="0" indent="0" algn="l" defTabSz="1099185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sz="380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>
              <a:defRPr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</a:lstStyle>
          <a:p>
            <a:pPr lvl="0"/>
            <a:r>
              <a:rPr lang="zh-TW" altLang="en-US" dirty="0"/>
              <a:t>按一下以編輯母片文字樣式</a:t>
            </a:r>
            <a:endParaRPr lang="zh-TW" altLang="en-US" dirty="0"/>
          </a:p>
          <a:p>
            <a:pPr lvl="1"/>
            <a:r>
              <a:rPr lang="zh-TW" altLang="en-US" dirty="0"/>
              <a:t>第二層</a:t>
            </a:r>
            <a:endParaRPr lang="zh-TW" altLang="en-US" dirty="0"/>
          </a:p>
        </p:txBody>
      </p:sp>
      <p:sp>
        <p:nvSpPr>
          <p:cNvPr id="10" name="內容版面配置區 9"/>
          <p:cNvSpPr>
            <a:spLocks noGrp="1"/>
          </p:cNvSpPr>
          <p:nvPr>
            <p:ph sz="quarter" idx="12"/>
          </p:nvPr>
        </p:nvSpPr>
        <p:spPr>
          <a:xfrm>
            <a:off x="359810" y="927391"/>
            <a:ext cx="4721623" cy="56557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900" i="1">
                <a:solidFill>
                  <a:schemeClr val="accent1">
                    <a:lumMod val="75000"/>
                  </a:schemeClr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549910" indent="0">
              <a:buNone/>
              <a:defRPr sz="1900" i="1">
                <a:solidFill>
                  <a:schemeClr val="accent1">
                    <a:lumMod val="75000"/>
                  </a:schemeClr>
                </a:solidFill>
              </a:defRPr>
            </a:lvl2pPr>
            <a:lvl3pPr marL="1099185" indent="0">
              <a:buNone/>
              <a:defRPr sz="1900" i="1">
                <a:solidFill>
                  <a:schemeClr val="accent1">
                    <a:lumMod val="75000"/>
                  </a:schemeClr>
                </a:solidFill>
              </a:defRPr>
            </a:lvl3pPr>
            <a:lvl4pPr marL="1649095" indent="0">
              <a:buNone/>
              <a:defRPr sz="1900" i="1">
                <a:solidFill>
                  <a:schemeClr val="accent1">
                    <a:lumMod val="75000"/>
                  </a:schemeClr>
                </a:solidFill>
              </a:defRPr>
            </a:lvl4pPr>
            <a:lvl5pPr marL="2199005" indent="0">
              <a:buNone/>
              <a:defRPr sz="1900" i="1">
                <a:solidFill>
                  <a:schemeClr val="accent1">
                    <a:lumMod val="75000"/>
                  </a:schemeClr>
                </a:solidFill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  <a:endParaRPr lang="zh-TW" altLang="en-US" dirty="0"/>
          </a:p>
        </p:txBody>
      </p:sp>
      <p:sp>
        <p:nvSpPr>
          <p:cNvPr id="12" name="內容版面配置區 11"/>
          <p:cNvSpPr>
            <a:spLocks noGrp="1"/>
          </p:cNvSpPr>
          <p:nvPr>
            <p:ph sz="quarter" idx="13"/>
          </p:nvPr>
        </p:nvSpPr>
        <p:spPr>
          <a:xfrm>
            <a:off x="359810" y="1492795"/>
            <a:ext cx="10000597" cy="459840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 baseline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549910" indent="0">
              <a:buNone/>
              <a:defRPr/>
            </a:lvl2pPr>
            <a:lvl3pPr marL="1099185" indent="0">
              <a:buNone/>
              <a:defRPr/>
            </a:lvl3pPr>
            <a:lvl4pPr marL="1649095" indent="0">
              <a:buNone/>
              <a:defRPr/>
            </a:lvl4pPr>
            <a:lvl5pPr marL="2199005" indent="0">
              <a:buNone/>
              <a:defRPr/>
            </a:lvl5pPr>
          </a:lstStyle>
          <a:p>
            <a:pPr lvl="0"/>
            <a:r>
              <a:rPr lang="zh-TW" altLang="en-US" dirty="0"/>
              <a:t>按一下以編輯母片文字樣式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4"/>
          </p:nvPr>
        </p:nvSpPr>
        <p:spPr>
          <a:xfrm>
            <a:off x="7817045" y="6345785"/>
            <a:ext cx="2520433" cy="364599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1pPr>
          </a:lstStyle>
          <a:p>
            <a:pPr>
              <a:defRPr/>
            </a:pPr>
            <a:fld id="{FA5052C2-114B-4545-8D02-4DEBDBA26EA6}" type="slidenum">
              <a:rPr lang="zh-TW" altLang="en-US"/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PEGATR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58" y="39128"/>
            <a:ext cx="1079429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直線接點 2"/>
          <p:cNvCxnSpPr/>
          <p:nvPr userDrawn="1"/>
        </p:nvCxnSpPr>
        <p:spPr>
          <a:xfrm flipV="1">
            <a:off x="201070" y="645606"/>
            <a:ext cx="10480343" cy="40906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539750" y="6356350"/>
            <a:ext cx="25209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CD893F7-D189-449F-A572-A75E366623AA}" type="datetimeFigureOut">
              <a:rPr lang="zh-CN" altLang="en-US"/>
            </a:fld>
            <a:endParaRPr lang="zh-CN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690938" y="6356350"/>
            <a:ext cx="34194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7740650" y="6356350"/>
            <a:ext cx="25209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886350C6-680B-4C01-BCCA-57C787450611}" type="slidenum">
              <a:rPr lang="zh-CN" altLang="en-US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SimSun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SimSun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SimSun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SimSun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SimSun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SimSun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SimSun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SimSun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3"/>
          <p:cNvSpPr txBox="1">
            <a:spLocks noChangeArrowheads="1"/>
          </p:cNvSpPr>
          <p:nvPr/>
        </p:nvSpPr>
        <p:spPr bwMode="auto">
          <a:xfrm>
            <a:off x="332508" y="2813692"/>
            <a:ext cx="1022465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9pPr>
          </a:lstStyle>
          <a:p>
            <a:pPr algn="ctr"/>
            <a:r>
              <a:rPr kumimoji="0" lang="en-US" altLang="zh-TW" sz="36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LABEL SOFT COPY PRINT SOP</a:t>
            </a:r>
            <a:endParaRPr kumimoji="0" lang="en-US" altLang="zh-TW" sz="3600" b="1" dirty="0">
              <a:solidFill>
                <a:schemeClr val="accent1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DFKai-SB" panose="03000509000000000000" pitchFamily="65" charset="-12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5"/>
          <p:cNvSpPr txBox="1"/>
          <p:nvPr/>
        </p:nvSpPr>
        <p:spPr>
          <a:xfrm>
            <a:off x="303530" y="879475"/>
            <a:ext cx="1050099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DB : PIKGP1QA</a:t>
            </a:r>
            <a:endParaRPr lang="en-US" sz="1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TABLE MAINTAINENCE :</a:t>
            </a:r>
            <a:endParaRPr lang="en-US" sz="14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IOTYPE : </a:t>
            </a:r>
            <a:r>
              <a:rPr lang="en-US" sz="140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315</a:t>
            </a:r>
            <a:r>
              <a:rPr 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(Soft Copy)  -- SELECT </a:t>
            </a:r>
            <a:r>
              <a:rPr lang="en-US" sz="140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ATTRID </a:t>
            </a:r>
            <a:r>
              <a:rPr 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FROM MODEL_D WHERE MODELID='MU0Y3HN/A' and attrid='</a:t>
            </a:r>
            <a:r>
              <a:rPr lang="en-US" sz="140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IOTYPE</a:t>
            </a:r>
            <a:r>
              <a:rPr 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'.</a:t>
            </a:r>
            <a:endParaRPr lang="en-US" sz="1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PRICE Need to be Maintained at--  SELECT </a:t>
            </a:r>
            <a:r>
              <a:rPr lang="en-US" sz="140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ATTRINFO </a:t>
            </a:r>
            <a:r>
              <a:rPr 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FROM MODEL_D WHERE MODELID='MU0Y3HN/A' and attrid='</a:t>
            </a:r>
            <a:r>
              <a:rPr lang="en-US" sz="140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SMALL_IOTYPE</a:t>
            </a:r>
            <a:r>
              <a:rPr 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'</a:t>
            </a:r>
            <a:endParaRPr lang="en-US" sz="1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endParaRPr lang="en-US" sz="1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6720" y="2865755"/>
            <a:ext cx="7448550" cy="2373630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275590" y="187960"/>
            <a:ext cx="101542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STEP 1 - TO PRINT SOFT COPY (PIKGP1QA) </a:t>
            </a:r>
            <a:endParaRPr lang="en-US" sz="24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399415" y="5384800"/>
            <a:ext cx="990600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sz="14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Note : If Hard copy requested to print than make use of</a:t>
            </a: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IOTYPE : </a:t>
            </a:r>
            <a:r>
              <a:rPr lang="en-US" sz="140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313</a:t>
            </a:r>
            <a:r>
              <a:rPr 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(Hard Copy)  -- SELECT </a:t>
            </a:r>
            <a:r>
              <a:rPr lang="en-US" sz="140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ATTRID </a:t>
            </a:r>
            <a:r>
              <a:rPr 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FROM MODEL_D WHERE MODELID='MU103HN/A' and attrid='</a:t>
            </a:r>
            <a:r>
              <a:rPr lang="en-US" sz="140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SMALL_IOTYPE</a:t>
            </a:r>
            <a:r>
              <a:rPr 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'.</a:t>
            </a:r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5"/>
          <p:cNvSpPr txBox="1"/>
          <p:nvPr/>
        </p:nvSpPr>
        <p:spPr>
          <a:xfrm>
            <a:off x="275590" y="835660"/>
            <a:ext cx="1050099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DB : PIKGP1</a:t>
            </a:r>
            <a:endParaRPr lang="en-US" sz="1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endParaRPr lang="en-US" sz="1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TABLE MAINTAINENCE :</a:t>
            </a:r>
            <a:endParaRPr lang="en-US" sz="14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IOTYPE : </a:t>
            </a:r>
            <a:r>
              <a:rPr lang="en-US" sz="140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180 </a:t>
            </a:r>
            <a:r>
              <a:rPr 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-- SELECT </a:t>
            </a:r>
            <a:r>
              <a:rPr lang="en-US" sz="140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ATTRID </a:t>
            </a:r>
            <a:r>
              <a:rPr 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FROM MODEL_D WHERE MODELID='MU0Y3HN/A' and attrid='</a:t>
            </a:r>
            <a:r>
              <a:rPr lang="en-US" sz="140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IOTYPE</a:t>
            </a:r>
            <a:r>
              <a:rPr 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'.</a:t>
            </a:r>
            <a:endParaRPr lang="en-US" sz="1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PRICE Need to be Maintained at--  SELECT </a:t>
            </a:r>
            <a:r>
              <a:rPr lang="en-US" sz="140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ATTRINFO </a:t>
            </a:r>
            <a:r>
              <a:rPr 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FROM MODEL_D WHERE MODELID='MU0Y3HN/A' and attrid='</a:t>
            </a:r>
            <a:r>
              <a:rPr lang="en-US" sz="140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SMALL_IOTYPE</a:t>
            </a:r>
            <a:r>
              <a:rPr 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'</a:t>
            </a:r>
            <a:endParaRPr lang="en-US" sz="1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endParaRPr lang="en-US" sz="1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6720" y="2865755"/>
            <a:ext cx="7448550" cy="2373630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275590" y="187960"/>
            <a:ext cx="104622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STEP 2 - TO MAINTAIN TEMPLATE AND PRICE IN PROD DB (PIKGP1) </a:t>
            </a:r>
            <a:endParaRPr lang="en-US" sz="24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投影片編號版面配置區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817045" y="6321589"/>
            <a:ext cx="2520433" cy="361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9pPr>
          </a:lstStyle>
          <a:p>
            <a:pPr eaLnBrk="1" hangingPunct="1"/>
            <a:fld id="{2FC0C7F8-1226-4C14-92DC-EE7C58797036}" type="slidenum">
              <a:rPr lang="zh-TW" altLang="en-US" sz="1335"/>
            </a:fld>
            <a:endParaRPr lang="zh-TW" altLang="en-US" sz="1335"/>
          </a:p>
        </p:txBody>
      </p:sp>
      <p:pic>
        <p:nvPicPr>
          <p:cNvPr id="31747" name="圖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285" y="96520"/>
            <a:ext cx="10559415" cy="6665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774</Words>
  <Application>WPS Presentation</Application>
  <PresentationFormat>Custom</PresentationFormat>
  <Paragraphs>28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5" baseType="lpstr">
      <vt:lpstr>Arial</vt:lpstr>
      <vt:lpstr>SimSun</vt:lpstr>
      <vt:lpstr>Wingdings</vt:lpstr>
      <vt:lpstr>Calibri</vt:lpstr>
      <vt:lpstr>PMingLiU</vt:lpstr>
      <vt:lpstr>Arial Unicode MS</vt:lpstr>
      <vt:lpstr>Times New Roman</vt:lpstr>
      <vt:lpstr>DFKai-SB</vt:lpstr>
      <vt:lpstr>Microsoft YaHei</vt:lpstr>
      <vt:lpstr>Arial Unicode MS</vt:lpstr>
      <vt:lpstr>Office 佈景主題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Lisa08 Wu(吳春妮_PSH)</dc:creator>
  <cp:lastModifiedBy>Janani_P</cp:lastModifiedBy>
  <cp:revision>1548</cp:revision>
  <cp:lastPrinted>2020-09-24T11:40:00Z</cp:lastPrinted>
  <dcterms:created xsi:type="dcterms:W3CDTF">2022-04-19T08:26:00Z</dcterms:created>
  <dcterms:modified xsi:type="dcterms:W3CDTF">2023-09-09T03:25:29Z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1033-11.8.2.8412</vt:lpwstr>
  </property>
</Properties>
</file>