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682" r:id="rId3"/>
    <p:sldId id="1090" r:id="rId5"/>
    <p:sldId id="1099" r:id="rId6"/>
    <p:sldId id="1101" r:id="rId7"/>
    <p:sldId id="1102" r:id="rId8"/>
    <p:sldId id="1103" r:id="rId9"/>
    <p:sldId id="1098" r:id="rId10"/>
  </p:sldIdLst>
  <p:sldSz cx="1080135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78" autoAdjust="0"/>
    <p:restoredTop sz="97059" autoAdjust="0"/>
  </p:normalViewPr>
  <p:slideViewPr>
    <p:cSldViewPr snapToGrid="0" snapToObjects="1">
      <p:cViewPr varScale="1">
        <p:scale>
          <a:sx n="115" d="100"/>
          <a:sy n="115" d="100"/>
        </p:scale>
        <p:origin x="1446" y="108"/>
      </p:cViewPr>
      <p:guideLst>
        <p:guide orient="horz" pos="209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64" y="-52"/>
      </p:cViewPr>
      <p:guideLst>
        <p:guide orient="horz" pos="2828"/>
        <p:guide pos="2166"/>
        <p:guide orient="horz" pos="3119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5A0F868-37EB-4F31-99E3-E1771199A67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EE5C3D-C62F-4AE7-9B93-56190582B33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E5E51D8-604A-4C55-A5AE-0F45B4B9610A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768350"/>
            <a:ext cx="60404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 noProof="0"/>
              <a:t>按一下以編輯母片文字樣式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CN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B3EBD46-73E8-4BC0-935D-892A713AAC73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BD46-73E8-4BC0-935D-892A713AAC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8" y="0"/>
            <a:ext cx="107942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6" name="標題 1"/>
          <p:cNvSpPr>
            <a:spLocks noGrp="1"/>
          </p:cNvSpPr>
          <p:nvPr>
            <p:ph type="title" hasCustomPrompt="1"/>
          </p:nvPr>
        </p:nvSpPr>
        <p:spPr>
          <a:xfrm>
            <a:off x="540069" y="188641"/>
            <a:ext cx="9721215" cy="504000"/>
          </a:xfrm>
          <a:prstGeom prst="rect">
            <a:avLst/>
          </a:prstGeom>
        </p:spPr>
        <p:txBody>
          <a:bodyPr lIns="101919" tIns="50960" rIns="101919" bIns="50960"/>
          <a:lstStyle/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1048607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40069" y="836711"/>
            <a:ext cx="9721215" cy="5364149"/>
          </a:xfrm>
          <a:prstGeom prst="rect">
            <a:avLst/>
          </a:prstGeom>
        </p:spPr>
        <p:txBody>
          <a:bodyPr lIns="101919" tIns="50960" rIns="101919" bIns="50960"/>
          <a:lstStyle/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cxnSp>
        <p:nvCxnSpPr>
          <p:cNvPr id="3145733" name="直線接點 4"/>
          <p:cNvCxnSpPr>
            <a:cxnSpLocks noChangeShapeType="1"/>
          </p:cNvCxnSpPr>
          <p:nvPr userDrawn="1"/>
        </p:nvCxnSpPr>
        <p:spPr bwMode="auto">
          <a:xfrm>
            <a:off x="299639" y="764705"/>
            <a:ext cx="10202075" cy="7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860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817045" y="6345784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3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fld id="{01F805CC-F6C3-4C6F-8E01-17D391709BDD}" type="slidenum">
              <a:rPr lang="zh-TW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TW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9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29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59811" y="363433"/>
            <a:ext cx="3841499" cy="565572"/>
          </a:xfrm>
          <a:prstGeom prst="rect">
            <a:avLst/>
          </a:prstGeom>
        </p:spPr>
        <p:txBody>
          <a:bodyPr/>
          <a:lstStyle>
            <a:lvl1pPr marL="0" marR="0" indent="0" algn="l" defTabSz="1024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135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 sz="3135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59811" y="927392"/>
            <a:ext cx="4721623" cy="565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2pPr>
            <a:lvl3pPr marL="1024255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3pPr>
            <a:lvl4pPr marL="1536700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4pPr>
            <a:lvl5pPr marL="2048510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59810" y="1492795"/>
            <a:ext cx="10000597" cy="4598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/>
            </a:lvl2pPr>
            <a:lvl3pPr marL="1024255" indent="0">
              <a:buNone/>
              <a:defRPr/>
            </a:lvl3pPr>
            <a:lvl4pPr marL="1536700" indent="0">
              <a:buNone/>
              <a:defRPr/>
            </a:lvl4pPr>
            <a:lvl5pPr marL="204851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817045" y="6345785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345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531CE474-C8EB-40ED-A020-B00DF29D8E79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59810" y="363432"/>
            <a:ext cx="3841499" cy="565572"/>
          </a:xfrm>
          <a:prstGeom prst="rect">
            <a:avLst/>
          </a:prstGeom>
        </p:spPr>
        <p:txBody>
          <a:bodyPr/>
          <a:lstStyle>
            <a:lvl1pPr marL="0" marR="0" indent="0" algn="l" defTabSz="109918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59810" y="927391"/>
            <a:ext cx="4721623" cy="565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49910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2pPr>
            <a:lvl3pPr marL="109918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3pPr>
            <a:lvl4pPr marL="164909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4pPr>
            <a:lvl5pPr marL="219900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59810" y="1492795"/>
            <a:ext cx="10000597" cy="4598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49910" indent="0">
              <a:buNone/>
              <a:defRPr/>
            </a:lvl2pPr>
            <a:lvl3pPr marL="1099185" indent="0">
              <a:buNone/>
              <a:defRPr/>
            </a:lvl3pPr>
            <a:lvl4pPr marL="1649095" indent="0">
              <a:buNone/>
              <a:defRPr/>
            </a:lvl4pPr>
            <a:lvl5pPr marL="2199005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817045" y="6345785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FA5052C2-114B-4545-8D02-4DEBDBA26EA6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" y="39128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 userDrawn="1"/>
        </p:nvCxnSpPr>
        <p:spPr>
          <a:xfrm flipV="1">
            <a:off x="201070" y="645606"/>
            <a:ext cx="10480343" cy="40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750" y="6356350"/>
            <a:ext cx="252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D893F7-D189-449F-A572-A75E366623AA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938" y="6356350"/>
            <a:ext cx="341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650" y="6356350"/>
            <a:ext cx="252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6350C6-680B-4C01-BCCA-57C787450611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3"/>
          <p:cNvSpPr txBox="1">
            <a:spLocks noChangeArrowheads="1"/>
          </p:cNvSpPr>
          <p:nvPr/>
        </p:nvSpPr>
        <p:spPr bwMode="auto">
          <a:xfrm>
            <a:off x="332508" y="2813692"/>
            <a:ext cx="102246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/>
            <a:r>
              <a:rPr kumimoji="0" lang="en-US" altLang="zh-TW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LABEL SOFT COPY PRINT SOP</a:t>
            </a:r>
            <a:endParaRPr kumimoji="0" lang="en-US" altLang="zh-TW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8"/>
          <p:cNvSpPr txBox="1">
            <a:spLocks noChangeArrowheads="1"/>
          </p:cNvSpPr>
          <p:nvPr/>
        </p:nvSpPr>
        <p:spPr bwMode="auto">
          <a:xfrm>
            <a:off x="242453" y="160720"/>
            <a:ext cx="1064029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lvl="0" eaLnBrk="0" hangingPunct="0">
              <a:defRPr/>
            </a:pPr>
            <a:r>
              <a:rPr kumimoji="0"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APPLICATION USED</a:t>
            </a:r>
            <a:endParaRPr kumimoji="0"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4040" y="1287780"/>
            <a:ext cx="9024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LAB_IOFILE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PRINTSAMPLE (1.0.0.16)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STIMULSOFT DESIGNER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/>
        </p:nvSpPr>
        <p:spPr bwMode="auto">
          <a:xfrm>
            <a:off x="242453" y="160720"/>
            <a:ext cx="1064029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lvl="0" eaLnBrk="0" hangingPunct="0">
              <a:defRPr/>
            </a:pPr>
            <a:r>
              <a:rPr kumimoji="0"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INPUT WILL BE RECIEVED FROM FPM (Price Detail)</a:t>
            </a:r>
            <a:endParaRPr kumimoji="0"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7680" y="1155065"/>
            <a:ext cx="966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FPM will share Price details to SFIS against MPN need to take.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need to be mainatined in MODEL_D (P1DB)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2361565"/>
            <a:ext cx="8603615" cy="138112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67690" y="4150360"/>
            <a:ext cx="966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ATTRNM - IOTYPE Number to be maintained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ATTRINFO - MRP price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/>
        </p:nvSpPr>
        <p:spPr bwMode="auto">
          <a:xfrm>
            <a:off x="242453" y="160720"/>
            <a:ext cx="1064029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lvl="0" eaLnBrk="0" hangingPunct="0">
              <a:defRPr/>
            </a:pPr>
            <a:r>
              <a:rPr kumimoji="0"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LABEL MAINTAINENCE</a:t>
            </a:r>
            <a:endParaRPr kumimoji="0"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62915" y="3764280"/>
            <a:ext cx="9655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Updated Label need to maintained against IOTYPE (DLL / MRT Format)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Application Used : LAB_IO FILE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4458970"/>
            <a:ext cx="4087495" cy="1765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" y="1658620"/>
            <a:ext cx="8495665" cy="20624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2105" y="828675"/>
            <a:ext cx="10137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 should be maintained with MPN,PRICE, YEAR, ISN,QRcode details and same should be saved in MRT and DLL format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 Used : STIMULSOFT DESIGNER</a:t>
            </a:r>
            <a:endParaRPr 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/>
        </p:nvSpPr>
        <p:spPr bwMode="auto">
          <a:xfrm>
            <a:off x="242453" y="160720"/>
            <a:ext cx="1064029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lvl="0" eaLnBrk="0" hangingPunct="0">
              <a:defRPr/>
            </a:pPr>
            <a:r>
              <a:rPr kumimoji="0"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ISN GENERATED</a:t>
            </a:r>
            <a:endParaRPr kumimoji="0"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2105" y="828675"/>
            <a:ext cx="10137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Against Shared MPN ISN should be generated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 Used : PRINTSAMPLE - Generate Serial Number</a:t>
            </a:r>
            <a:endParaRPr 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007235"/>
            <a:ext cx="9240520" cy="388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/>
        </p:nvSpPr>
        <p:spPr bwMode="auto">
          <a:xfrm>
            <a:off x="242453" y="160720"/>
            <a:ext cx="1064029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lvl="0" eaLnBrk="0" hangingPunct="0">
              <a:defRPr/>
            </a:pPr>
            <a:r>
              <a:rPr kumimoji="0"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TO GENERATE PDF &amp; JPG</a:t>
            </a:r>
            <a:endParaRPr kumimoji="0"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2105" y="828675"/>
            <a:ext cx="10137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the help of generated ISN Soft copy can be generated 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 Used : PRINTSAMPLE - PrintLabel Sample</a:t>
            </a:r>
            <a:endParaRPr 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1838960"/>
            <a:ext cx="10066020" cy="201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4217670"/>
            <a:ext cx="6644640" cy="180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17045" y="6321589"/>
            <a:ext cx="2520433" cy="3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FC0C7F8-1226-4C14-92DC-EE7C58797036}" type="slidenum">
              <a:rPr lang="zh-TW" altLang="en-US" sz="1335"/>
            </a:fld>
            <a:endParaRPr lang="zh-TW" altLang="en-US" sz="1335"/>
          </a:p>
        </p:txBody>
      </p:sp>
      <p:pic>
        <p:nvPicPr>
          <p:cNvPr id="31747" name="圖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" y="96520"/>
            <a:ext cx="10559415" cy="666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Presentation</Application>
  <PresentationFormat>Custom</PresentationFormat>
  <Paragraphs>39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PMingLiU</vt:lpstr>
      <vt:lpstr>Arial Unicode MS</vt:lpstr>
      <vt:lpstr>Times New Roman</vt:lpstr>
      <vt:lpstr>DFKai-SB</vt:lpstr>
      <vt:lpstr>Segoe UI Emoji</vt:lpstr>
      <vt:lpstr>Microsoft YaHei</vt:lpstr>
      <vt:lpstr>Arial Unicode MS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Lisa08 Wu(吳春妮_PSH)</dc:creator>
  <cp:lastModifiedBy>Janani_P</cp:lastModifiedBy>
  <cp:revision>1545</cp:revision>
  <cp:lastPrinted>2020-09-24T11:40:00Z</cp:lastPrinted>
  <dcterms:created xsi:type="dcterms:W3CDTF">2022-04-19T08:26:00Z</dcterms:created>
  <dcterms:modified xsi:type="dcterms:W3CDTF">2023-09-08T09:58:11Z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1033-11.8.2.8412</vt:lpwstr>
  </property>
</Properties>
</file>