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A8A1-0F22-4859-9B03-B029A72BAE3E}" type="datetimeFigureOut">
              <a:rPr lang="zh-TW" altLang="en-US" smtClean="0"/>
              <a:t>2025/1/18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B68C-AFCF-44A6-81A8-9B4A1E7E5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95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A8A1-0F22-4859-9B03-B029A72BAE3E}" type="datetimeFigureOut">
              <a:rPr lang="zh-TW" altLang="en-US" smtClean="0"/>
              <a:t>2025/1/18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B68C-AFCF-44A6-81A8-9B4A1E7E5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77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A8A1-0F22-4859-9B03-B029A72BAE3E}" type="datetimeFigureOut">
              <a:rPr lang="zh-TW" altLang="en-US" smtClean="0"/>
              <a:t>2025/1/18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B68C-AFCF-44A6-81A8-9B4A1E7E5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585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2" y="0"/>
            <a:ext cx="121840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接點 2"/>
          <p:cNvCxnSpPr/>
          <p:nvPr userDrawn="1"/>
        </p:nvCxnSpPr>
        <p:spPr>
          <a:xfrm flipV="1">
            <a:off x="226958" y="645606"/>
            <a:ext cx="11829664" cy="4090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823472" y="6345784"/>
            <a:ext cx="2844933" cy="364599"/>
          </a:xfrm>
          <a:prstGeom prst="rect">
            <a:avLst/>
          </a:prstGeom>
        </p:spPr>
        <p:txBody>
          <a:bodyPr/>
          <a:lstStyle>
            <a:lvl1pPr algn="r">
              <a:defRPr sz="1344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319C1AF3-DADE-4D05-B6E8-AD34A2DEBA9D}" type="slidenum">
              <a:rPr lang="zh-TW" altLang="en-US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473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A8A1-0F22-4859-9B03-B029A72BAE3E}" type="datetimeFigureOut">
              <a:rPr lang="zh-TW" altLang="en-US" smtClean="0"/>
              <a:t>2025/1/18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B68C-AFCF-44A6-81A8-9B4A1E7E5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97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A8A1-0F22-4859-9B03-B029A72BAE3E}" type="datetimeFigureOut">
              <a:rPr lang="zh-TW" altLang="en-US" smtClean="0"/>
              <a:t>2025/1/18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B68C-AFCF-44A6-81A8-9B4A1E7E5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2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A8A1-0F22-4859-9B03-B029A72BAE3E}" type="datetimeFigureOut">
              <a:rPr lang="zh-TW" altLang="en-US" smtClean="0"/>
              <a:t>2025/1/18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B68C-AFCF-44A6-81A8-9B4A1E7E5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44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A8A1-0F22-4859-9B03-B029A72BAE3E}" type="datetimeFigureOut">
              <a:rPr lang="zh-TW" altLang="en-US" smtClean="0"/>
              <a:t>2025/1/18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B68C-AFCF-44A6-81A8-9B4A1E7E5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55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A8A1-0F22-4859-9B03-B029A72BAE3E}" type="datetimeFigureOut">
              <a:rPr lang="zh-TW" altLang="en-US" smtClean="0"/>
              <a:t>2025/1/18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B68C-AFCF-44A6-81A8-9B4A1E7E5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3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A8A1-0F22-4859-9B03-B029A72BAE3E}" type="datetimeFigureOut">
              <a:rPr lang="zh-TW" altLang="en-US" smtClean="0"/>
              <a:t>2025/1/18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B68C-AFCF-44A6-81A8-9B4A1E7E5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42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A8A1-0F22-4859-9B03-B029A72BAE3E}" type="datetimeFigureOut">
              <a:rPr lang="zh-TW" altLang="en-US" smtClean="0"/>
              <a:t>2025/1/18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B68C-AFCF-44A6-81A8-9B4A1E7E5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34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1A8A1-0F22-4859-9B03-B029A72BAE3E}" type="datetimeFigureOut">
              <a:rPr lang="zh-TW" altLang="en-US" smtClean="0"/>
              <a:t>2025/1/18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B68C-AFCF-44A6-81A8-9B4A1E7E5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28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1A8A1-0F22-4859-9B03-B029A72BAE3E}" type="datetimeFigureOut">
              <a:rPr lang="zh-TW" altLang="en-US" smtClean="0"/>
              <a:t>2025/1/18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1B68C-AFCF-44A6-81A8-9B4A1E7E52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28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53" y="922575"/>
            <a:ext cx="8108599" cy="5108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8414239" y="4747846"/>
            <a:ext cx="282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X-MES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91292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49520" y="184640"/>
            <a:ext cx="441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Time control Maintain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39616" y="727785"/>
            <a:ext cx="711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IT </a:t>
            </a:r>
            <a:r>
              <a:rPr lang="en-US" altLang="zh-TW" dirty="0" err="1" smtClean="0"/>
              <a:t>Operation</a:t>
            </a:r>
            <a:r>
              <a:rPr lang="en-US" altLang="zh-TW" dirty="0" err="1" smtClean="0">
                <a:sym typeface="Wingdings" panose="05000000000000000000" pitchFamily="2" charset="2"/>
              </a:rPr>
              <a:t>UOPTime</a:t>
            </a:r>
            <a:r>
              <a:rPr lang="en-US" altLang="zh-TW" dirty="0" smtClean="0">
                <a:sym typeface="Wingdings" panose="05000000000000000000" pitchFamily="2" charset="2"/>
              </a:rPr>
              <a:t> Control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20" y="2140535"/>
            <a:ext cx="11210951" cy="364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07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49520" y="184640"/>
            <a:ext cx="441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Time control Maintain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83578" y="1360831"/>
            <a:ext cx="3868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1.Select TYPE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ALL, step input ROUTE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2.QUERY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3.ACTION (Modify status disable or active)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4</a:t>
            </a:r>
            <a:r>
              <a:rPr lang="en-US" altLang="zh-TW" dirty="0" smtClean="0">
                <a:sym typeface="Wingdings" panose="05000000000000000000" pitchFamily="2" charset="2"/>
              </a:rPr>
              <a:t>.Save or cancel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29" y="1092576"/>
            <a:ext cx="7714546" cy="45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69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49520" y="184640"/>
            <a:ext cx="441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Time control Maintain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83578" y="1360831"/>
            <a:ext cx="38686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1.Select TYPE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step, STEP input detail step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2.QUERY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3.ACTION (Modify status disable or active)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4</a:t>
            </a:r>
            <a:r>
              <a:rPr lang="en-US" altLang="zh-TW" dirty="0" smtClean="0">
                <a:sym typeface="Wingdings" panose="05000000000000000000" pitchFamily="2" charset="2"/>
              </a:rPr>
              <a:t>.Save or cancel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655" y="1360831"/>
            <a:ext cx="7780846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82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49520" y="184640"/>
            <a:ext cx="441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SDS </a:t>
            </a:r>
            <a:r>
              <a:rPr lang="en-US" altLang="zh-TW" sz="2000" b="1" dirty="0"/>
              <a:t>control Maintain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49520" y="1125987"/>
            <a:ext cx="711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IT </a:t>
            </a:r>
            <a:r>
              <a:rPr lang="en-US" altLang="zh-TW" dirty="0" err="1" smtClean="0"/>
              <a:t>Operation</a:t>
            </a:r>
            <a:r>
              <a:rPr lang="en-US" altLang="zh-TW" dirty="0" err="1" smtClean="0">
                <a:sym typeface="Wingdings" panose="05000000000000000000" pitchFamily="2" charset="2"/>
              </a:rPr>
              <a:t>SDSSDS</a:t>
            </a:r>
            <a:r>
              <a:rPr lang="en-US" altLang="zh-TW" dirty="0" smtClean="0">
                <a:sym typeface="Wingdings" panose="05000000000000000000" pitchFamily="2" charset="2"/>
              </a:rPr>
              <a:t> CONTROL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20" y="2036556"/>
            <a:ext cx="10390784" cy="331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1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49520" y="184640"/>
            <a:ext cx="441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SDS </a:t>
            </a:r>
            <a:r>
              <a:rPr lang="en-US" altLang="zh-TW" sz="2000" b="1" dirty="0"/>
              <a:t>control Maintain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49520" y="1904585"/>
            <a:ext cx="30628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DEVICE FUNCTION:</a:t>
            </a:r>
          </a:p>
          <a:p>
            <a:r>
              <a:rPr lang="en-US" altLang="zh-TW" dirty="0" smtClean="0"/>
              <a:t>1.DEVICE QUERY can search all SDS GRP and LINE status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2.If you want change ,use action and can change the status (disabled or activate)</a:t>
            </a:r>
          </a:p>
          <a:p>
            <a:endParaRPr lang="en-US" altLang="zh-TW" dirty="0" smtClean="0"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746" y="1276539"/>
            <a:ext cx="8068813" cy="431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77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49520" y="184640"/>
            <a:ext cx="441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SDS </a:t>
            </a:r>
            <a:r>
              <a:rPr lang="en-US" altLang="zh-TW" sz="2000" b="1" dirty="0"/>
              <a:t>control Maintain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07781" y="1069316"/>
            <a:ext cx="7724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A single DEVICE input can query the status of corresponding LINE and GRP</a:t>
            </a:r>
            <a:endParaRPr lang="en-US" altLang="zh-TW" dirty="0" smtClean="0"/>
          </a:p>
          <a:p>
            <a:r>
              <a:rPr lang="en-US" altLang="zh-TW" dirty="0" smtClean="0">
                <a:sym typeface="Wingdings" panose="05000000000000000000" pitchFamily="2" charset="2"/>
              </a:rPr>
              <a:t>2.If you want change ,use action and can change the status (disabled or activate)</a:t>
            </a:r>
          </a:p>
          <a:p>
            <a:endParaRPr lang="en-US" altLang="zh-TW" dirty="0" smtClean="0">
              <a:sym typeface="Wingdings" panose="05000000000000000000" pitchFamily="2" charset="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81" y="2716823"/>
            <a:ext cx="10798463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3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49520" y="184640"/>
            <a:ext cx="441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SDS </a:t>
            </a:r>
            <a:r>
              <a:rPr lang="en-US" altLang="zh-TW" sz="2000" b="1" dirty="0"/>
              <a:t>control Maintain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07780" y="1069316"/>
            <a:ext cx="9183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If the entered DEVICE does not exist, it means that SDS control is not enabled on this station.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2</a:t>
            </a:r>
            <a:r>
              <a:rPr lang="en-US" altLang="zh-TW" dirty="0">
                <a:sym typeface="Wingdings" panose="05000000000000000000" pitchFamily="2" charset="2"/>
              </a:rPr>
              <a:t>. If you want to set up controls for this station, you can click </a:t>
            </a:r>
            <a:r>
              <a:rPr lang="en-US" altLang="zh-TW" dirty="0" smtClean="0">
                <a:sym typeface="Wingdings" panose="05000000000000000000" pitchFamily="2" charset="2"/>
              </a:rPr>
              <a:t>CREATE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3. This will generate a new control. The default state is deactivated. If necessary, the control can be turned on manually.</a:t>
            </a:r>
            <a:endParaRPr lang="en-US" altLang="zh-TW" dirty="0" smtClean="0">
              <a:sym typeface="Wingdings" panose="05000000000000000000" pitchFamily="2" charset="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35" y="2477212"/>
            <a:ext cx="9072373" cy="198497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35" y="4534955"/>
            <a:ext cx="9072373" cy="14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01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49520" y="184640"/>
            <a:ext cx="441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SDS </a:t>
            </a:r>
            <a:r>
              <a:rPr lang="en-US" altLang="zh-TW" sz="2000" b="1" dirty="0"/>
              <a:t>control Maintain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22" y="3130063"/>
            <a:ext cx="10189178" cy="301029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25522" y="902261"/>
            <a:ext cx="101891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LINE FUNCTION:</a:t>
            </a:r>
          </a:p>
          <a:p>
            <a:r>
              <a:rPr lang="en-US" altLang="zh-TW" dirty="0" smtClean="0"/>
              <a:t>1.LINE QUERY can search </a:t>
            </a:r>
            <a:r>
              <a:rPr lang="en-US" altLang="zh-TW" dirty="0"/>
              <a:t>all LINE status, If LINE exists, it means that the SDS control of this LINE is enabled.</a:t>
            </a:r>
            <a:endParaRPr lang="en-US" altLang="zh-TW" dirty="0" smtClean="0"/>
          </a:p>
          <a:p>
            <a:r>
              <a:rPr lang="en-US" altLang="zh-TW" dirty="0">
                <a:sym typeface="Wingdings" panose="05000000000000000000" pitchFamily="2" charset="2"/>
              </a:rPr>
              <a:t>2. If you want to disable SDS control of this LINE, you can delete it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NOTE:LINE has two modes: MP and NPI(Need to match the SDS system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        If use MP, FVALTYPE must set 0</a:t>
            </a:r>
          </a:p>
          <a:p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        If use NPI,FVALTYPE =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0(NO NEED TO CHECK NPI LEVEL)</a:t>
            </a:r>
            <a:endParaRPr lang="en-US" altLang="zh-TW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            If use NPI,FVALTYPE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=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1(CHECK NPI LEVEL )</a:t>
            </a:r>
            <a:endParaRPr lang="en-US" altLang="zh-TW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00860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49520" y="184640"/>
            <a:ext cx="441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SDS </a:t>
            </a:r>
            <a:r>
              <a:rPr lang="en-US" altLang="zh-TW" sz="2000" b="1" dirty="0"/>
              <a:t>control Maintain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25522" y="902261"/>
            <a:ext cx="10189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LINE FUNCTION</a:t>
            </a:r>
            <a:r>
              <a:rPr lang="en-US" altLang="zh-TW" sz="2400" dirty="0" smtClean="0"/>
              <a:t>:</a:t>
            </a:r>
          </a:p>
          <a:p>
            <a:pPr marL="457200" indent="-457200">
              <a:buAutoNum type="arabicPeriod"/>
            </a:pPr>
            <a:r>
              <a:rPr lang="en-US" altLang="zh-TW" sz="2400" dirty="0" smtClean="0"/>
              <a:t>If </a:t>
            </a:r>
            <a:r>
              <a:rPr lang="en-US" altLang="zh-TW" sz="2400" dirty="0"/>
              <a:t>you want to start a LINE, you need to create </a:t>
            </a:r>
            <a:r>
              <a:rPr lang="en-US" altLang="zh-TW" sz="2400" dirty="0" smtClean="0"/>
              <a:t>it</a:t>
            </a:r>
          </a:p>
          <a:p>
            <a:pPr marL="457200" indent="-457200">
              <a:buAutoNum type="arabicPeriod"/>
            </a:pPr>
            <a:r>
              <a:rPr lang="en-US" altLang="zh-TW" sz="2400" dirty="0" smtClean="0"/>
              <a:t>Need choose APDATE,FVALUE,FVALTYPE,FSECTION</a:t>
            </a:r>
            <a:endParaRPr lang="en-US" altLang="zh-TW" sz="24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20" y="2337855"/>
            <a:ext cx="9834373" cy="16360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20" y="4116831"/>
            <a:ext cx="9834373" cy="202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25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63770" y="158263"/>
            <a:ext cx="344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Menu LIST</a:t>
            </a:r>
            <a:endParaRPr lang="zh-TW" altLang="en-US" sz="2000" b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263770" y="905608"/>
            <a:ext cx="7112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1.BB8 (SFIS data query)</a:t>
            </a:r>
          </a:p>
          <a:p>
            <a:r>
              <a:rPr lang="en-US" altLang="zh-TW" dirty="0" smtClean="0"/>
              <a:t>2.Windows Application Access </a:t>
            </a:r>
          </a:p>
          <a:p>
            <a:r>
              <a:rPr lang="en-US" altLang="zh-TW" dirty="0" smtClean="0"/>
              <a:t>3.Windows Application Reset password</a:t>
            </a:r>
          </a:p>
          <a:p>
            <a:r>
              <a:rPr lang="en-US" altLang="zh-TW" dirty="0" smtClean="0"/>
              <a:t>4.Uop status Maintain </a:t>
            </a:r>
          </a:p>
          <a:p>
            <a:r>
              <a:rPr lang="en-US" altLang="zh-TW" dirty="0" smtClean="0"/>
              <a:t>5.Time control Maintain</a:t>
            </a:r>
          </a:p>
          <a:p>
            <a:r>
              <a:rPr lang="en-US" altLang="zh-TW" dirty="0" smtClean="0"/>
              <a:t>6.SDS control Maintain</a:t>
            </a:r>
          </a:p>
          <a:p>
            <a:r>
              <a:rPr lang="en-US" altLang="zh-TW" dirty="0" smtClean="0"/>
              <a:t>7.Auto Report MAILID Maintain</a:t>
            </a:r>
          </a:p>
        </p:txBody>
      </p:sp>
    </p:spTree>
    <p:extLst>
      <p:ext uri="{BB962C8B-B14F-4D97-AF65-F5344CB8AC3E}">
        <p14:creationId xmlns:p14="http://schemas.microsoft.com/office/powerpoint/2010/main" val="3523353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64600" y="158263"/>
            <a:ext cx="344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BB8 (SFIS data query)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64600" y="905608"/>
            <a:ext cx="711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IT Operation </a:t>
            </a:r>
            <a:r>
              <a:rPr lang="en-US" altLang="zh-TW" dirty="0" smtClean="0">
                <a:sym typeface="Wingdings" panose="05000000000000000000" pitchFamily="2" charset="2"/>
              </a:rPr>
              <a:t>UtilitiesBB8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00" y="1622175"/>
            <a:ext cx="10746463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3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49520" y="184640"/>
            <a:ext cx="344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Windows Application Access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39616" y="727785"/>
            <a:ext cx="711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IT </a:t>
            </a:r>
            <a:r>
              <a:rPr lang="en-US" altLang="zh-TW" dirty="0" err="1" smtClean="0"/>
              <a:t>Operation</a:t>
            </a:r>
            <a:r>
              <a:rPr lang="en-US" altLang="zh-TW" dirty="0" err="1" smtClean="0">
                <a:sym typeface="Wingdings" panose="05000000000000000000" pitchFamily="2" charset="2"/>
              </a:rPr>
              <a:t>Client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PermissionAccess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6" y="2005193"/>
            <a:ext cx="11342773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49520" y="184640"/>
            <a:ext cx="441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Windows Application Reset password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39616" y="727785"/>
            <a:ext cx="711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IT </a:t>
            </a:r>
            <a:r>
              <a:rPr lang="en-US" altLang="zh-TW" dirty="0" err="1" smtClean="0"/>
              <a:t>Operation</a:t>
            </a:r>
            <a:r>
              <a:rPr lang="en-US" altLang="zh-TW" dirty="0" err="1" smtClean="0">
                <a:sym typeface="Wingdings" panose="05000000000000000000" pitchFamily="2" charset="2"/>
              </a:rPr>
              <a:t>Client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PermissionReset</a:t>
            </a:r>
            <a:r>
              <a:rPr lang="en-US" altLang="zh-TW" dirty="0" smtClean="0">
                <a:sym typeface="Wingdings" panose="05000000000000000000" pitchFamily="2" charset="2"/>
              </a:rPr>
              <a:t> Password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20" y="1437944"/>
            <a:ext cx="11329468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98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49520" y="184640"/>
            <a:ext cx="441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/>
              <a:t>Uop</a:t>
            </a:r>
            <a:r>
              <a:rPr lang="en-US" altLang="zh-TW" sz="2000" b="1" dirty="0" smtClean="0"/>
              <a:t> status Maintain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39616" y="727785"/>
            <a:ext cx="711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IT </a:t>
            </a:r>
            <a:r>
              <a:rPr lang="en-US" altLang="zh-TW" dirty="0" err="1" smtClean="0"/>
              <a:t>Operation</a:t>
            </a:r>
            <a:r>
              <a:rPr lang="en-US" altLang="zh-TW" dirty="0" err="1" smtClean="0">
                <a:sym typeface="Wingdings" panose="05000000000000000000" pitchFamily="2" charset="2"/>
              </a:rPr>
              <a:t>UOPUOP</a:t>
            </a:r>
            <a:r>
              <a:rPr lang="en-US" altLang="zh-TW" dirty="0" smtClean="0">
                <a:sym typeface="Wingdings" panose="05000000000000000000" pitchFamily="2" charset="2"/>
              </a:rPr>
              <a:t> Status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20" y="1750767"/>
            <a:ext cx="10999176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75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49520" y="184640"/>
            <a:ext cx="441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/>
              <a:t>Uop</a:t>
            </a:r>
            <a:r>
              <a:rPr lang="en-US" altLang="zh-TW" sz="2000" b="1" dirty="0" smtClean="0"/>
              <a:t> status Maintain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83578" y="1360831"/>
            <a:ext cx="38686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1.Select TYPE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LINE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2.QUERY(Do not enter information to query all, enter information to query a single transaction)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3.ACTION (Modify status)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4.Select the required status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5.Save or cancel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986" y="1240152"/>
            <a:ext cx="7081291" cy="45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11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49520" y="184640"/>
            <a:ext cx="441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/>
              <a:t>Uop</a:t>
            </a:r>
            <a:r>
              <a:rPr lang="en-US" altLang="zh-TW" sz="2000" b="1" dirty="0" smtClean="0"/>
              <a:t> status Maintain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83578" y="1360831"/>
            <a:ext cx="38686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1.Select TYPE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DEVID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2.QUERY(Do not enter information to query all, enter information to query a single transaction)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3.ACTION (Modify status)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4.Select the required status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5.Save or cancel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647" y="987093"/>
            <a:ext cx="7598381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22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49520" y="184640"/>
            <a:ext cx="441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err="1" smtClean="0"/>
              <a:t>Uop</a:t>
            </a:r>
            <a:r>
              <a:rPr lang="en-US" altLang="zh-TW" sz="2000" b="1" dirty="0" smtClean="0"/>
              <a:t> status Maintain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39616" y="1061892"/>
            <a:ext cx="7112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1.CREATE(new line or new DEVID)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2.Select TYPE (LINE or DEVID)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3.KEY (input detail line or </a:t>
            </a:r>
            <a:r>
              <a:rPr lang="en-US" altLang="zh-TW" dirty="0" err="1" smtClean="0">
                <a:sym typeface="Wingdings" panose="05000000000000000000" pitchFamily="2" charset="2"/>
              </a:rPr>
              <a:t>devid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4.Select status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5.Save or cancel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6" y="3094196"/>
            <a:ext cx="1136845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6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485</Words>
  <Application>Microsoft Office PowerPoint</Application>
  <PresentationFormat>寬螢幕</PresentationFormat>
  <Paragraphs>72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PEGATRON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Hrday Mao(毛沈濤_PSH)</dc:creator>
  <cp:lastModifiedBy>Hrday Mao(毛沈濤_PSH)</cp:lastModifiedBy>
  <cp:revision>18</cp:revision>
  <dcterms:created xsi:type="dcterms:W3CDTF">2025-01-15T02:15:56Z</dcterms:created>
  <dcterms:modified xsi:type="dcterms:W3CDTF">2025-01-18T04:56:14Z</dcterms:modified>
</cp:coreProperties>
</file>