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Four different types of loops: FOR, FOR - IN, WHILE, DO - WHILE. Go over them in next slides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Syntax has three different statments - initialize, test, and the increment or decrement. Sometimes you don’t have to include the initialize if you declare it before the loop. This first loop should show odd numbers, the second should do the same (IMGS used here are my own)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 this loop it should display “John Doe 25” (IMGS here are w3schools)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 while loops you’ll use your condition in the beginning and declare your variable (i) and increment in different areas (var before and increment/decrement in executed code) IMG source from </a:t>
            </a:r>
            <a:r>
              <a:rPr lang="en" sz="1200">
                <a:solidFill>
                  <a:srgbClr val="434648"/>
                </a:solidFill>
                <a:latin typeface="Times New Roman"/>
                <a:ea typeface="Times New Roman"/>
                <a:cs typeface="Times New Roman"/>
                <a:sym typeface="Times New Roman"/>
              </a:rPr>
              <a:t>geetanjali http://ex.mwanwan.co/t/A5oalax8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Again assign var before loop. Also increment/decrement between curly braces. IMG source </a:t>
            </a:r>
            <a:r>
              <a:rPr lang="en" sz="1200">
                <a:solidFill>
                  <a:srgbClr val="434648"/>
                </a:solidFill>
                <a:latin typeface="Times New Roman"/>
                <a:ea typeface="Times New Roman"/>
                <a:cs typeface="Times New Roman"/>
                <a:sym typeface="Times New Roman"/>
              </a:rPr>
              <a:t>geetanjali http://ex.mwanwan.co/t/A5oalax8</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3schools.com" TargetMode="External"/><Relationship Id="rId4" Type="http://schemas.openxmlformats.org/officeDocument/2006/relationships/hyperlink" Target="http://codecademy.com" TargetMode="External"/><Relationship Id="rId5" Type="http://schemas.openxmlformats.org/officeDocument/2006/relationships/hyperlink" Target="http://ex.mwanwan.co/t/A5oalax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
              <a:t>Javascript Loops</a:t>
            </a:r>
          </a:p>
        </p:txBody>
      </p:sp>
      <p:sp>
        <p:nvSpPr>
          <p:cNvPr id="86" name="Shape 86"/>
          <p:cNvSpPr txBox="1"/>
          <p:nvPr/>
        </p:nvSpPr>
        <p:spPr>
          <a:xfrm>
            <a:off x="3400500" y="2606750"/>
            <a:ext cx="1514700" cy="516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By Audrey Spjut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Description</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a:t>Javascript can execute blocks of code in loops. </a:t>
            </a:r>
          </a:p>
          <a:p>
            <a:pPr indent="-228600" lvl="0" marL="457200" rtl="0">
              <a:spcBef>
                <a:spcPts val="0"/>
              </a:spcBef>
            </a:pPr>
            <a:r>
              <a:rPr lang="en"/>
              <a:t>Loops executes a function a certain number of times until a certain amount of times until the code has been fulfilled</a:t>
            </a:r>
          </a:p>
          <a:p>
            <a:pPr indent="-228600" lvl="0" marL="457200">
              <a:spcBef>
                <a:spcPts val="0"/>
              </a:spcBef>
            </a:pPr>
            <a:r>
              <a:rPr lang="en"/>
              <a:t>Can be helpful with Arrays (multiples values in a variable)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Types of Loops</a:t>
            </a:r>
          </a:p>
        </p:txBody>
      </p:sp>
      <p:sp>
        <p:nvSpPr>
          <p:cNvPr id="98" name="Shape 98"/>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“For” </a:t>
            </a:r>
          </a:p>
          <a:p>
            <a:pPr indent="-228600" lvl="0" marL="457200" rtl="0">
              <a:lnSpc>
                <a:spcPct val="200000"/>
              </a:lnSpc>
              <a:spcBef>
                <a:spcPts val="0"/>
              </a:spcBef>
            </a:pPr>
            <a:r>
              <a:rPr lang="en"/>
              <a:t>“For - in”</a:t>
            </a:r>
          </a:p>
          <a:p>
            <a:pPr indent="-228600" lvl="0" marL="457200" rtl="0">
              <a:lnSpc>
                <a:spcPct val="200000"/>
              </a:lnSpc>
              <a:spcBef>
                <a:spcPts val="0"/>
              </a:spcBef>
            </a:pPr>
            <a:r>
              <a:rPr lang="en"/>
              <a:t>“While”</a:t>
            </a:r>
          </a:p>
          <a:p>
            <a:pPr indent="-228600" lvl="0" marL="457200" rtl="0">
              <a:lnSpc>
                <a:spcPct val="200000"/>
              </a:lnSpc>
              <a:spcBef>
                <a:spcPts val="0"/>
              </a:spcBef>
            </a:pPr>
            <a:r>
              <a:rPr lang="en"/>
              <a:t>“Do - while”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For Loops</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a:t>Syntax: </a:t>
            </a:r>
            <a:r>
              <a:rPr b="1" lang="en"/>
              <a:t>for</a:t>
            </a:r>
            <a:r>
              <a:rPr lang="en"/>
              <a:t> (statement 1 (initialize); 2 (test); 3(Increment or decrement) {executed code};</a:t>
            </a:r>
          </a:p>
          <a:p>
            <a:pPr indent="-228600" lvl="0" marL="457200">
              <a:spcBef>
                <a:spcPts val="0"/>
              </a:spcBef>
            </a:pPr>
            <a:r>
              <a:rPr lang="en"/>
              <a:t>Useful for basic loops</a:t>
            </a:r>
          </a:p>
        </p:txBody>
      </p:sp>
      <p:pic>
        <p:nvPicPr>
          <p:cNvPr descr="for-loop.JPG" id="105" name="Shape 105"/>
          <p:cNvPicPr preferRelativeResize="0"/>
          <p:nvPr/>
        </p:nvPicPr>
        <p:blipFill>
          <a:blip r:embed="rId3">
            <a:alphaModFix/>
          </a:blip>
          <a:stretch>
            <a:fillRect/>
          </a:stretch>
        </p:blipFill>
        <p:spPr>
          <a:xfrm>
            <a:off x="235500" y="2312112"/>
            <a:ext cx="8832299" cy="1586083"/>
          </a:xfrm>
          <a:prstGeom prst="rect">
            <a:avLst/>
          </a:prstGeom>
          <a:noFill/>
          <a:ln>
            <a:noFill/>
          </a:ln>
        </p:spPr>
      </p:pic>
      <p:pic>
        <p:nvPicPr>
          <p:cNvPr descr="for-loop2.JPG" id="106" name="Shape 106"/>
          <p:cNvPicPr preferRelativeResize="0"/>
          <p:nvPr/>
        </p:nvPicPr>
        <p:blipFill>
          <a:blip r:embed="rId4">
            <a:alphaModFix/>
          </a:blip>
          <a:stretch>
            <a:fillRect/>
          </a:stretch>
        </p:blipFill>
        <p:spPr>
          <a:xfrm>
            <a:off x="235500" y="4034013"/>
            <a:ext cx="6076950" cy="9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For In Loops</a:t>
            </a:r>
          </a:p>
        </p:txBody>
      </p:sp>
      <p:sp>
        <p:nvSpPr>
          <p:cNvPr id="112" name="Shape 112"/>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a:t>Syntax: </a:t>
            </a:r>
            <a:r>
              <a:rPr b="1" lang="en"/>
              <a:t>for</a:t>
            </a:r>
            <a:r>
              <a:rPr lang="en"/>
              <a:t> (var </a:t>
            </a:r>
            <a:r>
              <a:rPr b="1" lang="en"/>
              <a:t>in </a:t>
            </a:r>
            <a:r>
              <a:rPr lang="en"/>
              <a:t>var){executed code};</a:t>
            </a:r>
          </a:p>
          <a:p>
            <a:pPr indent="-228600" lvl="0" marL="457200">
              <a:spcBef>
                <a:spcPts val="0"/>
              </a:spcBef>
            </a:pPr>
            <a:r>
              <a:rPr lang="en"/>
              <a:t>Useful for looping through properties of an object</a:t>
            </a:r>
          </a:p>
        </p:txBody>
      </p:sp>
      <p:pic>
        <p:nvPicPr>
          <p:cNvPr descr="for-in-loop.JPG" id="113" name="Shape 113"/>
          <p:cNvPicPr preferRelativeResize="0"/>
          <p:nvPr/>
        </p:nvPicPr>
        <p:blipFill>
          <a:blip r:embed="rId3">
            <a:alphaModFix/>
          </a:blip>
          <a:stretch>
            <a:fillRect/>
          </a:stretch>
        </p:blipFill>
        <p:spPr>
          <a:xfrm>
            <a:off x="467225" y="2106775"/>
            <a:ext cx="6362700" cy="24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While Loops</a:t>
            </a:r>
          </a:p>
        </p:txBody>
      </p:sp>
      <p:sp>
        <p:nvSpPr>
          <p:cNvPr id="119" name="Shape 119"/>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a:t>Syntax: </a:t>
            </a:r>
            <a:r>
              <a:rPr b="1" lang="en"/>
              <a:t>while </a:t>
            </a:r>
            <a:r>
              <a:rPr lang="en"/>
              <a:t>(condition) {executed code; (increment here);}</a:t>
            </a:r>
          </a:p>
          <a:p>
            <a:pPr indent="-228600" lvl="0" marL="457200" rtl="0">
              <a:spcBef>
                <a:spcPts val="0"/>
              </a:spcBef>
            </a:pPr>
            <a:r>
              <a:rPr lang="en"/>
              <a:t>(declare var i before)</a:t>
            </a:r>
          </a:p>
          <a:p>
            <a:pPr indent="-228600" lvl="0" marL="457200">
              <a:spcBef>
                <a:spcPts val="0"/>
              </a:spcBef>
            </a:pPr>
            <a:r>
              <a:rPr lang="en"/>
              <a:t>Useful for incrementing in code instead of in statements</a:t>
            </a:r>
          </a:p>
        </p:txBody>
      </p:sp>
      <p:pic>
        <p:nvPicPr>
          <p:cNvPr descr="while-loop.JPG" id="120" name="Shape 120"/>
          <p:cNvPicPr preferRelativeResize="0"/>
          <p:nvPr/>
        </p:nvPicPr>
        <p:blipFill>
          <a:blip r:embed="rId3">
            <a:alphaModFix/>
          </a:blip>
          <a:stretch>
            <a:fillRect/>
          </a:stretch>
        </p:blipFill>
        <p:spPr>
          <a:xfrm>
            <a:off x="882300" y="2590575"/>
            <a:ext cx="5108500" cy="192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Do While Loops</a:t>
            </a:r>
          </a:p>
          <a:p>
            <a:pPr lvl="0">
              <a:spcBef>
                <a:spcPts val="0"/>
              </a:spcBef>
              <a:buNone/>
            </a:pPr>
            <a:r>
              <a:t/>
            </a:r>
            <a:endParaRPr/>
          </a:p>
        </p:txBody>
      </p:sp>
      <p:sp>
        <p:nvSpPr>
          <p:cNvPr id="126" name="Shape 126"/>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a:t>Syntax: </a:t>
            </a:r>
            <a:r>
              <a:rPr b="1" lang="en"/>
              <a:t>do </a:t>
            </a:r>
            <a:r>
              <a:rPr lang="en"/>
              <a:t>{executed code; (Increment here);} </a:t>
            </a:r>
            <a:r>
              <a:rPr b="1" lang="en"/>
              <a:t>while </a:t>
            </a:r>
            <a:r>
              <a:rPr lang="en"/>
              <a:t>(condition);</a:t>
            </a:r>
          </a:p>
          <a:p>
            <a:pPr indent="-228600" lvl="0" marL="457200">
              <a:spcBef>
                <a:spcPts val="0"/>
              </a:spcBef>
            </a:pPr>
            <a:r>
              <a:rPr lang="en"/>
              <a:t>Useful for looping text while a certain condition is made available (usually from user input)</a:t>
            </a:r>
          </a:p>
        </p:txBody>
      </p:sp>
      <p:pic>
        <p:nvPicPr>
          <p:cNvPr descr="do-while-loop.JPG" id="127" name="Shape 127"/>
          <p:cNvPicPr preferRelativeResize="0"/>
          <p:nvPr/>
        </p:nvPicPr>
        <p:blipFill>
          <a:blip r:embed="rId3">
            <a:alphaModFix/>
          </a:blip>
          <a:stretch>
            <a:fillRect/>
          </a:stretch>
        </p:blipFill>
        <p:spPr>
          <a:xfrm>
            <a:off x="596175" y="2844838"/>
            <a:ext cx="4019550" cy="17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Sources</a:t>
            </a:r>
          </a:p>
        </p:txBody>
      </p:sp>
      <p:sp>
        <p:nvSpPr>
          <p:cNvPr id="133" name="Shape 133"/>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228600" lvl="0" marL="457200" rtl="0">
              <a:spcBef>
                <a:spcPts val="0"/>
              </a:spcBef>
            </a:pPr>
            <a:r>
              <a:rPr lang="en" u="sng">
                <a:solidFill>
                  <a:schemeClr val="hlink"/>
                </a:solidFill>
                <a:hlinkClick r:id="rId3"/>
              </a:rPr>
              <a:t>http://w3schools.com</a:t>
            </a:r>
            <a:r>
              <a:rPr lang="en"/>
              <a:t> </a:t>
            </a:r>
          </a:p>
          <a:p>
            <a:pPr indent="-228600" lvl="0" marL="457200" rtl="0">
              <a:spcBef>
                <a:spcPts val="0"/>
              </a:spcBef>
            </a:pPr>
            <a:r>
              <a:rPr lang="en" u="sng">
                <a:solidFill>
                  <a:schemeClr val="hlink"/>
                </a:solidFill>
                <a:hlinkClick r:id="rId4"/>
              </a:rPr>
              <a:t>http://codecademy.com</a:t>
            </a:r>
          </a:p>
          <a:p>
            <a:pPr indent="-228600" lvl="0" marL="457200" rtl="0">
              <a:lnSpc>
                <a:spcPct val="100000"/>
              </a:lnSpc>
              <a:spcBef>
                <a:spcPts val="0"/>
              </a:spcBef>
              <a:spcAft>
                <a:spcPts val="0"/>
              </a:spcAft>
            </a:pPr>
            <a:r>
              <a:rPr lang="en"/>
              <a:t>Geetanjali </a:t>
            </a:r>
            <a:r>
              <a:rPr lang="en" u="sng">
                <a:solidFill>
                  <a:schemeClr val="hlink"/>
                </a:solidFill>
                <a:hlinkClick r:id="rId5"/>
              </a:rPr>
              <a:t>http://ex.mwanwan.co/t/A5oalax8</a:t>
            </a:r>
            <a:r>
              <a:rPr lang="en" u="sng">
                <a:solidFill>
                  <a:schemeClr val="hlink"/>
                </a:solidFill>
              </a:rPr>
              <a:t> </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