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069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293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040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03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6699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038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607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1056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177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263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388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981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754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31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18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510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20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779645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BF93-994C-4960-7C42-BB66DD53773C}"/>
              </a:ext>
            </a:extLst>
          </p:cNvPr>
          <p:cNvSpPr>
            <a:spLocks noGrp="1"/>
          </p:cNvSpPr>
          <p:nvPr>
            <p:ph type="title"/>
          </p:nvPr>
        </p:nvSpPr>
        <p:spPr/>
        <p:txBody>
          <a:bodyPr/>
          <a:lstStyle/>
          <a:p>
            <a:r>
              <a:rPr lang="en-US" dirty="0"/>
              <a:t>RECIPE FINDER</a:t>
            </a:r>
            <a:endParaRPr lang="en-IN" dirty="0"/>
          </a:p>
        </p:txBody>
      </p:sp>
      <p:sp>
        <p:nvSpPr>
          <p:cNvPr id="3" name="Content Placeholder 2">
            <a:extLst>
              <a:ext uri="{FF2B5EF4-FFF2-40B4-BE49-F238E27FC236}">
                <a16:creationId xmlns:a16="http://schemas.microsoft.com/office/drawing/2014/main" id="{EA7E798E-18A4-6768-2D3F-435EFF9958C4}"/>
              </a:ext>
            </a:extLst>
          </p:cNvPr>
          <p:cNvSpPr>
            <a:spLocks noGrp="1"/>
          </p:cNvSpPr>
          <p:nvPr>
            <p:ph idx="1"/>
          </p:nvPr>
        </p:nvSpPr>
        <p:spPr/>
        <p:txBody>
          <a:bodyPr/>
          <a:lstStyle/>
          <a:p>
            <a:pPr marL="0" indent="0">
              <a:buNone/>
            </a:pPr>
            <a:r>
              <a:rPr lang="en-US" dirty="0"/>
              <a:t> Recipe Finder</a:t>
            </a:r>
          </a:p>
          <a:p>
            <a:pPr marL="0" indent="0">
              <a:buNone/>
            </a:pPr>
            <a:r>
              <a:rPr lang="en-US" dirty="0"/>
              <a:t>Shashank Kumar Singh , Arya </a:t>
            </a:r>
            <a:r>
              <a:rPr lang="en-US" dirty="0" err="1"/>
              <a:t>Siddarath</a:t>
            </a:r>
            <a:r>
              <a:rPr lang="en-US" dirty="0"/>
              <a:t> Rao, Sandeep Bhardwaj</a:t>
            </a:r>
          </a:p>
          <a:p>
            <a:pPr marL="0" indent="0">
              <a:buNone/>
            </a:pPr>
            <a:r>
              <a:rPr lang="en-US" dirty="0"/>
              <a:t>GLA UNIVERSITY </a:t>
            </a:r>
          </a:p>
          <a:p>
            <a:pPr marL="0" indent="0">
              <a:buNone/>
            </a:pPr>
            <a:r>
              <a:rPr lang="en-US"/>
              <a:t> CEA</a:t>
            </a:r>
            <a:endParaRPr lang="en-US" dirty="0"/>
          </a:p>
          <a:p>
            <a:pPr marL="0" indent="0">
              <a:buNone/>
            </a:pPr>
            <a:r>
              <a:rPr lang="en-US" dirty="0"/>
              <a:t>27-12-2023</a:t>
            </a:r>
            <a:endParaRPr lang="en-IN" dirty="0"/>
          </a:p>
        </p:txBody>
      </p:sp>
    </p:spTree>
    <p:extLst>
      <p:ext uri="{BB962C8B-B14F-4D97-AF65-F5344CB8AC3E}">
        <p14:creationId xmlns:p14="http://schemas.microsoft.com/office/powerpoint/2010/main" val="222721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A366-A93C-DE3E-95B6-5899D94E0B1B}"/>
              </a:ext>
            </a:extLst>
          </p:cNvPr>
          <p:cNvSpPr>
            <a:spLocks noGrp="1"/>
          </p:cNvSpPr>
          <p:nvPr>
            <p:ph type="title"/>
          </p:nvPr>
        </p:nvSpPr>
        <p:spPr/>
        <p:txBody>
          <a:bodyPr/>
          <a:lstStyle/>
          <a:p>
            <a:r>
              <a:rPr lang="en-US" dirty="0"/>
              <a:t>results</a:t>
            </a:r>
            <a:endParaRPr lang="en-IN" dirty="0"/>
          </a:p>
        </p:txBody>
      </p:sp>
      <p:sp>
        <p:nvSpPr>
          <p:cNvPr id="6" name="Content Placeholder 5">
            <a:extLst>
              <a:ext uri="{FF2B5EF4-FFF2-40B4-BE49-F238E27FC236}">
                <a16:creationId xmlns:a16="http://schemas.microsoft.com/office/drawing/2014/main" id="{31A79EAC-BBF0-9B8A-54F4-8179E54B2E70}"/>
              </a:ext>
            </a:extLst>
          </p:cNvPr>
          <p:cNvSpPr>
            <a:spLocks noGrp="1"/>
          </p:cNvSpPr>
          <p:nvPr>
            <p:ph idx="1"/>
          </p:nvPr>
        </p:nvSpPr>
        <p:spPr/>
        <p:txBody>
          <a:bodyPr>
            <a:normAutofit fontScale="92500" lnSpcReduction="10000"/>
          </a:bodyPr>
          <a:lstStyle/>
          <a:p>
            <a:pPr algn="just"/>
            <a:r>
              <a:rPr lang="en-US" sz="1800" dirty="0">
                <a:solidFill>
                  <a:schemeClr val="bg2">
                    <a:lumMod val="10000"/>
                  </a:schemeClr>
                </a:solidFill>
                <a:latin typeface="Source Sans Pro" pitchFamily="34" charset="0"/>
                <a:ea typeface="Source Sans Pro" pitchFamily="34" charset="-122"/>
                <a:cs typeface="Source Sans Pro" pitchFamily="34" charset="-120"/>
              </a:rPr>
              <a:t>Through this website, we have made every effort to provide the best user experience possible. Our team has worked tirelessly to design a platform that is intuitive, user-friendly, and visually appealing.</a:t>
            </a:r>
            <a:endParaRPr lang="en-US" sz="1800" dirty="0">
              <a:solidFill>
                <a:schemeClr val="bg2">
                  <a:lumMod val="10000"/>
                </a:schemeClr>
              </a:solidFill>
            </a:endParaRPr>
          </a:p>
          <a:p>
            <a:pPr algn="just"/>
            <a:r>
              <a:rPr lang="en-US" sz="1800" dirty="0">
                <a:solidFill>
                  <a:schemeClr val="bg2">
                    <a:lumMod val="10000"/>
                  </a:schemeClr>
                </a:solidFill>
                <a:latin typeface="Source Sans Pro" pitchFamily="34" charset="0"/>
                <a:ea typeface="Source Sans Pro" pitchFamily="34" charset="-122"/>
                <a:cs typeface="Source Sans Pro" pitchFamily="34" charset="-120"/>
              </a:rPr>
              <a:t>From the moment you land on our site, you'll notice the attention to detail that we have put into every aspect. We have carefully crafted the layout, typography, and color scheme to create a seamless and enjoyable browsing experience.</a:t>
            </a:r>
            <a:endParaRPr lang="en-US" sz="1800" dirty="0">
              <a:solidFill>
                <a:schemeClr val="bg2">
                  <a:lumMod val="10000"/>
                </a:schemeClr>
              </a:solidFill>
            </a:endParaRPr>
          </a:p>
          <a:p>
            <a:pPr algn="just"/>
            <a:r>
              <a:rPr lang="en-US" sz="1800" dirty="0">
                <a:solidFill>
                  <a:schemeClr val="bg2">
                    <a:lumMod val="10000"/>
                  </a:schemeClr>
                </a:solidFill>
                <a:latin typeface="Source Sans Pro" pitchFamily="34" charset="0"/>
                <a:ea typeface="Source Sans Pro" pitchFamily="34" charset="-122"/>
                <a:cs typeface="Source Sans Pro" pitchFamily="34" charset="-120"/>
              </a:rPr>
              <a:t>Not only have we focused on aesthetics, but we have also prioritized functionality. Our website is fully responsive, meaning it adapts to any screen size, ensuring a consistent experience across devices.</a:t>
            </a:r>
          </a:p>
          <a:p>
            <a:pPr algn="just"/>
            <a:r>
              <a:rPr lang="en-US" sz="1800" dirty="0">
                <a:solidFill>
                  <a:schemeClr val="bg2">
                    <a:lumMod val="10000"/>
                  </a:schemeClr>
                </a:solidFill>
                <a:latin typeface="Source Sans Pro" pitchFamily="34" charset="0"/>
                <a:ea typeface="Source Sans Pro" pitchFamily="34" charset="-122"/>
                <a:cs typeface="Source Sans Pro" pitchFamily="34" charset="-120"/>
              </a:rPr>
              <a:t>Additionally, we have implemented various features and optimizations to enhance performance and loading speed. We understand that your time is valuable, so we have taken steps to ensure that our website loads quickly and efficiently.</a:t>
            </a:r>
            <a:endParaRPr lang="en-US" sz="1800" dirty="0">
              <a:solidFill>
                <a:schemeClr val="bg2">
                  <a:lumMod val="10000"/>
                </a:schemeClr>
              </a:solidFill>
            </a:endParaRPr>
          </a:p>
          <a:p>
            <a:endParaRPr lang="en-IN" dirty="0">
              <a:solidFill>
                <a:schemeClr val="bg2">
                  <a:lumMod val="10000"/>
                </a:schemeClr>
              </a:solidFill>
            </a:endParaRPr>
          </a:p>
        </p:txBody>
      </p:sp>
    </p:spTree>
    <p:extLst>
      <p:ext uri="{BB962C8B-B14F-4D97-AF65-F5344CB8AC3E}">
        <p14:creationId xmlns:p14="http://schemas.microsoft.com/office/powerpoint/2010/main" val="70299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E8E9-6F9B-5BAC-EDEB-B127B95A2280}"/>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1D5B13B4-2A91-C7C9-9E30-4C3B4A5AF661}"/>
              </a:ext>
            </a:extLst>
          </p:cNvPr>
          <p:cNvSpPr>
            <a:spLocks noGrp="1"/>
          </p:cNvSpPr>
          <p:nvPr>
            <p:ph idx="1"/>
          </p:nvPr>
        </p:nvSpPr>
        <p:spPr/>
        <p:txBody>
          <a:bodyPr>
            <a:normAutofit/>
          </a:bodyPr>
          <a:lstStyle/>
          <a:p>
            <a:pPr algn="just"/>
            <a:r>
              <a:rPr lang="en-US" b="1" dirty="0"/>
              <a:t>Data Collection : </a:t>
            </a:r>
            <a:r>
              <a:rPr lang="en-US" dirty="0"/>
              <a:t>Compiling a comprehensive and accurate recipe database required extensive research and data validation.</a:t>
            </a:r>
          </a:p>
          <a:p>
            <a:pPr algn="just"/>
            <a:r>
              <a:rPr lang="en-US" b="1" dirty="0"/>
              <a:t>Performance Optimization  : </a:t>
            </a:r>
            <a:r>
              <a:rPr lang="en-US" dirty="0"/>
              <a:t>Addressing scalability challenges to ensure smooth performance under high user load.</a:t>
            </a:r>
          </a:p>
          <a:p>
            <a:pPr algn="just"/>
            <a:r>
              <a:rPr lang="en-US" b="1" dirty="0"/>
              <a:t>User Engagement : </a:t>
            </a:r>
            <a:r>
              <a:rPr lang="en-US" dirty="0"/>
              <a:t>Fostering an active and vibrant user community by encouraging participation and maintaining a positive atmosphere.</a:t>
            </a:r>
          </a:p>
          <a:p>
            <a:endParaRPr lang="en-IN" dirty="0"/>
          </a:p>
        </p:txBody>
      </p:sp>
    </p:spTree>
    <p:extLst>
      <p:ext uri="{BB962C8B-B14F-4D97-AF65-F5344CB8AC3E}">
        <p14:creationId xmlns:p14="http://schemas.microsoft.com/office/powerpoint/2010/main" val="197103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53AF-49AD-3BC2-8C00-5A76D6E14875}"/>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11F37932-A44D-3F0C-916A-7D96DC4EF863}"/>
              </a:ext>
            </a:extLst>
          </p:cNvPr>
          <p:cNvSpPr>
            <a:spLocks noGrp="1"/>
          </p:cNvSpPr>
          <p:nvPr>
            <p:ph idx="1"/>
          </p:nvPr>
        </p:nvSpPr>
        <p:spPr/>
        <p:txBody>
          <a:bodyPr/>
          <a:lstStyle/>
          <a:p>
            <a:pPr algn="just"/>
            <a:r>
              <a:rPr lang="en-US" b="1" dirty="0"/>
              <a:t>Personalized Recommendations : </a:t>
            </a:r>
            <a:r>
              <a:rPr lang="en-US" dirty="0"/>
              <a:t>Implementing machine learning algorithms to suggest recipes based on individual preferences and cooking history.</a:t>
            </a:r>
          </a:p>
          <a:p>
            <a:pPr algn="just"/>
            <a:r>
              <a:rPr lang="en-US" b="1" dirty="0"/>
              <a:t>Integration with Smart Home Devices : </a:t>
            </a:r>
            <a:r>
              <a:rPr lang="en-US" dirty="0"/>
              <a:t>Enabling voice-controlled recipe searches and hands-free cooking experiences.</a:t>
            </a:r>
          </a:p>
          <a:p>
            <a:pPr algn="just"/>
            <a:r>
              <a:rPr lang="en-US" b="1" dirty="0"/>
              <a:t>Integration with Smart Home Devices : </a:t>
            </a:r>
            <a:r>
              <a:rPr lang="en-US" dirty="0"/>
              <a:t>Enabling voice-controlled recipe searches and hands-free cooking experiences.</a:t>
            </a:r>
          </a:p>
          <a:p>
            <a:endParaRPr lang="en-IN" dirty="0"/>
          </a:p>
        </p:txBody>
      </p:sp>
    </p:spTree>
    <p:extLst>
      <p:ext uri="{BB962C8B-B14F-4D97-AF65-F5344CB8AC3E}">
        <p14:creationId xmlns:p14="http://schemas.microsoft.com/office/powerpoint/2010/main" val="167583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099E-363E-7B28-5BC8-56F0041F9BD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FE2DAA6-4562-7B4A-3F3E-32E3E5E8D7BB}"/>
              </a:ext>
            </a:extLst>
          </p:cNvPr>
          <p:cNvSpPr>
            <a:spLocks noGrp="1"/>
          </p:cNvSpPr>
          <p:nvPr>
            <p:ph idx="1"/>
          </p:nvPr>
        </p:nvSpPr>
        <p:spPr/>
        <p:txBody>
          <a:bodyPr/>
          <a:lstStyle/>
          <a:p>
            <a:pPr algn="just"/>
            <a:r>
              <a:rPr lang="en-US" dirty="0"/>
              <a:t>Recipe Finder aims to revolutionize the way people discover and enjoy cooking. </a:t>
            </a:r>
          </a:p>
          <a:p>
            <a:pPr algn="just"/>
            <a:r>
              <a:rPr lang="en-US" dirty="0"/>
              <a:t>With our extensive recipe collection, user-friendly interface, and interactive community, we're here to empower home chefs and make every meal a delightful experience. </a:t>
            </a:r>
          </a:p>
          <a:p>
            <a:pPr marL="0" indent="0" algn="just">
              <a:buNone/>
            </a:pPr>
            <a:endParaRPr lang="en-US" dirty="0"/>
          </a:p>
          <a:p>
            <a:pPr marL="0" indent="0">
              <a:buNone/>
            </a:pPr>
            <a:endParaRPr lang="en-US" dirty="0"/>
          </a:p>
          <a:p>
            <a:pPr marL="0" indent="0">
              <a:buNone/>
            </a:pPr>
            <a:r>
              <a:rPr lang="en-US" dirty="0"/>
              <a:t>                                                        Happy cooking!</a:t>
            </a:r>
          </a:p>
          <a:p>
            <a:endParaRPr lang="en-IN" dirty="0"/>
          </a:p>
        </p:txBody>
      </p:sp>
    </p:spTree>
    <p:extLst>
      <p:ext uri="{BB962C8B-B14F-4D97-AF65-F5344CB8AC3E}">
        <p14:creationId xmlns:p14="http://schemas.microsoft.com/office/powerpoint/2010/main" val="234238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4F1C-E26E-1330-B41D-15F28C57B0A2}"/>
              </a:ext>
            </a:extLst>
          </p:cNvPr>
          <p:cNvSpPr>
            <a:spLocks noGrp="1"/>
          </p:cNvSpPr>
          <p:nvPr>
            <p:ph type="title"/>
          </p:nvPr>
        </p:nvSpPr>
        <p:spPr/>
        <p:txBody>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3E5EA01C-8843-B694-AE3E-85BD12BD317C}"/>
              </a:ext>
            </a:extLst>
          </p:cNvPr>
          <p:cNvSpPr>
            <a:spLocks noGrp="1"/>
          </p:cNvSpPr>
          <p:nvPr>
            <p:ph idx="1"/>
          </p:nvPr>
        </p:nvSpPr>
        <p:spPr/>
        <p:txBody>
          <a:bodyPr/>
          <a:lstStyle/>
          <a:p>
            <a:pPr algn="just"/>
            <a:r>
              <a:rPr lang="en-US" dirty="0"/>
              <a:t>We would like to express our sincere gratitude to the talented individuals who contributed to the development of Recipe Finder. Their expertise, dedication, and passion played a crucial role in bringing this project to life.</a:t>
            </a:r>
          </a:p>
          <a:p>
            <a:endParaRPr lang="en-IN" dirty="0"/>
          </a:p>
        </p:txBody>
      </p:sp>
    </p:spTree>
    <p:extLst>
      <p:ext uri="{BB962C8B-B14F-4D97-AF65-F5344CB8AC3E}">
        <p14:creationId xmlns:p14="http://schemas.microsoft.com/office/powerpoint/2010/main" val="277331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F703-8A7B-7118-3014-CD1AB5664662}"/>
              </a:ext>
            </a:extLst>
          </p:cNvPr>
          <p:cNvSpPr>
            <a:spLocks noGrp="1"/>
          </p:cNvSpPr>
          <p:nvPr>
            <p:ph type="title"/>
          </p:nvPr>
        </p:nvSpPr>
        <p:spPr/>
        <p:txBody>
          <a:bodyPr/>
          <a:lstStyle/>
          <a:p>
            <a:r>
              <a:rPr lang="en-US" dirty="0" err="1"/>
              <a:t>Q&amp;a</a:t>
            </a:r>
            <a:endParaRPr lang="en-IN" dirty="0"/>
          </a:p>
        </p:txBody>
      </p:sp>
      <p:sp>
        <p:nvSpPr>
          <p:cNvPr id="3" name="Content Placeholder 2">
            <a:extLst>
              <a:ext uri="{FF2B5EF4-FFF2-40B4-BE49-F238E27FC236}">
                <a16:creationId xmlns:a16="http://schemas.microsoft.com/office/drawing/2014/main" id="{3C1A8C87-22F9-C65D-07AB-DF426BC3697F}"/>
              </a:ext>
            </a:extLst>
          </p:cNvPr>
          <p:cNvSpPr>
            <a:spLocks noGrp="1"/>
          </p:cNvSpPr>
          <p:nvPr>
            <p:ph idx="1"/>
          </p:nvPr>
        </p:nvSpPr>
        <p:spPr/>
        <p:txBody>
          <a:bodyPr/>
          <a:lstStyle/>
          <a:p>
            <a:pPr algn="just"/>
            <a:r>
              <a:rPr lang="en-US" dirty="0"/>
              <a:t>We invite you to ask any questions you may have about Recipe Finder. Our team of experts is here to provide detailed answers and assist you in making the most of our platform.</a:t>
            </a:r>
          </a:p>
          <a:p>
            <a:endParaRPr lang="en-IN" dirty="0"/>
          </a:p>
        </p:txBody>
      </p:sp>
    </p:spTree>
    <p:extLst>
      <p:ext uri="{BB962C8B-B14F-4D97-AF65-F5344CB8AC3E}">
        <p14:creationId xmlns:p14="http://schemas.microsoft.com/office/powerpoint/2010/main" val="420993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8F1E-8301-9840-5826-DBF59CB3518F}"/>
              </a:ext>
            </a:extLst>
          </p:cNvPr>
          <p:cNvSpPr>
            <a:spLocks noGrp="1"/>
          </p:cNvSpPr>
          <p:nvPr>
            <p:ph type="title"/>
          </p:nvPr>
        </p:nvSpPr>
        <p:spPr/>
        <p:txBody>
          <a:bodyPr/>
          <a:lstStyle/>
          <a:p>
            <a:r>
              <a:rPr lang="en-US" dirty="0"/>
              <a:t> introduction </a:t>
            </a:r>
            <a:endParaRPr lang="en-IN" dirty="0"/>
          </a:p>
        </p:txBody>
      </p:sp>
      <p:sp>
        <p:nvSpPr>
          <p:cNvPr id="3" name="Content Placeholder 2">
            <a:extLst>
              <a:ext uri="{FF2B5EF4-FFF2-40B4-BE49-F238E27FC236}">
                <a16:creationId xmlns:a16="http://schemas.microsoft.com/office/drawing/2014/main" id="{A6FF7687-5D13-0E64-485A-118ECA0EFB40}"/>
              </a:ext>
            </a:extLst>
          </p:cNvPr>
          <p:cNvSpPr>
            <a:spLocks noGrp="1"/>
          </p:cNvSpPr>
          <p:nvPr>
            <p:ph idx="1"/>
          </p:nvPr>
        </p:nvSpPr>
        <p:spPr/>
        <p:txBody>
          <a:bodyPr/>
          <a:lstStyle/>
          <a:p>
            <a:pPr algn="just"/>
            <a:r>
              <a:rPr lang="en-US" b="0" i="0" dirty="0">
                <a:solidFill>
                  <a:srgbClr val="111111"/>
                </a:solidFill>
                <a:effectLst/>
                <a:latin typeface="-apple-system"/>
              </a:rPr>
              <a:t>A recipe finder website is a platform that allows users to search for recipes based on various criteria such as ingredients, cuisine and more.</a:t>
            </a:r>
          </a:p>
          <a:p>
            <a:pPr algn="just"/>
            <a:r>
              <a:rPr lang="en-US" dirty="0">
                <a:solidFill>
                  <a:srgbClr val="111111"/>
                </a:solidFill>
                <a:latin typeface="-apple-system"/>
              </a:rPr>
              <a:t>A recipe finder typically consists of several key components that work together to provide u</a:t>
            </a:r>
            <a:r>
              <a:rPr lang="en-US" b="0" i="0" dirty="0">
                <a:solidFill>
                  <a:srgbClr val="111111"/>
                </a:solidFill>
                <a:effectLst/>
                <a:latin typeface="-apple-system"/>
              </a:rPr>
              <a:t>sers wi</a:t>
            </a:r>
            <a:r>
              <a:rPr lang="en-US" dirty="0">
                <a:solidFill>
                  <a:srgbClr val="111111"/>
                </a:solidFill>
                <a:latin typeface="-apple-system"/>
              </a:rPr>
              <a:t>th a comprehensive and user-friendly cooking experience.</a:t>
            </a:r>
          </a:p>
          <a:p>
            <a:pPr algn="just"/>
            <a:r>
              <a:rPr lang="en-US" dirty="0"/>
              <a:t> Welcome to Recipe Finder, your go-to resource for finding delicious recipes. Whether you're a seasoned chef or just getting started, we've got you covered!</a:t>
            </a:r>
          </a:p>
          <a:p>
            <a:pPr algn="just"/>
            <a:endParaRPr lang="en-US" dirty="0"/>
          </a:p>
          <a:p>
            <a:pPr marL="0" indent="0">
              <a:buNone/>
            </a:pPr>
            <a:endParaRPr lang="en-US" b="0" i="0" dirty="0">
              <a:solidFill>
                <a:srgbClr val="111111"/>
              </a:solidFill>
              <a:effectLst/>
              <a:latin typeface="-apple-system"/>
            </a:endParaRPr>
          </a:p>
        </p:txBody>
      </p:sp>
    </p:spTree>
    <p:extLst>
      <p:ext uri="{BB962C8B-B14F-4D97-AF65-F5344CB8AC3E}">
        <p14:creationId xmlns:p14="http://schemas.microsoft.com/office/powerpoint/2010/main" val="287227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F424-8A64-3E4F-577D-DD54F6826E9D}"/>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A1794228-6E88-4D24-FF88-0BA5A68603EF}"/>
              </a:ext>
            </a:extLst>
          </p:cNvPr>
          <p:cNvSpPr>
            <a:spLocks noGrp="1"/>
          </p:cNvSpPr>
          <p:nvPr>
            <p:ph idx="1"/>
          </p:nvPr>
        </p:nvSpPr>
        <p:spPr/>
        <p:txBody>
          <a:bodyPr/>
          <a:lstStyle/>
          <a:p>
            <a:pPr algn="just"/>
            <a:r>
              <a:rPr lang="en-US" dirty="0"/>
              <a:t>The proposed system is to build an application that has a feature to search for recipes based on material owned by the user. </a:t>
            </a:r>
          </a:p>
          <a:p>
            <a:pPr algn="just"/>
            <a:r>
              <a:rPr lang="en-US" dirty="0"/>
              <a:t>The system suggests recipes according to the vegetables and fruits available to the user. </a:t>
            </a:r>
          </a:p>
          <a:p>
            <a:pPr algn="just"/>
            <a:r>
              <a:rPr lang="en-US" dirty="0"/>
              <a:t>User inputs the available ingredients and this application displays a list of possible recipes online. </a:t>
            </a:r>
          </a:p>
          <a:p>
            <a:pPr algn="just"/>
            <a:r>
              <a:rPr lang="en-US" dirty="0"/>
              <a:t>The application is </a:t>
            </a:r>
            <a:r>
              <a:rPr lang="en-US" dirty="0" err="1"/>
              <a:t>personalised</a:t>
            </a:r>
            <a:r>
              <a:rPr lang="en-US" dirty="0"/>
              <a:t> , which means the recipes displayed are filtered according to the user’s preferences and health conditions</a:t>
            </a:r>
            <a:endParaRPr lang="en-IN" dirty="0"/>
          </a:p>
        </p:txBody>
      </p:sp>
    </p:spTree>
    <p:extLst>
      <p:ext uri="{BB962C8B-B14F-4D97-AF65-F5344CB8AC3E}">
        <p14:creationId xmlns:p14="http://schemas.microsoft.com/office/powerpoint/2010/main" val="413860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04A4-DED5-C512-FFCF-E9FE0042B09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9F74EE5-FEE9-50A3-93D3-A8596B7F0C98}"/>
              </a:ext>
            </a:extLst>
          </p:cNvPr>
          <p:cNvSpPr>
            <a:spLocks noGrp="1"/>
          </p:cNvSpPr>
          <p:nvPr>
            <p:ph idx="1"/>
          </p:nvPr>
        </p:nvSpPr>
        <p:spPr/>
        <p:txBody>
          <a:bodyPr/>
          <a:lstStyle/>
          <a:p>
            <a:pPr algn="just"/>
            <a:r>
              <a:rPr lang="en-US" dirty="0"/>
              <a:t>Accessibility issues : Lack of  users ,so we can not test all features of website</a:t>
            </a:r>
          </a:p>
          <a:p>
            <a:pPr algn="just"/>
            <a:r>
              <a:rPr lang="en-US" dirty="0"/>
              <a:t>Limited options</a:t>
            </a:r>
            <a:r>
              <a:rPr lang="en-US" b="1" dirty="0"/>
              <a:t> : </a:t>
            </a:r>
            <a:r>
              <a:rPr lang="en-US" dirty="0"/>
              <a:t>Many individuals struggle to find diverse recipes that suit their preferences and dietary restrictions.</a:t>
            </a:r>
          </a:p>
          <a:p>
            <a:pPr algn="just"/>
            <a:r>
              <a:rPr lang="en-US" dirty="0"/>
              <a:t>Time Constraints: Busy schedules often leave people with little time to search for, plan, and prepare meals.</a:t>
            </a:r>
          </a:p>
          <a:p>
            <a:pPr algn="just"/>
            <a:r>
              <a:rPr lang="en-US" dirty="0"/>
              <a:t>Lack of Inspirations : People often feel bored and uninspired by their current repertoire of recipes.</a:t>
            </a:r>
          </a:p>
          <a:p>
            <a:pPr algn="just"/>
            <a:endParaRPr lang="en-US" dirty="0"/>
          </a:p>
          <a:p>
            <a:endParaRPr lang="en-US" dirty="0"/>
          </a:p>
        </p:txBody>
      </p:sp>
    </p:spTree>
    <p:extLst>
      <p:ext uri="{BB962C8B-B14F-4D97-AF65-F5344CB8AC3E}">
        <p14:creationId xmlns:p14="http://schemas.microsoft.com/office/powerpoint/2010/main" val="71459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28F4-8B55-C135-94EC-8E45065EF6C8}"/>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235E09A7-40F7-1B0E-9D1E-AD78706E042B}"/>
              </a:ext>
            </a:extLst>
          </p:cNvPr>
          <p:cNvSpPr>
            <a:spLocks noGrp="1"/>
          </p:cNvSpPr>
          <p:nvPr>
            <p:ph idx="1"/>
          </p:nvPr>
        </p:nvSpPr>
        <p:spPr/>
        <p:txBody>
          <a:bodyPr>
            <a:normAutofit/>
          </a:bodyPr>
          <a:lstStyle/>
          <a:p>
            <a:pPr algn="just"/>
            <a:r>
              <a:rPr lang="en-US" b="1" dirty="0"/>
              <a:t>Online Recipe Databases:  </a:t>
            </a:r>
            <a:r>
              <a:rPr lang="en-US" dirty="0"/>
              <a:t>Existing platforms provide a wealth of recipes, but they can be overwhelming to navigate.</a:t>
            </a:r>
          </a:p>
          <a:p>
            <a:pPr algn="just"/>
            <a:r>
              <a:rPr lang="en-US" b="1" dirty="0"/>
              <a:t>Cookbooks :</a:t>
            </a:r>
            <a:r>
              <a:rPr lang="en-US" dirty="0"/>
              <a:t>  Traditional recipe books offer a physical format, but may not always cover specific    dietary needs or provide real-time updates.</a:t>
            </a:r>
          </a:p>
          <a:p>
            <a:pPr algn="just"/>
            <a:r>
              <a:rPr lang="en-US" b="1" dirty="0"/>
              <a:t>Social Media : </a:t>
            </a:r>
            <a:r>
              <a:rPr lang="en-US" dirty="0"/>
              <a:t>Food-focused social platforms offer a vast array of recipes, but it can be tricky to find reliable sources.</a:t>
            </a:r>
          </a:p>
          <a:p>
            <a:endParaRPr lang="en-IN" dirty="0"/>
          </a:p>
        </p:txBody>
      </p:sp>
    </p:spTree>
    <p:extLst>
      <p:ext uri="{BB962C8B-B14F-4D97-AF65-F5344CB8AC3E}">
        <p14:creationId xmlns:p14="http://schemas.microsoft.com/office/powerpoint/2010/main" val="25615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CFCE-EF75-3430-F907-E89D6D79434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66A342D-F621-1EA8-1236-39CF707F64B0}"/>
              </a:ext>
            </a:extLst>
          </p:cNvPr>
          <p:cNvSpPr>
            <a:spLocks noGrp="1"/>
          </p:cNvSpPr>
          <p:nvPr>
            <p:ph idx="1"/>
          </p:nvPr>
        </p:nvSpPr>
        <p:spPr/>
        <p:txBody>
          <a:bodyPr/>
          <a:lstStyle/>
          <a:p>
            <a:pPr algn="just"/>
            <a:r>
              <a:rPr lang="en-US" b="1" dirty="0"/>
              <a:t>Research : </a:t>
            </a:r>
            <a:r>
              <a:rPr lang="en-US" dirty="0"/>
              <a:t>Conducted comprehensive analysis to identify key features and requirements for an effective recipe finder.</a:t>
            </a:r>
          </a:p>
          <a:p>
            <a:pPr algn="just"/>
            <a:r>
              <a:rPr lang="en-US" b="1" dirty="0"/>
              <a:t>Development : </a:t>
            </a:r>
            <a:r>
              <a:rPr lang="en-US" dirty="0"/>
              <a:t>Collaborated with experienced chefs and web developers to design a user-friendly interface and implement advanced search functionality</a:t>
            </a:r>
          </a:p>
          <a:p>
            <a:pPr algn="just"/>
            <a:r>
              <a:rPr lang="en-US" b="1" dirty="0"/>
              <a:t>Testing : </a:t>
            </a:r>
            <a:r>
              <a:rPr lang="en-US" dirty="0"/>
              <a:t>Thoroughly tested the system to ensure accurate search results and seamless user experience.</a:t>
            </a:r>
          </a:p>
          <a:p>
            <a:endParaRPr lang="en-IN" dirty="0"/>
          </a:p>
        </p:txBody>
      </p:sp>
    </p:spTree>
    <p:extLst>
      <p:ext uri="{BB962C8B-B14F-4D97-AF65-F5344CB8AC3E}">
        <p14:creationId xmlns:p14="http://schemas.microsoft.com/office/powerpoint/2010/main" val="330747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4D56-819B-EF16-3267-8FD05F3A5037}"/>
              </a:ext>
            </a:extLst>
          </p:cNvPr>
          <p:cNvSpPr>
            <a:spLocks noGrp="1"/>
          </p:cNvSpPr>
          <p:nvPr>
            <p:ph type="title"/>
          </p:nvPr>
        </p:nvSpPr>
        <p:spPr/>
        <p:txBody>
          <a:bodyPr/>
          <a:lstStyle/>
          <a:p>
            <a:r>
              <a:rPr lang="en-US" dirty="0"/>
              <a:t>System architecture</a:t>
            </a:r>
            <a:endParaRPr lang="en-IN" dirty="0"/>
          </a:p>
        </p:txBody>
      </p:sp>
      <p:pic>
        <p:nvPicPr>
          <p:cNvPr id="4" name="officeArt object">
            <a:extLst>
              <a:ext uri="{FF2B5EF4-FFF2-40B4-BE49-F238E27FC236}">
                <a16:creationId xmlns:a16="http://schemas.microsoft.com/office/drawing/2014/main" id="{DD393E0D-67E1-2C5B-5150-727E2A9DACA3}"/>
              </a:ext>
            </a:extLst>
          </p:cNvPr>
          <p:cNvPicPr>
            <a:picLocks noGrp="1"/>
          </p:cNvPicPr>
          <p:nvPr>
            <p:ph idx="1"/>
          </p:nvPr>
        </p:nvPicPr>
        <p:blipFill>
          <a:blip r:embed="rId2"/>
          <a:stretch>
            <a:fillRect/>
          </a:stretch>
        </p:blipFill>
        <p:spPr>
          <a:xfrm>
            <a:off x="2445732" y="2603500"/>
            <a:ext cx="6244849" cy="3416300"/>
          </a:xfrm>
          <a:prstGeom prst="rect">
            <a:avLst/>
          </a:prstGeom>
          <a:ln w="12700" cap="flat">
            <a:noFill/>
            <a:miter lim="400000"/>
          </a:ln>
          <a:effectLst/>
        </p:spPr>
      </p:pic>
    </p:spTree>
    <p:extLst>
      <p:ext uri="{BB962C8B-B14F-4D97-AF65-F5344CB8AC3E}">
        <p14:creationId xmlns:p14="http://schemas.microsoft.com/office/powerpoint/2010/main" val="428330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D70D-114A-7905-D2E2-4935A224932B}"/>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85423D83-1D6F-2BC2-5D4D-C4C5C27F1E7C}"/>
              </a:ext>
            </a:extLst>
          </p:cNvPr>
          <p:cNvSpPr>
            <a:spLocks noGrp="1"/>
          </p:cNvSpPr>
          <p:nvPr>
            <p:ph idx="1"/>
          </p:nvPr>
        </p:nvSpPr>
        <p:spPr/>
        <p:txBody>
          <a:bodyPr/>
          <a:lstStyle/>
          <a:p>
            <a:pPr algn="just"/>
            <a:r>
              <a:rPr lang="en-US" b="1" dirty="0"/>
              <a:t>Web Development : </a:t>
            </a:r>
            <a:r>
              <a:rPr lang="en-US" dirty="0"/>
              <a:t>Utilized modern web technologies and frameworks to create a visually appealing and user-friendly website.</a:t>
            </a:r>
          </a:p>
          <a:p>
            <a:pPr algn="just"/>
            <a:r>
              <a:rPr lang="en-US" b="1" dirty="0"/>
              <a:t>Usability Testing : </a:t>
            </a:r>
            <a:r>
              <a:rPr lang="en-US" dirty="0"/>
              <a:t>Gathered feedback from a diverse group of users to optimize the website's interface and functionality.</a:t>
            </a:r>
          </a:p>
          <a:p>
            <a:pPr algn="just"/>
            <a:r>
              <a:rPr lang="en-US" b="1" dirty="0"/>
              <a:t>Recipe Photography : </a:t>
            </a:r>
            <a:r>
              <a:rPr lang="en-US" dirty="0"/>
              <a:t>Collaborated with professional food photographers to capture mouthwatering visuals for each recipe.</a:t>
            </a:r>
          </a:p>
          <a:p>
            <a:endParaRPr lang="en-IN" dirty="0"/>
          </a:p>
        </p:txBody>
      </p:sp>
    </p:spTree>
    <p:extLst>
      <p:ext uri="{BB962C8B-B14F-4D97-AF65-F5344CB8AC3E}">
        <p14:creationId xmlns:p14="http://schemas.microsoft.com/office/powerpoint/2010/main" val="311507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82A9-AA90-9EE3-37B7-B13DDEF1E235}"/>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235B5C7C-DD1F-A294-28FD-91EA7852BED5}"/>
              </a:ext>
            </a:extLst>
          </p:cNvPr>
          <p:cNvSpPr>
            <a:spLocks noGrp="1"/>
          </p:cNvSpPr>
          <p:nvPr>
            <p:ph idx="1"/>
          </p:nvPr>
        </p:nvSpPr>
        <p:spPr/>
        <p:txBody>
          <a:bodyPr/>
          <a:lstStyle/>
          <a:p>
            <a:pPr algn="just"/>
            <a:r>
              <a:rPr lang="en-US" b="1" dirty="0"/>
              <a:t>Advanced Search : </a:t>
            </a:r>
            <a:r>
              <a:rPr lang="en-US" dirty="0"/>
              <a:t>Find recipes based on ingredients, cuisine, dietary restrictions, and cooking time.</a:t>
            </a:r>
          </a:p>
          <a:p>
            <a:pPr algn="just"/>
            <a:r>
              <a:rPr lang="en-US" b="1" dirty="0"/>
              <a:t>Recipe Collections : </a:t>
            </a:r>
            <a:r>
              <a:rPr lang="en-US" dirty="0"/>
              <a:t>Curated collections of recipes for special occasions, holidays, and specific dietary needs.</a:t>
            </a:r>
          </a:p>
          <a:p>
            <a:pPr algn="just"/>
            <a:r>
              <a:rPr lang="en-US" b="1" dirty="0"/>
              <a:t>Community Interaction : </a:t>
            </a:r>
            <a:r>
              <a:rPr lang="en-US" dirty="0"/>
              <a:t>Ability to rate, review, and submit recipes, fostering a sense of community and shared experiences</a:t>
            </a:r>
          </a:p>
          <a:p>
            <a:endParaRPr lang="en-IN" dirty="0"/>
          </a:p>
        </p:txBody>
      </p:sp>
    </p:spTree>
    <p:extLst>
      <p:ext uri="{BB962C8B-B14F-4D97-AF65-F5344CB8AC3E}">
        <p14:creationId xmlns:p14="http://schemas.microsoft.com/office/powerpoint/2010/main" val="720591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205</TotalTime>
  <Words>867</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Century Gothic</vt:lpstr>
      <vt:lpstr>Source Sans Pro</vt:lpstr>
      <vt:lpstr>Wingdings 3</vt:lpstr>
      <vt:lpstr>Ion Boardroom</vt:lpstr>
      <vt:lpstr>RECIPE FINDER</vt:lpstr>
      <vt:lpstr> introduction </vt:lpstr>
      <vt:lpstr>objectives</vt:lpstr>
      <vt:lpstr>Problem statement</vt:lpstr>
      <vt:lpstr>Literature review</vt:lpstr>
      <vt:lpstr>methodology</vt:lpstr>
      <vt:lpstr>System architecture</vt:lpstr>
      <vt:lpstr>implementation</vt:lpstr>
      <vt:lpstr>features</vt:lpstr>
      <vt:lpstr>results</vt:lpstr>
      <vt:lpstr>Challenges faced</vt:lpstr>
      <vt:lpstr>Future work</vt:lpstr>
      <vt:lpstr>conclusion</vt:lpstr>
      <vt:lpstr>acknowledgements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FINDER</dc:title>
  <dc:creator>SHASHANK RAJ</dc:creator>
  <cp:lastModifiedBy>Siddarath rao rao</cp:lastModifiedBy>
  <cp:revision>3</cp:revision>
  <dcterms:created xsi:type="dcterms:W3CDTF">2023-11-28T16:11:28Z</dcterms:created>
  <dcterms:modified xsi:type="dcterms:W3CDTF">2023-12-03T17:47:26Z</dcterms:modified>
</cp:coreProperties>
</file>