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0BD8-13FC-4188-BAF5-20C42647F447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5DFF1-4632-4361-B134-0099E3CE1B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22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31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9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8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3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2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3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0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33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9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F0EA-4A91-4DC3-BAB3-33B081230DAE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1FBE17-B590-41B4-8A38-2F50BEE58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24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F6142FC-FD7A-4694-A8F3-D08A0BFCB164}"/>
              </a:ext>
            </a:extLst>
          </p:cNvPr>
          <p:cNvSpPr txBox="1"/>
          <p:nvPr/>
        </p:nvSpPr>
        <p:spPr>
          <a:xfrm>
            <a:off x="1334279" y="298578"/>
            <a:ext cx="713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Présentations des avancés concernant la séance précédente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F17F16-AEAE-47CF-B725-232388CF822B}"/>
              </a:ext>
            </a:extLst>
          </p:cNvPr>
          <p:cNvSpPr txBox="1"/>
          <p:nvPr/>
        </p:nvSpPr>
        <p:spPr>
          <a:xfrm>
            <a:off x="1334279" y="1607975"/>
            <a:ext cx="573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du Voyageur de Commerce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5C68F0-9561-4FDF-ADD8-D1CB91DD884B}"/>
              </a:ext>
            </a:extLst>
          </p:cNvPr>
          <p:cNvSpPr txBox="1"/>
          <p:nvPr/>
        </p:nvSpPr>
        <p:spPr>
          <a:xfrm>
            <a:off x="1334279" y="2342273"/>
            <a:ext cx="8453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 – Test intense</a:t>
            </a:r>
          </a:p>
          <a:p>
            <a:endParaRPr lang="fr-FR" sz="2400" dirty="0"/>
          </a:p>
          <a:p>
            <a:r>
              <a:rPr lang="fr-FR" sz="2400" dirty="0"/>
              <a:t>2 – Enregistrements des résultats</a:t>
            </a:r>
          </a:p>
          <a:p>
            <a:endParaRPr lang="fr-FR" sz="2400" dirty="0"/>
          </a:p>
          <a:p>
            <a:r>
              <a:rPr lang="fr-FR" sz="2400" dirty="0"/>
              <a:t>3 – Réflexion sur la présentation et l’analyse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83487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5FA89A-42FC-4915-BD55-E44DF91B6616}"/>
              </a:ext>
            </a:extLst>
          </p:cNvPr>
          <p:cNvSpPr txBox="1"/>
          <p:nvPr/>
        </p:nvSpPr>
        <p:spPr>
          <a:xfrm>
            <a:off x="1334279" y="298578"/>
            <a:ext cx="713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 – Test intense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B584C2-BDD4-4E24-B1C3-06E3BDF7DE4F}"/>
              </a:ext>
            </a:extLst>
          </p:cNvPr>
          <p:cNvSpPr txBox="1"/>
          <p:nvPr/>
        </p:nvSpPr>
        <p:spPr>
          <a:xfrm>
            <a:off x="1334278" y="1728132"/>
            <a:ext cx="7457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Toutes les heuristiques </a:t>
            </a:r>
            <a:r>
              <a:rPr lang="fr-FR" dirty="0">
                <a:sym typeface="Wingdings" panose="05000000000000000000" pitchFamily="2" charset="2"/>
              </a:rPr>
              <a:t> Tout les jeux de données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Corriger différents bug (overflow/free fréquent, allocation mémoire)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 poursuivre :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Commenter la plupart du code</a:t>
            </a:r>
          </a:p>
          <a:p>
            <a:r>
              <a:rPr lang="fr-FR" dirty="0">
                <a:sym typeface="Wingdings" panose="05000000000000000000" pitchFamily="2" charset="2"/>
              </a:rPr>
              <a:t>	Faciliter la compréhension</a:t>
            </a:r>
          </a:p>
          <a:p>
            <a:r>
              <a:rPr lang="fr-FR" dirty="0">
                <a:sym typeface="Wingdings" panose="05000000000000000000" pitchFamily="2" charset="2"/>
              </a:rPr>
              <a:t>Corriger un bug sur le brute force (résultat incohérent)</a:t>
            </a:r>
          </a:p>
        </p:txBody>
      </p:sp>
    </p:spTree>
    <p:extLst>
      <p:ext uri="{BB962C8B-B14F-4D97-AF65-F5344CB8AC3E}">
        <p14:creationId xmlns:p14="http://schemas.microsoft.com/office/powerpoint/2010/main" val="14695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5FA89A-42FC-4915-BD55-E44DF91B6616}"/>
              </a:ext>
            </a:extLst>
          </p:cNvPr>
          <p:cNvSpPr txBox="1"/>
          <p:nvPr/>
        </p:nvSpPr>
        <p:spPr>
          <a:xfrm>
            <a:off x="1334279" y="298578"/>
            <a:ext cx="713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– Enregistrements des 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B584C2-BDD4-4E24-B1C3-06E3BDF7DE4F}"/>
              </a:ext>
            </a:extLst>
          </p:cNvPr>
          <p:cNvSpPr txBox="1"/>
          <p:nvPr/>
        </p:nvSpPr>
        <p:spPr>
          <a:xfrm>
            <a:off x="625915" y="3598877"/>
            <a:ext cx="78462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Organiser les données dans un tableau</a:t>
            </a:r>
          </a:p>
          <a:p>
            <a:r>
              <a:rPr lang="fr-FR" dirty="0">
                <a:sym typeface="Wingdings" panose="05000000000000000000" pitchFamily="2" charset="2"/>
              </a:rPr>
              <a:t>Faciliter la comparaison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3 essais / la moyenne sur les 3 essais / souvent similaire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 poursuivre : </a:t>
            </a:r>
          </a:p>
          <a:p>
            <a:r>
              <a:rPr lang="fr-FR" dirty="0">
                <a:sym typeface="Wingdings" panose="05000000000000000000" pitchFamily="2" charset="2"/>
              </a:rPr>
              <a:t>Analyser et commenter les résultats</a:t>
            </a:r>
          </a:p>
          <a:p>
            <a:r>
              <a:rPr lang="fr-FR" dirty="0">
                <a:sym typeface="Wingdings" panose="05000000000000000000" pitchFamily="2" charset="2"/>
              </a:rPr>
              <a:t>Déterminer quelle heuristique utiliser dans quel cas (présentation finale)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FDE935-5D90-4701-9E8E-2D213549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6" y="1217522"/>
            <a:ext cx="855464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5FA89A-42FC-4915-BD55-E44DF91B6616}"/>
              </a:ext>
            </a:extLst>
          </p:cNvPr>
          <p:cNvSpPr txBox="1"/>
          <p:nvPr/>
        </p:nvSpPr>
        <p:spPr>
          <a:xfrm>
            <a:off x="1334279" y="298578"/>
            <a:ext cx="813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3 – Réflexion sur la présentation et l’analyse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B584C2-BDD4-4E24-B1C3-06E3BDF7DE4F}"/>
              </a:ext>
            </a:extLst>
          </p:cNvPr>
          <p:cNvSpPr txBox="1"/>
          <p:nvPr/>
        </p:nvSpPr>
        <p:spPr>
          <a:xfrm>
            <a:off x="1334279" y="1728132"/>
            <a:ext cx="7331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Comment aborder le problème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Comment présenter nos résultats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Comment apporter une réponse précise ? Cas d’utilisations ?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 poursuivre : </a:t>
            </a:r>
          </a:p>
          <a:p>
            <a:r>
              <a:rPr lang="fr-FR" dirty="0">
                <a:sym typeface="Wingdings" panose="05000000000000000000" pitchFamily="2" charset="2"/>
              </a:rPr>
              <a:t>Mise en place du diaporama de soutenance</a:t>
            </a:r>
          </a:p>
        </p:txBody>
      </p:sp>
    </p:spTree>
    <p:extLst>
      <p:ext uri="{BB962C8B-B14F-4D97-AF65-F5344CB8AC3E}">
        <p14:creationId xmlns:p14="http://schemas.microsoft.com/office/powerpoint/2010/main" val="3664884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163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dernier</dc:title>
  <dc:creator>Romain Natanelic</dc:creator>
  <cp:lastModifiedBy>Romain Natanelic</cp:lastModifiedBy>
  <cp:revision>15</cp:revision>
  <dcterms:created xsi:type="dcterms:W3CDTF">2022-02-23T23:18:24Z</dcterms:created>
  <dcterms:modified xsi:type="dcterms:W3CDTF">2022-02-23T23:34:12Z</dcterms:modified>
</cp:coreProperties>
</file>