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b9ddd16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b9ddd16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b9ddd16f6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b9ddd16f6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b9ddd16f6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b9ddd16f6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b9ddd16f6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b9ddd16f6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b9ddd16f6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b9ddd16f6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b9ddd16f6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b9ddd16f6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b9ddd16f6_5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b9ddd16f6_5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b9ddd16f6_5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b9ddd16f6_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b9ddd16f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b9ddd16f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b9ddd16f6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b9ddd16f6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b9ddd16f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b9ddd16f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b9ddd16f6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b9ddd16f6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b9ddd16f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b9ddd16f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b9ddd16f6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b9ddd16f6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b9ddd16f6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b9ddd16f6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b9ddd16f6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b9ddd16f6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6097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/>
              <a:t>資料庫期末報告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400"/>
              <a:t>成績管理系統</a:t>
            </a:r>
            <a:endParaRPr sz="3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3391775"/>
            <a:ext cx="7688100" cy="15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組員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1102913 王柏勝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1102920 陳柏凱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1102928 林聖博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功能:修課成績登記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800" y="1142850"/>
            <a:ext cx="5597825" cy="378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/>
        </p:nvSpPr>
        <p:spPr>
          <a:xfrm>
            <a:off x="5887350" y="3994325"/>
            <a:ext cx="2530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新增課程前的成績列表</a:t>
            </a:r>
            <a:endParaRPr sz="17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700" y="459025"/>
            <a:ext cx="7044400" cy="451857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/>
          <p:nvPr/>
        </p:nvSpPr>
        <p:spPr>
          <a:xfrm>
            <a:off x="2183125" y="4795800"/>
            <a:ext cx="2669100" cy="181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5254075" y="4021525"/>
            <a:ext cx="2669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新增課程後的成績列表</a:t>
            </a:r>
            <a:endParaRPr sz="19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950" y="413125"/>
            <a:ext cx="3929400" cy="473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/>
        </p:nvSpPr>
        <p:spPr>
          <a:xfrm>
            <a:off x="1269250" y="2916825"/>
            <a:ext cx="22587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課程的資料庫</a:t>
            </a:r>
            <a:endParaRPr sz="19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功能: 輸出成績單</a:t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11000"/>
            <a:ext cx="799412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175" y="236775"/>
            <a:ext cx="7035039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 txBox="1"/>
          <p:nvPr/>
        </p:nvSpPr>
        <p:spPr>
          <a:xfrm>
            <a:off x="248625" y="1408975"/>
            <a:ext cx="18777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成績單呈現</a:t>
            </a:r>
            <a:endParaRPr b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875" y="2680625"/>
            <a:ext cx="7677150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/>
          <p:nvPr/>
        </p:nvSpPr>
        <p:spPr>
          <a:xfrm>
            <a:off x="1323625" y="1980475"/>
            <a:ext cx="22317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歷年累計資訊</a:t>
            </a:r>
            <a:endParaRPr sz="19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438400"/>
            <a:ext cx="8839200" cy="171670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/>
        </p:nvSpPr>
        <p:spPr>
          <a:xfrm>
            <a:off x="1350800" y="1894200"/>
            <a:ext cx="29529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學期修課狀況</a:t>
            </a:r>
            <a:endParaRPr sz="19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504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7678"/>
              <a:t>學校網頁排版太差</a:t>
            </a:r>
            <a:endParaRPr sz="7678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678"/>
          </a:p>
          <a:p>
            <a:pPr indent="-35049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zh-TW" sz="7678"/>
              <a:t>模擬成績登記</a:t>
            </a:r>
            <a:endParaRPr sz="767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678"/>
          </a:p>
          <a:p>
            <a:pPr indent="-35049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zh-TW" sz="7678"/>
              <a:t>嘗試模擬新增有關學生資訊的資料庫</a:t>
            </a:r>
            <a:endParaRPr sz="767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題目選擇原因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目標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6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900"/>
              <a:t>新增學生</a:t>
            </a:r>
            <a:endParaRPr sz="19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zh-TW" sz="1900"/>
              <a:t>填寫學生的修課成績</a:t>
            </a:r>
            <a:endParaRPr sz="19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zh-TW" sz="1900"/>
              <a:t>產生一份學生成績單pdf檔</a:t>
            </a:r>
            <a:endParaRPr sz="19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629175" y="200275"/>
            <a:ext cx="7992600" cy="5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ER Diagram</a:t>
            </a:r>
            <a:endParaRPr b="1" sz="2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0599"/>
            <a:ext cx="8839199" cy="3827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1619700" y="774038"/>
            <a:ext cx="59046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滿足2NF、3NF</a:t>
            </a:r>
            <a:endParaRPr sz="15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7650" y="1294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資料庫內容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7450" y="1340900"/>
            <a:ext cx="3976700" cy="313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5871050" y="2125150"/>
            <a:ext cx="1399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歷年累計資訊</a:t>
            </a:r>
            <a:endParaRPr sz="15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5551950" y="2744175"/>
            <a:ext cx="13995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5539650" y="2646025"/>
            <a:ext cx="14241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4999450" y="2554750"/>
            <a:ext cx="1424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課程資訊</a:t>
            </a:r>
            <a:endParaRPr sz="15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4827600" y="3708150"/>
            <a:ext cx="1424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學生資料</a:t>
            </a:r>
            <a:endParaRPr sz="15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5232850" y="3272600"/>
            <a:ext cx="2234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當學期修課成績狀況</a:t>
            </a:r>
            <a:endParaRPr sz="15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5122275" y="2939488"/>
            <a:ext cx="1694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系所資訊</a:t>
            </a:r>
            <a:endParaRPr sz="15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5232850" y="4083375"/>
            <a:ext cx="329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學生修習課程及其成績</a:t>
            </a:r>
            <a:endParaRPr sz="15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網頁呈現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425" y="1552050"/>
            <a:ext cx="6295674" cy="321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功能:新增學生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200" y="1853850"/>
            <a:ext cx="656393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275" y="1699150"/>
            <a:ext cx="2284281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5701" y="2239525"/>
            <a:ext cx="4955476" cy="19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1071325" y="3117875"/>
            <a:ext cx="27129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尚未新增前的學生列表</a:t>
            </a:r>
            <a:endParaRPr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225" y="1583750"/>
            <a:ext cx="3320325" cy="317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2200" y="2130825"/>
            <a:ext cx="4731601" cy="214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1365950" y="2977713"/>
            <a:ext cx="31059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新增後的學生列表</a:t>
            </a:r>
            <a:endParaRPr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5834300" y="1713025"/>
            <a:ext cx="2627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phpmyadmin</a:t>
            </a:r>
            <a:endParaRPr sz="16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4042200" y="3959450"/>
            <a:ext cx="4731600" cy="233400"/>
          </a:xfrm>
          <a:prstGeom prst="rect">
            <a:avLst/>
          </a:prstGeom>
          <a:noFill/>
          <a:ln cap="flat" cmpd="sng" w="38100">
            <a:solidFill>
              <a:srgbClr val="EB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