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6" r:id="rId3"/>
    <p:sldId id="461" r:id="rId4"/>
    <p:sldId id="448" r:id="rId5"/>
    <p:sldId id="446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68" r:id="rId16"/>
    <p:sldId id="463" r:id="rId17"/>
    <p:sldId id="457" r:id="rId18"/>
    <p:sldId id="458" r:id="rId19"/>
    <p:sldId id="459" r:id="rId20"/>
    <p:sldId id="466" r:id="rId21"/>
    <p:sldId id="460" r:id="rId22"/>
    <p:sldId id="464" r:id="rId23"/>
    <p:sldId id="465" r:id="rId24"/>
    <p:sldId id="467" r:id="rId25"/>
    <p:sldId id="34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4" autoAdjust="0"/>
    <p:restoredTop sz="71893" autoAdjust="0"/>
  </p:normalViewPr>
  <p:slideViewPr>
    <p:cSldViewPr snapToGrid="0">
      <p:cViewPr>
        <p:scale>
          <a:sx n="66" d="100"/>
          <a:sy n="66" d="100"/>
        </p:scale>
        <p:origin x="87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BF86C-DA51-46AC-9553-CDD9E5A8A3FA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B6CD-B314-4E65-9421-FE9672036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9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4E45E1A-81C9-40CF-84B2-40E8A2B274A5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3049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D7412F-F7D8-418B-A7FE-56755A66F55B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7650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27FBB1D-800D-4F11-98E9-5B05CB9BBCC1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779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77B4DFA-906D-4DF3-A76A-8872D24CB33A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0253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6D121DC-8C24-416B-9E1E-8CC51CB8152B}" type="slidenum">
              <a:rPr lang="en-US" altLang="zh-TW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3138" y="387350"/>
            <a:ext cx="4906962" cy="2760663"/>
          </a:xfrm>
          <a:ln w="12700" cap="flat">
            <a:solidFill>
              <a:schemeClr val="tx1"/>
            </a:solidFill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611563"/>
            <a:ext cx="7661275" cy="2747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0" tIns="46881" rIns="93760" bIns="46881"/>
          <a:lstStyle/>
          <a:p>
            <a:pPr eaLnBrk="1" hangingPunct="1"/>
            <a:r>
              <a:rPr lang="en-US" altLang="zh-TW" sz="1300" b="1" u="sng" smtClean="0">
                <a:ea typeface="ＭＳ Ｐゴシック" panose="020B0600070205080204" pitchFamily="34" charset="-128"/>
              </a:rPr>
              <a:t>Notes:</a:t>
            </a: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TW" sz="1300" b="1" u="sng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TW" i="1" smtClean="0">
                <a:ea typeface="ＭＳ Ｐゴシック" panose="020B0600070205080204" pitchFamily="34" charset="-128"/>
              </a:rPr>
              <a:t>3.2 Network Layer: Multicast Addressing and Group Management                             3-5</a:t>
            </a:r>
          </a:p>
        </p:txBody>
      </p:sp>
    </p:spTree>
    <p:extLst>
      <p:ext uri="{BB962C8B-B14F-4D97-AF65-F5344CB8AC3E}">
        <p14:creationId xmlns:p14="http://schemas.microsoft.com/office/powerpoint/2010/main" val="248620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8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2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FD1-850D-4CE8-825B-AA3A6FB244A6}" type="datetimeFigureOut">
              <a:rPr lang="zh-TW" altLang="en-US" smtClean="0"/>
              <a:t>2021/5/28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EB7-7270-4FB1-B09E-02A27530D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0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ABCB7FD1-850D-4CE8-825B-AA3A6FB244A6}" type="datetimeFigureOut">
              <a:rPr lang="zh-TW" altLang="en-US" smtClean="0"/>
              <a:pPr/>
              <a:t>2021/5/28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75061EB7-7270-4FB1-B09E-02A27530D9A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2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群播</a:t>
            </a:r>
            <a:r>
              <a:rPr lang="zh-TW" altLang="en-US" dirty="0"/>
              <a:t>網路程式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</a:t>
            </a:r>
            <a:r>
              <a:rPr lang="en-US" altLang="zh-TW" sz="3200" dirty="0" smtClean="0">
                <a:solidFill>
                  <a:srgbClr val="FF0000"/>
                </a:solidFill>
              </a:rPr>
              <a:t>ulticast</a:t>
            </a:r>
            <a:r>
              <a:rPr lang="en-US" altLang="zh-TW" sz="3200" dirty="0" smtClean="0"/>
              <a:t> Network Program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86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TW" smtClean="0">
                <a:ea typeface="ＭＳ Ｐゴシック" panose="020B0600070205080204" pitchFamily="34" charset="-128"/>
              </a:rPr>
              <a:t>Multicast Protocols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zh-TW" sz="3200" dirty="0" smtClean="0">
                <a:ea typeface="ＭＳ Ｐゴシック" panose="020B0600070205080204" pitchFamily="34" charset="-128"/>
              </a:rPr>
              <a:t>Membership </a:t>
            </a:r>
            <a:r>
              <a:rPr lang="en-CA" altLang="zh-TW" sz="3200" dirty="0">
                <a:ea typeface="ＭＳ Ｐゴシック" panose="020B0600070205080204" pitchFamily="34" charset="-128"/>
              </a:rPr>
              <a:t>(join/leave): </a:t>
            </a:r>
          </a:p>
          <a:p>
            <a:pPr lvl="1" eaLnBrk="1" hangingPunct="1"/>
            <a:r>
              <a:rPr lang="en-CA" altLang="zh-TW" sz="2800" dirty="0">
                <a:ea typeface="ＭＳ Ｐゴシック" panose="020B0600070205080204" pitchFamily="34" charset="-128"/>
              </a:rPr>
              <a:t>Internet Group Management Protocol (</a:t>
            </a:r>
            <a:r>
              <a:rPr lang="en-CA" altLang="zh-TW" sz="2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IGMP</a:t>
            </a:r>
            <a:r>
              <a:rPr lang="en-CA" altLang="zh-TW" sz="2800" dirty="0" smtClean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zh-TW" altLang="en-US" sz="2800" dirty="0" smtClean="0">
                <a:ea typeface="ＭＳ Ｐゴシック" panose="020B0600070205080204" pitchFamily="34" charset="-128"/>
              </a:rPr>
              <a:t>負責群組管理成員 </a:t>
            </a:r>
            <a:r>
              <a:rPr lang="en-US" altLang="zh-TW" sz="2800" dirty="0" smtClean="0">
                <a:ea typeface="ＭＳ Ｐゴシック" panose="020B0600070205080204" pitchFamily="34" charset="-128"/>
              </a:rPr>
              <a:t>(</a:t>
            </a:r>
            <a:r>
              <a:rPr lang="zh-TW" altLang="en-US" sz="2800" dirty="0" smtClean="0">
                <a:ea typeface="ＭＳ Ｐゴシック" panose="020B0600070205080204" pitchFamily="34" charset="-128"/>
              </a:rPr>
              <a:t>加入、離開</a:t>
            </a:r>
            <a:r>
              <a:rPr lang="en-US" altLang="zh-TW" sz="28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zh-TW" altLang="en-US" sz="2800" dirty="0">
                <a:ea typeface="ＭＳ Ｐゴシック" panose="020B0600070205080204" pitchFamily="34" charset="-128"/>
              </a:rPr>
              <a:t>運作</a:t>
            </a:r>
            <a:r>
              <a:rPr lang="zh-TW" altLang="en-US" sz="2800" dirty="0" smtClean="0">
                <a:ea typeface="ＭＳ Ｐゴシック" panose="020B0600070205080204" pitchFamily="34" charset="-128"/>
              </a:rPr>
              <a:t>在</a:t>
            </a:r>
            <a:r>
              <a:rPr lang="en-US" altLang="zh-TW" sz="2800" dirty="0" smtClean="0">
                <a:ea typeface="ＭＳ Ｐゴシック" panose="020B0600070205080204" pitchFamily="34" charset="-128"/>
              </a:rPr>
              <a:t>edge router/switch</a:t>
            </a:r>
            <a:endParaRPr lang="en-CA" altLang="zh-TW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CA" altLang="zh-TW" sz="3200" dirty="0">
                <a:ea typeface="ＭＳ Ｐゴシック" panose="020B0600070205080204" pitchFamily="34" charset="-128"/>
              </a:rPr>
              <a:t>Routing</a:t>
            </a:r>
          </a:p>
          <a:p>
            <a:pPr lvl="1" eaLnBrk="1" hangingPunct="1"/>
            <a:r>
              <a:rPr lang="en-CA" altLang="zh-TW" sz="28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MOSPF</a:t>
            </a:r>
            <a:r>
              <a:rPr lang="en-CA" altLang="zh-TW" sz="2800" dirty="0">
                <a:ea typeface="ＭＳ Ｐゴシック" panose="020B0600070205080204" pitchFamily="34" charset="-128"/>
              </a:rPr>
              <a:t>, PIM, </a:t>
            </a:r>
            <a:r>
              <a:rPr lang="en-CA" altLang="zh-TW" sz="28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DVMRP</a:t>
            </a:r>
          </a:p>
          <a:p>
            <a:pPr lvl="1"/>
            <a:r>
              <a:rPr lang="zh-TW" altLang="en-US" sz="2800" dirty="0">
                <a:ea typeface="ＭＳ Ｐゴシック" panose="020B0600070205080204" pitchFamily="34" charset="-128"/>
              </a:rPr>
              <a:t>負責傳送</a:t>
            </a:r>
            <a:r>
              <a:rPr lang="en-US" altLang="zh-TW" sz="2800" dirty="0">
                <a:ea typeface="ＭＳ Ｐゴシック" panose="020B0600070205080204" pitchFamily="34" charset="-128"/>
              </a:rPr>
              <a:t>multicast</a:t>
            </a:r>
            <a:r>
              <a:rPr lang="zh-TW" altLang="en-US" sz="2800" dirty="0" smtClean="0">
                <a:ea typeface="ＭＳ Ｐゴシック" panose="020B0600070205080204" pitchFamily="34" charset="-128"/>
              </a:rPr>
              <a:t>資料</a:t>
            </a:r>
            <a:endParaRPr lang="en-US" altLang="zh-TW" sz="28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zh-TW" altLang="en-US" sz="2800" dirty="0" smtClean="0">
                <a:ea typeface="ＭＳ Ｐゴシック" panose="020B0600070205080204" pitchFamily="34" charset="-128"/>
              </a:rPr>
              <a:t>運作在</a:t>
            </a:r>
            <a:r>
              <a:rPr lang="en-US" altLang="zh-TW" sz="2800" dirty="0" smtClean="0">
                <a:ea typeface="ＭＳ Ｐゴシック" panose="020B0600070205080204" pitchFamily="34" charset="-128"/>
              </a:rPr>
              <a:t>core router/switch</a:t>
            </a:r>
            <a:endParaRPr lang="en-CA" altLang="zh-TW" sz="2800" dirty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23EF5-85C9-44C1-8543-6378B06A66FB}" type="slidenum">
              <a:rPr lang="en-US" altLang="zh-TW" sz="1200"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3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0713" y="484188"/>
            <a:ext cx="8458200" cy="609600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ＭＳ Ｐゴシック" panose="020B0600070205080204" pitchFamily="34" charset="-128"/>
              </a:rPr>
              <a:t>Joining a multicast group: 2-step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39925" y="1447800"/>
            <a:ext cx="8415338" cy="25146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zh-TW" sz="2400" b="1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Local</a:t>
            </a:r>
            <a:r>
              <a:rPr lang="en-US" altLang="zh-TW" sz="2400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>
                <a:ea typeface="ＭＳ Ｐゴシック" panose="020B0600070205080204" pitchFamily="34" charset="-128"/>
              </a:rPr>
              <a:t> host informs local multicast router of desire to join group: IGMP (Internet Group Management Protocol)</a:t>
            </a:r>
          </a:p>
          <a:p>
            <a:pPr eaLnBrk="1" hangingPunct="1"/>
            <a:r>
              <a:rPr lang="en-US" altLang="zh-TW" sz="2400" b="1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Wide area</a:t>
            </a:r>
            <a:r>
              <a:rPr lang="en-US" altLang="zh-TW" sz="2400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zh-TW" sz="2400">
                <a:ea typeface="ＭＳ Ｐゴシック" panose="020B0600070205080204" pitchFamily="34" charset="-128"/>
              </a:rPr>
              <a:t> local router interacts with other routers to receive multicast datagram flow</a:t>
            </a:r>
          </a:p>
          <a:p>
            <a:pPr lvl="1" eaLnBrk="1" hangingPunct="1"/>
            <a:r>
              <a:rPr lang="en-US" altLang="zh-TW">
                <a:ea typeface="ＭＳ Ｐゴシック" panose="020B0600070205080204" pitchFamily="34" charset="-128"/>
              </a:rPr>
              <a:t>many protocols (e.g., DVMRP, MOSPF, PIM)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689B0D-96CD-466C-9CF6-9FD1ADD4EBC2}" type="slidenum">
              <a:rPr lang="en-US" altLang="zh-TW" sz="1200"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200">
              <a:ea typeface="ＭＳ Ｐゴシック" panose="020B0600070205080204" pitchFamily="34" charset="-128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4305300" y="5330825"/>
            <a:ext cx="495300" cy="414338"/>
            <a:chOff x="4765" y="1531"/>
            <a:chExt cx="312" cy="261"/>
          </a:xfrm>
        </p:grpSpPr>
        <p:sp>
          <p:nvSpPr>
            <p:cNvPr id="16734" name="AutoShape 5"/>
            <p:cNvSpPr>
              <a:spLocks noChangeAspect="1" noChangeArrowheads="1" noTextEdit="1"/>
            </p:cNvSpPr>
            <p:nvPr/>
          </p:nvSpPr>
          <p:spPr bwMode="auto">
            <a:xfrm>
              <a:off x="4765" y="1531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5" name="Freeform 6"/>
            <p:cNvSpPr>
              <a:spLocks/>
            </p:cNvSpPr>
            <p:nvPr/>
          </p:nvSpPr>
          <p:spPr bwMode="auto">
            <a:xfrm>
              <a:off x="4765" y="1534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6" name="Freeform 7"/>
            <p:cNvSpPr>
              <a:spLocks/>
            </p:cNvSpPr>
            <p:nvPr/>
          </p:nvSpPr>
          <p:spPr bwMode="auto">
            <a:xfrm>
              <a:off x="4882" y="1584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7" name="Freeform 8"/>
            <p:cNvSpPr>
              <a:spLocks/>
            </p:cNvSpPr>
            <p:nvPr/>
          </p:nvSpPr>
          <p:spPr bwMode="auto">
            <a:xfrm>
              <a:off x="4862" y="1693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8" name="Freeform 9"/>
            <p:cNvSpPr>
              <a:spLocks/>
            </p:cNvSpPr>
            <p:nvPr/>
          </p:nvSpPr>
          <p:spPr bwMode="auto">
            <a:xfrm>
              <a:off x="4921" y="1705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9" name="Freeform 10"/>
            <p:cNvSpPr>
              <a:spLocks/>
            </p:cNvSpPr>
            <p:nvPr/>
          </p:nvSpPr>
          <p:spPr bwMode="auto">
            <a:xfrm>
              <a:off x="4869" y="1696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0" name="Freeform 11"/>
            <p:cNvSpPr>
              <a:spLocks/>
            </p:cNvSpPr>
            <p:nvPr/>
          </p:nvSpPr>
          <p:spPr bwMode="auto">
            <a:xfrm>
              <a:off x="4783" y="1709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1" name="Freeform 12"/>
            <p:cNvSpPr>
              <a:spLocks/>
            </p:cNvSpPr>
            <p:nvPr/>
          </p:nvSpPr>
          <p:spPr bwMode="auto">
            <a:xfrm>
              <a:off x="4984" y="1702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2" name="Freeform 13"/>
            <p:cNvSpPr>
              <a:spLocks/>
            </p:cNvSpPr>
            <p:nvPr/>
          </p:nvSpPr>
          <p:spPr bwMode="auto">
            <a:xfrm>
              <a:off x="4799" y="1565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3" name="Freeform 14"/>
            <p:cNvSpPr>
              <a:spLocks/>
            </p:cNvSpPr>
            <p:nvPr/>
          </p:nvSpPr>
          <p:spPr bwMode="auto">
            <a:xfrm>
              <a:off x="4800" y="1567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4" name="Freeform 15"/>
            <p:cNvSpPr>
              <a:spLocks/>
            </p:cNvSpPr>
            <p:nvPr/>
          </p:nvSpPr>
          <p:spPr bwMode="auto">
            <a:xfrm>
              <a:off x="4801" y="1568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5" name="Freeform 16"/>
            <p:cNvSpPr>
              <a:spLocks/>
            </p:cNvSpPr>
            <p:nvPr/>
          </p:nvSpPr>
          <p:spPr bwMode="auto">
            <a:xfrm>
              <a:off x="4802" y="1569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6" name="Freeform 17"/>
            <p:cNvSpPr>
              <a:spLocks/>
            </p:cNvSpPr>
            <p:nvPr/>
          </p:nvSpPr>
          <p:spPr bwMode="auto">
            <a:xfrm>
              <a:off x="4803" y="1571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7" name="Freeform 18"/>
            <p:cNvSpPr>
              <a:spLocks/>
            </p:cNvSpPr>
            <p:nvPr/>
          </p:nvSpPr>
          <p:spPr bwMode="auto">
            <a:xfrm>
              <a:off x="4804" y="1572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8" name="Freeform 19"/>
            <p:cNvSpPr>
              <a:spLocks/>
            </p:cNvSpPr>
            <p:nvPr/>
          </p:nvSpPr>
          <p:spPr bwMode="auto">
            <a:xfrm>
              <a:off x="4942" y="1666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49" name="Freeform 20"/>
            <p:cNvSpPr>
              <a:spLocks/>
            </p:cNvSpPr>
            <p:nvPr/>
          </p:nvSpPr>
          <p:spPr bwMode="auto">
            <a:xfrm>
              <a:off x="4890" y="1666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0" name="Freeform 21"/>
            <p:cNvSpPr>
              <a:spLocks/>
            </p:cNvSpPr>
            <p:nvPr/>
          </p:nvSpPr>
          <p:spPr bwMode="auto">
            <a:xfrm>
              <a:off x="4905" y="1667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1" name="Freeform 22"/>
            <p:cNvSpPr>
              <a:spLocks/>
            </p:cNvSpPr>
            <p:nvPr/>
          </p:nvSpPr>
          <p:spPr bwMode="auto">
            <a:xfrm>
              <a:off x="4849" y="1552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2" name="Freeform 23"/>
            <p:cNvSpPr>
              <a:spLocks/>
            </p:cNvSpPr>
            <p:nvPr/>
          </p:nvSpPr>
          <p:spPr bwMode="auto">
            <a:xfrm>
              <a:off x="4971" y="1538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3" name="Freeform 24"/>
            <p:cNvSpPr>
              <a:spLocks/>
            </p:cNvSpPr>
            <p:nvPr/>
          </p:nvSpPr>
          <p:spPr bwMode="auto">
            <a:xfrm>
              <a:off x="4849" y="1559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4" name="Freeform 25"/>
            <p:cNvSpPr>
              <a:spLocks/>
            </p:cNvSpPr>
            <p:nvPr/>
          </p:nvSpPr>
          <p:spPr bwMode="auto">
            <a:xfrm>
              <a:off x="4850" y="1566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5" name="Freeform 26"/>
            <p:cNvSpPr>
              <a:spLocks/>
            </p:cNvSpPr>
            <p:nvPr/>
          </p:nvSpPr>
          <p:spPr bwMode="auto">
            <a:xfrm>
              <a:off x="4851" y="1572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6" name="Freeform 27"/>
            <p:cNvSpPr>
              <a:spLocks/>
            </p:cNvSpPr>
            <p:nvPr/>
          </p:nvSpPr>
          <p:spPr bwMode="auto">
            <a:xfrm>
              <a:off x="4852" y="1579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7" name="Freeform 28"/>
            <p:cNvSpPr>
              <a:spLocks/>
            </p:cNvSpPr>
            <p:nvPr/>
          </p:nvSpPr>
          <p:spPr bwMode="auto">
            <a:xfrm>
              <a:off x="4853" y="1586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8" name="Freeform 29"/>
            <p:cNvSpPr>
              <a:spLocks/>
            </p:cNvSpPr>
            <p:nvPr/>
          </p:nvSpPr>
          <p:spPr bwMode="auto">
            <a:xfrm>
              <a:off x="4972" y="1546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59" name="Freeform 30"/>
            <p:cNvSpPr>
              <a:spLocks/>
            </p:cNvSpPr>
            <p:nvPr/>
          </p:nvSpPr>
          <p:spPr bwMode="auto">
            <a:xfrm>
              <a:off x="4973" y="1553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0" name="Freeform 31"/>
            <p:cNvSpPr>
              <a:spLocks/>
            </p:cNvSpPr>
            <p:nvPr/>
          </p:nvSpPr>
          <p:spPr bwMode="auto">
            <a:xfrm>
              <a:off x="4974" y="1561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1" name="Freeform 32"/>
            <p:cNvSpPr>
              <a:spLocks/>
            </p:cNvSpPr>
            <p:nvPr/>
          </p:nvSpPr>
          <p:spPr bwMode="auto">
            <a:xfrm>
              <a:off x="4975" y="1569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2" name="Freeform 33"/>
            <p:cNvSpPr>
              <a:spLocks/>
            </p:cNvSpPr>
            <p:nvPr/>
          </p:nvSpPr>
          <p:spPr bwMode="auto">
            <a:xfrm>
              <a:off x="4976" y="1577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3" name="Rectangle 34"/>
            <p:cNvSpPr>
              <a:spLocks noChangeArrowheads="1"/>
            </p:cNvSpPr>
            <p:nvPr/>
          </p:nvSpPr>
          <p:spPr bwMode="auto">
            <a:xfrm>
              <a:off x="4824" y="1565"/>
              <a:ext cx="4" cy="1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764" name="Freeform 35"/>
            <p:cNvSpPr>
              <a:spLocks/>
            </p:cNvSpPr>
            <p:nvPr/>
          </p:nvSpPr>
          <p:spPr bwMode="auto">
            <a:xfrm>
              <a:off x="4876" y="1563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5" name="Freeform 36"/>
            <p:cNvSpPr>
              <a:spLocks/>
            </p:cNvSpPr>
            <p:nvPr/>
          </p:nvSpPr>
          <p:spPr bwMode="auto">
            <a:xfrm>
              <a:off x="4797" y="161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6" name="Freeform 37"/>
            <p:cNvSpPr>
              <a:spLocks/>
            </p:cNvSpPr>
            <p:nvPr/>
          </p:nvSpPr>
          <p:spPr bwMode="auto">
            <a:xfrm>
              <a:off x="4797" y="158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7" name="Freeform 38"/>
            <p:cNvSpPr>
              <a:spLocks/>
            </p:cNvSpPr>
            <p:nvPr/>
          </p:nvSpPr>
          <p:spPr bwMode="auto">
            <a:xfrm>
              <a:off x="4841" y="1568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8" name="Freeform 39"/>
            <p:cNvSpPr>
              <a:spLocks/>
            </p:cNvSpPr>
            <p:nvPr/>
          </p:nvSpPr>
          <p:spPr bwMode="auto">
            <a:xfrm>
              <a:off x="4878" y="1536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69" name="Freeform 40"/>
            <p:cNvSpPr>
              <a:spLocks/>
            </p:cNvSpPr>
            <p:nvPr/>
          </p:nvSpPr>
          <p:spPr bwMode="auto">
            <a:xfrm>
              <a:off x="4821" y="1711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70" name="Freeform 41"/>
            <p:cNvSpPr>
              <a:spLocks/>
            </p:cNvSpPr>
            <p:nvPr/>
          </p:nvSpPr>
          <p:spPr bwMode="auto">
            <a:xfrm>
              <a:off x="4787" y="1725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71" name="Freeform 42"/>
            <p:cNvSpPr>
              <a:spLocks/>
            </p:cNvSpPr>
            <p:nvPr/>
          </p:nvSpPr>
          <p:spPr bwMode="auto">
            <a:xfrm>
              <a:off x="4815" y="1718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72" name="Freeform 43"/>
            <p:cNvSpPr>
              <a:spLocks/>
            </p:cNvSpPr>
            <p:nvPr/>
          </p:nvSpPr>
          <p:spPr bwMode="auto">
            <a:xfrm>
              <a:off x="4802" y="1721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0" name="Group 44"/>
          <p:cNvGrpSpPr>
            <a:grpSpLocks/>
          </p:cNvGrpSpPr>
          <p:nvPr/>
        </p:nvGrpSpPr>
        <p:grpSpPr bwMode="auto">
          <a:xfrm>
            <a:off x="6542089" y="3935414"/>
            <a:ext cx="504825" cy="415925"/>
            <a:chOff x="4781" y="1833"/>
            <a:chExt cx="318" cy="262"/>
          </a:xfrm>
        </p:grpSpPr>
        <p:sp>
          <p:nvSpPr>
            <p:cNvPr id="16694" name="AutoShape 45"/>
            <p:cNvSpPr>
              <a:spLocks noChangeAspect="1" noChangeArrowheads="1" noTextEdit="1"/>
            </p:cNvSpPr>
            <p:nvPr/>
          </p:nvSpPr>
          <p:spPr bwMode="auto">
            <a:xfrm>
              <a:off x="4787" y="1835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5" name="Freeform 46"/>
            <p:cNvSpPr>
              <a:spLocks/>
            </p:cNvSpPr>
            <p:nvPr/>
          </p:nvSpPr>
          <p:spPr bwMode="auto">
            <a:xfrm>
              <a:off x="4781" y="1833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6" name="Freeform 47"/>
            <p:cNvSpPr>
              <a:spLocks/>
            </p:cNvSpPr>
            <p:nvPr/>
          </p:nvSpPr>
          <p:spPr bwMode="auto">
            <a:xfrm>
              <a:off x="4894" y="1857"/>
              <a:ext cx="98" cy="112"/>
            </a:xfrm>
            <a:custGeom>
              <a:avLst/>
              <a:gdLst>
                <a:gd name="T0" fmla="*/ 0 w 690"/>
                <a:gd name="T1" fmla="*/ 0 h 782"/>
                <a:gd name="T2" fmla="*/ 0 w 690"/>
                <a:gd name="T3" fmla="*/ 0 h 782"/>
                <a:gd name="T4" fmla="*/ 0 w 690"/>
                <a:gd name="T5" fmla="*/ 0 h 782"/>
                <a:gd name="T6" fmla="*/ 0 w 690"/>
                <a:gd name="T7" fmla="*/ 0 h 782"/>
                <a:gd name="T8" fmla="*/ 0 w 690"/>
                <a:gd name="T9" fmla="*/ 0 h 782"/>
                <a:gd name="T10" fmla="*/ 0 w 690"/>
                <a:gd name="T11" fmla="*/ 0 h 782"/>
                <a:gd name="T12" fmla="*/ 0 w 690"/>
                <a:gd name="T13" fmla="*/ 0 h 782"/>
                <a:gd name="T14" fmla="*/ 0 w 690"/>
                <a:gd name="T15" fmla="*/ 0 h 782"/>
                <a:gd name="T16" fmla="*/ 0 w 690"/>
                <a:gd name="T17" fmla="*/ 0 h 782"/>
                <a:gd name="T18" fmla="*/ 0 w 690"/>
                <a:gd name="T19" fmla="*/ 0 h 782"/>
                <a:gd name="T20" fmla="*/ 0 w 690"/>
                <a:gd name="T21" fmla="*/ 0 h 782"/>
                <a:gd name="T22" fmla="*/ 0 w 690"/>
                <a:gd name="T23" fmla="*/ 0 h 782"/>
                <a:gd name="T24" fmla="*/ 0 w 690"/>
                <a:gd name="T25" fmla="*/ 0 h 782"/>
                <a:gd name="T26" fmla="*/ 0 w 690"/>
                <a:gd name="T27" fmla="*/ 0 h 782"/>
                <a:gd name="T28" fmla="*/ 0 w 690"/>
                <a:gd name="T29" fmla="*/ 0 h 782"/>
                <a:gd name="T30" fmla="*/ 0 w 690"/>
                <a:gd name="T31" fmla="*/ 0 h 782"/>
                <a:gd name="T32" fmla="*/ 0 w 690"/>
                <a:gd name="T33" fmla="*/ 0 h 782"/>
                <a:gd name="T34" fmla="*/ 0 w 690"/>
                <a:gd name="T35" fmla="*/ 0 h 782"/>
                <a:gd name="T36" fmla="*/ 0 w 690"/>
                <a:gd name="T37" fmla="*/ 0 h 782"/>
                <a:gd name="T38" fmla="*/ 0 w 690"/>
                <a:gd name="T39" fmla="*/ 0 h 782"/>
                <a:gd name="T40" fmla="*/ 0 w 690"/>
                <a:gd name="T41" fmla="*/ 0 h 782"/>
                <a:gd name="T42" fmla="*/ 0 w 690"/>
                <a:gd name="T43" fmla="*/ 0 h 782"/>
                <a:gd name="T44" fmla="*/ 0 w 690"/>
                <a:gd name="T45" fmla="*/ 0 h 782"/>
                <a:gd name="T46" fmla="*/ 0 w 690"/>
                <a:gd name="T47" fmla="*/ 0 h 782"/>
                <a:gd name="T48" fmla="*/ 0 w 690"/>
                <a:gd name="T49" fmla="*/ 0 h 782"/>
                <a:gd name="T50" fmla="*/ 0 w 690"/>
                <a:gd name="T51" fmla="*/ 0 h 782"/>
                <a:gd name="T52" fmla="*/ 0 w 690"/>
                <a:gd name="T53" fmla="*/ 0 h 782"/>
                <a:gd name="T54" fmla="*/ 0 w 690"/>
                <a:gd name="T55" fmla="*/ 0 h 782"/>
                <a:gd name="T56" fmla="*/ 0 w 690"/>
                <a:gd name="T57" fmla="*/ 0 h 782"/>
                <a:gd name="T58" fmla="*/ 0 w 690"/>
                <a:gd name="T59" fmla="*/ 0 h 782"/>
                <a:gd name="T60" fmla="*/ 0 w 690"/>
                <a:gd name="T61" fmla="*/ 0 h 782"/>
                <a:gd name="T62" fmla="*/ 0 w 690"/>
                <a:gd name="T63" fmla="*/ 0 h 782"/>
                <a:gd name="T64" fmla="*/ 0 w 690"/>
                <a:gd name="T65" fmla="*/ 0 h 782"/>
                <a:gd name="T66" fmla="*/ 0 w 690"/>
                <a:gd name="T67" fmla="*/ 0 h 782"/>
                <a:gd name="T68" fmla="*/ 0 w 690"/>
                <a:gd name="T69" fmla="*/ 0 h 782"/>
                <a:gd name="T70" fmla="*/ 0 w 690"/>
                <a:gd name="T71" fmla="*/ 0 h 782"/>
                <a:gd name="T72" fmla="*/ 0 w 690"/>
                <a:gd name="T73" fmla="*/ 0 h 782"/>
                <a:gd name="T74" fmla="*/ 0 w 690"/>
                <a:gd name="T75" fmla="*/ 0 h 782"/>
                <a:gd name="T76" fmla="*/ 0 w 690"/>
                <a:gd name="T77" fmla="*/ 0 h 782"/>
                <a:gd name="T78" fmla="*/ 0 w 690"/>
                <a:gd name="T79" fmla="*/ 0 h 782"/>
                <a:gd name="T80" fmla="*/ 0 w 690"/>
                <a:gd name="T81" fmla="*/ 0 h 782"/>
                <a:gd name="T82" fmla="*/ 0 w 690"/>
                <a:gd name="T83" fmla="*/ 0 h 782"/>
                <a:gd name="T84" fmla="*/ 0 w 690"/>
                <a:gd name="T85" fmla="*/ 0 h 782"/>
                <a:gd name="T86" fmla="*/ 0 w 690"/>
                <a:gd name="T87" fmla="*/ 0 h 782"/>
                <a:gd name="T88" fmla="*/ 0 w 690"/>
                <a:gd name="T89" fmla="*/ 0 h 782"/>
                <a:gd name="T90" fmla="*/ 0 w 690"/>
                <a:gd name="T91" fmla="*/ 0 h 782"/>
                <a:gd name="T92" fmla="*/ 0 w 690"/>
                <a:gd name="T93" fmla="*/ 0 h 782"/>
                <a:gd name="T94" fmla="*/ 0 w 690"/>
                <a:gd name="T95" fmla="*/ 0 h 782"/>
                <a:gd name="T96" fmla="*/ 0 w 690"/>
                <a:gd name="T97" fmla="*/ 0 h 7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0"/>
                <a:gd name="T148" fmla="*/ 0 h 782"/>
                <a:gd name="T149" fmla="*/ 690 w 690"/>
                <a:gd name="T150" fmla="*/ 782 h 7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0" h="782">
                  <a:moveTo>
                    <a:pt x="684" y="29"/>
                  </a:moveTo>
                  <a:lnTo>
                    <a:pt x="681" y="28"/>
                  </a:lnTo>
                  <a:lnTo>
                    <a:pt x="670" y="25"/>
                  </a:lnTo>
                  <a:lnTo>
                    <a:pt x="652" y="21"/>
                  </a:lnTo>
                  <a:lnTo>
                    <a:pt x="628" y="16"/>
                  </a:lnTo>
                  <a:lnTo>
                    <a:pt x="600" y="11"/>
                  </a:lnTo>
                  <a:lnTo>
                    <a:pt x="566" y="7"/>
                  </a:lnTo>
                  <a:lnTo>
                    <a:pt x="527" y="3"/>
                  </a:lnTo>
                  <a:lnTo>
                    <a:pt x="483" y="1"/>
                  </a:lnTo>
                  <a:lnTo>
                    <a:pt x="436" y="0"/>
                  </a:lnTo>
                  <a:lnTo>
                    <a:pt x="386" y="2"/>
                  </a:lnTo>
                  <a:lnTo>
                    <a:pt x="333" y="7"/>
                  </a:lnTo>
                  <a:lnTo>
                    <a:pt x="277" y="16"/>
                  </a:lnTo>
                  <a:lnTo>
                    <a:pt x="221" y="28"/>
                  </a:lnTo>
                  <a:lnTo>
                    <a:pt x="163" y="45"/>
                  </a:lnTo>
                  <a:lnTo>
                    <a:pt x="104" y="65"/>
                  </a:lnTo>
                  <a:lnTo>
                    <a:pt x="44" y="93"/>
                  </a:lnTo>
                  <a:lnTo>
                    <a:pt x="40" y="108"/>
                  </a:lnTo>
                  <a:lnTo>
                    <a:pt x="29" y="150"/>
                  </a:lnTo>
                  <a:lnTo>
                    <a:pt x="17" y="216"/>
                  </a:lnTo>
                  <a:lnTo>
                    <a:pt x="5" y="301"/>
                  </a:lnTo>
                  <a:lnTo>
                    <a:pt x="0" y="402"/>
                  </a:lnTo>
                  <a:lnTo>
                    <a:pt x="4" y="516"/>
                  </a:lnTo>
                  <a:lnTo>
                    <a:pt x="21" y="638"/>
                  </a:lnTo>
                  <a:lnTo>
                    <a:pt x="57" y="763"/>
                  </a:lnTo>
                  <a:lnTo>
                    <a:pt x="60" y="763"/>
                  </a:lnTo>
                  <a:lnTo>
                    <a:pt x="69" y="762"/>
                  </a:lnTo>
                  <a:lnTo>
                    <a:pt x="84" y="759"/>
                  </a:lnTo>
                  <a:lnTo>
                    <a:pt x="105" y="758"/>
                  </a:lnTo>
                  <a:lnTo>
                    <a:pt x="131" y="756"/>
                  </a:lnTo>
                  <a:lnTo>
                    <a:pt x="162" y="754"/>
                  </a:lnTo>
                  <a:lnTo>
                    <a:pt x="198" y="753"/>
                  </a:lnTo>
                  <a:lnTo>
                    <a:pt x="239" y="751"/>
                  </a:lnTo>
                  <a:lnTo>
                    <a:pt x="283" y="750"/>
                  </a:lnTo>
                  <a:lnTo>
                    <a:pt x="331" y="751"/>
                  </a:lnTo>
                  <a:lnTo>
                    <a:pt x="384" y="753"/>
                  </a:lnTo>
                  <a:lnTo>
                    <a:pt x="440" y="755"/>
                  </a:lnTo>
                  <a:lnTo>
                    <a:pt x="498" y="759"/>
                  </a:lnTo>
                  <a:lnTo>
                    <a:pt x="560" y="765"/>
                  </a:lnTo>
                  <a:lnTo>
                    <a:pt x="624" y="773"/>
                  </a:lnTo>
                  <a:lnTo>
                    <a:pt x="690" y="782"/>
                  </a:lnTo>
                  <a:lnTo>
                    <a:pt x="687" y="759"/>
                  </a:lnTo>
                  <a:lnTo>
                    <a:pt x="680" y="697"/>
                  </a:lnTo>
                  <a:lnTo>
                    <a:pt x="670" y="604"/>
                  </a:lnTo>
                  <a:lnTo>
                    <a:pt x="662" y="492"/>
                  </a:lnTo>
                  <a:lnTo>
                    <a:pt x="656" y="368"/>
                  </a:lnTo>
                  <a:lnTo>
                    <a:pt x="656" y="244"/>
                  </a:lnTo>
                  <a:lnTo>
                    <a:pt x="665" y="128"/>
                  </a:lnTo>
                  <a:lnTo>
                    <a:pt x="684" y="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7" name="Freeform 48"/>
            <p:cNvSpPr>
              <a:spLocks/>
            </p:cNvSpPr>
            <p:nvPr/>
          </p:nvSpPr>
          <p:spPr bwMode="auto">
            <a:xfrm>
              <a:off x="4904" y="1888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8" name="Freeform 49"/>
            <p:cNvSpPr>
              <a:spLocks/>
            </p:cNvSpPr>
            <p:nvPr/>
          </p:nvSpPr>
          <p:spPr bwMode="auto">
            <a:xfrm>
              <a:off x="4884" y="1997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9" name="Freeform 50"/>
            <p:cNvSpPr>
              <a:spLocks/>
            </p:cNvSpPr>
            <p:nvPr/>
          </p:nvSpPr>
          <p:spPr bwMode="auto">
            <a:xfrm>
              <a:off x="4943" y="2009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0" name="Freeform 51"/>
            <p:cNvSpPr>
              <a:spLocks/>
            </p:cNvSpPr>
            <p:nvPr/>
          </p:nvSpPr>
          <p:spPr bwMode="auto">
            <a:xfrm>
              <a:off x="4891" y="2000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1" name="Freeform 52"/>
            <p:cNvSpPr>
              <a:spLocks/>
            </p:cNvSpPr>
            <p:nvPr/>
          </p:nvSpPr>
          <p:spPr bwMode="auto">
            <a:xfrm>
              <a:off x="4805" y="2013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2" name="Freeform 53"/>
            <p:cNvSpPr>
              <a:spLocks/>
            </p:cNvSpPr>
            <p:nvPr/>
          </p:nvSpPr>
          <p:spPr bwMode="auto">
            <a:xfrm>
              <a:off x="5006" y="2006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3" name="Freeform 54"/>
            <p:cNvSpPr>
              <a:spLocks/>
            </p:cNvSpPr>
            <p:nvPr/>
          </p:nvSpPr>
          <p:spPr bwMode="auto">
            <a:xfrm>
              <a:off x="4821" y="1869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4" name="Freeform 55"/>
            <p:cNvSpPr>
              <a:spLocks/>
            </p:cNvSpPr>
            <p:nvPr/>
          </p:nvSpPr>
          <p:spPr bwMode="auto">
            <a:xfrm>
              <a:off x="4822" y="1871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5" name="Freeform 56"/>
            <p:cNvSpPr>
              <a:spLocks/>
            </p:cNvSpPr>
            <p:nvPr/>
          </p:nvSpPr>
          <p:spPr bwMode="auto">
            <a:xfrm>
              <a:off x="4823" y="1872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6" name="Freeform 57"/>
            <p:cNvSpPr>
              <a:spLocks/>
            </p:cNvSpPr>
            <p:nvPr/>
          </p:nvSpPr>
          <p:spPr bwMode="auto">
            <a:xfrm>
              <a:off x="4824" y="1873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7" name="Freeform 58"/>
            <p:cNvSpPr>
              <a:spLocks/>
            </p:cNvSpPr>
            <p:nvPr/>
          </p:nvSpPr>
          <p:spPr bwMode="auto">
            <a:xfrm>
              <a:off x="4825" y="1875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8" name="Freeform 59"/>
            <p:cNvSpPr>
              <a:spLocks/>
            </p:cNvSpPr>
            <p:nvPr/>
          </p:nvSpPr>
          <p:spPr bwMode="auto">
            <a:xfrm>
              <a:off x="4826" y="1876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09" name="Freeform 60"/>
            <p:cNvSpPr>
              <a:spLocks/>
            </p:cNvSpPr>
            <p:nvPr/>
          </p:nvSpPr>
          <p:spPr bwMode="auto">
            <a:xfrm>
              <a:off x="4964" y="1970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0" name="Freeform 61"/>
            <p:cNvSpPr>
              <a:spLocks/>
            </p:cNvSpPr>
            <p:nvPr/>
          </p:nvSpPr>
          <p:spPr bwMode="auto">
            <a:xfrm>
              <a:off x="4912" y="1970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1" name="Freeform 62"/>
            <p:cNvSpPr>
              <a:spLocks/>
            </p:cNvSpPr>
            <p:nvPr/>
          </p:nvSpPr>
          <p:spPr bwMode="auto">
            <a:xfrm>
              <a:off x="4927" y="1971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2" name="Freeform 63"/>
            <p:cNvSpPr>
              <a:spLocks/>
            </p:cNvSpPr>
            <p:nvPr/>
          </p:nvSpPr>
          <p:spPr bwMode="auto">
            <a:xfrm>
              <a:off x="4871" y="1856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3" name="Freeform 64"/>
            <p:cNvSpPr>
              <a:spLocks/>
            </p:cNvSpPr>
            <p:nvPr/>
          </p:nvSpPr>
          <p:spPr bwMode="auto">
            <a:xfrm>
              <a:off x="4993" y="1842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4" name="Freeform 65"/>
            <p:cNvSpPr>
              <a:spLocks/>
            </p:cNvSpPr>
            <p:nvPr/>
          </p:nvSpPr>
          <p:spPr bwMode="auto">
            <a:xfrm>
              <a:off x="4871" y="1863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5" name="Freeform 66"/>
            <p:cNvSpPr>
              <a:spLocks/>
            </p:cNvSpPr>
            <p:nvPr/>
          </p:nvSpPr>
          <p:spPr bwMode="auto">
            <a:xfrm>
              <a:off x="4872" y="1870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6" name="Freeform 67"/>
            <p:cNvSpPr>
              <a:spLocks/>
            </p:cNvSpPr>
            <p:nvPr/>
          </p:nvSpPr>
          <p:spPr bwMode="auto">
            <a:xfrm>
              <a:off x="4873" y="1876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7" name="Freeform 68"/>
            <p:cNvSpPr>
              <a:spLocks/>
            </p:cNvSpPr>
            <p:nvPr/>
          </p:nvSpPr>
          <p:spPr bwMode="auto">
            <a:xfrm>
              <a:off x="4874" y="1883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8" name="Freeform 69"/>
            <p:cNvSpPr>
              <a:spLocks/>
            </p:cNvSpPr>
            <p:nvPr/>
          </p:nvSpPr>
          <p:spPr bwMode="auto">
            <a:xfrm>
              <a:off x="4875" y="1890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19" name="Freeform 70"/>
            <p:cNvSpPr>
              <a:spLocks/>
            </p:cNvSpPr>
            <p:nvPr/>
          </p:nvSpPr>
          <p:spPr bwMode="auto">
            <a:xfrm>
              <a:off x="4994" y="1850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0" name="Freeform 71"/>
            <p:cNvSpPr>
              <a:spLocks/>
            </p:cNvSpPr>
            <p:nvPr/>
          </p:nvSpPr>
          <p:spPr bwMode="auto">
            <a:xfrm>
              <a:off x="4995" y="1857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1" name="Freeform 72"/>
            <p:cNvSpPr>
              <a:spLocks/>
            </p:cNvSpPr>
            <p:nvPr/>
          </p:nvSpPr>
          <p:spPr bwMode="auto">
            <a:xfrm>
              <a:off x="4996" y="1865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2" name="Freeform 73"/>
            <p:cNvSpPr>
              <a:spLocks/>
            </p:cNvSpPr>
            <p:nvPr/>
          </p:nvSpPr>
          <p:spPr bwMode="auto">
            <a:xfrm>
              <a:off x="4997" y="1873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3" name="Freeform 74"/>
            <p:cNvSpPr>
              <a:spLocks/>
            </p:cNvSpPr>
            <p:nvPr/>
          </p:nvSpPr>
          <p:spPr bwMode="auto">
            <a:xfrm>
              <a:off x="4998" y="1881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4" name="Rectangle 75"/>
            <p:cNvSpPr>
              <a:spLocks noChangeArrowheads="1"/>
            </p:cNvSpPr>
            <p:nvPr/>
          </p:nvSpPr>
          <p:spPr bwMode="auto">
            <a:xfrm>
              <a:off x="4846" y="1869"/>
              <a:ext cx="4" cy="14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725" name="Freeform 76"/>
            <p:cNvSpPr>
              <a:spLocks/>
            </p:cNvSpPr>
            <p:nvPr/>
          </p:nvSpPr>
          <p:spPr bwMode="auto">
            <a:xfrm>
              <a:off x="4898" y="1867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6" name="Freeform 77"/>
            <p:cNvSpPr>
              <a:spLocks/>
            </p:cNvSpPr>
            <p:nvPr/>
          </p:nvSpPr>
          <p:spPr bwMode="auto">
            <a:xfrm>
              <a:off x="4819" y="191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7" name="Freeform 78"/>
            <p:cNvSpPr>
              <a:spLocks/>
            </p:cNvSpPr>
            <p:nvPr/>
          </p:nvSpPr>
          <p:spPr bwMode="auto">
            <a:xfrm>
              <a:off x="4819" y="188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8" name="Freeform 79"/>
            <p:cNvSpPr>
              <a:spLocks/>
            </p:cNvSpPr>
            <p:nvPr/>
          </p:nvSpPr>
          <p:spPr bwMode="auto">
            <a:xfrm>
              <a:off x="4863" y="1872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29" name="Freeform 80"/>
            <p:cNvSpPr>
              <a:spLocks/>
            </p:cNvSpPr>
            <p:nvPr/>
          </p:nvSpPr>
          <p:spPr bwMode="auto">
            <a:xfrm>
              <a:off x="4900" y="1840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0" name="Freeform 81"/>
            <p:cNvSpPr>
              <a:spLocks/>
            </p:cNvSpPr>
            <p:nvPr/>
          </p:nvSpPr>
          <p:spPr bwMode="auto">
            <a:xfrm>
              <a:off x="4843" y="2015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1" name="Freeform 82"/>
            <p:cNvSpPr>
              <a:spLocks/>
            </p:cNvSpPr>
            <p:nvPr/>
          </p:nvSpPr>
          <p:spPr bwMode="auto">
            <a:xfrm>
              <a:off x="4809" y="2029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2" name="Freeform 83"/>
            <p:cNvSpPr>
              <a:spLocks/>
            </p:cNvSpPr>
            <p:nvPr/>
          </p:nvSpPr>
          <p:spPr bwMode="auto">
            <a:xfrm>
              <a:off x="4837" y="2022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33" name="Freeform 84"/>
            <p:cNvSpPr>
              <a:spLocks/>
            </p:cNvSpPr>
            <p:nvPr/>
          </p:nvSpPr>
          <p:spPr bwMode="auto">
            <a:xfrm>
              <a:off x="4824" y="2025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1" name="Group 85"/>
          <p:cNvGrpSpPr>
            <a:grpSpLocks/>
          </p:cNvGrpSpPr>
          <p:nvPr/>
        </p:nvGrpSpPr>
        <p:grpSpPr bwMode="auto">
          <a:xfrm>
            <a:off x="7339014" y="4795839"/>
            <a:ext cx="504825" cy="415925"/>
            <a:chOff x="4781" y="1833"/>
            <a:chExt cx="318" cy="262"/>
          </a:xfrm>
        </p:grpSpPr>
        <p:sp>
          <p:nvSpPr>
            <p:cNvPr id="16654" name="AutoShape 86"/>
            <p:cNvSpPr>
              <a:spLocks noChangeAspect="1" noChangeArrowheads="1" noTextEdit="1"/>
            </p:cNvSpPr>
            <p:nvPr/>
          </p:nvSpPr>
          <p:spPr bwMode="auto">
            <a:xfrm>
              <a:off x="4787" y="1835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5" name="Freeform 87"/>
            <p:cNvSpPr>
              <a:spLocks/>
            </p:cNvSpPr>
            <p:nvPr/>
          </p:nvSpPr>
          <p:spPr bwMode="auto">
            <a:xfrm>
              <a:off x="4781" y="1833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6" name="Freeform 88"/>
            <p:cNvSpPr>
              <a:spLocks/>
            </p:cNvSpPr>
            <p:nvPr/>
          </p:nvSpPr>
          <p:spPr bwMode="auto">
            <a:xfrm>
              <a:off x="4894" y="1857"/>
              <a:ext cx="98" cy="112"/>
            </a:xfrm>
            <a:custGeom>
              <a:avLst/>
              <a:gdLst>
                <a:gd name="T0" fmla="*/ 0 w 690"/>
                <a:gd name="T1" fmla="*/ 0 h 782"/>
                <a:gd name="T2" fmla="*/ 0 w 690"/>
                <a:gd name="T3" fmla="*/ 0 h 782"/>
                <a:gd name="T4" fmla="*/ 0 w 690"/>
                <a:gd name="T5" fmla="*/ 0 h 782"/>
                <a:gd name="T6" fmla="*/ 0 w 690"/>
                <a:gd name="T7" fmla="*/ 0 h 782"/>
                <a:gd name="T8" fmla="*/ 0 w 690"/>
                <a:gd name="T9" fmla="*/ 0 h 782"/>
                <a:gd name="T10" fmla="*/ 0 w 690"/>
                <a:gd name="T11" fmla="*/ 0 h 782"/>
                <a:gd name="T12" fmla="*/ 0 w 690"/>
                <a:gd name="T13" fmla="*/ 0 h 782"/>
                <a:gd name="T14" fmla="*/ 0 w 690"/>
                <a:gd name="T15" fmla="*/ 0 h 782"/>
                <a:gd name="T16" fmla="*/ 0 w 690"/>
                <a:gd name="T17" fmla="*/ 0 h 782"/>
                <a:gd name="T18" fmla="*/ 0 w 690"/>
                <a:gd name="T19" fmla="*/ 0 h 782"/>
                <a:gd name="T20" fmla="*/ 0 w 690"/>
                <a:gd name="T21" fmla="*/ 0 h 782"/>
                <a:gd name="T22" fmla="*/ 0 w 690"/>
                <a:gd name="T23" fmla="*/ 0 h 782"/>
                <a:gd name="T24" fmla="*/ 0 w 690"/>
                <a:gd name="T25" fmla="*/ 0 h 782"/>
                <a:gd name="T26" fmla="*/ 0 w 690"/>
                <a:gd name="T27" fmla="*/ 0 h 782"/>
                <a:gd name="T28" fmla="*/ 0 w 690"/>
                <a:gd name="T29" fmla="*/ 0 h 782"/>
                <a:gd name="T30" fmla="*/ 0 w 690"/>
                <a:gd name="T31" fmla="*/ 0 h 782"/>
                <a:gd name="T32" fmla="*/ 0 w 690"/>
                <a:gd name="T33" fmla="*/ 0 h 782"/>
                <a:gd name="T34" fmla="*/ 0 w 690"/>
                <a:gd name="T35" fmla="*/ 0 h 782"/>
                <a:gd name="T36" fmla="*/ 0 w 690"/>
                <a:gd name="T37" fmla="*/ 0 h 782"/>
                <a:gd name="T38" fmla="*/ 0 w 690"/>
                <a:gd name="T39" fmla="*/ 0 h 782"/>
                <a:gd name="T40" fmla="*/ 0 w 690"/>
                <a:gd name="T41" fmla="*/ 0 h 782"/>
                <a:gd name="T42" fmla="*/ 0 w 690"/>
                <a:gd name="T43" fmla="*/ 0 h 782"/>
                <a:gd name="T44" fmla="*/ 0 w 690"/>
                <a:gd name="T45" fmla="*/ 0 h 782"/>
                <a:gd name="T46" fmla="*/ 0 w 690"/>
                <a:gd name="T47" fmla="*/ 0 h 782"/>
                <a:gd name="T48" fmla="*/ 0 w 690"/>
                <a:gd name="T49" fmla="*/ 0 h 782"/>
                <a:gd name="T50" fmla="*/ 0 w 690"/>
                <a:gd name="T51" fmla="*/ 0 h 782"/>
                <a:gd name="T52" fmla="*/ 0 w 690"/>
                <a:gd name="T53" fmla="*/ 0 h 782"/>
                <a:gd name="T54" fmla="*/ 0 w 690"/>
                <a:gd name="T55" fmla="*/ 0 h 782"/>
                <a:gd name="T56" fmla="*/ 0 w 690"/>
                <a:gd name="T57" fmla="*/ 0 h 782"/>
                <a:gd name="T58" fmla="*/ 0 w 690"/>
                <a:gd name="T59" fmla="*/ 0 h 782"/>
                <a:gd name="T60" fmla="*/ 0 w 690"/>
                <a:gd name="T61" fmla="*/ 0 h 782"/>
                <a:gd name="T62" fmla="*/ 0 w 690"/>
                <a:gd name="T63" fmla="*/ 0 h 782"/>
                <a:gd name="T64" fmla="*/ 0 w 690"/>
                <a:gd name="T65" fmla="*/ 0 h 782"/>
                <a:gd name="T66" fmla="*/ 0 w 690"/>
                <a:gd name="T67" fmla="*/ 0 h 782"/>
                <a:gd name="T68" fmla="*/ 0 w 690"/>
                <a:gd name="T69" fmla="*/ 0 h 782"/>
                <a:gd name="T70" fmla="*/ 0 w 690"/>
                <a:gd name="T71" fmla="*/ 0 h 782"/>
                <a:gd name="T72" fmla="*/ 0 w 690"/>
                <a:gd name="T73" fmla="*/ 0 h 782"/>
                <a:gd name="T74" fmla="*/ 0 w 690"/>
                <a:gd name="T75" fmla="*/ 0 h 782"/>
                <a:gd name="T76" fmla="*/ 0 w 690"/>
                <a:gd name="T77" fmla="*/ 0 h 782"/>
                <a:gd name="T78" fmla="*/ 0 w 690"/>
                <a:gd name="T79" fmla="*/ 0 h 782"/>
                <a:gd name="T80" fmla="*/ 0 w 690"/>
                <a:gd name="T81" fmla="*/ 0 h 782"/>
                <a:gd name="T82" fmla="*/ 0 w 690"/>
                <a:gd name="T83" fmla="*/ 0 h 782"/>
                <a:gd name="T84" fmla="*/ 0 w 690"/>
                <a:gd name="T85" fmla="*/ 0 h 782"/>
                <a:gd name="T86" fmla="*/ 0 w 690"/>
                <a:gd name="T87" fmla="*/ 0 h 782"/>
                <a:gd name="T88" fmla="*/ 0 w 690"/>
                <a:gd name="T89" fmla="*/ 0 h 782"/>
                <a:gd name="T90" fmla="*/ 0 w 690"/>
                <a:gd name="T91" fmla="*/ 0 h 782"/>
                <a:gd name="T92" fmla="*/ 0 w 690"/>
                <a:gd name="T93" fmla="*/ 0 h 782"/>
                <a:gd name="T94" fmla="*/ 0 w 690"/>
                <a:gd name="T95" fmla="*/ 0 h 782"/>
                <a:gd name="T96" fmla="*/ 0 w 690"/>
                <a:gd name="T97" fmla="*/ 0 h 7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0"/>
                <a:gd name="T148" fmla="*/ 0 h 782"/>
                <a:gd name="T149" fmla="*/ 690 w 690"/>
                <a:gd name="T150" fmla="*/ 782 h 7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0" h="782">
                  <a:moveTo>
                    <a:pt x="684" y="29"/>
                  </a:moveTo>
                  <a:lnTo>
                    <a:pt x="681" y="28"/>
                  </a:lnTo>
                  <a:lnTo>
                    <a:pt x="670" y="25"/>
                  </a:lnTo>
                  <a:lnTo>
                    <a:pt x="652" y="21"/>
                  </a:lnTo>
                  <a:lnTo>
                    <a:pt x="628" y="16"/>
                  </a:lnTo>
                  <a:lnTo>
                    <a:pt x="600" y="11"/>
                  </a:lnTo>
                  <a:lnTo>
                    <a:pt x="566" y="7"/>
                  </a:lnTo>
                  <a:lnTo>
                    <a:pt x="527" y="3"/>
                  </a:lnTo>
                  <a:lnTo>
                    <a:pt x="483" y="1"/>
                  </a:lnTo>
                  <a:lnTo>
                    <a:pt x="436" y="0"/>
                  </a:lnTo>
                  <a:lnTo>
                    <a:pt x="386" y="2"/>
                  </a:lnTo>
                  <a:lnTo>
                    <a:pt x="333" y="7"/>
                  </a:lnTo>
                  <a:lnTo>
                    <a:pt x="277" y="16"/>
                  </a:lnTo>
                  <a:lnTo>
                    <a:pt x="221" y="28"/>
                  </a:lnTo>
                  <a:lnTo>
                    <a:pt x="163" y="45"/>
                  </a:lnTo>
                  <a:lnTo>
                    <a:pt x="104" y="65"/>
                  </a:lnTo>
                  <a:lnTo>
                    <a:pt x="44" y="93"/>
                  </a:lnTo>
                  <a:lnTo>
                    <a:pt x="40" y="108"/>
                  </a:lnTo>
                  <a:lnTo>
                    <a:pt x="29" y="150"/>
                  </a:lnTo>
                  <a:lnTo>
                    <a:pt x="17" y="216"/>
                  </a:lnTo>
                  <a:lnTo>
                    <a:pt x="5" y="301"/>
                  </a:lnTo>
                  <a:lnTo>
                    <a:pt x="0" y="402"/>
                  </a:lnTo>
                  <a:lnTo>
                    <a:pt x="4" y="516"/>
                  </a:lnTo>
                  <a:lnTo>
                    <a:pt x="21" y="638"/>
                  </a:lnTo>
                  <a:lnTo>
                    <a:pt x="57" y="763"/>
                  </a:lnTo>
                  <a:lnTo>
                    <a:pt x="60" y="763"/>
                  </a:lnTo>
                  <a:lnTo>
                    <a:pt x="69" y="762"/>
                  </a:lnTo>
                  <a:lnTo>
                    <a:pt x="84" y="759"/>
                  </a:lnTo>
                  <a:lnTo>
                    <a:pt x="105" y="758"/>
                  </a:lnTo>
                  <a:lnTo>
                    <a:pt x="131" y="756"/>
                  </a:lnTo>
                  <a:lnTo>
                    <a:pt x="162" y="754"/>
                  </a:lnTo>
                  <a:lnTo>
                    <a:pt x="198" y="753"/>
                  </a:lnTo>
                  <a:lnTo>
                    <a:pt x="239" y="751"/>
                  </a:lnTo>
                  <a:lnTo>
                    <a:pt x="283" y="750"/>
                  </a:lnTo>
                  <a:lnTo>
                    <a:pt x="331" y="751"/>
                  </a:lnTo>
                  <a:lnTo>
                    <a:pt x="384" y="753"/>
                  </a:lnTo>
                  <a:lnTo>
                    <a:pt x="440" y="755"/>
                  </a:lnTo>
                  <a:lnTo>
                    <a:pt x="498" y="759"/>
                  </a:lnTo>
                  <a:lnTo>
                    <a:pt x="560" y="765"/>
                  </a:lnTo>
                  <a:lnTo>
                    <a:pt x="624" y="773"/>
                  </a:lnTo>
                  <a:lnTo>
                    <a:pt x="690" y="782"/>
                  </a:lnTo>
                  <a:lnTo>
                    <a:pt x="687" y="759"/>
                  </a:lnTo>
                  <a:lnTo>
                    <a:pt x="680" y="697"/>
                  </a:lnTo>
                  <a:lnTo>
                    <a:pt x="670" y="604"/>
                  </a:lnTo>
                  <a:lnTo>
                    <a:pt x="662" y="492"/>
                  </a:lnTo>
                  <a:lnTo>
                    <a:pt x="656" y="368"/>
                  </a:lnTo>
                  <a:lnTo>
                    <a:pt x="656" y="244"/>
                  </a:lnTo>
                  <a:lnTo>
                    <a:pt x="665" y="128"/>
                  </a:lnTo>
                  <a:lnTo>
                    <a:pt x="684" y="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7" name="Freeform 89"/>
            <p:cNvSpPr>
              <a:spLocks/>
            </p:cNvSpPr>
            <p:nvPr/>
          </p:nvSpPr>
          <p:spPr bwMode="auto">
            <a:xfrm>
              <a:off x="4904" y="1888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8" name="Freeform 90"/>
            <p:cNvSpPr>
              <a:spLocks/>
            </p:cNvSpPr>
            <p:nvPr/>
          </p:nvSpPr>
          <p:spPr bwMode="auto">
            <a:xfrm>
              <a:off x="4884" y="1997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9" name="Freeform 91"/>
            <p:cNvSpPr>
              <a:spLocks/>
            </p:cNvSpPr>
            <p:nvPr/>
          </p:nvSpPr>
          <p:spPr bwMode="auto">
            <a:xfrm>
              <a:off x="4943" y="2009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0" name="Freeform 92"/>
            <p:cNvSpPr>
              <a:spLocks/>
            </p:cNvSpPr>
            <p:nvPr/>
          </p:nvSpPr>
          <p:spPr bwMode="auto">
            <a:xfrm>
              <a:off x="4891" y="2000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1" name="Freeform 93"/>
            <p:cNvSpPr>
              <a:spLocks/>
            </p:cNvSpPr>
            <p:nvPr/>
          </p:nvSpPr>
          <p:spPr bwMode="auto">
            <a:xfrm>
              <a:off x="4805" y="2013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2" name="Freeform 94"/>
            <p:cNvSpPr>
              <a:spLocks/>
            </p:cNvSpPr>
            <p:nvPr/>
          </p:nvSpPr>
          <p:spPr bwMode="auto">
            <a:xfrm>
              <a:off x="5006" y="2006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3" name="Freeform 95"/>
            <p:cNvSpPr>
              <a:spLocks/>
            </p:cNvSpPr>
            <p:nvPr/>
          </p:nvSpPr>
          <p:spPr bwMode="auto">
            <a:xfrm>
              <a:off x="4821" y="1869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4" name="Freeform 96"/>
            <p:cNvSpPr>
              <a:spLocks/>
            </p:cNvSpPr>
            <p:nvPr/>
          </p:nvSpPr>
          <p:spPr bwMode="auto">
            <a:xfrm>
              <a:off x="4822" y="1871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5" name="Freeform 97"/>
            <p:cNvSpPr>
              <a:spLocks/>
            </p:cNvSpPr>
            <p:nvPr/>
          </p:nvSpPr>
          <p:spPr bwMode="auto">
            <a:xfrm>
              <a:off x="4823" y="1872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6" name="Freeform 98"/>
            <p:cNvSpPr>
              <a:spLocks/>
            </p:cNvSpPr>
            <p:nvPr/>
          </p:nvSpPr>
          <p:spPr bwMode="auto">
            <a:xfrm>
              <a:off x="4824" y="1873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7" name="Freeform 99"/>
            <p:cNvSpPr>
              <a:spLocks/>
            </p:cNvSpPr>
            <p:nvPr/>
          </p:nvSpPr>
          <p:spPr bwMode="auto">
            <a:xfrm>
              <a:off x="4825" y="1875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8" name="Freeform 100"/>
            <p:cNvSpPr>
              <a:spLocks/>
            </p:cNvSpPr>
            <p:nvPr/>
          </p:nvSpPr>
          <p:spPr bwMode="auto">
            <a:xfrm>
              <a:off x="4826" y="1876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69" name="Freeform 101"/>
            <p:cNvSpPr>
              <a:spLocks/>
            </p:cNvSpPr>
            <p:nvPr/>
          </p:nvSpPr>
          <p:spPr bwMode="auto">
            <a:xfrm>
              <a:off x="4964" y="1970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0" name="Freeform 102"/>
            <p:cNvSpPr>
              <a:spLocks/>
            </p:cNvSpPr>
            <p:nvPr/>
          </p:nvSpPr>
          <p:spPr bwMode="auto">
            <a:xfrm>
              <a:off x="4912" y="1970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1" name="Freeform 103"/>
            <p:cNvSpPr>
              <a:spLocks/>
            </p:cNvSpPr>
            <p:nvPr/>
          </p:nvSpPr>
          <p:spPr bwMode="auto">
            <a:xfrm>
              <a:off x="4927" y="1971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2" name="Freeform 104"/>
            <p:cNvSpPr>
              <a:spLocks/>
            </p:cNvSpPr>
            <p:nvPr/>
          </p:nvSpPr>
          <p:spPr bwMode="auto">
            <a:xfrm>
              <a:off x="4871" y="1856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3" name="Freeform 105"/>
            <p:cNvSpPr>
              <a:spLocks/>
            </p:cNvSpPr>
            <p:nvPr/>
          </p:nvSpPr>
          <p:spPr bwMode="auto">
            <a:xfrm>
              <a:off x="4993" y="1842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4" name="Freeform 106"/>
            <p:cNvSpPr>
              <a:spLocks/>
            </p:cNvSpPr>
            <p:nvPr/>
          </p:nvSpPr>
          <p:spPr bwMode="auto">
            <a:xfrm>
              <a:off x="4871" y="1863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5" name="Freeform 107"/>
            <p:cNvSpPr>
              <a:spLocks/>
            </p:cNvSpPr>
            <p:nvPr/>
          </p:nvSpPr>
          <p:spPr bwMode="auto">
            <a:xfrm>
              <a:off x="4872" y="1870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6" name="Freeform 108"/>
            <p:cNvSpPr>
              <a:spLocks/>
            </p:cNvSpPr>
            <p:nvPr/>
          </p:nvSpPr>
          <p:spPr bwMode="auto">
            <a:xfrm>
              <a:off x="4873" y="1876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7" name="Freeform 109"/>
            <p:cNvSpPr>
              <a:spLocks/>
            </p:cNvSpPr>
            <p:nvPr/>
          </p:nvSpPr>
          <p:spPr bwMode="auto">
            <a:xfrm>
              <a:off x="4874" y="1883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8" name="Freeform 110"/>
            <p:cNvSpPr>
              <a:spLocks/>
            </p:cNvSpPr>
            <p:nvPr/>
          </p:nvSpPr>
          <p:spPr bwMode="auto">
            <a:xfrm>
              <a:off x="4875" y="1890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79" name="Freeform 111"/>
            <p:cNvSpPr>
              <a:spLocks/>
            </p:cNvSpPr>
            <p:nvPr/>
          </p:nvSpPr>
          <p:spPr bwMode="auto">
            <a:xfrm>
              <a:off x="4994" y="1850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0" name="Freeform 112"/>
            <p:cNvSpPr>
              <a:spLocks/>
            </p:cNvSpPr>
            <p:nvPr/>
          </p:nvSpPr>
          <p:spPr bwMode="auto">
            <a:xfrm>
              <a:off x="4995" y="1857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1" name="Freeform 113"/>
            <p:cNvSpPr>
              <a:spLocks/>
            </p:cNvSpPr>
            <p:nvPr/>
          </p:nvSpPr>
          <p:spPr bwMode="auto">
            <a:xfrm>
              <a:off x="4996" y="1865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2" name="Freeform 114"/>
            <p:cNvSpPr>
              <a:spLocks/>
            </p:cNvSpPr>
            <p:nvPr/>
          </p:nvSpPr>
          <p:spPr bwMode="auto">
            <a:xfrm>
              <a:off x="4997" y="1873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3" name="Freeform 115"/>
            <p:cNvSpPr>
              <a:spLocks/>
            </p:cNvSpPr>
            <p:nvPr/>
          </p:nvSpPr>
          <p:spPr bwMode="auto">
            <a:xfrm>
              <a:off x="4998" y="1881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4" name="Rectangle 116"/>
            <p:cNvSpPr>
              <a:spLocks noChangeArrowheads="1"/>
            </p:cNvSpPr>
            <p:nvPr/>
          </p:nvSpPr>
          <p:spPr bwMode="auto">
            <a:xfrm>
              <a:off x="4846" y="1869"/>
              <a:ext cx="4" cy="14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685" name="Freeform 117"/>
            <p:cNvSpPr>
              <a:spLocks/>
            </p:cNvSpPr>
            <p:nvPr/>
          </p:nvSpPr>
          <p:spPr bwMode="auto">
            <a:xfrm>
              <a:off x="4898" y="1867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6" name="Freeform 118"/>
            <p:cNvSpPr>
              <a:spLocks/>
            </p:cNvSpPr>
            <p:nvPr/>
          </p:nvSpPr>
          <p:spPr bwMode="auto">
            <a:xfrm>
              <a:off x="4819" y="191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7" name="Freeform 119"/>
            <p:cNvSpPr>
              <a:spLocks/>
            </p:cNvSpPr>
            <p:nvPr/>
          </p:nvSpPr>
          <p:spPr bwMode="auto">
            <a:xfrm>
              <a:off x="4819" y="188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8" name="Freeform 120"/>
            <p:cNvSpPr>
              <a:spLocks/>
            </p:cNvSpPr>
            <p:nvPr/>
          </p:nvSpPr>
          <p:spPr bwMode="auto">
            <a:xfrm>
              <a:off x="4863" y="1872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9" name="Freeform 121"/>
            <p:cNvSpPr>
              <a:spLocks/>
            </p:cNvSpPr>
            <p:nvPr/>
          </p:nvSpPr>
          <p:spPr bwMode="auto">
            <a:xfrm>
              <a:off x="4900" y="1840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0" name="Freeform 122"/>
            <p:cNvSpPr>
              <a:spLocks/>
            </p:cNvSpPr>
            <p:nvPr/>
          </p:nvSpPr>
          <p:spPr bwMode="auto">
            <a:xfrm>
              <a:off x="4843" y="2015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1" name="Freeform 123"/>
            <p:cNvSpPr>
              <a:spLocks/>
            </p:cNvSpPr>
            <p:nvPr/>
          </p:nvSpPr>
          <p:spPr bwMode="auto">
            <a:xfrm>
              <a:off x="4809" y="2029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2" name="Freeform 124"/>
            <p:cNvSpPr>
              <a:spLocks/>
            </p:cNvSpPr>
            <p:nvPr/>
          </p:nvSpPr>
          <p:spPr bwMode="auto">
            <a:xfrm>
              <a:off x="4837" y="2022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93" name="Freeform 125"/>
            <p:cNvSpPr>
              <a:spLocks/>
            </p:cNvSpPr>
            <p:nvPr/>
          </p:nvSpPr>
          <p:spPr bwMode="auto">
            <a:xfrm>
              <a:off x="4824" y="2025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2" name="Group 126"/>
          <p:cNvGrpSpPr>
            <a:grpSpLocks/>
          </p:cNvGrpSpPr>
          <p:nvPr/>
        </p:nvGrpSpPr>
        <p:grpSpPr bwMode="auto">
          <a:xfrm>
            <a:off x="7351714" y="5759451"/>
            <a:ext cx="504825" cy="415925"/>
            <a:chOff x="4781" y="1833"/>
            <a:chExt cx="318" cy="262"/>
          </a:xfrm>
        </p:grpSpPr>
        <p:sp>
          <p:nvSpPr>
            <p:cNvPr id="16614" name="AutoShape 127"/>
            <p:cNvSpPr>
              <a:spLocks noChangeAspect="1" noChangeArrowheads="1" noTextEdit="1"/>
            </p:cNvSpPr>
            <p:nvPr/>
          </p:nvSpPr>
          <p:spPr bwMode="auto">
            <a:xfrm>
              <a:off x="4787" y="1835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5" name="Freeform 128"/>
            <p:cNvSpPr>
              <a:spLocks/>
            </p:cNvSpPr>
            <p:nvPr/>
          </p:nvSpPr>
          <p:spPr bwMode="auto">
            <a:xfrm>
              <a:off x="4781" y="1833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6" name="Freeform 129"/>
            <p:cNvSpPr>
              <a:spLocks/>
            </p:cNvSpPr>
            <p:nvPr/>
          </p:nvSpPr>
          <p:spPr bwMode="auto">
            <a:xfrm>
              <a:off x="4894" y="1857"/>
              <a:ext cx="98" cy="112"/>
            </a:xfrm>
            <a:custGeom>
              <a:avLst/>
              <a:gdLst>
                <a:gd name="T0" fmla="*/ 0 w 690"/>
                <a:gd name="T1" fmla="*/ 0 h 782"/>
                <a:gd name="T2" fmla="*/ 0 w 690"/>
                <a:gd name="T3" fmla="*/ 0 h 782"/>
                <a:gd name="T4" fmla="*/ 0 w 690"/>
                <a:gd name="T5" fmla="*/ 0 h 782"/>
                <a:gd name="T6" fmla="*/ 0 w 690"/>
                <a:gd name="T7" fmla="*/ 0 h 782"/>
                <a:gd name="T8" fmla="*/ 0 w 690"/>
                <a:gd name="T9" fmla="*/ 0 h 782"/>
                <a:gd name="T10" fmla="*/ 0 w 690"/>
                <a:gd name="T11" fmla="*/ 0 h 782"/>
                <a:gd name="T12" fmla="*/ 0 w 690"/>
                <a:gd name="T13" fmla="*/ 0 h 782"/>
                <a:gd name="T14" fmla="*/ 0 w 690"/>
                <a:gd name="T15" fmla="*/ 0 h 782"/>
                <a:gd name="T16" fmla="*/ 0 w 690"/>
                <a:gd name="T17" fmla="*/ 0 h 782"/>
                <a:gd name="T18" fmla="*/ 0 w 690"/>
                <a:gd name="T19" fmla="*/ 0 h 782"/>
                <a:gd name="T20" fmla="*/ 0 w 690"/>
                <a:gd name="T21" fmla="*/ 0 h 782"/>
                <a:gd name="T22" fmla="*/ 0 w 690"/>
                <a:gd name="T23" fmla="*/ 0 h 782"/>
                <a:gd name="T24" fmla="*/ 0 w 690"/>
                <a:gd name="T25" fmla="*/ 0 h 782"/>
                <a:gd name="T26" fmla="*/ 0 w 690"/>
                <a:gd name="T27" fmla="*/ 0 h 782"/>
                <a:gd name="T28" fmla="*/ 0 w 690"/>
                <a:gd name="T29" fmla="*/ 0 h 782"/>
                <a:gd name="T30" fmla="*/ 0 w 690"/>
                <a:gd name="T31" fmla="*/ 0 h 782"/>
                <a:gd name="T32" fmla="*/ 0 w 690"/>
                <a:gd name="T33" fmla="*/ 0 h 782"/>
                <a:gd name="T34" fmla="*/ 0 w 690"/>
                <a:gd name="T35" fmla="*/ 0 h 782"/>
                <a:gd name="T36" fmla="*/ 0 w 690"/>
                <a:gd name="T37" fmla="*/ 0 h 782"/>
                <a:gd name="T38" fmla="*/ 0 w 690"/>
                <a:gd name="T39" fmla="*/ 0 h 782"/>
                <a:gd name="T40" fmla="*/ 0 w 690"/>
                <a:gd name="T41" fmla="*/ 0 h 782"/>
                <a:gd name="T42" fmla="*/ 0 w 690"/>
                <a:gd name="T43" fmla="*/ 0 h 782"/>
                <a:gd name="T44" fmla="*/ 0 w 690"/>
                <a:gd name="T45" fmla="*/ 0 h 782"/>
                <a:gd name="T46" fmla="*/ 0 w 690"/>
                <a:gd name="T47" fmla="*/ 0 h 782"/>
                <a:gd name="T48" fmla="*/ 0 w 690"/>
                <a:gd name="T49" fmla="*/ 0 h 782"/>
                <a:gd name="T50" fmla="*/ 0 w 690"/>
                <a:gd name="T51" fmla="*/ 0 h 782"/>
                <a:gd name="T52" fmla="*/ 0 w 690"/>
                <a:gd name="T53" fmla="*/ 0 h 782"/>
                <a:gd name="T54" fmla="*/ 0 w 690"/>
                <a:gd name="T55" fmla="*/ 0 h 782"/>
                <a:gd name="T56" fmla="*/ 0 w 690"/>
                <a:gd name="T57" fmla="*/ 0 h 782"/>
                <a:gd name="T58" fmla="*/ 0 w 690"/>
                <a:gd name="T59" fmla="*/ 0 h 782"/>
                <a:gd name="T60" fmla="*/ 0 w 690"/>
                <a:gd name="T61" fmla="*/ 0 h 782"/>
                <a:gd name="T62" fmla="*/ 0 w 690"/>
                <a:gd name="T63" fmla="*/ 0 h 782"/>
                <a:gd name="T64" fmla="*/ 0 w 690"/>
                <a:gd name="T65" fmla="*/ 0 h 782"/>
                <a:gd name="T66" fmla="*/ 0 w 690"/>
                <a:gd name="T67" fmla="*/ 0 h 782"/>
                <a:gd name="T68" fmla="*/ 0 w 690"/>
                <a:gd name="T69" fmla="*/ 0 h 782"/>
                <a:gd name="T70" fmla="*/ 0 w 690"/>
                <a:gd name="T71" fmla="*/ 0 h 782"/>
                <a:gd name="T72" fmla="*/ 0 w 690"/>
                <a:gd name="T73" fmla="*/ 0 h 782"/>
                <a:gd name="T74" fmla="*/ 0 w 690"/>
                <a:gd name="T75" fmla="*/ 0 h 782"/>
                <a:gd name="T76" fmla="*/ 0 w 690"/>
                <a:gd name="T77" fmla="*/ 0 h 782"/>
                <a:gd name="T78" fmla="*/ 0 w 690"/>
                <a:gd name="T79" fmla="*/ 0 h 782"/>
                <a:gd name="T80" fmla="*/ 0 w 690"/>
                <a:gd name="T81" fmla="*/ 0 h 782"/>
                <a:gd name="T82" fmla="*/ 0 w 690"/>
                <a:gd name="T83" fmla="*/ 0 h 782"/>
                <a:gd name="T84" fmla="*/ 0 w 690"/>
                <a:gd name="T85" fmla="*/ 0 h 782"/>
                <a:gd name="T86" fmla="*/ 0 w 690"/>
                <a:gd name="T87" fmla="*/ 0 h 782"/>
                <a:gd name="T88" fmla="*/ 0 w 690"/>
                <a:gd name="T89" fmla="*/ 0 h 782"/>
                <a:gd name="T90" fmla="*/ 0 w 690"/>
                <a:gd name="T91" fmla="*/ 0 h 782"/>
                <a:gd name="T92" fmla="*/ 0 w 690"/>
                <a:gd name="T93" fmla="*/ 0 h 782"/>
                <a:gd name="T94" fmla="*/ 0 w 690"/>
                <a:gd name="T95" fmla="*/ 0 h 782"/>
                <a:gd name="T96" fmla="*/ 0 w 690"/>
                <a:gd name="T97" fmla="*/ 0 h 7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0"/>
                <a:gd name="T148" fmla="*/ 0 h 782"/>
                <a:gd name="T149" fmla="*/ 690 w 690"/>
                <a:gd name="T150" fmla="*/ 782 h 7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0" h="782">
                  <a:moveTo>
                    <a:pt x="684" y="29"/>
                  </a:moveTo>
                  <a:lnTo>
                    <a:pt x="681" y="28"/>
                  </a:lnTo>
                  <a:lnTo>
                    <a:pt x="670" y="25"/>
                  </a:lnTo>
                  <a:lnTo>
                    <a:pt x="652" y="21"/>
                  </a:lnTo>
                  <a:lnTo>
                    <a:pt x="628" y="16"/>
                  </a:lnTo>
                  <a:lnTo>
                    <a:pt x="600" y="11"/>
                  </a:lnTo>
                  <a:lnTo>
                    <a:pt x="566" y="7"/>
                  </a:lnTo>
                  <a:lnTo>
                    <a:pt x="527" y="3"/>
                  </a:lnTo>
                  <a:lnTo>
                    <a:pt x="483" y="1"/>
                  </a:lnTo>
                  <a:lnTo>
                    <a:pt x="436" y="0"/>
                  </a:lnTo>
                  <a:lnTo>
                    <a:pt x="386" y="2"/>
                  </a:lnTo>
                  <a:lnTo>
                    <a:pt x="333" y="7"/>
                  </a:lnTo>
                  <a:lnTo>
                    <a:pt x="277" y="16"/>
                  </a:lnTo>
                  <a:lnTo>
                    <a:pt x="221" y="28"/>
                  </a:lnTo>
                  <a:lnTo>
                    <a:pt x="163" y="45"/>
                  </a:lnTo>
                  <a:lnTo>
                    <a:pt x="104" y="65"/>
                  </a:lnTo>
                  <a:lnTo>
                    <a:pt x="44" y="93"/>
                  </a:lnTo>
                  <a:lnTo>
                    <a:pt x="40" y="108"/>
                  </a:lnTo>
                  <a:lnTo>
                    <a:pt x="29" y="150"/>
                  </a:lnTo>
                  <a:lnTo>
                    <a:pt x="17" y="216"/>
                  </a:lnTo>
                  <a:lnTo>
                    <a:pt x="5" y="301"/>
                  </a:lnTo>
                  <a:lnTo>
                    <a:pt x="0" y="402"/>
                  </a:lnTo>
                  <a:lnTo>
                    <a:pt x="4" y="516"/>
                  </a:lnTo>
                  <a:lnTo>
                    <a:pt x="21" y="638"/>
                  </a:lnTo>
                  <a:lnTo>
                    <a:pt x="57" y="763"/>
                  </a:lnTo>
                  <a:lnTo>
                    <a:pt x="60" y="763"/>
                  </a:lnTo>
                  <a:lnTo>
                    <a:pt x="69" y="762"/>
                  </a:lnTo>
                  <a:lnTo>
                    <a:pt x="84" y="759"/>
                  </a:lnTo>
                  <a:lnTo>
                    <a:pt x="105" y="758"/>
                  </a:lnTo>
                  <a:lnTo>
                    <a:pt x="131" y="756"/>
                  </a:lnTo>
                  <a:lnTo>
                    <a:pt x="162" y="754"/>
                  </a:lnTo>
                  <a:lnTo>
                    <a:pt x="198" y="753"/>
                  </a:lnTo>
                  <a:lnTo>
                    <a:pt x="239" y="751"/>
                  </a:lnTo>
                  <a:lnTo>
                    <a:pt x="283" y="750"/>
                  </a:lnTo>
                  <a:lnTo>
                    <a:pt x="331" y="751"/>
                  </a:lnTo>
                  <a:lnTo>
                    <a:pt x="384" y="753"/>
                  </a:lnTo>
                  <a:lnTo>
                    <a:pt x="440" y="755"/>
                  </a:lnTo>
                  <a:lnTo>
                    <a:pt x="498" y="759"/>
                  </a:lnTo>
                  <a:lnTo>
                    <a:pt x="560" y="765"/>
                  </a:lnTo>
                  <a:lnTo>
                    <a:pt x="624" y="773"/>
                  </a:lnTo>
                  <a:lnTo>
                    <a:pt x="690" y="782"/>
                  </a:lnTo>
                  <a:lnTo>
                    <a:pt x="687" y="759"/>
                  </a:lnTo>
                  <a:lnTo>
                    <a:pt x="680" y="697"/>
                  </a:lnTo>
                  <a:lnTo>
                    <a:pt x="670" y="604"/>
                  </a:lnTo>
                  <a:lnTo>
                    <a:pt x="662" y="492"/>
                  </a:lnTo>
                  <a:lnTo>
                    <a:pt x="656" y="368"/>
                  </a:lnTo>
                  <a:lnTo>
                    <a:pt x="656" y="244"/>
                  </a:lnTo>
                  <a:lnTo>
                    <a:pt x="665" y="128"/>
                  </a:lnTo>
                  <a:lnTo>
                    <a:pt x="684" y="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7" name="Freeform 130"/>
            <p:cNvSpPr>
              <a:spLocks/>
            </p:cNvSpPr>
            <p:nvPr/>
          </p:nvSpPr>
          <p:spPr bwMode="auto">
            <a:xfrm>
              <a:off x="4904" y="1888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8" name="Freeform 131"/>
            <p:cNvSpPr>
              <a:spLocks/>
            </p:cNvSpPr>
            <p:nvPr/>
          </p:nvSpPr>
          <p:spPr bwMode="auto">
            <a:xfrm>
              <a:off x="4884" y="1997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9" name="Freeform 132"/>
            <p:cNvSpPr>
              <a:spLocks/>
            </p:cNvSpPr>
            <p:nvPr/>
          </p:nvSpPr>
          <p:spPr bwMode="auto">
            <a:xfrm>
              <a:off x="4943" y="2009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0" name="Freeform 133"/>
            <p:cNvSpPr>
              <a:spLocks/>
            </p:cNvSpPr>
            <p:nvPr/>
          </p:nvSpPr>
          <p:spPr bwMode="auto">
            <a:xfrm>
              <a:off x="4891" y="2000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1" name="Freeform 134"/>
            <p:cNvSpPr>
              <a:spLocks/>
            </p:cNvSpPr>
            <p:nvPr/>
          </p:nvSpPr>
          <p:spPr bwMode="auto">
            <a:xfrm>
              <a:off x="4805" y="2013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2" name="Freeform 135"/>
            <p:cNvSpPr>
              <a:spLocks/>
            </p:cNvSpPr>
            <p:nvPr/>
          </p:nvSpPr>
          <p:spPr bwMode="auto">
            <a:xfrm>
              <a:off x="5006" y="2006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3" name="Freeform 136"/>
            <p:cNvSpPr>
              <a:spLocks/>
            </p:cNvSpPr>
            <p:nvPr/>
          </p:nvSpPr>
          <p:spPr bwMode="auto">
            <a:xfrm>
              <a:off x="4821" y="1869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4" name="Freeform 137"/>
            <p:cNvSpPr>
              <a:spLocks/>
            </p:cNvSpPr>
            <p:nvPr/>
          </p:nvSpPr>
          <p:spPr bwMode="auto">
            <a:xfrm>
              <a:off x="4822" y="1871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5" name="Freeform 138"/>
            <p:cNvSpPr>
              <a:spLocks/>
            </p:cNvSpPr>
            <p:nvPr/>
          </p:nvSpPr>
          <p:spPr bwMode="auto">
            <a:xfrm>
              <a:off x="4823" y="1872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6" name="Freeform 139"/>
            <p:cNvSpPr>
              <a:spLocks/>
            </p:cNvSpPr>
            <p:nvPr/>
          </p:nvSpPr>
          <p:spPr bwMode="auto">
            <a:xfrm>
              <a:off x="4824" y="1873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7" name="Freeform 140"/>
            <p:cNvSpPr>
              <a:spLocks/>
            </p:cNvSpPr>
            <p:nvPr/>
          </p:nvSpPr>
          <p:spPr bwMode="auto">
            <a:xfrm>
              <a:off x="4825" y="1875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8" name="Freeform 141"/>
            <p:cNvSpPr>
              <a:spLocks/>
            </p:cNvSpPr>
            <p:nvPr/>
          </p:nvSpPr>
          <p:spPr bwMode="auto">
            <a:xfrm>
              <a:off x="4826" y="1876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29" name="Freeform 142"/>
            <p:cNvSpPr>
              <a:spLocks/>
            </p:cNvSpPr>
            <p:nvPr/>
          </p:nvSpPr>
          <p:spPr bwMode="auto">
            <a:xfrm>
              <a:off x="4964" y="1970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0" name="Freeform 143"/>
            <p:cNvSpPr>
              <a:spLocks/>
            </p:cNvSpPr>
            <p:nvPr/>
          </p:nvSpPr>
          <p:spPr bwMode="auto">
            <a:xfrm>
              <a:off x="4912" y="1970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1" name="Freeform 144"/>
            <p:cNvSpPr>
              <a:spLocks/>
            </p:cNvSpPr>
            <p:nvPr/>
          </p:nvSpPr>
          <p:spPr bwMode="auto">
            <a:xfrm>
              <a:off x="4927" y="1971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2" name="Freeform 145"/>
            <p:cNvSpPr>
              <a:spLocks/>
            </p:cNvSpPr>
            <p:nvPr/>
          </p:nvSpPr>
          <p:spPr bwMode="auto">
            <a:xfrm>
              <a:off x="4871" y="1856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3" name="Freeform 146"/>
            <p:cNvSpPr>
              <a:spLocks/>
            </p:cNvSpPr>
            <p:nvPr/>
          </p:nvSpPr>
          <p:spPr bwMode="auto">
            <a:xfrm>
              <a:off x="4993" y="1842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4" name="Freeform 147"/>
            <p:cNvSpPr>
              <a:spLocks/>
            </p:cNvSpPr>
            <p:nvPr/>
          </p:nvSpPr>
          <p:spPr bwMode="auto">
            <a:xfrm>
              <a:off x="4871" y="1863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5" name="Freeform 148"/>
            <p:cNvSpPr>
              <a:spLocks/>
            </p:cNvSpPr>
            <p:nvPr/>
          </p:nvSpPr>
          <p:spPr bwMode="auto">
            <a:xfrm>
              <a:off x="4872" y="1870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6" name="Freeform 149"/>
            <p:cNvSpPr>
              <a:spLocks/>
            </p:cNvSpPr>
            <p:nvPr/>
          </p:nvSpPr>
          <p:spPr bwMode="auto">
            <a:xfrm>
              <a:off x="4873" y="1876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7" name="Freeform 150"/>
            <p:cNvSpPr>
              <a:spLocks/>
            </p:cNvSpPr>
            <p:nvPr/>
          </p:nvSpPr>
          <p:spPr bwMode="auto">
            <a:xfrm>
              <a:off x="4874" y="1883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8" name="Freeform 151"/>
            <p:cNvSpPr>
              <a:spLocks/>
            </p:cNvSpPr>
            <p:nvPr/>
          </p:nvSpPr>
          <p:spPr bwMode="auto">
            <a:xfrm>
              <a:off x="4875" y="1890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39" name="Freeform 152"/>
            <p:cNvSpPr>
              <a:spLocks/>
            </p:cNvSpPr>
            <p:nvPr/>
          </p:nvSpPr>
          <p:spPr bwMode="auto">
            <a:xfrm>
              <a:off x="4994" y="1850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0" name="Freeform 153"/>
            <p:cNvSpPr>
              <a:spLocks/>
            </p:cNvSpPr>
            <p:nvPr/>
          </p:nvSpPr>
          <p:spPr bwMode="auto">
            <a:xfrm>
              <a:off x="4995" y="1857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1" name="Freeform 154"/>
            <p:cNvSpPr>
              <a:spLocks/>
            </p:cNvSpPr>
            <p:nvPr/>
          </p:nvSpPr>
          <p:spPr bwMode="auto">
            <a:xfrm>
              <a:off x="4996" y="1865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2" name="Freeform 155"/>
            <p:cNvSpPr>
              <a:spLocks/>
            </p:cNvSpPr>
            <p:nvPr/>
          </p:nvSpPr>
          <p:spPr bwMode="auto">
            <a:xfrm>
              <a:off x="4997" y="1873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3" name="Freeform 156"/>
            <p:cNvSpPr>
              <a:spLocks/>
            </p:cNvSpPr>
            <p:nvPr/>
          </p:nvSpPr>
          <p:spPr bwMode="auto">
            <a:xfrm>
              <a:off x="4998" y="1881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4" name="Rectangle 157"/>
            <p:cNvSpPr>
              <a:spLocks noChangeArrowheads="1"/>
            </p:cNvSpPr>
            <p:nvPr/>
          </p:nvSpPr>
          <p:spPr bwMode="auto">
            <a:xfrm>
              <a:off x="4846" y="1869"/>
              <a:ext cx="4" cy="14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645" name="Freeform 158"/>
            <p:cNvSpPr>
              <a:spLocks/>
            </p:cNvSpPr>
            <p:nvPr/>
          </p:nvSpPr>
          <p:spPr bwMode="auto">
            <a:xfrm>
              <a:off x="4898" y="1867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6" name="Freeform 159"/>
            <p:cNvSpPr>
              <a:spLocks/>
            </p:cNvSpPr>
            <p:nvPr/>
          </p:nvSpPr>
          <p:spPr bwMode="auto">
            <a:xfrm>
              <a:off x="4819" y="191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7" name="Freeform 160"/>
            <p:cNvSpPr>
              <a:spLocks/>
            </p:cNvSpPr>
            <p:nvPr/>
          </p:nvSpPr>
          <p:spPr bwMode="auto">
            <a:xfrm>
              <a:off x="4819" y="188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8" name="Freeform 161"/>
            <p:cNvSpPr>
              <a:spLocks/>
            </p:cNvSpPr>
            <p:nvPr/>
          </p:nvSpPr>
          <p:spPr bwMode="auto">
            <a:xfrm>
              <a:off x="4863" y="1872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49" name="Freeform 162"/>
            <p:cNvSpPr>
              <a:spLocks/>
            </p:cNvSpPr>
            <p:nvPr/>
          </p:nvSpPr>
          <p:spPr bwMode="auto">
            <a:xfrm>
              <a:off x="4900" y="1840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0" name="Freeform 163"/>
            <p:cNvSpPr>
              <a:spLocks/>
            </p:cNvSpPr>
            <p:nvPr/>
          </p:nvSpPr>
          <p:spPr bwMode="auto">
            <a:xfrm>
              <a:off x="4843" y="2015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1" name="Freeform 164"/>
            <p:cNvSpPr>
              <a:spLocks/>
            </p:cNvSpPr>
            <p:nvPr/>
          </p:nvSpPr>
          <p:spPr bwMode="auto">
            <a:xfrm>
              <a:off x="4809" y="2029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2" name="Freeform 165"/>
            <p:cNvSpPr>
              <a:spLocks/>
            </p:cNvSpPr>
            <p:nvPr/>
          </p:nvSpPr>
          <p:spPr bwMode="auto">
            <a:xfrm>
              <a:off x="4837" y="2022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53" name="Freeform 166"/>
            <p:cNvSpPr>
              <a:spLocks/>
            </p:cNvSpPr>
            <p:nvPr/>
          </p:nvSpPr>
          <p:spPr bwMode="auto">
            <a:xfrm>
              <a:off x="4824" y="2025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3" name="Group 167"/>
          <p:cNvGrpSpPr>
            <a:grpSpLocks/>
          </p:cNvGrpSpPr>
          <p:nvPr/>
        </p:nvGrpSpPr>
        <p:grpSpPr bwMode="auto">
          <a:xfrm>
            <a:off x="4319589" y="4333876"/>
            <a:ext cx="504825" cy="415925"/>
            <a:chOff x="4781" y="1833"/>
            <a:chExt cx="318" cy="262"/>
          </a:xfrm>
        </p:grpSpPr>
        <p:sp>
          <p:nvSpPr>
            <p:cNvPr id="16574" name="AutoShape 168"/>
            <p:cNvSpPr>
              <a:spLocks noChangeAspect="1" noChangeArrowheads="1" noTextEdit="1"/>
            </p:cNvSpPr>
            <p:nvPr/>
          </p:nvSpPr>
          <p:spPr bwMode="auto">
            <a:xfrm>
              <a:off x="4787" y="1835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5" name="Freeform 169"/>
            <p:cNvSpPr>
              <a:spLocks/>
            </p:cNvSpPr>
            <p:nvPr/>
          </p:nvSpPr>
          <p:spPr bwMode="auto">
            <a:xfrm>
              <a:off x="4781" y="1833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6" name="Freeform 170"/>
            <p:cNvSpPr>
              <a:spLocks/>
            </p:cNvSpPr>
            <p:nvPr/>
          </p:nvSpPr>
          <p:spPr bwMode="auto">
            <a:xfrm>
              <a:off x="4894" y="1857"/>
              <a:ext cx="98" cy="112"/>
            </a:xfrm>
            <a:custGeom>
              <a:avLst/>
              <a:gdLst>
                <a:gd name="T0" fmla="*/ 0 w 690"/>
                <a:gd name="T1" fmla="*/ 0 h 782"/>
                <a:gd name="T2" fmla="*/ 0 w 690"/>
                <a:gd name="T3" fmla="*/ 0 h 782"/>
                <a:gd name="T4" fmla="*/ 0 w 690"/>
                <a:gd name="T5" fmla="*/ 0 h 782"/>
                <a:gd name="T6" fmla="*/ 0 w 690"/>
                <a:gd name="T7" fmla="*/ 0 h 782"/>
                <a:gd name="T8" fmla="*/ 0 w 690"/>
                <a:gd name="T9" fmla="*/ 0 h 782"/>
                <a:gd name="T10" fmla="*/ 0 w 690"/>
                <a:gd name="T11" fmla="*/ 0 h 782"/>
                <a:gd name="T12" fmla="*/ 0 w 690"/>
                <a:gd name="T13" fmla="*/ 0 h 782"/>
                <a:gd name="T14" fmla="*/ 0 w 690"/>
                <a:gd name="T15" fmla="*/ 0 h 782"/>
                <a:gd name="T16" fmla="*/ 0 w 690"/>
                <a:gd name="T17" fmla="*/ 0 h 782"/>
                <a:gd name="T18" fmla="*/ 0 w 690"/>
                <a:gd name="T19" fmla="*/ 0 h 782"/>
                <a:gd name="T20" fmla="*/ 0 w 690"/>
                <a:gd name="T21" fmla="*/ 0 h 782"/>
                <a:gd name="T22" fmla="*/ 0 w 690"/>
                <a:gd name="T23" fmla="*/ 0 h 782"/>
                <a:gd name="T24" fmla="*/ 0 w 690"/>
                <a:gd name="T25" fmla="*/ 0 h 782"/>
                <a:gd name="T26" fmla="*/ 0 w 690"/>
                <a:gd name="T27" fmla="*/ 0 h 782"/>
                <a:gd name="T28" fmla="*/ 0 w 690"/>
                <a:gd name="T29" fmla="*/ 0 h 782"/>
                <a:gd name="T30" fmla="*/ 0 w 690"/>
                <a:gd name="T31" fmla="*/ 0 h 782"/>
                <a:gd name="T32" fmla="*/ 0 w 690"/>
                <a:gd name="T33" fmla="*/ 0 h 782"/>
                <a:gd name="T34" fmla="*/ 0 w 690"/>
                <a:gd name="T35" fmla="*/ 0 h 782"/>
                <a:gd name="T36" fmla="*/ 0 w 690"/>
                <a:gd name="T37" fmla="*/ 0 h 782"/>
                <a:gd name="T38" fmla="*/ 0 w 690"/>
                <a:gd name="T39" fmla="*/ 0 h 782"/>
                <a:gd name="T40" fmla="*/ 0 w 690"/>
                <a:gd name="T41" fmla="*/ 0 h 782"/>
                <a:gd name="T42" fmla="*/ 0 w 690"/>
                <a:gd name="T43" fmla="*/ 0 h 782"/>
                <a:gd name="T44" fmla="*/ 0 w 690"/>
                <a:gd name="T45" fmla="*/ 0 h 782"/>
                <a:gd name="T46" fmla="*/ 0 w 690"/>
                <a:gd name="T47" fmla="*/ 0 h 782"/>
                <a:gd name="T48" fmla="*/ 0 w 690"/>
                <a:gd name="T49" fmla="*/ 0 h 782"/>
                <a:gd name="T50" fmla="*/ 0 w 690"/>
                <a:gd name="T51" fmla="*/ 0 h 782"/>
                <a:gd name="T52" fmla="*/ 0 w 690"/>
                <a:gd name="T53" fmla="*/ 0 h 782"/>
                <a:gd name="T54" fmla="*/ 0 w 690"/>
                <a:gd name="T55" fmla="*/ 0 h 782"/>
                <a:gd name="T56" fmla="*/ 0 w 690"/>
                <a:gd name="T57" fmla="*/ 0 h 782"/>
                <a:gd name="T58" fmla="*/ 0 w 690"/>
                <a:gd name="T59" fmla="*/ 0 h 782"/>
                <a:gd name="T60" fmla="*/ 0 w 690"/>
                <a:gd name="T61" fmla="*/ 0 h 782"/>
                <a:gd name="T62" fmla="*/ 0 w 690"/>
                <a:gd name="T63" fmla="*/ 0 h 782"/>
                <a:gd name="T64" fmla="*/ 0 w 690"/>
                <a:gd name="T65" fmla="*/ 0 h 782"/>
                <a:gd name="T66" fmla="*/ 0 w 690"/>
                <a:gd name="T67" fmla="*/ 0 h 782"/>
                <a:gd name="T68" fmla="*/ 0 w 690"/>
                <a:gd name="T69" fmla="*/ 0 h 782"/>
                <a:gd name="T70" fmla="*/ 0 w 690"/>
                <a:gd name="T71" fmla="*/ 0 h 782"/>
                <a:gd name="T72" fmla="*/ 0 w 690"/>
                <a:gd name="T73" fmla="*/ 0 h 782"/>
                <a:gd name="T74" fmla="*/ 0 w 690"/>
                <a:gd name="T75" fmla="*/ 0 h 782"/>
                <a:gd name="T76" fmla="*/ 0 w 690"/>
                <a:gd name="T77" fmla="*/ 0 h 782"/>
                <a:gd name="T78" fmla="*/ 0 w 690"/>
                <a:gd name="T79" fmla="*/ 0 h 782"/>
                <a:gd name="T80" fmla="*/ 0 w 690"/>
                <a:gd name="T81" fmla="*/ 0 h 782"/>
                <a:gd name="T82" fmla="*/ 0 w 690"/>
                <a:gd name="T83" fmla="*/ 0 h 782"/>
                <a:gd name="T84" fmla="*/ 0 w 690"/>
                <a:gd name="T85" fmla="*/ 0 h 782"/>
                <a:gd name="T86" fmla="*/ 0 w 690"/>
                <a:gd name="T87" fmla="*/ 0 h 782"/>
                <a:gd name="T88" fmla="*/ 0 w 690"/>
                <a:gd name="T89" fmla="*/ 0 h 782"/>
                <a:gd name="T90" fmla="*/ 0 w 690"/>
                <a:gd name="T91" fmla="*/ 0 h 782"/>
                <a:gd name="T92" fmla="*/ 0 w 690"/>
                <a:gd name="T93" fmla="*/ 0 h 782"/>
                <a:gd name="T94" fmla="*/ 0 w 690"/>
                <a:gd name="T95" fmla="*/ 0 h 782"/>
                <a:gd name="T96" fmla="*/ 0 w 690"/>
                <a:gd name="T97" fmla="*/ 0 h 7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90"/>
                <a:gd name="T148" fmla="*/ 0 h 782"/>
                <a:gd name="T149" fmla="*/ 690 w 690"/>
                <a:gd name="T150" fmla="*/ 782 h 7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90" h="782">
                  <a:moveTo>
                    <a:pt x="684" y="29"/>
                  </a:moveTo>
                  <a:lnTo>
                    <a:pt x="681" y="28"/>
                  </a:lnTo>
                  <a:lnTo>
                    <a:pt x="670" y="25"/>
                  </a:lnTo>
                  <a:lnTo>
                    <a:pt x="652" y="21"/>
                  </a:lnTo>
                  <a:lnTo>
                    <a:pt x="628" y="16"/>
                  </a:lnTo>
                  <a:lnTo>
                    <a:pt x="600" y="11"/>
                  </a:lnTo>
                  <a:lnTo>
                    <a:pt x="566" y="7"/>
                  </a:lnTo>
                  <a:lnTo>
                    <a:pt x="527" y="3"/>
                  </a:lnTo>
                  <a:lnTo>
                    <a:pt x="483" y="1"/>
                  </a:lnTo>
                  <a:lnTo>
                    <a:pt x="436" y="0"/>
                  </a:lnTo>
                  <a:lnTo>
                    <a:pt x="386" y="2"/>
                  </a:lnTo>
                  <a:lnTo>
                    <a:pt x="333" y="7"/>
                  </a:lnTo>
                  <a:lnTo>
                    <a:pt x="277" y="16"/>
                  </a:lnTo>
                  <a:lnTo>
                    <a:pt x="221" y="28"/>
                  </a:lnTo>
                  <a:lnTo>
                    <a:pt x="163" y="45"/>
                  </a:lnTo>
                  <a:lnTo>
                    <a:pt x="104" y="65"/>
                  </a:lnTo>
                  <a:lnTo>
                    <a:pt x="44" y="93"/>
                  </a:lnTo>
                  <a:lnTo>
                    <a:pt x="40" y="108"/>
                  </a:lnTo>
                  <a:lnTo>
                    <a:pt x="29" y="150"/>
                  </a:lnTo>
                  <a:lnTo>
                    <a:pt x="17" y="216"/>
                  </a:lnTo>
                  <a:lnTo>
                    <a:pt x="5" y="301"/>
                  </a:lnTo>
                  <a:lnTo>
                    <a:pt x="0" y="402"/>
                  </a:lnTo>
                  <a:lnTo>
                    <a:pt x="4" y="516"/>
                  </a:lnTo>
                  <a:lnTo>
                    <a:pt x="21" y="638"/>
                  </a:lnTo>
                  <a:lnTo>
                    <a:pt x="57" y="763"/>
                  </a:lnTo>
                  <a:lnTo>
                    <a:pt x="60" y="763"/>
                  </a:lnTo>
                  <a:lnTo>
                    <a:pt x="69" y="762"/>
                  </a:lnTo>
                  <a:lnTo>
                    <a:pt x="84" y="759"/>
                  </a:lnTo>
                  <a:lnTo>
                    <a:pt x="105" y="758"/>
                  </a:lnTo>
                  <a:lnTo>
                    <a:pt x="131" y="756"/>
                  </a:lnTo>
                  <a:lnTo>
                    <a:pt x="162" y="754"/>
                  </a:lnTo>
                  <a:lnTo>
                    <a:pt x="198" y="753"/>
                  </a:lnTo>
                  <a:lnTo>
                    <a:pt x="239" y="751"/>
                  </a:lnTo>
                  <a:lnTo>
                    <a:pt x="283" y="750"/>
                  </a:lnTo>
                  <a:lnTo>
                    <a:pt x="331" y="751"/>
                  </a:lnTo>
                  <a:lnTo>
                    <a:pt x="384" y="753"/>
                  </a:lnTo>
                  <a:lnTo>
                    <a:pt x="440" y="755"/>
                  </a:lnTo>
                  <a:lnTo>
                    <a:pt x="498" y="759"/>
                  </a:lnTo>
                  <a:lnTo>
                    <a:pt x="560" y="765"/>
                  </a:lnTo>
                  <a:lnTo>
                    <a:pt x="624" y="773"/>
                  </a:lnTo>
                  <a:lnTo>
                    <a:pt x="690" y="782"/>
                  </a:lnTo>
                  <a:lnTo>
                    <a:pt x="687" y="759"/>
                  </a:lnTo>
                  <a:lnTo>
                    <a:pt x="680" y="697"/>
                  </a:lnTo>
                  <a:lnTo>
                    <a:pt x="670" y="604"/>
                  </a:lnTo>
                  <a:lnTo>
                    <a:pt x="662" y="492"/>
                  </a:lnTo>
                  <a:lnTo>
                    <a:pt x="656" y="368"/>
                  </a:lnTo>
                  <a:lnTo>
                    <a:pt x="656" y="244"/>
                  </a:lnTo>
                  <a:lnTo>
                    <a:pt x="665" y="128"/>
                  </a:lnTo>
                  <a:lnTo>
                    <a:pt x="684" y="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7" name="Freeform 171"/>
            <p:cNvSpPr>
              <a:spLocks/>
            </p:cNvSpPr>
            <p:nvPr/>
          </p:nvSpPr>
          <p:spPr bwMode="auto">
            <a:xfrm>
              <a:off x="4904" y="1888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8" name="Freeform 172"/>
            <p:cNvSpPr>
              <a:spLocks/>
            </p:cNvSpPr>
            <p:nvPr/>
          </p:nvSpPr>
          <p:spPr bwMode="auto">
            <a:xfrm>
              <a:off x="4884" y="1997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9" name="Freeform 173"/>
            <p:cNvSpPr>
              <a:spLocks/>
            </p:cNvSpPr>
            <p:nvPr/>
          </p:nvSpPr>
          <p:spPr bwMode="auto">
            <a:xfrm>
              <a:off x="4943" y="2009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0" name="Freeform 174"/>
            <p:cNvSpPr>
              <a:spLocks/>
            </p:cNvSpPr>
            <p:nvPr/>
          </p:nvSpPr>
          <p:spPr bwMode="auto">
            <a:xfrm>
              <a:off x="4891" y="2000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1" name="Freeform 175"/>
            <p:cNvSpPr>
              <a:spLocks/>
            </p:cNvSpPr>
            <p:nvPr/>
          </p:nvSpPr>
          <p:spPr bwMode="auto">
            <a:xfrm>
              <a:off x="4805" y="2013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2" name="Freeform 176"/>
            <p:cNvSpPr>
              <a:spLocks/>
            </p:cNvSpPr>
            <p:nvPr/>
          </p:nvSpPr>
          <p:spPr bwMode="auto">
            <a:xfrm>
              <a:off x="5006" y="2006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3" name="Freeform 177"/>
            <p:cNvSpPr>
              <a:spLocks/>
            </p:cNvSpPr>
            <p:nvPr/>
          </p:nvSpPr>
          <p:spPr bwMode="auto">
            <a:xfrm>
              <a:off x="4821" y="1869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4" name="Freeform 178"/>
            <p:cNvSpPr>
              <a:spLocks/>
            </p:cNvSpPr>
            <p:nvPr/>
          </p:nvSpPr>
          <p:spPr bwMode="auto">
            <a:xfrm>
              <a:off x="4822" y="1871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5" name="Freeform 179"/>
            <p:cNvSpPr>
              <a:spLocks/>
            </p:cNvSpPr>
            <p:nvPr/>
          </p:nvSpPr>
          <p:spPr bwMode="auto">
            <a:xfrm>
              <a:off x="4823" y="1872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6" name="Freeform 180"/>
            <p:cNvSpPr>
              <a:spLocks/>
            </p:cNvSpPr>
            <p:nvPr/>
          </p:nvSpPr>
          <p:spPr bwMode="auto">
            <a:xfrm>
              <a:off x="4824" y="1873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7" name="Freeform 181"/>
            <p:cNvSpPr>
              <a:spLocks/>
            </p:cNvSpPr>
            <p:nvPr/>
          </p:nvSpPr>
          <p:spPr bwMode="auto">
            <a:xfrm>
              <a:off x="4825" y="1875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8" name="Freeform 182"/>
            <p:cNvSpPr>
              <a:spLocks/>
            </p:cNvSpPr>
            <p:nvPr/>
          </p:nvSpPr>
          <p:spPr bwMode="auto">
            <a:xfrm>
              <a:off x="4826" y="1876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89" name="Freeform 183"/>
            <p:cNvSpPr>
              <a:spLocks/>
            </p:cNvSpPr>
            <p:nvPr/>
          </p:nvSpPr>
          <p:spPr bwMode="auto">
            <a:xfrm>
              <a:off x="4964" y="1970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0" name="Freeform 184"/>
            <p:cNvSpPr>
              <a:spLocks/>
            </p:cNvSpPr>
            <p:nvPr/>
          </p:nvSpPr>
          <p:spPr bwMode="auto">
            <a:xfrm>
              <a:off x="4912" y="1970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1" name="Freeform 185"/>
            <p:cNvSpPr>
              <a:spLocks/>
            </p:cNvSpPr>
            <p:nvPr/>
          </p:nvSpPr>
          <p:spPr bwMode="auto">
            <a:xfrm>
              <a:off x="4927" y="1971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2" name="Freeform 186"/>
            <p:cNvSpPr>
              <a:spLocks/>
            </p:cNvSpPr>
            <p:nvPr/>
          </p:nvSpPr>
          <p:spPr bwMode="auto">
            <a:xfrm>
              <a:off x="4871" y="1856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3" name="Freeform 187"/>
            <p:cNvSpPr>
              <a:spLocks/>
            </p:cNvSpPr>
            <p:nvPr/>
          </p:nvSpPr>
          <p:spPr bwMode="auto">
            <a:xfrm>
              <a:off x="4993" y="1842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4" name="Freeform 188"/>
            <p:cNvSpPr>
              <a:spLocks/>
            </p:cNvSpPr>
            <p:nvPr/>
          </p:nvSpPr>
          <p:spPr bwMode="auto">
            <a:xfrm>
              <a:off x="4871" y="1863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5" name="Freeform 189"/>
            <p:cNvSpPr>
              <a:spLocks/>
            </p:cNvSpPr>
            <p:nvPr/>
          </p:nvSpPr>
          <p:spPr bwMode="auto">
            <a:xfrm>
              <a:off x="4872" y="1870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6" name="Freeform 190"/>
            <p:cNvSpPr>
              <a:spLocks/>
            </p:cNvSpPr>
            <p:nvPr/>
          </p:nvSpPr>
          <p:spPr bwMode="auto">
            <a:xfrm>
              <a:off x="4873" y="1876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7" name="Freeform 191"/>
            <p:cNvSpPr>
              <a:spLocks/>
            </p:cNvSpPr>
            <p:nvPr/>
          </p:nvSpPr>
          <p:spPr bwMode="auto">
            <a:xfrm>
              <a:off x="4874" y="1883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8" name="Freeform 192"/>
            <p:cNvSpPr>
              <a:spLocks/>
            </p:cNvSpPr>
            <p:nvPr/>
          </p:nvSpPr>
          <p:spPr bwMode="auto">
            <a:xfrm>
              <a:off x="4875" y="1890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99" name="Freeform 193"/>
            <p:cNvSpPr>
              <a:spLocks/>
            </p:cNvSpPr>
            <p:nvPr/>
          </p:nvSpPr>
          <p:spPr bwMode="auto">
            <a:xfrm>
              <a:off x="4994" y="1850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0" name="Freeform 194"/>
            <p:cNvSpPr>
              <a:spLocks/>
            </p:cNvSpPr>
            <p:nvPr/>
          </p:nvSpPr>
          <p:spPr bwMode="auto">
            <a:xfrm>
              <a:off x="4995" y="1857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1" name="Freeform 195"/>
            <p:cNvSpPr>
              <a:spLocks/>
            </p:cNvSpPr>
            <p:nvPr/>
          </p:nvSpPr>
          <p:spPr bwMode="auto">
            <a:xfrm>
              <a:off x="4996" y="1865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2" name="Freeform 196"/>
            <p:cNvSpPr>
              <a:spLocks/>
            </p:cNvSpPr>
            <p:nvPr/>
          </p:nvSpPr>
          <p:spPr bwMode="auto">
            <a:xfrm>
              <a:off x="4997" y="1873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3" name="Freeform 197"/>
            <p:cNvSpPr>
              <a:spLocks/>
            </p:cNvSpPr>
            <p:nvPr/>
          </p:nvSpPr>
          <p:spPr bwMode="auto">
            <a:xfrm>
              <a:off x="4998" y="1881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4" name="Rectangle 198"/>
            <p:cNvSpPr>
              <a:spLocks noChangeArrowheads="1"/>
            </p:cNvSpPr>
            <p:nvPr/>
          </p:nvSpPr>
          <p:spPr bwMode="auto">
            <a:xfrm>
              <a:off x="4846" y="1869"/>
              <a:ext cx="4" cy="14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605" name="Freeform 199"/>
            <p:cNvSpPr>
              <a:spLocks/>
            </p:cNvSpPr>
            <p:nvPr/>
          </p:nvSpPr>
          <p:spPr bwMode="auto">
            <a:xfrm>
              <a:off x="4898" y="1867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6" name="Freeform 200"/>
            <p:cNvSpPr>
              <a:spLocks/>
            </p:cNvSpPr>
            <p:nvPr/>
          </p:nvSpPr>
          <p:spPr bwMode="auto">
            <a:xfrm>
              <a:off x="4819" y="191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7" name="Freeform 201"/>
            <p:cNvSpPr>
              <a:spLocks/>
            </p:cNvSpPr>
            <p:nvPr/>
          </p:nvSpPr>
          <p:spPr bwMode="auto">
            <a:xfrm>
              <a:off x="4819" y="1887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8" name="Freeform 202"/>
            <p:cNvSpPr>
              <a:spLocks/>
            </p:cNvSpPr>
            <p:nvPr/>
          </p:nvSpPr>
          <p:spPr bwMode="auto">
            <a:xfrm>
              <a:off x="4863" y="1872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9" name="Freeform 203"/>
            <p:cNvSpPr>
              <a:spLocks/>
            </p:cNvSpPr>
            <p:nvPr/>
          </p:nvSpPr>
          <p:spPr bwMode="auto">
            <a:xfrm>
              <a:off x="4900" y="1840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0" name="Freeform 204"/>
            <p:cNvSpPr>
              <a:spLocks/>
            </p:cNvSpPr>
            <p:nvPr/>
          </p:nvSpPr>
          <p:spPr bwMode="auto">
            <a:xfrm>
              <a:off x="4843" y="2015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1" name="Freeform 205"/>
            <p:cNvSpPr>
              <a:spLocks/>
            </p:cNvSpPr>
            <p:nvPr/>
          </p:nvSpPr>
          <p:spPr bwMode="auto">
            <a:xfrm>
              <a:off x="4809" y="2029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2" name="Freeform 206"/>
            <p:cNvSpPr>
              <a:spLocks/>
            </p:cNvSpPr>
            <p:nvPr/>
          </p:nvSpPr>
          <p:spPr bwMode="auto">
            <a:xfrm>
              <a:off x="4837" y="2022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3" name="Freeform 207"/>
            <p:cNvSpPr>
              <a:spLocks/>
            </p:cNvSpPr>
            <p:nvPr/>
          </p:nvSpPr>
          <p:spPr bwMode="auto">
            <a:xfrm>
              <a:off x="4824" y="2025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4" name="Group 208"/>
          <p:cNvGrpSpPr>
            <a:grpSpLocks/>
          </p:cNvGrpSpPr>
          <p:nvPr/>
        </p:nvGrpSpPr>
        <p:grpSpPr bwMode="auto">
          <a:xfrm>
            <a:off x="5407025" y="3929064"/>
            <a:ext cx="495300" cy="414337"/>
            <a:chOff x="4765" y="1531"/>
            <a:chExt cx="312" cy="261"/>
          </a:xfrm>
        </p:grpSpPr>
        <p:sp>
          <p:nvSpPr>
            <p:cNvPr id="16535" name="AutoShape 209"/>
            <p:cNvSpPr>
              <a:spLocks noChangeAspect="1" noChangeArrowheads="1" noTextEdit="1"/>
            </p:cNvSpPr>
            <p:nvPr/>
          </p:nvSpPr>
          <p:spPr bwMode="auto">
            <a:xfrm>
              <a:off x="4765" y="1531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6" name="Freeform 210"/>
            <p:cNvSpPr>
              <a:spLocks/>
            </p:cNvSpPr>
            <p:nvPr/>
          </p:nvSpPr>
          <p:spPr bwMode="auto">
            <a:xfrm>
              <a:off x="4765" y="1534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7" name="Freeform 211"/>
            <p:cNvSpPr>
              <a:spLocks/>
            </p:cNvSpPr>
            <p:nvPr/>
          </p:nvSpPr>
          <p:spPr bwMode="auto">
            <a:xfrm>
              <a:off x="4882" y="1584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8" name="Freeform 212"/>
            <p:cNvSpPr>
              <a:spLocks/>
            </p:cNvSpPr>
            <p:nvPr/>
          </p:nvSpPr>
          <p:spPr bwMode="auto">
            <a:xfrm>
              <a:off x="4862" y="1693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9" name="Freeform 213"/>
            <p:cNvSpPr>
              <a:spLocks/>
            </p:cNvSpPr>
            <p:nvPr/>
          </p:nvSpPr>
          <p:spPr bwMode="auto">
            <a:xfrm>
              <a:off x="4921" y="1705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0" name="Freeform 214"/>
            <p:cNvSpPr>
              <a:spLocks/>
            </p:cNvSpPr>
            <p:nvPr/>
          </p:nvSpPr>
          <p:spPr bwMode="auto">
            <a:xfrm>
              <a:off x="4869" y="1696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1" name="Freeform 215"/>
            <p:cNvSpPr>
              <a:spLocks/>
            </p:cNvSpPr>
            <p:nvPr/>
          </p:nvSpPr>
          <p:spPr bwMode="auto">
            <a:xfrm>
              <a:off x="4783" y="1709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2" name="Freeform 216"/>
            <p:cNvSpPr>
              <a:spLocks/>
            </p:cNvSpPr>
            <p:nvPr/>
          </p:nvSpPr>
          <p:spPr bwMode="auto">
            <a:xfrm>
              <a:off x="4984" y="1702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3" name="Freeform 217"/>
            <p:cNvSpPr>
              <a:spLocks/>
            </p:cNvSpPr>
            <p:nvPr/>
          </p:nvSpPr>
          <p:spPr bwMode="auto">
            <a:xfrm>
              <a:off x="4799" y="1565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4" name="Freeform 218"/>
            <p:cNvSpPr>
              <a:spLocks/>
            </p:cNvSpPr>
            <p:nvPr/>
          </p:nvSpPr>
          <p:spPr bwMode="auto">
            <a:xfrm>
              <a:off x="4800" y="1567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5" name="Freeform 219"/>
            <p:cNvSpPr>
              <a:spLocks/>
            </p:cNvSpPr>
            <p:nvPr/>
          </p:nvSpPr>
          <p:spPr bwMode="auto">
            <a:xfrm>
              <a:off x="4801" y="1568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6" name="Freeform 220"/>
            <p:cNvSpPr>
              <a:spLocks/>
            </p:cNvSpPr>
            <p:nvPr/>
          </p:nvSpPr>
          <p:spPr bwMode="auto">
            <a:xfrm>
              <a:off x="4802" y="1569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7" name="Freeform 221"/>
            <p:cNvSpPr>
              <a:spLocks/>
            </p:cNvSpPr>
            <p:nvPr/>
          </p:nvSpPr>
          <p:spPr bwMode="auto">
            <a:xfrm>
              <a:off x="4803" y="1571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8" name="Freeform 222"/>
            <p:cNvSpPr>
              <a:spLocks/>
            </p:cNvSpPr>
            <p:nvPr/>
          </p:nvSpPr>
          <p:spPr bwMode="auto">
            <a:xfrm>
              <a:off x="4804" y="1572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49" name="Freeform 223"/>
            <p:cNvSpPr>
              <a:spLocks/>
            </p:cNvSpPr>
            <p:nvPr/>
          </p:nvSpPr>
          <p:spPr bwMode="auto">
            <a:xfrm>
              <a:off x="4942" y="1666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0" name="Freeform 224"/>
            <p:cNvSpPr>
              <a:spLocks/>
            </p:cNvSpPr>
            <p:nvPr/>
          </p:nvSpPr>
          <p:spPr bwMode="auto">
            <a:xfrm>
              <a:off x="4890" y="1666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1" name="Freeform 225"/>
            <p:cNvSpPr>
              <a:spLocks/>
            </p:cNvSpPr>
            <p:nvPr/>
          </p:nvSpPr>
          <p:spPr bwMode="auto">
            <a:xfrm>
              <a:off x="4905" y="1667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2" name="Freeform 226"/>
            <p:cNvSpPr>
              <a:spLocks/>
            </p:cNvSpPr>
            <p:nvPr/>
          </p:nvSpPr>
          <p:spPr bwMode="auto">
            <a:xfrm>
              <a:off x="4849" y="1552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3" name="Freeform 227"/>
            <p:cNvSpPr>
              <a:spLocks/>
            </p:cNvSpPr>
            <p:nvPr/>
          </p:nvSpPr>
          <p:spPr bwMode="auto">
            <a:xfrm>
              <a:off x="4971" y="1538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4" name="Freeform 228"/>
            <p:cNvSpPr>
              <a:spLocks/>
            </p:cNvSpPr>
            <p:nvPr/>
          </p:nvSpPr>
          <p:spPr bwMode="auto">
            <a:xfrm>
              <a:off x="4849" y="1559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5" name="Freeform 229"/>
            <p:cNvSpPr>
              <a:spLocks/>
            </p:cNvSpPr>
            <p:nvPr/>
          </p:nvSpPr>
          <p:spPr bwMode="auto">
            <a:xfrm>
              <a:off x="4850" y="1566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6" name="Freeform 230"/>
            <p:cNvSpPr>
              <a:spLocks/>
            </p:cNvSpPr>
            <p:nvPr/>
          </p:nvSpPr>
          <p:spPr bwMode="auto">
            <a:xfrm>
              <a:off x="4851" y="1572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7" name="Freeform 231"/>
            <p:cNvSpPr>
              <a:spLocks/>
            </p:cNvSpPr>
            <p:nvPr/>
          </p:nvSpPr>
          <p:spPr bwMode="auto">
            <a:xfrm>
              <a:off x="4852" y="1579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8" name="Freeform 232"/>
            <p:cNvSpPr>
              <a:spLocks/>
            </p:cNvSpPr>
            <p:nvPr/>
          </p:nvSpPr>
          <p:spPr bwMode="auto">
            <a:xfrm>
              <a:off x="4853" y="1586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59" name="Freeform 233"/>
            <p:cNvSpPr>
              <a:spLocks/>
            </p:cNvSpPr>
            <p:nvPr/>
          </p:nvSpPr>
          <p:spPr bwMode="auto">
            <a:xfrm>
              <a:off x="4972" y="1546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0" name="Freeform 234"/>
            <p:cNvSpPr>
              <a:spLocks/>
            </p:cNvSpPr>
            <p:nvPr/>
          </p:nvSpPr>
          <p:spPr bwMode="auto">
            <a:xfrm>
              <a:off x="4973" y="1553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1" name="Freeform 235"/>
            <p:cNvSpPr>
              <a:spLocks/>
            </p:cNvSpPr>
            <p:nvPr/>
          </p:nvSpPr>
          <p:spPr bwMode="auto">
            <a:xfrm>
              <a:off x="4974" y="1561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2" name="Freeform 236"/>
            <p:cNvSpPr>
              <a:spLocks/>
            </p:cNvSpPr>
            <p:nvPr/>
          </p:nvSpPr>
          <p:spPr bwMode="auto">
            <a:xfrm>
              <a:off x="4975" y="1569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3" name="Freeform 237"/>
            <p:cNvSpPr>
              <a:spLocks/>
            </p:cNvSpPr>
            <p:nvPr/>
          </p:nvSpPr>
          <p:spPr bwMode="auto">
            <a:xfrm>
              <a:off x="4976" y="1577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4" name="Rectangle 238"/>
            <p:cNvSpPr>
              <a:spLocks noChangeArrowheads="1"/>
            </p:cNvSpPr>
            <p:nvPr/>
          </p:nvSpPr>
          <p:spPr bwMode="auto">
            <a:xfrm>
              <a:off x="4824" y="1565"/>
              <a:ext cx="4" cy="1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565" name="Freeform 239"/>
            <p:cNvSpPr>
              <a:spLocks/>
            </p:cNvSpPr>
            <p:nvPr/>
          </p:nvSpPr>
          <p:spPr bwMode="auto">
            <a:xfrm>
              <a:off x="4876" y="1563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6" name="Freeform 240"/>
            <p:cNvSpPr>
              <a:spLocks/>
            </p:cNvSpPr>
            <p:nvPr/>
          </p:nvSpPr>
          <p:spPr bwMode="auto">
            <a:xfrm>
              <a:off x="4797" y="161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7" name="Freeform 241"/>
            <p:cNvSpPr>
              <a:spLocks/>
            </p:cNvSpPr>
            <p:nvPr/>
          </p:nvSpPr>
          <p:spPr bwMode="auto">
            <a:xfrm>
              <a:off x="4797" y="158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8" name="Freeform 242"/>
            <p:cNvSpPr>
              <a:spLocks/>
            </p:cNvSpPr>
            <p:nvPr/>
          </p:nvSpPr>
          <p:spPr bwMode="auto">
            <a:xfrm>
              <a:off x="4841" y="1568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69" name="Freeform 243"/>
            <p:cNvSpPr>
              <a:spLocks/>
            </p:cNvSpPr>
            <p:nvPr/>
          </p:nvSpPr>
          <p:spPr bwMode="auto">
            <a:xfrm>
              <a:off x="4878" y="1536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0" name="Freeform 244"/>
            <p:cNvSpPr>
              <a:spLocks/>
            </p:cNvSpPr>
            <p:nvPr/>
          </p:nvSpPr>
          <p:spPr bwMode="auto">
            <a:xfrm>
              <a:off x="4821" y="1711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1" name="Freeform 245"/>
            <p:cNvSpPr>
              <a:spLocks/>
            </p:cNvSpPr>
            <p:nvPr/>
          </p:nvSpPr>
          <p:spPr bwMode="auto">
            <a:xfrm>
              <a:off x="4787" y="1725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2" name="Freeform 246"/>
            <p:cNvSpPr>
              <a:spLocks/>
            </p:cNvSpPr>
            <p:nvPr/>
          </p:nvSpPr>
          <p:spPr bwMode="auto">
            <a:xfrm>
              <a:off x="4815" y="1718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73" name="Freeform 247"/>
            <p:cNvSpPr>
              <a:spLocks/>
            </p:cNvSpPr>
            <p:nvPr/>
          </p:nvSpPr>
          <p:spPr bwMode="auto">
            <a:xfrm>
              <a:off x="4802" y="1721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5" name="Group 248"/>
          <p:cNvGrpSpPr>
            <a:grpSpLocks/>
          </p:cNvGrpSpPr>
          <p:nvPr/>
        </p:nvGrpSpPr>
        <p:grpSpPr bwMode="auto">
          <a:xfrm>
            <a:off x="6029325" y="6091239"/>
            <a:ext cx="495300" cy="414337"/>
            <a:chOff x="4765" y="1531"/>
            <a:chExt cx="312" cy="261"/>
          </a:xfrm>
        </p:grpSpPr>
        <p:sp>
          <p:nvSpPr>
            <p:cNvPr id="16496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4765" y="1531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7" name="Freeform 250"/>
            <p:cNvSpPr>
              <a:spLocks/>
            </p:cNvSpPr>
            <p:nvPr/>
          </p:nvSpPr>
          <p:spPr bwMode="auto">
            <a:xfrm>
              <a:off x="4765" y="1534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8" name="Freeform 251"/>
            <p:cNvSpPr>
              <a:spLocks/>
            </p:cNvSpPr>
            <p:nvPr/>
          </p:nvSpPr>
          <p:spPr bwMode="auto">
            <a:xfrm>
              <a:off x="4882" y="1584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9" name="Freeform 252"/>
            <p:cNvSpPr>
              <a:spLocks/>
            </p:cNvSpPr>
            <p:nvPr/>
          </p:nvSpPr>
          <p:spPr bwMode="auto">
            <a:xfrm>
              <a:off x="4862" y="1693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0" name="Freeform 253"/>
            <p:cNvSpPr>
              <a:spLocks/>
            </p:cNvSpPr>
            <p:nvPr/>
          </p:nvSpPr>
          <p:spPr bwMode="auto">
            <a:xfrm>
              <a:off x="4921" y="1705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1" name="Freeform 254"/>
            <p:cNvSpPr>
              <a:spLocks/>
            </p:cNvSpPr>
            <p:nvPr/>
          </p:nvSpPr>
          <p:spPr bwMode="auto">
            <a:xfrm>
              <a:off x="4869" y="1696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2" name="Freeform 255"/>
            <p:cNvSpPr>
              <a:spLocks/>
            </p:cNvSpPr>
            <p:nvPr/>
          </p:nvSpPr>
          <p:spPr bwMode="auto">
            <a:xfrm>
              <a:off x="4783" y="1709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3" name="Freeform 256"/>
            <p:cNvSpPr>
              <a:spLocks/>
            </p:cNvSpPr>
            <p:nvPr/>
          </p:nvSpPr>
          <p:spPr bwMode="auto">
            <a:xfrm>
              <a:off x="4984" y="1702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4" name="Freeform 257"/>
            <p:cNvSpPr>
              <a:spLocks/>
            </p:cNvSpPr>
            <p:nvPr/>
          </p:nvSpPr>
          <p:spPr bwMode="auto">
            <a:xfrm>
              <a:off x="4799" y="1565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5" name="Freeform 258"/>
            <p:cNvSpPr>
              <a:spLocks/>
            </p:cNvSpPr>
            <p:nvPr/>
          </p:nvSpPr>
          <p:spPr bwMode="auto">
            <a:xfrm>
              <a:off x="4800" y="1567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6" name="Freeform 259"/>
            <p:cNvSpPr>
              <a:spLocks/>
            </p:cNvSpPr>
            <p:nvPr/>
          </p:nvSpPr>
          <p:spPr bwMode="auto">
            <a:xfrm>
              <a:off x="4801" y="1568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7" name="Freeform 260"/>
            <p:cNvSpPr>
              <a:spLocks/>
            </p:cNvSpPr>
            <p:nvPr/>
          </p:nvSpPr>
          <p:spPr bwMode="auto">
            <a:xfrm>
              <a:off x="4802" y="1569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8" name="Freeform 261"/>
            <p:cNvSpPr>
              <a:spLocks/>
            </p:cNvSpPr>
            <p:nvPr/>
          </p:nvSpPr>
          <p:spPr bwMode="auto">
            <a:xfrm>
              <a:off x="4803" y="1571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09" name="Freeform 262"/>
            <p:cNvSpPr>
              <a:spLocks/>
            </p:cNvSpPr>
            <p:nvPr/>
          </p:nvSpPr>
          <p:spPr bwMode="auto">
            <a:xfrm>
              <a:off x="4804" y="1572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0" name="Freeform 263"/>
            <p:cNvSpPr>
              <a:spLocks/>
            </p:cNvSpPr>
            <p:nvPr/>
          </p:nvSpPr>
          <p:spPr bwMode="auto">
            <a:xfrm>
              <a:off x="4942" y="1666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1" name="Freeform 264"/>
            <p:cNvSpPr>
              <a:spLocks/>
            </p:cNvSpPr>
            <p:nvPr/>
          </p:nvSpPr>
          <p:spPr bwMode="auto">
            <a:xfrm>
              <a:off x="4890" y="1666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2" name="Freeform 265"/>
            <p:cNvSpPr>
              <a:spLocks/>
            </p:cNvSpPr>
            <p:nvPr/>
          </p:nvSpPr>
          <p:spPr bwMode="auto">
            <a:xfrm>
              <a:off x="4905" y="1667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3" name="Freeform 266"/>
            <p:cNvSpPr>
              <a:spLocks/>
            </p:cNvSpPr>
            <p:nvPr/>
          </p:nvSpPr>
          <p:spPr bwMode="auto">
            <a:xfrm>
              <a:off x="4849" y="1552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4" name="Freeform 267"/>
            <p:cNvSpPr>
              <a:spLocks/>
            </p:cNvSpPr>
            <p:nvPr/>
          </p:nvSpPr>
          <p:spPr bwMode="auto">
            <a:xfrm>
              <a:off x="4971" y="1538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5" name="Freeform 268"/>
            <p:cNvSpPr>
              <a:spLocks/>
            </p:cNvSpPr>
            <p:nvPr/>
          </p:nvSpPr>
          <p:spPr bwMode="auto">
            <a:xfrm>
              <a:off x="4849" y="1559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6" name="Freeform 269"/>
            <p:cNvSpPr>
              <a:spLocks/>
            </p:cNvSpPr>
            <p:nvPr/>
          </p:nvSpPr>
          <p:spPr bwMode="auto">
            <a:xfrm>
              <a:off x="4850" y="1566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7" name="Freeform 270"/>
            <p:cNvSpPr>
              <a:spLocks/>
            </p:cNvSpPr>
            <p:nvPr/>
          </p:nvSpPr>
          <p:spPr bwMode="auto">
            <a:xfrm>
              <a:off x="4851" y="1572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8" name="Freeform 271"/>
            <p:cNvSpPr>
              <a:spLocks/>
            </p:cNvSpPr>
            <p:nvPr/>
          </p:nvSpPr>
          <p:spPr bwMode="auto">
            <a:xfrm>
              <a:off x="4852" y="1579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19" name="Freeform 272"/>
            <p:cNvSpPr>
              <a:spLocks/>
            </p:cNvSpPr>
            <p:nvPr/>
          </p:nvSpPr>
          <p:spPr bwMode="auto">
            <a:xfrm>
              <a:off x="4853" y="1586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0" name="Freeform 273"/>
            <p:cNvSpPr>
              <a:spLocks/>
            </p:cNvSpPr>
            <p:nvPr/>
          </p:nvSpPr>
          <p:spPr bwMode="auto">
            <a:xfrm>
              <a:off x="4972" y="1546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1" name="Freeform 274"/>
            <p:cNvSpPr>
              <a:spLocks/>
            </p:cNvSpPr>
            <p:nvPr/>
          </p:nvSpPr>
          <p:spPr bwMode="auto">
            <a:xfrm>
              <a:off x="4973" y="1553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2" name="Freeform 275"/>
            <p:cNvSpPr>
              <a:spLocks/>
            </p:cNvSpPr>
            <p:nvPr/>
          </p:nvSpPr>
          <p:spPr bwMode="auto">
            <a:xfrm>
              <a:off x="4974" y="1561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3" name="Freeform 276"/>
            <p:cNvSpPr>
              <a:spLocks/>
            </p:cNvSpPr>
            <p:nvPr/>
          </p:nvSpPr>
          <p:spPr bwMode="auto">
            <a:xfrm>
              <a:off x="4975" y="1569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4" name="Freeform 277"/>
            <p:cNvSpPr>
              <a:spLocks/>
            </p:cNvSpPr>
            <p:nvPr/>
          </p:nvSpPr>
          <p:spPr bwMode="auto">
            <a:xfrm>
              <a:off x="4976" y="1577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5" name="Rectangle 278"/>
            <p:cNvSpPr>
              <a:spLocks noChangeArrowheads="1"/>
            </p:cNvSpPr>
            <p:nvPr/>
          </p:nvSpPr>
          <p:spPr bwMode="auto">
            <a:xfrm>
              <a:off x="4824" y="1565"/>
              <a:ext cx="4" cy="1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526" name="Freeform 279"/>
            <p:cNvSpPr>
              <a:spLocks/>
            </p:cNvSpPr>
            <p:nvPr/>
          </p:nvSpPr>
          <p:spPr bwMode="auto">
            <a:xfrm>
              <a:off x="4876" y="1563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7" name="Freeform 280"/>
            <p:cNvSpPr>
              <a:spLocks/>
            </p:cNvSpPr>
            <p:nvPr/>
          </p:nvSpPr>
          <p:spPr bwMode="auto">
            <a:xfrm>
              <a:off x="4797" y="161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8" name="Freeform 281"/>
            <p:cNvSpPr>
              <a:spLocks/>
            </p:cNvSpPr>
            <p:nvPr/>
          </p:nvSpPr>
          <p:spPr bwMode="auto">
            <a:xfrm>
              <a:off x="4797" y="158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29" name="Freeform 282"/>
            <p:cNvSpPr>
              <a:spLocks/>
            </p:cNvSpPr>
            <p:nvPr/>
          </p:nvSpPr>
          <p:spPr bwMode="auto">
            <a:xfrm>
              <a:off x="4841" y="1568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0" name="Freeform 283"/>
            <p:cNvSpPr>
              <a:spLocks/>
            </p:cNvSpPr>
            <p:nvPr/>
          </p:nvSpPr>
          <p:spPr bwMode="auto">
            <a:xfrm>
              <a:off x="4878" y="1536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1" name="Freeform 284"/>
            <p:cNvSpPr>
              <a:spLocks/>
            </p:cNvSpPr>
            <p:nvPr/>
          </p:nvSpPr>
          <p:spPr bwMode="auto">
            <a:xfrm>
              <a:off x="4821" y="1711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2" name="Freeform 285"/>
            <p:cNvSpPr>
              <a:spLocks/>
            </p:cNvSpPr>
            <p:nvPr/>
          </p:nvSpPr>
          <p:spPr bwMode="auto">
            <a:xfrm>
              <a:off x="4787" y="1725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3" name="Freeform 286"/>
            <p:cNvSpPr>
              <a:spLocks/>
            </p:cNvSpPr>
            <p:nvPr/>
          </p:nvSpPr>
          <p:spPr bwMode="auto">
            <a:xfrm>
              <a:off x="4815" y="1718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34" name="Freeform 287"/>
            <p:cNvSpPr>
              <a:spLocks/>
            </p:cNvSpPr>
            <p:nvPr/>
          </p:nvSpPr>
          <p:spPr bwMode="auto">
            <a:xfrm>
              <a:off x="4802" y="1721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6" name="Group 288"/>
          <p:cNvGrpSpPr>
            <a:grpSpLocks/>
          </p:cNvGrpSpPr>
          <p:nvPr/>
        </p:nvGrpSpPr>
        <p:grpSpPr bwMode="auto">
          <a:xfrm>
            <a:off x="4938713" y="6105525"/>
            <a:ext cx="495300" cy="414338"/>
            <a:chOff x="4765" y="1531"/>
            <a:chExt cx="312" cy="261"/>
          </a:xfrm>
        </p:grpSpPr>
        <p:sp>
          <p:nvSpPr>
            <p:cNvPr id="16457" name="AutoShape 289"/>
            <p:cNvSpPr>
              <a:spLocks noChangeAspect="1" noChangeArrowheads="1" noTextEdit="1"/>
            </p:cNvSpPr>
            <p:nvPr/>
          </p:nvSpPr>
          <p:spPr bwMode="auto">
            <a:xfrm>
              <a:off x="4765" y="1531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8" name="Freeform 290"/>
            <p:cNvSpPr>
              <a:spLocks/>
            </p:cNvSpPr>
            <p:nvPr/>
          </p:nvSpPr>
          <p:spPr bwMode="auto">
            <a:xfrm>
              <a:off x="4765" y="1534"/>
              <a:ext cx="307" cy="258"/>
            </a:xfrm>
            <a:custGeom>
              <a:avLst/>
              <a:gdLst>
                <a:gd name="T0" fmla="*/ 0 w 2150"/>
                <a:gd name="T1" fmla="*/ 0 h 1804"/>
                <a:gd name="T2" fmla="*/ 0 w 2150"/>
                <a:gd name="T3" fmla="*/ 0 h 1804"/>
                <a:gd name="T4" fmla="*/ 0 w 2150"/>
                <a:gd name="T5" fmla="*/ 0 h 1804"/>
                <a:gd name="T6" fmla="*/ 0 w 2150"/>
                <a:gd name="T7" fmla="*/ 0 h 1804"/>
                <a:gd name="T8" fmla="*/ 0 w 2150"/>
                <a:gd name="T9" fmla="*/ 0 h 1804"/>
                <a:gd name="T10" fmla="*/ 0 w 2150"/>
                <a:gd name="T11" fmla="*/ 0 h 1804"/>
                <a:gd name="T12" fmla="*/ 0 w 2150"/>
                <a:gd name="T13" fmla="*/ 0 h 1804"/>
                <a:gd name="T14" fmla="*/ 0 w 2150"/>
                <a:gd name="T15" fmla="*/ 0 h 1804"/>
                <a:gd name="T16" fmla="*/ 0 w 2150"/>
                <a:gd name="T17" fmla="*/ 0 h 1804"/>
                <a:gd name="T18" fmla="*/ 0 w 2150"/>
                <a:gd name="T19" fmla="*/ 0 h 1804"/>
                <a:gd name="T20" fmla="*/ 0 w 2150"/>
                <a:gd name="T21" fmla="*/ 0 h 1804"/>
                <a:gd name="T22" fmla="*/ 0 w 2150"/>
                <a:gd name="T23" fmla="*/ 0 h 1804"/>
                <a:gd name="T24" fmla="*/ 0 w 2150"/>
                <a:gd name="T25" fmla="*/ 0 h 1804"/>
                <a:gd name="T26" fmla="*/ 0 w 2150"/>
                <a:gd name="T27" fmla="*/ 0 h 1804"/>
                <a:gd name="T28" fmla="*/ 0 w 2150"/>
                <a:gd name="T29" fmla="*/ 0 h 1804"/>
                <a:gd name="T30" fmla="*/ 0 w 2150"/>
                <a:gd name="T31" fmla="*/ 0 h 1804"/>
                <a:gd name="T32" fmla="*/ 0 w 2150"/>
                <a:gd name="T33" fmla="*/ 0 h 1804"/>
                <a:gd name="T34" fmla="*/ 0 w 2150"/>
                <a:gd name="T35" fmla="*/ 0 h 1804"/>
                <a:gd name="T36" fmla="*/ 0 w 2150"/>
                <a:gd name="T37" fmla="*/ 0 h 1804"/>
                <a:gd name="T38" fmla="*/ 0 w 2150"/>
                <a:gd name="T39" fmla="*/ 0 h 1804"/>
                <a:gd name="T40" fmla="*/ 0 w 2150"/>
                <a:gd name="T41" fmla="*/ 0 h 1804"/>
                <a:gd name="T42" fmla="*/ 0 w 2150"/>
                <a:gd name="T43" fmla="*/ 0 h 1804"/>
                <a:gd name="T44" fmla="*/ 0 w 2150"/>
                <a:gd name="T45" fmla="*/ 0 h 1804"/>
                <a:gd name="T46" fmla="*/ 0 w 2150"/>
                <a:gd name="T47" fmla="*/ 0 h 1804"/>
                <a:gd name="T48" fmla="*/ 0 w 2150"/>
                <a:gd name="T49" fmla="*/ 0 h 1804"/>
                <a:gd name="T50" fmla="*/ 0 w 2150"/>
                <a:gd name="T51" fmla="*/ 0 h 1804"/>
                <a:gd name="T52" fmla="*/ 0 w 2150"/>
                <a:gd name="T53" fmla="*/ 0 h 1804"/>
                <a:gd name="T54" fmla="*/ 0 w 2150"/>
                <a:gd name="T55" fmla="*/ 0 h 1804"/>
                <a:gd name="T56" fmla="*/ 0 w 2150"/>
                <a:gd name="T57" fmla="*/ 0 h 1804"/>
                <a:gd name="T58" fmla="*/ 0 w 2150"/>
                <a:gd name="T59" fmla="*/ 0 h 1804"/>
                <a:gd name="T60" fmla="*/ 0 w 2150"/>
                <a:gd name="T61" fmla="*/ 0 h 1804"/>
                <a:gd name="T62" fmla="*/ 0 w 2150"/>
                <a:gd name="T63" fmla="*/ 0 h 1804"/>
                <a:gd name="T64" fmla="*/ 0 w 2150"/>
                <a:gd name="T65" fmla="*/ 0 h 1804"/>
                <a:gd name="T66" fmla="*/ 0 w 2150"/>
                <a:gd name="T67" fmla="*/ 0 h 1804"/>
                <a:gd name="T68" fmla="*/ 0 w 2150"/>
                <a:gd name="T69" fmla="*/ 0 h 1804"/>
                <a:gd name="T70" fmla="*/ 0 w 2150"/>
                <a:gd name="T71" fmla="*/ 0 h 1804"/>
                <a:gd name="T72" fmla="*/ 0 w 2150"/>
                <a:gd name="T73" fmla="*/ 0 h 1804"/>
                <a:gd name="T74" fmla="*/ 0 w 2150"/>
                <a:gd name="T75" fmla="*/ 0 h 1804"/>
                <a:gd name="T76" fmla="*/ 0 w 2150"/>
                <a:gd name="T77" fmla="*/ 0 h 18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150"/>
                <a:gd name="T118" fmla="*/ 0 h 1804"/>
                <a:gd name="T119" fmla="*/ 2150 w 2150"/>
                <a:gd name="T120" fmla="*/ 1804 h 18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150" h="1804">
                  <a:moveTo>
                    <a:pt x="582" y="239"/>
                  </a:moveTo>
                  <a:lnTo>
                    <a:pt x="606" y="129"/>
                  </a:lnTo>
                  <a:lnTo>
                    <a:pt x="607" y="129"/>
                  </a:lnTo>
                  <a:lnTo>
                    <a:pt x="611" y="128"/>
                  </a:lnTo>
                  <a:lnTo>
                    <a:pt x="616" y="125"/>
                  </a:lnTo>
                  <a:lnTo>
                    <a:pt x="623" y="123"/>
                  </a:lnTo>
                  <a:lnTo>
                    <a:pt x="633" y="120"/>
                  </a:lnTo>
                  <a:lnTo>
                    <a:pt x="645" y="115"/>
                  </a:lnTo>
                  <a:lnTo>
                    <a:pt x="659" y="112"/>
                  </a:lnTo>
                  <a:lnTo>
                    <a:pt x="676" y="107"/>
                  </a:lnTo>
                  <a:lnTo>
                    <a:pt x="694" y="101"/>
                  </a:lnTo>
                  <a:lnTo>
                    <a:pt x="715" y="95"/>
                  </a:lnTo>
                  <a:lnTo>
                    <a:pt x="738" y="90"/>
                  </a:lnTo>
                  <a:lnTo>
                    <a:pt x="763" y="84"/>
                  </a:lnTo>
                  <a:lnTo>
                    <a:pt x="790" y="78"/>
                  </a:lnTo>
                  <a:lnTo>
                    <a:pt x="820" y="71"/>
                  </a:lnTo>
                  <a:lnTo>
                    <a:pt x="852" y="64"/>
                  </a:lnTo>
                  <a:lnTo>
                    <a:pt x="886" y="59"/>
                  </a:lnTo>
                  <a:lnTo>
                    <a:pt x="922" y="52"/>
                  </a:lnTo>
                  <a:lnTo>
                    <a:pt x="961" y="46"/>
                  </a:lnTo>
                  <a:lnTo>
                    <a:pt x="1002" y="40"/>
                  </a:lnTo>
                  <a:lnTo>
                    <a:pt x="1044" y="35"/>
                  </a:lnTo>
                  <a:lnTo>
                    <a:pt x="1090" y="29"/>
                  </a:lnTo>
                  <a:lnTo>
                    <a:pt x="1138" y="23"/>
                  </a:lnTo>
                  <a:lnTo>
                    <a:pt x="1187" y="18"/>
                  </a:lnTo>
                  <a:lnTo>
                    <a:pt x="1240" y="14"/>
                  </a:lnTo>
                  <a:lnTo>
                    <a:pt x="1294" y="10"/>
                  </a:lnTo>
                  <a:lnTo>
                    <a:pt x="1350" y="7"/>
                  </a:lnTo>
                  <a:lnTo>
                    <a:pt x="1410" y="4"/>
                  </a:lnTo>
                  <a:lnTo>
                    <a:pt x="1470" y="1"/>
                  </a:lnTo>
                  <a:lnTo>
                    <a:pt x="1535" y="0"/>
                  </a:lnTo>
                  <a:lnTo>
                    <a:pt x="1601" y="0"/>
                  </a:lnTo>
                  <a:lnTo>
                    <a:pt x="1668" y="0"/>
                  </a:lnTo>
                  <a:lnTo>
                    <a:pt x="1739" y="1"/>
                  </a:lnTo>
                  <a:lnTo>
                    <a:pt x="1816" y="44"/>
                  </a:lnTo>
                  <a:lnTo>
                    <a:pt x="1799" y="248"/>
                  </a:lnTo>
                  <a:lnTo>
                    <a:pt x="1804" y="251"/>
                  </a:lnTo>
                  <a:lnTo>
                    <a:pt x="1820" y="259"/>
                  </a:lnTo>
                  <a:lnTo>
                    <a:pt x="1842" y="272"/>
                  </a:lnTo>
                  <a:lnTo>
                    <a:pt x="1868" y="292"/>
                  </a:lnTo>
                  <a:lnTo>
                    <a:pt x="1896" y="318"/>
                  </a:lnTo>
                  <a:lnTo>
                    <a:pt x="1920" y="351"/>
                  </a:lnTo>
                  <a:lnTo>
                    <a:pt x="1939" y="390"/>
                  </a:lnTo>
                  <a:lnTo>
                    <a:pt x="1951" y="436"/>
                  </a:lnTo>
                  <a:lnTo>
                    <a:pt x="2125" y="593"/>
                  </a:lnTo>
                  <a:lnTo>
                    <a:pt x="2078" y="1009"/>
                  </a:lnTo>
                  <a:lnTo>
                    <a:pt x="1799" y="1149"/>
                  </a:lnTo>
                  <a:lnTo>
                    <a:pt x="2129" y="1247"/>
                  </a:lnTo>
                  <a:lnTo>
                    <a:pt x="2131" y="1251"/>
                  </a:lnTo>
                  <a:lnTo>
                    <a:pt x="2137" y="1264"/>
                  </a:lnTo>
                  <a:lnTo>
                    <a:pt x="2143" y="1284"/>
                  </a:lnTo>
                  <a:lnTo>
                    <a:pt x="2149" y="1310"/>
                  </a:lnTo>
                  <a:lnTo>
                    <a:pt x="2150" y="1342"/>
                  </a:lnTo>
                  <a:lnTo>
                    <a:pt x="2147" y="1380"/>
                  </a:lnTo>
                  <a:lnTo>
                    <a:pt x="2136" y="1423"/>
                  </a:lnTo>
                  <a:lnTo>
                    <a:pt x="2117" y="1468"/>
                  </a:lnTo>
                  <a:lnTo>
                    <a:pt x="1244" y="1804"/>
                  </a:lnTo>
                  <a:lnTo>
                    <a:pt x="0" y="1413"/>
                  </a:lnTo>
                  <a:lnTo>
                    <a:pt x="22" y="1367"/>
                  </a:lnTo>
                  <a:lnTo>
                    <a:pt x="212" y="1302"/>
                  </a:lnTo>
                  <a:lnTo>
                    <a:pt x="212" y="248"/>
                  </a:lnTo>
                  <a:lnTo>
                    <a:pt x="213" y="247"/>
                  </a:lnTo>
                  <a:lnTo>
                    <a:pt x="217" y="244"/>
                  </a:lnTo>
                  <a:lnTo>
                    <a:pt x="223" y="240"/>
                  </a:lnTo>
                  <a:lnTo>
                    <a:pt x="232" y="234"/>
                  </a:lnTo>
                  <a:lnTo>
                    <a:pt x="245" y="228"/>
                  </a:lnTo>
                  <a:lnTo>
                    <a:pt x="258" y="221"/>
                  </a:lnTo>
                  <a:lnTo>
                    <a:pt x="276" y="214"/>
                  </a:lnTo>
                  <a:lnTo>
                    <a:pt x="294" y="207"/>
                  </a:lnTo>
                  <a:lnTo>
                    <a:pt x="316" y="201"/>
                  </a:lnTo>
                  <a:lnTo>
                    <a:pt x="340" y="197"/>
                  </a:lnTo>
                  <a:lnTo>
                    <a:pt x="366" y="194"/>
                  </a:lnTo>
                  <a:lnTo>
                    <a:pt x="393" y="192"/>
                  </a:lnTo>
                  <a:lnTo>
                    <a:pt x="424" y="193"/>
                  </a:lnTo>
                  <a:lnTo>
                    <a:pt x="457" y="197"/>
                  </a:lnTo>
                  <a:lnTo>
                    <a:pt x="493" y="203"/>
                  </a:lnTo>
                  <a:lnTo>
                    <a:pt x="529" y="214"/>
                  </a:lnTo>
                  <a:lnTo>
                    <a:pt x="582" y="2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9" name="Freeform 291"/>
            <p:cNvSpPr>
              <a:spLocks/>
            </p:cNvSpPr>
            <p:nvPr/>
          </p:nvSpPr>
          <p:spPr bwMode="auto">
            <a:xfrm>
              <a:off x="4882" y="1584"/>
              <a:ext cx="163" cy="111"/>
            </a:xfrm>
            <a:custGeom>
              <a:avLst/>
              <a:gdLst>
                <a:gd name="T0" fmla="*/ 0 w 1139"/>
                <a:gd name="T1" fmla="*/ 0 h 778"/>
                <a:gd name="T2" fmla="*/ 0 w 1139"/>
                <a:gd name="T3" fmla="*/ 0 h 778"/>
                <a:gd name="T4" fmla="*/ 0 w 1139"/>
                <a:gd name="T5" fmla="*/ 0 h 778"/>
                <a:gd name="T6" fmla="*/ 0 w 1139"/>
                <a:gd name="T7" fmla="*/ 0 h 778"/>
                <a:gd name="T8" fmla="*/ 0 w 1139"/>
                <a:gd name="T9" fmla="*/ 0 h 778"/>
                <a:gd name="T10" fmla="*/ 0 w 1139"/>
                <a:gd name="T11" fmla="*/ 0 h 778"/>
                <a:gd name="T12" fmla="*/ 0 w 1139"/>
                <a:gd name="T13" fmla="*/ 0 h 778"/>
                <a:gd name="T14" fmla="*/ 0 w 1139"/>
                <a:gd name="T15" fmla="*/ 0 h 778"/>
                <a:gd name="T16" fmla="*/ 0 w 1139"/>
                <a:gd name="T17" fmla="*/ 0 h 778"/>
                <a:gd name="T18" fmla="*/ 0 w 1139"/>
                <a:gd name="T19" fmla="*/ 0 h 778"/>
                <a:gd name="T20" fmla="*/ 0 w 1139"/>
                <a:gd name="T21" fmla="*/ 0 h 778"/>
                <a:gd name="T22" fmla="*/ 0 w 1139"/>
                <a:gd name="T23" fmla="*/ 0 h 778"/>
                <a:gd name="T24" fmla="*/ 0 w 1139"/>
                <a:gd name="T25" fmla="*/ 0 h 778"/>
                <a:gd name="T26" fmla="*/ 0 w 1139"/>
                <a:gd name="T27" fmla="*/ 0 h 778"/>
                <a:gd name="T28" fmla="*/ 0 w 1139"/>
                <a:gd name="T29" fmla="*/ 0 h 778"/>
                <a:gd name="T30" fmla="*/ 0 w 1139"/>
                <a:gd name="T31" fmla="*/ 0 h 778"/>
                <a:gd name="T32" fmla="*/ 0 w 1139"/>
                <a:gd name="T33" fmla="*/ 0 h 778"/>
                <a:gd name="T34" fmla="*/ 0 w 1139"/>
                <a:gd name="T35" fmla="*/ 0 h 778"/>
                <a:gd name="T36" fmla="*/ 0 w 1139"/>
                <a:gd name="T37" fmla="*/ 0 h 778"/>
                <a:gd name="T38" fmla="*/ 0 w 1139"/>
                <a:gd name="T39" fmla="*/ 0 h 778"/>
                <a:gd name="T40" fmla="*/ 0 w 1139"/>
                <a:gd name="T41" fmla="*/ 0 h 778"/>
                <a:gd name="T42" fmla="*/ 0 w 1139"/>
                <a:gd name="T43" fmla="*/ 0 h 778"/>
                <a:gd name="T44" fmla="*/ 0 w 1139"/>
                <a:gd name="T45" fmla="*/ 0 h 778"/>
                <a:gd name="T46" fmla="*/ 0 w 1139"/>
                <a:gd name="T47" fmla="*/ 0 h 778"/>
                <a:gd name="T48" fmla="*/ 0 w 1139"/>
                <a:gd name="T49" fmla="*/ 0 h 778"/>
                <a:gd name="T50" fmla="*/ 0 w 1139"/>
                <a:gd name="T51" fmla="*/ 0 h 778"/>
                <a:gd name="T52" fmla="*/ 0 w 1139"/>
                <a:gd name="T53" fmla="*/ 0 h 778"/>
                <a:gd name="T54" fmla="*/ 0 w 1139"/>
                <a:gd name="T55" fmla="*/ 0 h 778"/>
                <a:gd name="T56" fmla="*/ 0 w 1139"/>
                <a:gd name="T57" fmla="*/ 0 h 778"/>
                <a:gd name="T58" fmla="*/ 0 w 1139"/>
                <a:gd name="T59" fmla="*/ 0 h 778"/>
                <a:gd name="T60" fmla="*/ 0 w 1139"/>
                <a:gd name="T61" fmla="*/ 0 h 778"/>
                <a:gd name="T62" fmla="*/ 0 w 1139"/>
                <a:gd name="T63" fmla="*/ 0 h 778"/>
                <a:gd name="T64" fmla="*/ 0 w 1139"/>
                <a:gd name="T65" fmla="*/ 0 h 778"/>
                <a:gd name="T66" fmla="*/ 0 w 1139"/>
                <a:gd name="T67" fmla="*/ 0 h 778"/>
                <a:gd name="T68" fmla="*/ 0 w 1139"/>
                <a:gd name="T69" fmla="*/ 0 h 778"/>
                <a:gd name="T70" fmla="*/ 0 w 1139"/>
                <a:gd name="T71" fmla="*/ 0 h 778"/>
                <a:gd name="T72" fmla="*/ 0 w 1139"/>
                <a:gd name="T73" fmla="*/ 0 h 778"/>
                <a:gd name="T74" fmla="*/ 0 w 1139"/>
                <a:gd name="T75" fmla="*/ 0 h 778"/>
                <a:gd name="T76" fmla="*/ 0 w 1139"/>
                <a:gd name="T77" fmla="*/ 0 h 778"/>
                <a:gd name="T78" fmla="*/ 0 w 1139"/>
                <a:gd name="T79" fmla="*/ 0 h 778"/>
                <a:gd name="T80" fmla="*/ 0 w 1139"/>
                <a:gd name="T81" fmla="*/ 0 h 778"/>
                <a:gd name="T82" fmla="*/ 0 w 1139"/>
                <a:gd name="T83" fmla="*/ 0 h 778"/>
                <a:gd name="T84" fmla="*/ 0 w 1139"/>
                <a:gd name="T85" fmla="*/ 0 h 778"/>
                <a:gd name="T86" fmla="*/ 0 w 1139"/>
                <a:gd name="T87" fmla="*/ 0 h 778"/>
                <a:gd name="T88" fmla="*/ 0 w 1139"/>
                <a:gd name="T89" fmla="*/ 0 h 778"/>
                <a:gd name="T90" fmla="*/ 0 w 1139"/>
                <a:gd name="T91" fmla="*/ 0 h 778"/>
                <a:gd name="T92" fmla="*/ 0 w 1139"/>
                <a:gd name="T93" fmla="*/ 0 h 778"/>
                <a:gd name="T94" fmla="*/ 0 w 1139"/>
                <a:gd name="T95" fmla="*/ 0 h 778"/>
                <a:gd name="T96" fmla="*/ 0 w 1139"/>
                <a:gd name="T97" fmla="*/ 0 h 778"/>
                <a:gd name="T98" fmla="*/ 0 w 1139"/>
                <a:gd name="T99" fmla="*/ 0 h 778"/>
                <a:gd name="T100" fmla="*/ 0 w 1139"/>
                <a:gd name="T101" fmla="*/ 0 h 778"/>
                <a:gd name="T102" fmla="*/ 0 w 1139"/>
                <a:gd name="T103" fmla="*/ 0 h 778"/>
                <a:gd name="T104" fmla="*/ 0 w 1139"/>
                <a:gd name="T105" fmla="*/ 0 h 778"/>
                <a:gd name="T106" fmla="*/ 0 w 1139"/>
                <a:gd name="T107" fmla="*/ 0 h 77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9"/>
                <a:gd name="T163" fmla="*/ 0 h 778"/>
                <a:gd name="T164" fmla="*/ 1139 w 1139"/>
                <a:gd name="T165" fmla="*/ 778 h 77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9" h="778">
                  <a:moveTo>
                    <a:pt x="7" y="587"/>
                  </a:moveTo>
                  <a:lnTo>
                    <a:pt x="0" y="682"/>
                  </a:lnTo>
                  <a:lnTo>
                    <a:pt x="742" y="778"/>
                  </a:lnTo>
                  <a:lnTo>
                    <a:pt x="748" y="775"/>
                  </a:lnTo>
                  <a:lnTo>
                    <a:pt x="763" y="767"/>
                  </a:lnTo>
                  <a:lnTo>
                    <a:pt x="787" y="755"/>
                  </a:lnTo>
                  <a:lnTo>
                    <a:pt x="816" y="737"/>
                  </a:lnTo>
                  <a:lnTo>
                    <a:pt x="852" y="714"/>
                  </a:lnTo>
                  <a:lnTo>
                    <a:pt x="891" y="686"/>
                  </a:lnTo>
                  <a:lnTo>
                    <a:pt x="932" y="652"/>
                  </a:lnTo>
                  <a:lnTo>
                    <a:pt x="973" y="613"/>
                  </a:lnTo>
                  <a:lnTo>
                    <a:pt x="1013" y="570"/>
                  </a:lnTo>
                  <a:lnTo>
                    <a:pt x="1051" y="521"/>
                  </a:lnTo>
                  <a:lnTo>
                    <a:pt x="1083" y="466"/>
                  </a:lnTo>
                  <a:lnTo>
                    <a:pt x="1109" y="406"/>
                  </a:lnTo>
                  <a:lnTo>
                    <a:pt x="1129" y="342"/>
                  </a:lnTo>
                  <a:lnTo>
                    <a:pt x="1139" y="271"/>
                  </a:lnTo>
                  <a:lnTo>
                    <a:pt x="1138" y="196"/>
                  </a:lnTo>
                  <a:lnTo>
                    <a:pt x="1124" y="115"/>
                  </a:lnTo>
                  <a:lnTo>
                    <a:pt x="1122" y="110"/>
                  </a:lnTo>
                  <a:lnTo>
                    <a:pt x="1115" y="97"/>
                  </a:lnTo>
                  <a:lnTo>
                    <a:pt x="1102" y="80"/>
                  </a:lnTo>
                  <a:lnTo>
                    <a:pt x="1086" y="59"/>
                  </a:lnTo>
                  <a:lnTo>
                    <a:pt x="1066" y="39"/>
                  </a:lnTo>
                  <a:lnTo>
                    <a:pt x="1041" y="20"/>
                  </a:lnTo>
                  <a:lnTo>
                    <a:pt x="1011" y="7"/>
                  </a:lnTo>
                  <a:lnTo>
                    <a:pt x="978" y="0"/>
                  </a:lnTo>
                  <a:lnTo>
                    <a:pt x="982" y="12"/>
                  </a:lnTo>
                  <a:lnTo>
                    <a:pt x="994" y="46"/>
                  </a:lnTo>
                  <a:lnTo>
                    <a:pt x="1007" y="100"/>
                  </a:lnTo>
                  <a:lnTo>
                    <a:pt x="1019" y="169"/>
                  </a:lnTo>
                  <a:lnTo>
                    <a:pt x="1022" y="252"/>
                  </a:lnTo>
                  <a:lnTo>
                    <a:pt x="1013" y="344"/>
                  </a:lnTo>
                  <a:lnTo>
                    <a:pt x="987" y="444"/>
                  </a:lnTo>
                  <a:lnTo>
                    <a:pt x="940" y="549"/>
                  </a:lnTo>
                  <a:lnTo>
                    <a:pt x="939" y="550"/>
                  </a:lnTo>
                  <a:lnTo>
                    <a:pt x="934" y="553"/>
                  </a:lnTo>
                  <a:lnTo>
                    <a:pt x="927" y="559"/>
                  </a:lnTo>
                  <a:lnTo>
                    <a:pt x="917" y="567"/>
                  </a:lnTo>
                  <a:lnTo>
                    <a:pt x="904" y="575"/>
                  </a:lnTo>
                  <a:lnTo>
                    <a:pt x="890" y="585"/>
                  </a:lnTo>
                  <a:lnTo>
                    <a:pt x="871" y="594"/>
                  </a:lnTo>
                  <a:lnTo>
                    <a:pt x="851" y="603"/>
                  </a:lnTo>
                  <a:lnTo>
                    <a:pt x="828" y="611"/>
                  </a:lnTo>
                  <a:lnTo>
                    <a:pt x="802" y="619"/>
                  </a:lnTo>
                  <a:lnTo>
                    <a:pt x="773" y="625"/>
                  </a:lnTo>
                  <a:lnTo>
                    <a:pt x="741" y="629"/>
                  </a:lnTo>
                  <a:lnTo>
                    <a:pt x="708" y="630"/>
                  </a:lnTo>
                  <a:lnTo>
                    <a:pt x="671" y="629"/>
                  </a:lnTo>
                  <a:lnTo>
                    <a:pt x="631" y="626"/>
                  </a:lnTo>
                  <a:lnTo>
                    <a:pt x="590" y="618"/>
                  </a:lnTo>
                  <a:lnTo>
                    <a:pt x="590" y="720"/>
                  </a:lnTo>
                  <a:lnTo>
                    <a:pt x="26" y="663"/>
                  </a:lnTo>
                  <a:lnTo>
                    <a:pt x="7" y="58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0" name="Freeform 292"/>
            <p:cNvSpPr>
              <a:spLocks/>
            </p:cNvSpPr>
            <p:nvPr/>
          </p:nvSpPr>
          <p:spPr bwMode="auto">
            <a:xfrm>
              <a:off x="4862" y="1693"/>
              <a:ext cx="119" cy="38"/>
            </a:xfrm>
            <a:custGeom>
              <a:avLst/>
              <a:gdLst>
                <a:gd name="T0" fmla="*/ 0 w 837"/>
                <a:gd name="T1" fmla="*/ 0 h 269"/>
                <a:gd name="T2" fmla="*/ 0 w 837"/>
                <a:gd name="T3" fmla="*/ 0 h 269"/>
                <a:gd name="T4" fmla="*/ 0 w 837"/>
                <a:gd name="T5" fmla="*/ 0 h 269"/>
                <a:gd name="T6" fmla="*/ 0 w 837"/>
                <a:gd name="T7" fmla="*/ 0 h 269"/>
                <a:gd name="T8" fmla="*/ 0 w 837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"/>
                <a:gd name="T16" fmla="*/ 0 h 269"/>
                <a:gd name="T17" fmla="*/ 837 w 837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" h="269">
                  <a:moveTo>
                    <a:pt x="837" y="96"/>
                  </a:moveTo>
                  <a:lnTo>
                    <a:pt x="12" y="0"/>
                  </a:lnTo>
                  <a:lnTo>
                    <a:pt x="0" y="96"/>
                  </a:lnTo>
                  <a:lnTo>
                    <a:pt x="812" y="269"/>
                  </a:lnTo>
                  <a:lnTo>
                    <a:pt x="837" y="9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1" name="Freeform 293"/>
            <p:cNvSpPr>
              <a:spLocks/>
            </p:cNvSpPr>
            <p:nvPr/>
          </p:nvSpPr>
          <p:spPr bwMode="auto">
            <a:xfrm>
              <a:off x="4921" y="1705"/>
              <a:ext cx="51" cy="18"/>
            </a:xfrm>
            <a:custGeom>
              <a:avLst/>
              <a:gdLst>
                <a:gd name="T0" fmla="*/ 0 w 358"/>
                <a:gd name="T1" fmla="*/ 0 h 122"/>
                <a:gd name="T2" fmla="*/ 0 w 358"/>
                <a:gd name="T3" fmla="*/ 0 h 122"/>
                <a:gd name="T4" fmla="*/ 0 w 358"/>
                <a:gd name="T5" fmla="*/ 0 h 122"/>
                <a:gd name="T6" fmla="*/ 0 w 358"/>
                <a:gd name="T7" fmla="*/ 0 h 122"/>
                <a:gd name="T8" fmla="*/ 0 w 358"/>
                <a:gd name="T9" fmla="*/ 0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122"/>
                <a:gd name="T17" fmla="*/ 358 w 358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122">
                  <a:moveTo>
                    <a:pt x="358" y="53"/>
                  </a:moveTo>
                  <a:lnTo>
                    <a:pt x="5" y="0"/>
                  </a:lnTo>
                  <a:lnTo>
                    <a:pt x="0" y="51"/>
                  </a:lnTo>
                  <a:lnTo>
                    <a:pt x="348" y="122"/>
                  </a:lnTo>
                  <a:lnTo>
                    <a:pt x="358" y="5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2" name="Freeform 294"/>
            <p:cNvSpPr>
              <a:spLocks/>
            </p:cNvSpPr>
            <p:nvPr/>
          </p:nvSpPr>
          <p:spPr bwMode="auto">
            <a:xfrm>
              <a:off x="4869" y="1696"/>
              <a:ext cx="34" cy="13"/>
            </a:xfrm>
            <a:custGeom>
              <a:avLst/>
              <a:gdLst>
                <a:gd name="T0" fmla="*/ 0 w 239"/>
                <a:gd name="T1" fmla="*/ 0 h 91"/>
                <a:gd name="T2" fmla="*/ 0 w 239"/>
                <a:gd name="T3" fmla="*/ 0 h 91"/>
                <a:gd name="T4" fmla="*/ 0 w 239"/>
                <a:gd name="T5" fmla="*/ 0 h 91"/>
                <a:gd name="T6" fmla="*/ 0 w 239"/>
                <a:gd name="T7" fmla="*/ 0 h 91"/>
                <a:gd name="T8" fmla="*/ 0 w 239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91"/>
                <a:gd name="T17" fmla="*/ 239 w 239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91">
                  <a:moveTo>
                    <a:pt x="239" y="42"/>
                  </a:moveTo>
                  <a:lnTo>
                    <a:pt x="0" y="0"/>
                  </a:lnTo>
                  <a:lnTo>
                    <a:pt x="2" y="44"/>
                  </a:lnTo>
                  <a:lnTo>
                    <a:pt x="231" y="91"/>
                  </a:lnTo>
                  <a:lnTo>
                    <a:pt x="239" y="4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3" name="Freeform 295"/>
            <p:cNvSpPr>
              <a:spLocks/>
            </p:cNvSpPr>
            <p:nvPr/>
          </p:nvSpPr>
          <p:spPr bwMode="auto">
            <a:xfrm>
              <a:off x="4783" y="1709"/>
              <a:ext cx="202" cy="67"/>
            </a:xfrm>
            <a:custGeom>
              <a:avLst/>
              <a:gdLst>
                <a:gd name="T0" fmla="*/ 0 w 1409"/>
                <a:gd name="T1" fmla="*/ 0 h 466"/>
                <a:gd name="T2" fmla="*/ 0 w 1409"/>
                <a:gd name="T3" fmla="*/ 0 h 466"/>
                <a:gd name="T4" fmla="*/ 0 w 1409"/>
                <a:gd name="T5" fmla="*/ 0 h 466"/>
                <a:gd name="T6" fmla="*/ 0 w 1409"/>
                <a:gd name="T7" fmla="*/ 0 h 466"/>
                <a:gd name="T8" fmla="*/ 0 w 1409"/>
                <a:gd name="T9" fmla="*/ 0 h 466"/>
                <a:gd name="T10" fmla="*/ 0 w 1409"/>
                <a:gd name="T11" fmla="*/ 0 h 466"/>
                <a:gd name="T12" fmla="*/ 0 w 1409"/>
                <a:gd name="T13" fmla="*/ 0 h 466"/>
                <a:gd name="T14" fmla="*/ 0 w 1409"/>
                <a:gd name="T15" fmla="*/ 0 h 466"/>
                <a:gd name="T16" fmla="*/ 0 w 1409"/>
                <a:gd name="T17" fmla="*/ 0 h 466"/>
                <a:gd name="T18" fmla="*/ 0 w 1409"/>
                <a:gd name="T19" fmla="*/ 0 h 466"/>
                <a:gd name="T20" fmla="*/ 0 w 1409"/>
                <a:gd name="T21" fmla="*/ 0 h 466"/>
                <a:gd name="T22" fmla="*/ 0 w 1409"/>
                <a:gd name="T23" fmla="*/ 0 h 466"/>
                <a:gd name="T24" fmla="*/ 0 w 1409"/>
                <a:gd name="T25" fmla="*/ 0 h 466"/>
                <a:gd name="T26" fmla="*/ 0 w 1409"/>
                <a:gd name="T27" fmla="*/ 0 h 466"/>
                <a:gd name="T28" fmla="*/ 0 w 1409"/>
                <a:gd name="T29" fmla="*/ 0 h 466"/>
                <a:gd name="T30" fmla="*/ 0 w 1409"/>
                <a:gd name="T31" fmla="*/ 0 h 466"/>
                <a:gd name="T32" fmla="*/ 0 w 1409"/>
                <a:gd name="T33" fmla="*/ 0 h 466"/>
                <a:gd name="T34" fmla="*/ 0 w 1409"/>
                <a:gd name="T35" fmla="*/ 0 h 466"/>
                <a:gd name="T36" fmla="*/ 0 w 1409"/>
                <a:gd name="T37" fmla="*/ 0 h 466"/>
                <a:gd name="T38" fmla="*/ 0 w 1409"/>
                <a:gd name="T39" fmla="*/ 0 h 466"/>
                <a:gd name="T40" fmla="*/ 0 w 1409"/>
                <a:gd name="T41" fmla="*/ 0 h 466"/>
                <a:gd name="T42" fmla="*/ 0 w 1409"/>
                <a:gd name="T43" fmla="*/ 0 h 466"/>
                <a:gd name="T44" fmla="*/ 0 w 1409"/>
                <a:gd name="T45" fmla="*/ 0 h 466"/>
                <a:gd name="T46" fmla="*/ 0 w 1409"/>
                <a:gd name="T47" fmla="*/ 0 h 466"/>
                <a:gd name="T48" fmla="*/ 0 w 1409"/>
                <a:gd name="T49" fmla="*/ 0 h 466"/>
                <a:gd name="T50" fmla="*/ 0 w 1409"/>
                <a:gd name="T51" fmla="*/ 0 h 466"/>
                <a:gd name="T52" fmla="*/ 0 w 1409"/>
                <a:gd name="T53" fmla="*/ 0 h 466"/>
                <a:gd name="T54" fmla="*/ 0 w 1409"/>
                <a:gd name="T55" fmla="*/ 0 h 466"/>
                <a:gd name="T56" fmla="*/ 0 w 1409"/>
                <a:gd name="T57" fmla="*/ 0 h 466"/>
                <a:gd name="T58" fmla="*/ 0 w 1409"/>
                <a:gd name="T59" fmla="*/ 0 h 466"/>
                <a:gd name="T60" fmla="*/ 0 w 1409"/>
                <a:gd name="T61" fmla="*/ 0 h 466"/>
                <a:gd name="T62" fmla="*/ 0 w 1409"/>
                <a:gd name="T63" fmla="*/ 0 h 466"/>
                <a:gd name="T64" fmla="*/ 0 w 1409"/>
                <a:gd name="T65" fmla="*/ 0 h 466"/>
                <a:gd name="T66" fmla="*/ 0 w 1409"/>
                <a:gd name="T67" fmla="*/ 0 h 466"/>
                <a:gd name="T68" fmla="*/ 0 w 1409"/>
                <a:gd name="T69" fmla="*/ 0 h 4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09"/>
                <a:gd name="T106" fmla="*/ 0 h 466"/>
                <a:gd name="T107" fmla="*/ 1409 w 1409"/>
                <a:gd name="T108" fmla="*/ 466 h 4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09" h="466">
                  <a:moveTo>
                    <a:pt x="0" y="140"/>
                  </a:moveTo>
                  <a:lnTo>
                    <a:pt x="4" y="140"/>
                  </a:lnTo>
                  <a:lnTo>
                    <a:pt x="12" y="138"/>
                  </a:lnTo>
                  <a:lnTo>
                    <a:pt x="27" y="135"/>
                  </a:lnTo>
                  <a:lnTo>
                    <a:pt x="45" y="132"/>
                  </a:lnTo>
                  <a:lnTo>
                    <a:pt x="67" y="128"/>
                  </a:lnTo>
                  <a:lnTo>
                    <a:pt x="92" y="123"/>
                  </a:lnTo>
                  <a:lnTo>
                    <a:pt x="120" y="116"/>
                  </a:lnTo>
                  <a:lnTo>
                    <a:pt x="150" y="108"/>
                  </a:lnTo>
                  <a:lnTo>
                    <a:pt x="181" y="100"/>
                  </a:lnTo>
                  <a:lnTo>
                    <a:pt x="212" y="89"/>
                  </a:lnTo>
                  <a:lnTo>
                    <a:pt x="243" y="78"/>
                  </a:lnTo>
                  <a:lnTo>
                    <a:pt x="273" y="65"/>
                  </a:lnTo>
                  <a:lnTo>
                    <a:pt x="303" y="50"/>
                  </a:lnTo>
                  <a:lnTo>
                    <a:pt x="330" y="35"/>
                  </a:lnTo>
                  <a:lnTo>
                    <a:pt x="355" y="18"/>
                  </a:lnTo>
                  <a:lnTo>
                    <a:pt x="375" y="0"/>
                  </a:lnTo>
                  <a:lnTo>
                    <a:pt x="1409" y="236"/>
                  </a:lnTo>
                  <a:lnTo>
                    <a:pt x="1407" y="239"/>
                  </a:lnTo>
                  <a:lnTo>
                    <a:pt x="1401" y="245"/>
                  </a:lnTo>
                  <a:lnTo>
                    <a:pt x="1392" y="254"/>
                  </a:lnTo>
                  <a:lnTo>
                    <a:pt x="1379" y="265"/>
                  </a:lnTo>
                  <a:lnTo>
                    <a:pt x="1363" y="279"/>
                  </a:lnTo>
                  <a:lnTo>
                    <a:pt x="1345" y="295"/>
                  </a:lnTo>
                  <a:lnTo>
                    <a:pt x="1325" y="313"/>
                  </a:lnTo>
                  <a:lnTo>
                    <a:pt x="1303" y="332"/>
                  </a:lnTo>
                  <a:lnTo>
                    <a:pt x="1279" y="351"/>
                  </a:lnTo>
                  <a:lnTo>
                    <a:pt x="1253" y="371"/>
                  </a:lnTo>
                  <a:lnTo>
                    <a:pt x="1227" y="390"/>
                  </a:lnTo>
                  <a:lnTo>
                    <a:pt x="1200" y="409"/>
                  </a:lnTo>
                  <a:lnTo>
                    <a:pt x="1172" y="426"/>
                  </a:lnTo>
                  <a:lnTo>
                    <a:pt x="1145" y="441"/>
                  </a:lnTo>
                  <a:lnTo>
                    <a:pt x="1117" y="455"/>
                  </a:lnTo>
                  <a:lnTo>
                    <a:pt x="1091" y="46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4" name="Freeform 296"/>
            <p:cNvSpPr>
              <a:spLocks/>
            </p:cNvSpPr>
            <p:nvPr/>
          </p:nvSpPr>
          <p:spPr bwMode="auto">
            <a:xfrm>
              <a:off x="4984" y="1702"/>
              <a:ext cx="72" cy="32"/>
            </a:xfrm>
            <a:custGeom>
              <a:avLst/>
              <a:gdLst>
                <a:gd name="T0" fmla="*/ 0 w 502"/>
                <a:gd name="T1" fmla="*/ 0 h 223"/>
                <a:gd name="T2" fmla="*/ 0 w 502"/>
                <a:gd name="T3" fmla="*/ 0 h 223"/>
                <a:gd name="T4" fmla="*/ 0 w 502"/>
                <a:gd name="T5" fmla="*/ 0 h 223"/>
                <a:gd name="T6" fmla="*/ 0 w 502"/>
                <a:gd name="T7" fmla="*/ 0 h 223"/>
                <a:gd name="T8" fmla="*/ 0 w 502"/>
                <a:gd name="T9" fmla="*/ 0 h 223"/>
                <a:gd name="T10" fmla="*/ 0 w 502"/>
                <a:gd name="T11" fmla="*/ 0 h 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2"/>
                <a:gd name="T19" fmla="*/ 0 h 223"/>
                <a:gd name="T20" fmla="*/ 502 w 502"/>
                <a:gd name="T21" fmla="*/ 223 h 2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2" h="223">
                  <a:moveTo>
                    <a:pt x="51" y="223"/>
                  </a:moveTo>
                  <a:lnTo>
                    <a:pt x="502" y="90"/>
                  </a:lnTo>
                  <a:lnTo>
                    <a:pt x="229" y="0"/>
                  </a:lnTo>
                  <a:lnTo>
                    <a:pt x="6" y="26"/>
                  </a:lnTo>
                  <a:lnTo>
                    <a:pt x="0" y="211"/>
                  </a:lnTo>
                  <a:lnTo>
                    <a:pt x="51" y="2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5" name="Freeform 297"/>
            <p:cNvSpPr>
              <a:spLocks/>
            </p:cNvSpPr>
            <p:nvPr/>
          </p:nvSpPr>
          <p:spPr bwMode="auto">
            <a:xfrm>
              <a:off x="4799" y="1565"/>
              <a:ext cx="38" cy="152"/>
            </a:xfrm>
            <a:custGeom>
              <a:avLst/>
              <a:gdLst>
                <a:gd name="T0" fmla="*/ 0 w 267"/>
                <a:gd name="T1" fmla="*/ 0 h 1064"/>
                <a:gd name="T2" fmla="*/ 0 w 267"/>
                <a:gd name="T3" fmla="*/ 0 h 1064"/>
                <a:gd name="T4" fmla="*/ 0 w 267"/>
                <a:gd name="T5" fmla="*/ 0 h 1064"/>
                <a:gd name="T6" fmla="*/ 0 w 267"/>
                <a:gd name="T7" fmla="*/ 0 h 1064"/>
                <a:gd name="T8" fmla="*/ 0 w 267"/>
                <a:gd name="T9" fmla="*/ 0 h 1064"/>
                <a:gd name="T10" fmla="*/ 0 w 267"/>
                <a:gd name="T11" fmla="*/ 0 h 1064"/>
                <a:gd name="T12" fmla="*/ 0 w 267"/>
                <a:gd name="T13" fmla="*/ 0 h 1064"/>
                <a:gd name="T14" fmla="*/ 0 w 267"/>
                <a:gd name="T15" fmla="*/ 0 h 1064"/>
                <a:gd name="T16" fmla="*/ 0 w 267"/>
                <a:gd name="T17" fmla="*/ 0 h 1064"/>
                <a:gd name="T18" fmla="*/ 0 w 267"/>
                <a:gd name="T19" fmla="*/ 0 h 1064"/>
                <a:gd name="T20" fmla="*/ 0 w 267"/>
                <a:gd name="T21" fmla="*/ 0 h 1064"/>
                <a:gd name="T22" fmla="*/ 0 w 267"/>
                <a:gd name="T23" fmla="*/ 0 h 1064"/>
                <a:gd name="T24" fmla="*/ 0 w 267"/>
                <a:gd name="T25" fmla="*/ 0 h 1064"/>
                <a:gd name="T26" fmla="*/ 0 w 267"/>
                <a:gd name="T27" fmla="*/ 0 h 1064"/>
                <a:gd name="T28" fmla="*/ 0 w 267"/>
                <a:gd name="T29" fmla="*/ 0 h 1064"/>
                <a:gd name="T30" fmla="*/ 0 w 267"/>
                <a:gd name="T31" fmla="*/ 0 h 1064"/>
                <a:gd name="T32" fmla="*/ 0 w 267"/>
                <a:gd name="T33" fmla="*/ 0 h 1064"/>
                <a:gd name="T34" fmla="*/ 0 w 267"/>
                <a:gd name="T35" fmla="*/ 0 h 1064"/>
                <a:gd name="T36" fmla="*/ 0 w 267"/>
                <a:gd name="T37" fmla="*/ 0 h 1064"/>
                <a:gd name="T38" fmla="*/ 0 w 267"/>
                <a:gd name="T39" fmla="*/ 0 h 1064"/>
                <a:gd name="T40" fmla="*/ 0 w 267"/>
                <a:gd name="T41" fmla="*/ 0 h 1064"/>
                <a:gd name="T42" fmla="*/ 0 w 267"/>
                <a:gd name="T43" fmla="*/ 0 h 1064"/>
                <a:gd name="T44" fmla="*/ 0 w 267"/>
                <a:gd name="T45" fmla="*/ 0 h 1064"/>
                <a:gd name="T46" fmla="*/ 0 w 267"/>
                <a:gd name="T47" fmla="*/ 0 h 1064"/>
                <a:gd name="T48" fmla="*/ 0 w 267"/>
                <a:gd name="T49" fmla="*/ 0 h 1064"/>
                <a:gd name="T50" fmla="*/ 0 w 267"/>
                <a:gd name="T51" fmla="*/ 0 h 1064"/>
                <a:gd name="T52" fmla="*/ 0 w 267"/>
                <a:gd name="T53" fmla="*/ 0 h 1064"/>
                <a:gd name="T54" fmla="*/ 0 w 267"/>
                <a:gd name="T55" fmla="*/ 0 h 1064"/>
                <a:gd name="T56" fmla="*/ 0 w 267"/>
                <a:gd name="T57" fmla="*/ 0 h 1064"/>
                <a:gd name="T58" fmla="*/ 0 w 267"/>
                <a:gd name="T59" fmla="*/ 0 h 1064"/>
                <a:gd name="T60" fmla="*/ 0 w 267"/>
                <a:gd name="T61" fmla="*/ 0 h 1064"/>
                <a:gd name="T62" fmla="*/ 0 w 267"/>
                <a:gd name="T63" fmla="*/ 0 h 1064"/>
                <a:gd name="T64" fmla="*/ 0 w 267"/>
                <a:gd name="T65" fmla="*/ 0 h 1064"/>
                <a:gd name="T66" fmla="*/ 0 w 267"/>
                <a:gd name="T67" fmla="*/ 0 h 1064"/>
                <a:gd name="T68" fmla="*/ 0 w 267"/>
                <a:gd name="T69" fmla="*/ 0 h 10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7"/>
                <a:gd name="T106" fmla="*/ 0 h 1064"/>
                <a:gd name="T107" fmla="*/ 267 w 267"/>
                <a:gd name="T108" fmla="*/ 1064 h 10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7" h="1064">
                  <a:moveTo>
                    <a:pt x="267" y="26"/>
                  </a:moveTo>
                  <a:lnTo>
                    <a:pt x="266" y="24"/>
                  </a:lnTo>
                  <a:lnTo>
                    <a:pt x="262" y="22"/>
                  </a:lnTo>
                  <a:lnTo>
                    <a:pt x="254" y="20"/>
                  </a:lnTo>
                  <a:lnTo>
                    <a:pt x="244" y="16"/>
                  </a:lnTo>
                  <a:lnTo>
                    <a:pt x="232" y="12"/>
                  </a:lnTo>
                  <a:lnTo>
                    <a:pt x="218" y="8"/>
                  </a:lnTo>
                  <a:lnTo>
                    <a:pt x="202" y="5"/>
                  </a:lnTo>
                  <a:lnTo>
                    <a:pt x="184" y="1"/>
                  </a:lnTo>
                  <a:lnTo>
                    <a:pt x="164" y="0"/>
                  </a:lnTo>
                  <a:lnTo>
                    <a:pt x="143" y="0"/>
                  </a:lnTo>
                  <a:lnTo>
                    <a:pt x="121" y="3"/>
                  </a:lnTo>
                  <a:lnTo>
                    <a:pt x="98" y="6"/>
                  </a:lnTo>
                  <a:lnTo>
                    <a:pt x="74" y="13"/>
                  </a:lnTo>
                  <a:lnTo>
                    <a:pt x="50" y="22"/>
                  </a:lnTo>
                  <a:lnTo>
                    <a:pt x="25" y="35"/>
                  </a:lnTo>
                  <a:lnTo>
                    <a:pt x="0" y="51"/>
                  </a:lnTo>
                  <a:lnTo>
                    <a:pt x="0" y="1064"/>
                  </a:lnTo>
                  <a:lnTo>
                    <a:pt x="1" y="1064"/>
                  </a:lnTo>
                  <a:lnTo>
                    <a:pt x="7" y="1064"/>
                  </a:lnTo>
                  <a:lnTo>
                    <a:pt x="15" y="1063"/>
                  </a:lnTo>
                  <a:lnTo>
                    <a:pt x="25" y="1062"/>
                  </a:lnTo>
                  <a:lnTo>
                    <a:pt x="37" y="1060"/>
                  </a:lnTo>
                  <a:lnTo>
                    <a:pt x="52" y="1057"/>
                  </a:lnTo>
                  <a:lnTo>
                    <a:pt x="69" y="1054"/>
                  </a:lnTo>
                  <a:lnTo>
                    <a:pt x="88" y="1049"/>
                  </a:lnTo>
                  <a:lnTo>
                    <a:pt x="108" y="1044"/>
                  </a:lnTo>
                  <a:lnTo>
                    <a:pt x="129" y="1037"/>
                  </a:lnTo>
                  <a:lnTo>
                    <a:pt x="152" y="1029"/>
                  </a:lnTo>
                  <a:lnTo>
                    <a:pt x="175" y="1018"/>
                  </a:lnTo>
                  <a:lnTo>
                    <a:pt x="198" y="1007"/>
                  </a:lnTo>
                  <a:lnTo>
                    <a:pt x="222" y="994"/>
                  </a:lnTo>
                  <a:lnTo>
                    <a:pt x="244" y="979"/>
                  </a:lnTo>
                  <a:lnTo>
                    <a:pt x="267" y="962"/>
                  </a:lnTo>
                  <a:lnTo>
                    <a:pt x="267" y="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6" name="Freeform 298"/>
            <p:cNvSpPr>
              <a:spLocks/>
            </p:cNvSpPr>
            <p:nvPr/>
          </p:nvSpPr>
          <p:spPr bwMode="auto">
            <a:xfrm>
              <a:off x="4800" y="1567"/>
              <a:ext cx="33" cy="128"/>
            </a:xfrm>
            <a:custGeom>
              <a:avLst/>
              <a:gdLst>
                <a:gd name="T0" fmla="*/ 0 w 228"/>
                <a:gd name="T1" fmla="*/ 0 h 898"/>
                <a:gd name="T2" fmla="*/ 0 w 228"/>
                <a:gd name="T3" fmla="*/ 0 h 898"/>
                <a:gd name="T4" fmla="*/ 0 w 228"/>
                <a:gd name="T5" fmla="*/ 0 h 898"/>
                <a:gd name="T6" fmla="*/ 0 w 228"/>
                <a:gd name="T7" fmla="*/ 0 h 898"/>
                <a:gd name="T8" fmla="*/ 0 w 228"/>
                <a:gd name="T9" fmla="*/ 0 h 898"/>
                <a:gd name="T10" fmla="*/ 0 w 228"/>
                <a:gd name="T11" fmla="*/ 0 h 898"/>
                <a:gd name="T12" fmla="*/ 0 w 228"/>
                <a:gd name="T13" fmla="*/ 0 h 898"/>
                <a:gd name="T14" fmla="*/ 0 w 228"/>
                <a:gd name="T15" fmla="*/ 0 h 898"/>
                <a:gd name="T16" fmla="*/ 0 w 228"/>
                <a:gd name="T17" fmla="*/ 0 h 898"/>
                <a:gd name="T18" fmla="*/ 0 w 228"/>
                <a:gd name="T19" fmla="*/ 0 h 898"/>
                <a:gd name="T20" fmla="*/ 0 w 228"/>
                <a:gd name="T21" fmla="*/ 0 h 898"/>
                <a:gd name="T22" fmla="*/ 0 w 228"/>
                <a:gd name="T23" fmla="*/ 0 h 898"/>
                <a:gd name="T24" fmla="*/ 0 w 228"/>
                <a:gd name="T25" fmla="*/ 0 h 898"/>
                <a:gd name="T26" fmla="*/ 0 w 228"/>
                <a:gd name="T27" fmla="*/ 0 h 898"/>
                <a:gd name="T28" fmla="*/ 0 w 228"/>
                <a:gd name="T29" fmla="*/ 0 h 898"/>
                <a:gd name="T30" fmla="*/ 0 w 228"/>
                <a:gd name="T31" fmla="*/ 0 h 898"/>
                <a:gd name="T32" fmla="*/ 0 w 228"/>
                <a:gd name="T33" fmla="*/ 0 h 898"/>
                <a:gd name="T34" fmla="*/ 0 w 228"/>
                <a:gd name="T35" fmla="*/ 0 h 898"/>
                <a:gd name="T36" fmla="*/ 0 w 228"/>
                <a:gd name="T37" fmla="*/ 0 h 898"/>
                <a:gd name="T38" fmla="*/ 0 w 228"/>
                <a:gd name="T39" fmla="*/ 0 h 898"/>
                <a:gd name="T40" fmla="*/ 0 w 228"/>
                <a:gd name="T41" fmla="*/ 0 h 898"/>
                <a:gd name="T42" fmla="*/ 0 w 228"/>
                <a:gd name="T43" fmla="*/ 0 h 898"/>
                <a:gd name="T44" fmla="*/ 0 w 228"/>
                <a:gd name="T45" fmla="*/ 0 h 898"/>
                <a:gd name="T46" fmla="*/ 0 w 228"/>
                <a:gd name="T47" fmla="*/ 0 h 898"/>
                <a:gd name="T48" fmla="*/ 0 w 228"/>
                <a:gd name="T49" fmla="*/ 0 h 898"/>
                <a:gd name="T50" fmla="*/ 0 w 228"/>
                <a:gd name="T51" fmla="*/ 0 h 898"/>
                <a:gd name="T52" fmla="*/ 0 w 228"/>
                <a:gd name="T53" fmla="*/ 0 h 898"/>
                <a:gd name="T54" fmla="*/ 0 w 228"/>
                <a:gd name="T55" fmla="*/ 0 h 898"/>
                <a:gd name="T56" fmla="*/ 0 w 228"/>
                <a:gd name="T57" fmla="*/ 0 h 898"/>
                <a:gd name="T58" fmla="*/ 0 w 228"/>
                <a:gd name="T59" fmla="*/ 0 h 898"/>
                <a:gd name="T60" fmla="*/ 0 w 228"/>
                <a:gd name="T61" fmla="*/ 0 h 898"/>
                <a:gd name="T62" fmla="*/ 0 w 228"/>
                <a:gd name="T63" fmla="*/ 0 h 898"/>
                <a:gd name="T64" fmla="*/ 0 w 228"/>
                <a:gd name="T65" fmla="*/ 0 h 898"/>
                <a:gd name="T66" fmla="*/ 0 w 228"/>
                <a:gd name="T67" fmla="*/ 0 h 898"/>
                <a:gd name="T68" fmla="*/ 0 w 228"/>
                <a:gd name="T69" fmla="*/ 0 h 8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8"/>
                <a:gd name="T106" fmla="*/ 0 h 898"/>
                <a:gd name="T107" fmla="*/ 228 w 228"/>
                <a:gd name="T108" fmla="*/ 898 h 8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8" h="898">
                  <a:moveTo>
                    <a:pt x="228" y="21"/>
                  </a:moveTo>
                  <a:lnTo>
                    <a:pt x="227" y="20"/>
                  </a:lnTo>
                  <a:lnTo>
                    <a:pt x="224" y="19"/>
                  </a:lnTo>
                  <a:lnTo>
                    <a:pt x="217" y="17"/>
                  </a:lnTo>
                  <a:lnTo>
                    <a:pt x="209" y="13"/>
                  </a:lnTo>
                  <a:lnTo>
                    <a:pt x="199" y="10"/>
                  </a:lnTo>
                  <a:lnTo>
                    <a:pt x="186" y="6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0" y="0"/>
                  </a:lnTo>
                  <a:lnTo>
                    <a:pt x="122" y="0"/>
                  </a:lnTo>
                  <a:lnTo>
                    <a:pt x="104" y="2"/>
                  </a:lnTo>
                  <a:lnTo>
                    <a:pt x="83" y="5"/>
                  </a:lnTo>
                  <a:lnTo>
                    <a:pt x="64" y="11"/>
                  </a:lnTo>
                  <a:lnTo>
                    <a:pt x="42" y="19"/>
                  </a:lnTo>
                  <a:lnTo>
                    <a:pt x="21" y="29"/>
                  </a:lnTo>
                  <a:lnTo>
                    <a:pt x="0" y="43"/>
                  </a:lnTo>
                  <a:lnTo>
                    <a:pt x="0" y="898"/>
                  </a:lnTo>
                  <a:lnTo>
                    <a:pt x="1" y="898"/>
                  </a:lnTo>
                  <a:lnTo>
                    <a:pt x="5" y="898"/>
                  </a:lnTo>
                  <a:lnTo>
                    <a:pt x="12" y="897"/>
                  </a:lnTo>
                  <a:lnTo>
                    <a:pt x="21" y="896"/>
                  </a:lnTo>
                  <a:lnTo>
                    <a:pt x="32" y="894"/>
                  </a:lnTo>
                  <a:lnTo>
                    <a:pt x="45" y="892"/>
                  </a:lnTo>
                  <a:lnTo>
                    <a:pt x="59" y="889"/>
                  </a:lnTo>
                  <a:lnTo>
                    <a:pt x="75" y="884"/>
                  </a:lnTo>
                  <a:lnTo>
                    <a:pt x="92" y="879"/>
                  </a:lnTo>
                  <a:lnTo>
                    <a:pt x="111" y="874"/>
                  </a:lnTo>
                  <a:lnTo>
                    <a:pt x="130" y="867"/>
                  </a:lnTo>
                  <a:lnTo>
                    <a:pt x="149" y="858"/>
                  </a:lnTo>
                  <a:lnTo>
                    <a:pt x="169" y="848"/>
                  </a:lnTo>
                  <a:lnTo>
                    <a:pt x="190" y="837"/>
                  </a:lnTo>
                  <a:lnTo>
                    <a:pt x="209" y="824"/>
                  </a:lnTo>
                  <a:lnTo>
                    <a:pt x="228" y="809"/>
                  </a:lnTo>
                  <a:lnTo>
                    <a:pt x="228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7" name="Freeform 299"/>
            <p:cNvSpPr>
              <a:spLocks/>
            </p:cNvSpPr>
            <p:nvPr/>
          </p:nvSpPr>
          <p:spPr bwMode="auto">
            <a:xfrm>
              <a:off x="4801" y="1568"/>
              <a:ext cx="27" cy="104"/>
            </a:xfrm>
            <a:custGeom>
              <a:avLst/>
              <a:gdLst>
                <a:gd name="T0" fmla="*/ 0 w 192"/>
                <a:gd name="T1" fmla="*/ 0 h 729"/>
                <a:gd name="T2" fmla="*/ 0 w 192"/>
                <a:gd name="T3" fmla="*/ 0 h 729"/>
                <a:gd name="T4" fmla="*/ 0 w 192"/>
                <a:gd name="T5" fmla="*/ 0 h 729"/>
                <a:gd name="T6" fmla="*/ 0 w 192"/>
                <a:gd name="T7" fmla="*/ 0 h 729"/>
                <a:gd name="T8" fmla="*/ 0 w 192"/>
                <a:gd name="T9" fmla="*/ 0 h 729"/>
                <a:gd name="T10" fmla="*/ 0 w 192"/>
                <a:gd name="T11" fmla="*/ 0 h 729"/>
                <a:gd name="T12" fmla="*/ 0 w 192"/>
                <a:gd name="T13" fmla="*/ 0 h 729"/>
                <a:gd name="T14" fmla="*/ 0 w 192"/>
                <a:gd name="T15" fmla="*/ 0 h 729"/>
                <a:gd name="T16" fmla="*/ 0 w 192"/>
                <a:gd name="T17" fmla="*/ 0 h 729"/>
                <a:gd name="T18" fmla="*/ 0 w 192"/>
                <a:gd name="T19" fmla="*/ 0 h 729"/>
                <a:gd name="T20" fmla="*/ 0 w 192"/>
                <a:gd name="T21" fmla="*/ 0 h 729"/>
                <a:gd name="T22" fmla="*/ 0 w 192"/>
                <a:gd name="T23" fmla="*/ 0 h 729"/>
                <a:gd name="T24" fmla="*/ 0 w 192"/>
                <a:gd name="T25" fmla="*/ 0 h 729"/>
                <a:gd name="T26" fmla="*/ 0 w 192"/>
                <a:gd name="T27" fmla="*/ 0 h 729"/>
                <a:gd name="T28" fmla="*/ 0 w 192"/>
                <a:gd name="T29" fmla="*/ 0 h 729"/>
                <a:gd name="T30" fmla="*/ 0 w 192"/>
                <a:gd name="T31" fmla="*/ 0 h 729"/>
                <a:gd name="T32" fmla="*/ 0 w 192"/>
                <a:gd name="T33" fmla="*/ 0 h 729"/>
                <a:gd name="T34" fmla="*/ 0 w 192"/>
                <a:gd name="T35" fmla="*/ 0 h 729"/>
                <a:gd name="T36" fmla="*/ 0 w 192"/>
                <a:gd name="T37" fmla="*/ 0 h 729"/>
                <a:gd name="T38" fmla="*/ 0 w 192"/>
                <a:gd name="T39" fmla="*/ 0 h 729"/>
                <a:gd name="T40" fmla="*/ 0 w 192"/>
                <a:gd name="T41" fmla="*/ 0 h 729"/>
                <a:gd name="T42" fmla="*/ 0 w 192"/>
                <a:gd name="T43" fmla="*/ 0 h 729"/>
                <a:gd name="T44" fmla="*/ 0 w 192"/>
                <a:gd name="T45" fmla="*/ 0 h 729"/>
                <a:gd name="T46" fmla="*/ 0 w 192"/>
                <a:gd name="T47" fmla="*/ 0 h 729"/>
                <a:gd name="T48" fmla="*/ 0 w 192"/>
                <a:gd name="T49" fmla="*/ 0 h 729"/>
                <a:gd name="T50" fmla="*/ 0 w 192"/>
                <a:gd name="T51" fmla="*/ 0 h 729"/>
                <a:gd name="T52" fmla="*/ 0 w 192"/>
                <a:gd name="T53" fmla="*/ 0 h 729"/>
                <a:gd name="T54" fmla="*/ 0 w 192"/>
                <a:gd name="T55" fmla="*/ 0 h 729"/>
                <a:gd name="T56" fmla="*/ 0 w 192"/>
                <a:gd name="T57" fmla="*/ 0 h 729"/>
                <a:gd name="T58" fmla="*/ 0 w 192"/>
                <a:gd name="T59" fmla="*/ 0 h 729"/>
                <a:gd name="T60" fmla="*/ 0 w 192"/>
                <a:gd name="T61" fmla="*/ 0 h 729"/>
                <a:gd name="T62" fmla="*/ 0 w 192"/>
                <a:gd name="T63" fmla="*/ 0 h 729"/>
                <a:gd name="T64" fmla="*/ 0 w 192"/>
                <a:gd name="T65" fmla="*/ 0 h 729"/>
                <a:gd name="T66" fmla="*/ 0 w 192"/>
                <a:gd name="T67" fmla="*/ 0 h 729"/>
                <a:gd name="T68" fmla="*/ 0 w 192"/>
                <a:gd name="T69" fmla="*/ 0 h 7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92"/>
                <a:gd name="T106" fmla="*/ 0 h 729"/>
                <a:gd name="T107" fmla="*/ 192 w 192"/>
                <a:gd name="T108" fmla="*/ 729 h 7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92" h="729">
                  <a:moveTo>
                    <a:pt x="192" y="17"/>
                  </a:moveTo>
                  <a:lnTo>
                    <a:pt x="191" y="17"/>
                  </a:lnTo>
                  <a:lnTo>
                    <a:pt x="187" y="15"/>
                  </a:lnTo>
                  <a:lnTo>
                    <a:pt x="183" y="12"/>
                  </a:lnTo>
                  <a:lnTo>
                    <a:pt x="176" y="10"/>
                  </a:lnTo>
                  <a:lnTo>
                    <a:pt x="167" y="8"/>
                  </a:lnTo>
                  <a:lnTo>
                    <a:pt x="156" y="4"/>
                  </a:lnTo>
                  <a:lnTo>
                    <a:pt x="145" y="2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2" y="0"/>
                  </a:lnTo>
                  <a:lnTo>
                    <a:pt x="86" y="1"/>
                  </a:lnTo>
                  <a:lnTo>
                    <a:pt x="70" y="3"/>
                  </a:lnTo>
                  <a:lnTo>
                    <a:pt x="53" y="8"/>
                  </a:lnTo>
                  <a:lnTo>
                    <a:pt x="35" y="15"/>
                  </a:lnTo>
                  <a:lnTo>
                    <a:pt x="18" y="24"/>
                  </a:lnTo>
                  <a:lnTo>
                    <a:pt x="0" y="35"/>
                  </a:lnTo>
                  <a:lnTo>
                    <a:pt x="0" y="729"/>
                  </a:lnTo>
                  <a:lnTo>
                    <a:pt x="1" y="729"/>
                  </a:lnTo>
                  <a:lnTo>
                    <a:pt x="4" y="729"/>
                  </a:lnTo>
                  <a:lnTo>
                    <a:pt x="10" y="728"/>
                  </a:lnTo>
                  <a:lnTo>
                    <a:pt x="18" y="727"/>
                  </a:lnTo>
                  <a:lnTo>
                    <a:pt x="27" y="726"/>
                  </a:lnTo>
                  <a:lnTo>
                    <a:pt x="37" y="725"/>
                  </a:lnTo>
                  <a:lnTo>
                    <a:pt x="50" y="721"/>
                  </a:lnTo>
                  <a:lnTo>
                    <a:pt x="64" y="719"/>
                  </a:lnTo>
                  <a:lnTo>
                    <a:pt x="77" y="714"/>
                  </a:lnTo>
                  <a:lnTo>
                    <a:pt x="92" y="710"/>
                  </a:lnTo>
                  <a:lnTo>
                    <a:pt x="108" y="704"/>
                  </a:lnTo>
                  <a:lnTo>
                    <a:pt x="125" y="697"/>
                  </a:lnTo>
                  <a:lnTo>
                    <a:pt x="141" y="689"/>
                  </a:lnTo>
                  <a:lnTo>
                    <a:pt x="159" y="680"/>
                  </a:lnTo>
                  <a:lnTo>
                    <a:pt x="176" y="668"/>
                  </a:lnTo>
                  <a:lnTo>
                    <a:pt x="192" y="657"/>
                  </a:lnTo>
                  <a:lnTo>
                    <a:pt x="192" y="1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8" name="Freeform 300"/>
            <p:cNvSpPr>
              <a:spLocks/>
            </p:cNvSpPr>
            <p:nvPr/>
          </p:nvSpPr>
          <p:spPr bwMode="auto">
            <a:xfrm>
              <a:off x="4802" y="1569"/>
              <a:ext cx="22" cy="81"/>
            </a:xfrm>
            <a:custGeom>
              <a:avLst/>
              <a:gdLst>
                <a:gd name="T0" fmla="*/ 0 w 156"/>
                <a:gd name="T1" fmla="*/ 0 h 564"/>
                <a:gd name="T2" fmla="*/ 0 w 156"/>
                <a:gd name="T3" fmla="*/ 0 h 564"/>
                <a:gd name="T4" fmla="*/ 0 w 156"/>
                <a:gd name="T5" fmla="*/ 0 h 564"/>
                <a:gd name="T6" fmla="*/ 0 w 156"/>
                <a:gd name="T7" fmla="*/ 0 h 564"/>
                <a:gd name="T8" fmla="*/ 0 w 156"/>
                <a:gd name="T9" fmla="*/ 0 h 564"/>
                <a:gd name="T10" fmla="*/ 0 w 156"/>
                <a:gd name="T11" fmla="*/ 0 h 564"/>
                <a:gd name="T12" fmla="*/ 0 w 156"/>
                <a:gd name="T13" fmla="*/ 0 h 564"/>
                <a:gd name="T14" fmla="*/ 0 w 156"/>
                <a:gd name="T15" fmla="*/ 0 h 564"/>
                <a:gd name="T16" fmla="*/ 0 w 156"/>
                <a:gd name="T17" fmla="*/ 0 h 564"/>
                <a:gd name="T18" fmla="*/ 0 w 156"/>
                <a:gd name="T19" fmla="*/ 0 h 564"/>
                <a:gd name="T20" fmla="*/ 0 w 156"/>
                <a:gd name="T21" fmla="*/ 0 h 564"/>
                <a:gd name="T22" fmla="*/ 0 w 156"/>
                <a:gd name="T23" fmla="*/ 0 h 564"/>
                <a:gd name="T24" fmla="*/ 0 w 156"/>
                <a:gd name="T25" fmla="*/ 0 h 564"/>
                <a:gd name="T26" fmla="*/ 0 w 156"/>
                <a:gd name="T27" fmla="*/ 0 h 564"/>
                <a:gd name="T28" fmla="*/ 0 w 156"/>
                <a:gd name="T29" fmla="*/ 0 h 564"/>
                <a:gd name="T30" fmla="*/ 0 w 156"/>
                <a:gd name="T31" fmla="*/ 0 h 564"/>
                <a:gd name="T32" fmla="*/ 0 w 156"/>
                <a:gd name="T33" fmla="*/ 0 h 564"/>
                <a:gd name="T34" fmla="*/ 0 w 156"/>
                <a:gd name="T35" fmla="*/ 0 h 564"/>
                <a:gd name="T36" fmla="*/ 0 w 156"/>
                <a:gd name="T37" fmla="*/ 0 h 5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64"/>
                <a:gd name="T59" fmla="*/ 156 w 156"/>
                <a:gd name="T60" fmla="*/ 564 h 5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64">
                  <a:moveTo>
                    <a:pt x="156" y="15"/>
                  </a:moveTo>
                  <a:lnTo>
                    <a:pt x="153" y="14"/>
                  </a:lnTo>
                  <a:lnTo>
                    <a:pt x="142" y="9"/>
                  </a:lnTo>
                  <a:lnTo>
                    <a:pt x="127" y="4"/>
                  </a:lnTo>
                  <a:lnTo>
                    <a:pt x="108" y="1"/>
                  </a:lnTo>
                  <a:lnTo>
                    <a:pt x="84" y="0"/>
                  </a:lnTo>
                  <a:lnTo>
                    <a:pt x="58" y="3"/>
                  </a:lnTo>
                  <a:lnTo>
                    <a:pt x="29" y="12"/>
                  </a:lnTo>
                  <a:lnTo>
                    <a:pt x="0" y="28"/>
                  </a:lnTo>
                  <a:lnTo>
                    <a:pt x="0" y="564"/>
                  </a:lnTo>
                  <a:lnTo>
                    <a:pt x="4" y="564"/>
                  </a:lnTo>
                  <a:lnTo>
                    <a:pt x="15" y="563"/>
                  </a:lnTo>
                  <a:lnTo>
                    <a:pt x="31" y="560"/>
                  </a:lnTo>
                  <a:lnTo>
                    <a:pt x="52" y="555"/>
                  </a:lnTo>
                  <a:lnTo>
                    <a:pt x="76" y="548"/>
                  </a:lnTo>
                  <a:lnTo>
                    <a:pt x="102" y="537"/>
                  </a:lnTo>
                  <a:lnTo>
                    <a:pt x="128" y="524"/>
                  </a:lnTo>
                  <a:lnTo>
                    <a:pt x="156" y="50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9" name="Freeform 301"/>
            <p:cNvSpPr>
              <a:spLocks/>
            </p:cNvSpPr>
            <p:nvPr/>
          </p:nvSpPr>
          <p:spPr bwMode="auto">
            <a:xfrm>
              <a:off x="4803" y="1571"/>
              <a:ext cx="17" cy="56"/>
            </a:xfrm>
            <a:custGeom>
              <a:avLst/>
              <a:gdLst>
                <a:gd name="T0" fmla="*/ 0 w 117"/>
                <a:gd name="T1" fmla="*/ 0 h 396"/>
                <a:gd name="T2" fmla="*/ 0 w 117"/>
                <a:gd name="T3" fmla="*/ 0 h 396"/>
                <a:gd name="T4" fmla="*/ 0 w 117"/>
                <a:gd name="T5" fmla="*/ 0 h 396"/>
                <a:gd name="T6" fmla="*/ 0 w 117"/>
                <a:gd name="T7" fmla="*/ 0 h 396"/>
                <a:gd name="T8" fmla="*/ 0 w 117"/>
                <a:gd name="T9" fmla="*/ 0 h 396"/>
                <a:gd name="T10" fmla="*/ 0 w 117"/>
                <a:gd name="T11" fmla="*/ 0 h 396"/>
                <a:gd name="T12" fmla="*/ 0 w 117"/>
                <a:gd name="T13" fmla="*/ 0 h 396"/>
                <a:gd name="T14" fmla="*/ 0 w 117"/>
                <a:gd name="T15" fmla="*/ 0 h 396"/>
                <a:gd name="T16" fmla="*/ 0 w 117"/>
                <a:gd name="T17" fmla="*/ 0 h 396"/>
                <a:gd name="T18" fmla="*/ 0 w 117"/>
                <a:gd name="T19" fmla="*/ 0 h 396"/>
                <a:gd name="T20" fmla="*/ 0 w 117"/>
                <a:gd name="T21" fmla="*/ 0 h 396"/>
                <a:gd name="T22" fmla="*/ 0 w 117"/>
                <a:gd name="T23" fmla="*/ 0 h 396"/>
                <a:gd name="T24" fmla="*/ 0 w 117"/>
                <a:gd name="T25" fmla="*/ 0 h 396"/>
                <a:gd name="T26" fmla="*/ 0 w 117"/>
                <a:gd name="T27" fmla="*/ 0 h 396"/>
                <a:gd name="T28" fmla="*/ 0 w 117"/>
                <a:gd name="T29" fmla="*/ 0 h 396"/>
                <a:gd name="T30" fmla="*/ 0 w 117"/>
                <a:gd name="T31" fmla="*/ 0 h 396"/>
                <a:gd name="T32" fmla="*/ 0 w 117"/>
                <a:gd name="T33" fmla="*/ 0 h 396"/>
                <a:gd name="T34" fmla="*/ 0 w 117"/>
                <a:gd name="T35" fmla="*/ 0 h 396"/>
                <a:gd name="T36" fmla="*/ 0 w 117"/>
                <a:gd name="T37" fmla="*/ 0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396"/>
                <a:gd name="T59" fmla="*/ 117 w 117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396">
                  <a:moveTo>
                    <a:pt x="117" y="10"/>
                  </a:moveTo>
                  <a:lnTo>
                    <a:pt x="115" y="9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3" y="2"/>
                  </a:lnTo>
                  <a:lnTo>
                    <a:pt x="22" y="9"/>
                  </a:lnTo>
                  <a:lnTo>
                    <a:pt x="0" y="22"/>
                  </a:lnTo>
                  <a:lnTo>
                    <a:pt x="0" y="396"/>
                  </a:lnTo>
                  <a:lnTo>
                    <a:pt x="3" y="396"/>
                  </a:lnTo>
                  <a:lnTo>
                    <a:pt x="11" y="395"/>
                  </a:lnTo>
                  <a:lnTo>
                    <a:pt x="23" y="393"/>
                  </a:lnTo>
                  <a:lnTo>
                    <a:pt x="39" y="389"/>
                  </a:lnTo>
                  <a:lnTo>
                    <a:pt x="58" y="385"/>
                  </a:lnTo>
                  <a:lnTo>
                    <a:pt x="77" y="377"/>
                  </a:lnTo>
                  <a:lnTo>
                    <a:pt x="96" y="365"/>
                  </a:lnTo>
                  <a:lnTo>
                    <a:pt x="117" y="351"/>
                  </a:lnTo>
                  <a:lnTo>
                    <a:pt x="117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0" name="Freeform 302"/>
            <p:cNvSpPr>
              <a:spLocks/>
            </p:cNvSpPr>
            <p:nvPr/>
          </p:nvSpPr>
          <p:spPr bwMode="auto">
            <a:xfrm>
              <a:off x="4804" y="1572"/>
              <a:ext cx="11" cy="33"/>
            </a:xfrm>
            <a:custGeom>
              <a:avLst/>
              <a:gdLst>
                <a:gd name="T0" fmla="*/ 0 w 80"/>
                <a:gd name="T1" fmla="*/ 0 h 230"/>
                <a:gd name="T2" fmla="*/ 0 w 80"/>
                <a:gd name="T3" fmla="*/ 0 h 230"/>
                <a:gd name="T4" fmla="*/ 0 w 80"/>
                <a:gd name="T5" fmla="*/ 0 h 230"/>
                <a:gd name="T6" fmla="*/ 0 w 80"/>
                <a:gd name="T7" fmla="*/ 0 h 230"/>
                <a:gd name="T8" fmla="*/ 0 w 80"/>
                <a:gd name="T9" fmla="*/ 0 h 230"/>
                <a:gd name="T10" fmla="*/ 0 w 80"/>
                <a:gd name="T11" fmla="*/ 0 h 230"/>
                <a:gd name="T12" fmla="*/ 0 w 80"/>
                <a:gd name="T13" fmla="*/ 0 h 230"/>
                <a:gd name="T14" fmla="*/ 0 w 80"/>
                <a:gd name="T15" fmla="*/ 0 h 230"/>
                <a:gd name="T16" fmla="*/ 0 w 80"/>
                <a:gd name="T17" fmla="*/ 0 h 230"/>
                <a:gd name="T18" fmla="*/ 0 w 80"/>
                <a:gd name="T19" fmla="*/ 0 h 230"/>
                <a:gd name="T20" fmla="*/ 0 w 80"/>
                <a:gd name="T21" fmla="*/ 0 h 230"/>
                <a:gd name="T22" fmla="*/ 0 w 80"/>
                <a:gd name="T23" fmla="*/ 0 h 230"/>
                <a:gd name="T24" fmla="*/ 0 w 80"/>
                <a:gd name="T25" fmla="*/ 0 h 230"/>
                <a:gd name="T26" fmla="*/ 0 w 80"/>
                <a:gd name="T27" fmla="*/ 0 h 230"/>
                <a:gd name="T28" fmla="*/ 0 w 80"/>
                <a:gd name="T29" fmla="*/ 0 h 230"/>
                <a:gd name="T30" fmla="*/ 0 w 80"/>
                <a:gd name="T31" fmla="*/ 0 h 230"/>
                <a:gd name="T32" fmla="*/ 0 w 80"/>
                <a:gd name="T33" fmla="*/ 0 h 230"/>
                <a:gd name="T34" fmla="*/ 0 w 80"/>
                <a:gd name="T35" fmla="*/ 0 h 230"/>
                <a:gd name="T36" fmla="*/ 0 w 80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30"/>
                <a:gd name="T59" fmla="*/ 80 w 80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30">
                  <a:moveTo>
                    <a:pt x="80" y="7"/>
                  </a:moveTo>
                  <a:lnTo>
                    <a:pt x="78" y="6"/>
                  </a:lnTo>
                  <a:lnTo>
                    <a:pt x="73" y="5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5" y="7"/>
                  </a:lnTo>
                  <a:lnTo>
                    <a:pt x="0" y="15"/>
                  </a:lnTo>
                  <a:lnTo>
                    <a:pt x="0" y="230"/>
                  </a:lnTo>
                  <a:lnTo>
                    <a:pt x="3" y="230"/>
                  </a:lnTo>
                  <a:lnTo>
                    <a:pt x="7" y="229"/>
                  </a:lnTo>
                  <a:lnTo>
                    <a:pt x="16" y="228"/>
                  </a:lnTo>
                  <a:lnTo>
                    <a:pt x="27" y="225"/>
                  </a:lnTo>
                  <a:lnTo>
                    <a:pt x="39" y="222"/>
                  </a:lnTo>
                  <a:lnTo>
                    <a:pt x="53" y="216"/>
                  </a:lnTo>
                  <a:lnTo>
                    <a:pt x="67" y="208"/>
                  </a:lnTo>
                  <a:lnTo>
                    <a:pt x="80" y="199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1" name="Freeform 303"/>
            <p:cNvSpPr>
              <a:spLocks/>
            </p:cNvSpPr>
            <p:nvPr/>
          </p:nvSpPr>
          <p:spPr bwMode="auto">
            <a:xfrm>
              <a:off x="4942" y="1666"/>
              <a:ext cx="16" cy="17"/>
            </a:xfrm>
            <a:custGeom>
              <a:avLst/>
              <a:gdLst>
                <a:gd name="T0" fmla="*/ 0 w 117"/>
                <a:gd name="T1" fmla="*/ 0 h 117"/>
                <a:gd name="T2" fmla="*/ 0 w 117"/>
                <a:gd name="T3" fmla="*/ 0 h 117"/>
                <a:gd name="T4" fmla="*/ 0 w 117"/>
                <a:gd name="T5" fmla="*/ 0 h 117"/>
                <a:gd name="T6" fmla="*/ 0 w 117"/>
                <a:gd name="T7" fmla="*/ 0 h 117"/>
                <a:gd name="T8" fmla="*/ 0 w 117"/>
                <a:gd name="T9" fmla="*/ 0 h 117"/>
                <a:gd name="T10" fmla="*/ 0 w 117"/>
                <a:gd name="T11" fmla="*/ 0 h 117"/>
                <a:gd name="T12" fmla="*/ 0 w 117"/>
                <a:gd name="T13" fmla="*/ 0 h 117"/>
                <a:gd name="T14" fmla="*/ 0 w 117"/>
                <a:gd name="T15" fmla="*/ 0 h 117"/>
                <a:gd name="T16" fmla="*/ 0 w 117"/>
                <a:gd name="T17" fmla="*/ 0 h 117"/>
                <a:gd name="T18" fmla="*/ 0 w 117"/>
                <a:gd name="T19" fmla="*/ 0 h 117"/>
                <a:gd name="T20" fmla="*/ 0 w 117"/>
                <a:gd name="T21" fmla="*/ 0 h 117"/>
                <a:gd name="T22" fmla="*/ 0 w 117"/>
                <a:gd name="T23" fmla="*/ 0 h 117"/>
                <a:gd name="T24" fmla="*/ 0 w 117"/>
                <a:gd name="T25" fmla="*/ 0 h 117"/>
                <a:gd name="T26" fmla="*/ 0 w 117"/>
                <a:gd name="T27" fmla="*/ 0 h 117"/>
                <a:gd name="T28" fmla="*/ 0 w 117"/>
                <a:gd name="T29" fmla="*/ 0 h 117"/>
                <a:gd name="T30" fmla="*/ 0 w 117"/>
                <a:gd name="T31" fmla="*/ 0 h 117"/>
                <a:gd name="T32" fmla="*/ 0 w 117"/>
                <a:gd name="T33" fmla="*/ 0 h 117"/>
                <a:gd name="T34" fmla="*/ 0 w 117"/>
                <a:gd name="T35" fmla="*/ 0 h 117"/>
                <a:gd name="T36" fmla="*/ 0 w 117"/>
                <a:gd name="T37" fmla="*/ 0 h 117"/>
                <a:gd name="T38" fmla="*/ 0 w 117"/>
                <a:gd name="T39" fmla="*/ 0 h 117"/>
                <a:gd name="T40" fmla="*/ 0 w 117"/>
                <a:gd name="T41" fmla="*/ 0 h 117"/>
                <a:gd name="T42" fmla="*/ 0 w 117"/>
                <a:gd name="T43" fmla="*/ 0 h 117"/>
                <a:gd name="T44" fmla="*/ 0 w 117"/>
                <a:gd name="T45" fmla="*/ 0 h 117"/>
                <a:gd name="T46" fmla="*/ 0 w 117"/>
                <a:gd name="T47" fmla="*/ 0 h 117"/>
                <a:gd name="T48" fmla="*/ 0 w 117"/>
                <a:gd name="T49" fmla="*/ 0 h 117"/>
                <a:gd name="T50" fmla="*/ 0 w 117"/>
                <a:gd name="T51" fmla="*/ 0 h 117"/>
                <a:gd name="T52" fmla="*/ 0 w 117"/>
                <a:gd name="T53" fmla="*/ 0 h 117"/>
                <a:gd name="T54" fmla="*/ 0 w 117"/>
                <a:gd name="T55" fmla="*/ 0 h 117"/>
                <a:gd name="T56" fmla="*/ 0 w 117"/>
                <a:gd name="T57" fmla="*/ 0 h 117"/>
                <a:gd name="T58" fmla="*/ 0 w 117"/>
                <a:gd name="T59" fmla="*/ 0 h 117"/>
                <a:gd name="T60" fmla="*/ 0 w 117"/>
                <a:gd name="T61" fmla="*/ 0 h 117"/>
                <a:gd name="T62" fmla="*/ 0 w 117"/>
                <a:gd name="T63" fmla="*/ 0 h 117"/>
                <a:gd name="T64" fmla="*/ 0 w 117"/>
                <a:gd name="T65" fmla="*/ 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"/>
                <a:gd name="T100" fmla="*/ 0 h 117"/>
                <a:gd name="T101" fmla="*/ 117 w 117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" h="117">
                  <a:moveTo>
                    <a:pt x="58" y="117"/>
                  </a:moveTo>
                  <a:lnTo>
                    <a:pt x="70" y="116"/>
                  </a:lnTo>
                  <a:lnTo>
                    <a:pt x="81" y="112"/>
                  </a:lnTo>
                  <a:lnTo>
                    <a:pt x="90" y="106"/>
                  </a:lnTo>
                  <a:lnTo>
                    <a:pt x="100" y="100"/>
                  </a:lnTo>
                  <a:lnTo>
                    <a:pt x="106" y="90"/>
                  </a:lnTo>
                  <a:lnTo>
                    <a:pt x="112" y="81"/>
                  </a:lnTo>
                  <a:lnTo>
                    <a:pt x="116" y="70"/>
                  </a:lnTo>
                  <a:lnTo>
                    <a:pt x="117" y="58"/>
                  </a:lnTo>
                  <a:lnTo>
                    <a:pt x="116" y="46"/>
                  </a:lnTo>
                  <a:lnTo>
                    <a:pt x="112" y="35"/>
                  </a:lnTo>
                  <a:lnTo>
                    <a:pt x="106" y="25"/>
                  </a:lnTo>
                  <a:lnTo>
                    <a:pt x="100" y="17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6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0" y="90"/>
                  </a:lnTo>
                  <a:lnTo>
                    <a:pt x="17" y="100"/>
                  </a:lnTo>
                  <a:lnTo>
                    <a:pt x="26" y="106"/>
                  </a:lnTo>
                  <a:lnTo>
                    <a:pt x="36" y="112"/>
                  </a:lnTo>
                  <a:lnTo>
                    <a:pt x="47" y="116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2" name="Freeform 304"/>
            <p:cNvSpPr>
              <a:spLocks/>
            </p:cNvSpPr>
            <p:nvPr/>
          </p:nvSpPr>
          <p:spPr bwMode="auto">
            <a:xfrm>
              <a:off x="4890" y="1666"/>
              <a:ext cx="9" cy="9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0" y="56"/>
                  </a:lnTo>
                  <a:lnTo>
                    <a:pt x="50" y="49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8" y="49"/>
                  </a:lnTo>
                  <a:lnTo>
                    <a:pt x="17" y="56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3" name="Freeform 305"/>
            <p:cNvSpPr>
              <a:spLocks/>
            </p:cNvSpPr>
            <p:nvPr/>
          </p:nvSpPr>
          <p:spPr bwMode="auto">
            <a:xfrm>
              <a:off x="4905" y="1667"/>
              <a:ext cx="8" cy="8"/>
            </a:xfrm>
            <a:custGeom>
              <a:avLst/>
              <a:gdLst>
                <a:gd name="T0" fmla="*/ 0 w 58"/>
                <a:gd name="T1" fmla="*/ 0 h 59"/>
                <a:gd name="T2" fmla="*/ 0 w 58"/>
                <a:gd name="T3" fmla="*/ 0 h 59"/>
                <a:gd name="T4" fmla="*/ 0 w 58"/>
                <a:gd name="T5" fmla="*/ 0 h 59"/>
                <a:gd name="T6" fmla="*/ 0 w 58"/>
                <a:gd name="T7" fmla="*/ 0 h 59"/>
                <a:gd name="T8" fmla="*/ 0 w 58"/>
                <a:gd name="T9" fmla="*/ 0 h 59"/>
                <a:gd name="T10" fmla="*/ 0 w 58"/>
                <a:gd name="T11" fmla="*/ 0 h 59"/>
                <a:gd name="T12" fmla="*/ 0 w 58"/>
                <a:gd name="T13" fmla="*/ 0 h 59"/>
                <a:gd name="T14" fmla="*/ 0 w 58"/>
                <a:gd name="T15" fmla="*/ 0 h 59"/>
                <a:gd name="T16" fmla="*/ 0 w 58"/>
                <a:gd name="T17" fmla="*/ 0 h 59"/>
                <a:gd name="T18" fmla="*/ 0 w 58"/>
                <a:gd name="T19" fmla="*/ 0 h 59"/>
                <a:gd name="T20" fmla="*/ 0 w 58"/>
                <a:gd name="T21" fmla="*/ 0 h 59"/>
                <a:gd name="T22" fmla="*/ 0 w 58"/>
                <a:gd name="T23" fmla="*/ 0 h 59"/>
                <a:gd name="T24" fmla="*/ 0 w 58"/>
                <a:gd name="T25" fmla="*/ 0 h 59"/>
                <a:gd name="T26" fmla="*/ 0 w 58"/>
                <a:gd name="T27" fmla="*/ 0 h 59"/>
                <a:gd name="T28" fmla="*/ 0 w 58"/>
                <a:gd name="T29" fmla="*/ 0 h 59"/>
                <a:gd name="T30" fmla="*/ 0 w 58"/>
                <a:gd name="T31" fmla="*/ 0 h 59"/>
                <a:gd name="T32" fmla="*/ 0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59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4" name="Freeform 306"/>
            <p:cNvSpPr>
              <a:spLocks/>
            </p:cNvSpPr>
            <p:nvPr/>
          </p:nvSpPr>
          <p:spPr bwMode="auto">
            <a:xfrm>
              <a:off x="4849" y="1552"/>
              <a:ext cx="23" cy="114"/>
            </a:xfrm>
            <a:custGeom>
              <a:avLst/>
              <a:gdLst>
                <a:gd name="T0" fmla="*/ 0 w 166"/>
                <a:gd name="T1" fmla="*/ 0 h 800"/>
                <a:gd name="T2" fmla="*/ 0 w 166"/>
                <a:gd name="T3" fmla="*/ 0 h 800"/>
                <a:gd name="T4" fmla="*/ 0 w 166"/>
                <a:gd name="T5" fmla="*/ 0 h 800"/>
                <a:gd name="T6" fmla="*/ 0 w 166"/>
                <a:gd name="T7" fmla="*/ 0 h 800"/>
                <a:gd name="T8" fmla="*/ 0 w 166"/>
                <a:gd name="T9" fmla="*/ 0 h 800"/>
                <a:gd name="T10" fmla="*/ 0 w 166"/>
                <a:gd name="T11" fmla="*/ 0 h 800"/>
                <a:gd name="T12" fmla="*/ 0 w 166"/>
                <a:gd name="T13" fmla="*/ 0 h 800"/>
                <a:gd name="T14" fmla="*/ 0 w 166"/>
                <a:gd name="T15" fmla="*/ 0 h 800"/>
                <a:gd name="T16" fmla="*/ 0 w 166"/>
                <a:gd name="T17" fmla="*/ 0 h 800"/>
                <a:gd name="T18" fmla="*/ 0 w 166"/>
                <a:gd name="T19" fmla="*/ 0 h 800"/>
                <a:gd name="T20" fmla="*/ 0 w 166"/>
                <a:gd name="T21" fmla="*/ 0 h 800"/>
                <a:gd name="T22" fmla="*/ 0 w 166"/>
                <a:gd name="T23" fmla="*/ 0 h 800"/>
                <a:gd name="T24" fmla="*/ 0 w 166"/>
                <a:gd name="T25" fmla="*/ 0 h 800"/>
                <a:gd name="T26" fmla="*/ 0 w 166"/>
                <a:gd name="T27" fmla="*/ 0 h 800"/>
                <a:gd name="T28" fmla="*/ 0 w 166"/>
                <a:gd name="T29" fmla="*/ 0 h 800"/>
                <a:gd name="T30" fmla="*/ 0 w 166"/>
                <a:gd name="T31" fmla="*/ 0 h 800"/>
                <a:gd name="T32" fmla="*/ 0 w 166"/>
                <a:gd name="T33" fmla="*/ 0 h 800"/>
                <a:gd name="T34" fmla="*/ 0 w 166"/>
                <a:gd name="T35" fmla="*/ 0 h 800"/>
                <a:gd name="T36" fmla="*/ 0 w 166"/>
                <a:gd name="T37" fmla="*/ 0 h 800"/>
                <a:gd name="T38" fmla="*/ 0 w 166"/>
                <a:gd name="T39" fmla="*/ 0 h 800"/>
                <a:gd name="T40" fmla="*/ 0 w 166"/>
                <a:gd name="T41" fmla="*/ 0 h 800"/>
                <a:gd name="T42" fmla="*/ 0 w 166"/>
                <a:gd name="T43" fmla="*/ 0 h 800"/>
                <a:gd name="T44" fmla="*/ 0 w 166"/>
                <a:gd name="T45" fmla="*/ 0 h 800"/>
                <a:gd name="T46" fmla="*/ 0 w 166"/>
                <a:gd name="T47" fmla="*/ 0 h 800"/>
                <a:gd name="T48" fmla="*/ 0 w 166"/>
                <a:gd name="T49" fmla="*/ 0 h 800"/>
                <a:gd name="T50" fmla="*/ 0 w 166"/>
                <a:gd name="T51" fmla="*/ 0 h 8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6"/>
                <a:gd name="T79" fmla="*/ 0 h 800"/>
                <a:gd name="T80" fmla="*/ 166 w 166"/>
                <a:gd name="T81" fmla="*/ 800 h 8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6" h="800">
                  <a:moveTo>
                    <a:pt x="52" y="16"/>
                  </a:moveTo>
                  <a:lnTo>
                    <a:pt x="47" y="32"/>
                  </a:lnTo>
                  <a:lnTo>
                    <a:pt x="36" y="77"/>
                  </a:lnTo>
                  <a:lnTo>
                    <a:pt x="21" y="148"/>
                  </a:lnTo>
                  <a:lnTo>
                    <a:pt x="8" y="244"/>
                  </a:lnTo>
                  <a:lnTo>
                    <a:pt x="0" y="359"/>
                  </a:lnTo>
                  <a:lnTo>
                    <a:pt x="2" y="492"/>
                  </a:lnTo>
                  <a:lnTo>
                    <a:pt x="15" y="640"/>
                  </a:lnTo>
                  <a:lnTo>
                    <a:pt x="46" y="800"/>
                  </a:lnTo>
                  <a:lnTo>
                    <a:pt x="161" y="794"/>
                  </a:lnTo>
                  <a:lnTo>
                    <a:pt x="156" y="770"/>
                  </a:lnTo>
                  <a:lnTo>
                    <a:pt x="145" y="706"/>
                  </a:lnTo>
                  <a:lnTo>
                    <a:pt x="131" y="610"/>
                  </a:lnTo>
                  <a:lnTo>
                    <a:pt x="118" y="493"/>
                  </a:lnTo>
                  <a:lnTo>
                    <a:pt x="111" y="364"/>
                  </a:lnTo>
                  <a:lnTo>
                    <a:pt x="115" y="235"/>
                  </a:lnTo>
                  <a:lnTo>
                    <a:pt x="132" y="113"/>
                  </a:lnTo>
                  <a:lnTo>
                    <a:pt x="166" y="9"/>
                  </a:lnTo>
                  <a:lnTo>
                    <a:pt x="166" y="8"/>
                  </a:lnTo>
                  <a:lnTo>
                    <a:pt x="166" y="6"/>
                  </a:lnTo>
                  <a:lnTo>
                    <a:pt x="164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5" name="Freeform 307"/>
            <p:cNvSpPr>
              <a:spLocks/>
            </p:cNvSpPr>
            <p:nvPr/>
          </p:nvSpPr>
          <p:spPr bwMode="auto">
            <a:xfrm>
              <a:off x="4971" y="1538"/>
              <a:ext cx="32" cy="128"/>
            </a:xfrm>
            <a:custGeom>
              <a:avLst/>
              <a:gdLst>
                <a:gd name="T0" fmla="*/ 0 w 225"/>
                <a:gd name="T1" fmla="*/ 0 h 893"/>
                <a:gd name="T2" fmla="*/ 0 w 225"/>
                <a:gd name="T3" fmla="*/ 0 h 893"/>
                <a:gd name="T4" fmla="*/ 0 w 225"/>
                <a:gd name="T5" fmla="*/ 0 h 893"/>
                <a:gd name="T6" fmla="*/ 0 w 225"/>
                <a:gd name="T7" fmla="*/ 0 h 893"/>
                <a:gd name="T8" fmla="*/ 0 w 225"/>
                <a:gd name="T9" fmla="*/ 0 h 893"/>
                <a:gd name="T10" fmla="*/ 0 w 225"/>
                <a:gd name="T11" fmla="*/ 0 h 893"/>
                <a:gd name="T12" fmla="*/ 0 w 225"/>
                <a:gd name="T13" fmla="*/ 0 h 893"/>
                <a:gd name="T14" fmla="*/ 0 w 225"/>
                <a:gd name="T15" fmla="*/ 0 h 893"/>
                <a:gd name="T16" fmla="*/ 0 w 225"/>
                <a:gd name="T17" fmla="*/ 0 h 893"/>
                <a:gd name="T18" fmla="*/ 0 w 225"/>
                <a:gd name="T19" fmla="*/ 0 h 893"/>
                <a:gd name="T20" fmla="*/ 0 w 225"/>
                <a:gd name="T21" fmla="*/ 0 h 893"/>
                <a:gd name="T22" fmla="*/ 0 w 225"/>
                <a:gd name="T23" fmla="*/ 0 h 893"/>
                <a:gd name="T24" fmla="*/ 0 w 225"/>
                <a:gd name="T25" fmla="*/ 0 h 893"/>
                <a:gd name="T26" fmla="*/ 0 w 225"/>
                <a:gd name="T27" fmla="*/ 0 h 893"/>
                <a:gd name="T28" fmla="*/ 0 w 225"/>
                <a:gd name="T29" fmla="*/ 0 h 893"/>
                <a:gd name="T30" fmla="*/ 0 w 225"/>
                <a:gd name="T31" fmla="*/ 0 h 893"/>
                <a:gd name="T32" fmla="*/ 0 w 225"/>
                <a:gd name="T33" fmla="*/ 0 h 893"/>
                <a:gd name="T34" fmla="*/ 0 w 225"/>
                <a:gd name="T35" fmla="*/ 0 h 893"/>
                <a:gd name="T36" fmla="*/ 0 w 225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5"/>
                <a:gd name="T58" fmla="*/ 0 h 893"/>
                <a:gd name="T59" fmla="*/ 225 w 225"/>
                <a:gd name="T60" fmla="*/ 893 h 89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5" h="893">
                  <a:moveTo>
                    <a:pt x="225" y="6"/>
                  </a:moveTo>
                  <a:lnTo>
                    <a:pt x="219" y="12"/>
                  </a:lnTo>
                  <a:lnTo>
                    <a:pt x="204" y="35"/>
                  </a:lnTo>
                  <a:lnTo>
                    <a:pt x="185" y="82"/>
                  </a:lnTo>
                  <a:lnTo>
                    <a:pt x="165" y="158"/>
                  </a:lnTo>
                  <a:lnTo>
                    <a:pt x="149" y="270"/>
                  </a:lnTo>
                  <a:lnTo>
                    <a:pt x="141" y="427"/>
                  </a:lnTo>
                  <a:lnTo>
                    <a:pt x="146" y="631"/>
                  </a:lnTo>
                  <a:lnTo>
                    <a:pt x="168" y="893"/>
                  </a:lnTo>
                  <a:lnTo>
                    <a:pt x="41" y="893"/>
                  </a:lnTo>
                  <a:lnTo>
                    <a:pt x="36" y="867"/>
                  </a:lnTo>
                  <a:lnTo>
                    <a:pt x="26" y="794"/>
                  </a:lnTo>
                  <a:lnTo>
                    <a:pt x="13" y="686"/>
                  </a:lnTo>
                  <a:lnTo>
                    <a:pt x="3" y="554"/>
                  </a:lnTo>
                  <a:lnTo>
                    <a:pt x="0" y="408"/>
                  </a:lnTo>
                  <a:lnTo>
                    <a:pt x="6" y="260"/>
                  </a:lnTo>
                  <a:lnTo>
                    <a:pt x="30" y="121"/>
                  </a:lnTo>
                  <a:lnTo>
                    <a:pt x="73" y="0"/>
                  </a:lnTo>
                  <a:lnTo>
                    <a:pt x="225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6" name="Freeform 308"/>
            <p:cNvSpPr>
              <a:spLocks/>
            </p:cNvSpPr>
            <p:nvPr/>
          </p:nvSpPr>
          <p:spPr bwMode="auto">
            <a:xfrm>
              <a:off x="4849" y="1559"/>
              <a:ext cx="21" cy="100"/>
            </a:xfrm>
            <a:custGeom>
              <a:avLst/>
              <a:gdLst>
                <a:gd name="T0" fmla="*/ 0 w 145"/>
                <a:gd name="T1" fmla="*/ 0 h 699"/>
                <a:gd name="T2" fmla="*/ 0 w 145"/>
                <a:gd name="T3" fmla="*/ 0 h 699"/>
                <a:gd name="T4" fmla="*/ 0 w 145"/>
                <a:gd name="T5" fmla="*/ 0 h 699"/>
                <a:gd name="T6" fmla="*/ 0 w 145"/>
                <a:gd name="T7" fmla="*/ 0 h 699"/>
                <a:gd name="T8" fmla="*/ 0 w 145"/>
                <a:gd name="T9" fmla="*/ 0 h 699"/>
                <a:gd name="T10" fmla="*/ 0 w 145"/>
                <a:gd name="T11" fmla="*/ 0 h 699"/>
                <a:gd name="T12" fmla="*/ 0 w 145"/>
                <a:gd name="T13" fmla="*/ 0 h 699"/>
                <a:gd name="T14" fmla="*/ 0 w 145"/>
                <a:gd name="T15" fmla="*/ 0 h 699"/>
                <a:gd name="T16" fmla="*/ 0 w 145"/>
                <a:gd name="T17" fmla="*/ 0 h 699"/>
                <a:gd name="T18" fmla="*/ 0 w 145"/>
                <a:gd name="T19" fmla="*/ 0 h 699"/>
                <a:gd name="T20" fmla="*/ 0 w 145"/>
                <a:gd name="T21" fmla="*/ 0 h 699"/>
                <a:gd name="T22" fmla="*/ 0 w 145"/>
                <a:gd name="T23" fmla="*/ 0 h 699"/>
                <a:gd name="T24" fmla="*/ 0 w 145"/>
                <a:gd name="T25" fmla="*/ 0 h 699"/>
                <a:gd name="T26" fmla="*/ 0 w 145"/>
                <a:gd name="T27" fmla="*/ 0 h 699"/>
                <a:gd name="T28" fmla="*/ 0 w 145"/>
                <a:gd name="T29" fmla="*/ 0 h 699"/>
                <a:gd name="T30" fmla="*/ 0 w 145"/>
                <a:gd name="T31" fmla="*/ 0 h 699"/>
                <a:gd name="T32" fmla="*/ 0 w 145"/>
                <a:gd name="T33" fmla="*/ 0 h 699"/>
                <a:gd name="T34" fmla="*/ 0 w 145"/>
                <a:gd name="T35" fmla="*/ 0 h 699"/>
                <a:gd name="T36" fmla="*/ 0 w 145"/>
                <a:gd name="T37" fmla="*/ 0 h 699"/>
                <a:gd name="T38" fmla="*/ 0 w 145"/>
                <a:gd name="T39" fmla="*/ 0 h 699"/>
                <a:gd name="T40" fmla="*/ 0 w 145"/>
                <a:gd name="T41" fmla="*/ 0 h 699"/>
                <a:gd name="T42" fmla="*/ 0 w 145"/>
                <a:gd name="T43" fmla="*/ 0 h 699"/>
                <a:gd name="T44" fmla="*/ 0 w 145"/>
                <a:gd name="T45" fmla="*/ 0 h 699"/>
                <a:gd name="T46" fmla="*/ 0 w 145"/>
                <a:gd name="T47" fmla="*/ 0 h 699"/>
                <a:gd name="T48" fmla="*/ 0 w 145"/>
                <a:gd name="T49" fmla="*/ 0 h 699"/>
                <a:gd name="T50" fmla="*/ 0 w 145"/>
                <a:gd name="T51" fmla="*/ 0 h 6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5"/>
                <a:gd name="T79" fmla="*/ 0 h 699"/>
                <a:gd name="T80" fmla="*/ 145 w 145"/>
                <a:gd name="T81" fmla="*/ 699 h 6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5" h="699">
                  <a:moveTo>
                    <a:pt x="46" y="14"/>
                  </a:moveTo>
                  <a:lnTo>
                    <a:pt x="41" y="28"/>
                  </a:lnTo>
                  <a:lnTo>
                    <a:pt x="32" y="67"/>
                  </a:lnTo>
                  <a:lnTo>
                    <a:pt x="20" y="130"/>
                  </a:lnTo>
                  <a:lnTo>
                    <a:pt x="7" y="213"/>
                  </a:lnTo>
                  <a:lnTo>
                    <a:pt x="0" y="314"/>
                  </a:lnTo>
                  <a:lnTo>
                    <a:pt x="1" y="430"/>
                  </a:lnTo>
                  <a:lnTo>
                    <a:pt x="13" y="559"/>
                  </a:lnTo>
                  <a:lnTo>
                    <a:pt x="40" y="699"/>
                  </a:lnTo>
                  <a:lnTo>
                    <a:pt x="140" y="693"/>
                  </a:lnTo>
                  <a:lnTo>
                    <a:pt x="135" y="672"/>
                  </a:lnTo>
                  <a:lnTo>
                    <a:pt x="126" y="616"/>
                  </a:lnTo>
                  <a:lnTo>
                    <a:pt x="113" y="532"/>
                  </a:lnTo>
                  <a:lnTo>
                    <a:pt x="103" y="430"/>
                  </a:lnTo>
                  <a:lnTo>
                    <a:pt x="97" y="317"/>
                  </a:lnTo>
                  <a:lnTo>
                    <a:pt x="100" y="205"/>
                  </a:lnTo>
                  <a:lnTo>
                    <a:pt x="115" y="98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08" y="1"/>
                  </a:lnTo>
                  <a:lnTo>
                    <a:pt x="81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7" name="Freeform 309"/>
            <p:cNvSpPr>
              <a:spLocks/>
            </p:cNvSpPr>
            <p:nvPr/>
          </p:nvSpPr>
          <p:spPr bwMode="auto">
            <a:xfrm>
              <a:off x="4850" y="1566"/>
              <a:ext cx="18" cy="85"/>
            </a:xfrm>
            <a:custGeom>
              <a:avLst/>
              <a:gdLst>
                <a:gd name="T0" fmla="*/ 0 w 123"/>
                <a:gd name="T1" fmla="*/ 0 h 597"/>
                <a:gd name="T2" fmla="*/ 0 w 123"/>
                <a:gd name="T3" fmla="*/ 0 h 597"/>
                <a:gd name="T4" fmla="*/ 0 w 123"/>
                <a:gd name="T5" fmla="*/ 0 h 597"/>
                <a:gd name="T6" fmla="*/ 0 w 123"/>
                <a:gd name="T7" fmla="*/ 0 h 597"/>
                <a:gd name="T8" fmla="*/ 0 w 123"/>
                <a:gd name="T9" fmla="*/ 0 h 597"/>
                <a:gd name="T10" fmla="*/ 0 w 123"/>
                <a:gd name="T11" fmla="*/ 0 h 597"/>
                <a:gd name="T12" fmla="*/ 0 w 123"/>
                <a:gd name="T13" fmla="*/ 0 h 597"/>
                <a:gd name="T14" fmla="*/ 0 w 123"/>
                <a:gd name="T15" fmla="*/ 0 h 597"/>
                <a:gd name="T16" fmla="*/ 0 w 123"/>
                <a:gd name="T17" fmla="*/ 0 h 597"/>
                <a:gd name="T18" fmla="*/ 0 w 123"/>
                <a:gd name="T19" fmla="*/ 0 h 597"/>
                <a:gd name="T20" fmla="*/ 0 w 123"/>
                <a:gd name="T21" fmla="*/ 0 h 597"/>
                <a:gd name="T22" fmla="*/ 0 w 123"/>
                <a:gd name="T23" fmla="*/ 0 h 597"/>
                <a:gd name="T24" fmla="*/ 0 w 123"/>
                <a:gd name="T25" fmla="*/ 0 h 597"/>
                <a:gd name="T26" fmla="*/ 0 w 123"/>
                <a:gd name="T27" fmla="*/ 0 h 597"/>
                <a:gd name="T28" fmla="*/ 0 w 123"/>
                <a:gd name="T29" fmla="*/ 0 h 597"/>
                <a:gd name="T30" fmla="*/ 0 w 123"/>
                <a:gd name="T31" fmla="*/ 0 h 597"/>
                <a:gd name="T32" fmla="*/ 0 w 123"/>
                <a:gd name="T33" fmla="*/ 0 h 597"/>
                <a:gd name="T34" fmla="*/ 0 w 123"/>
                <a:gd name="T35" fmla="*/ 0 h 597"/>
                <a:gd name="T36" fmla="*/ 0 w 123"/>
                <a:gd name="T37" fmla="*/ 0 h 597"/>
                <a:gd name="T38" fmla="*/ 0 w 123"/>
                <a:gd name="T39" fmla="*/ 0 h 597"/>
                <a:gd name="T40" fmla="*/ 0 w 123"/>
                <a:gd name="T41" fmla="*/ 0 h 597"/>
                <a:gd name="T42" fmla="*/ 0 w 123"/>
                <a:gd name="T43" fmla="*/ 0 h 597"/>
                <a:gd name="T44" fmla="*/ 0 w 123"/>
                <a:gd name="T45" fmla="*/ 0 h 597"/>
                <a:gd name="T46" fmla="*/ 0 w 123"/>
                <a:gd name="T47" fmla="*/ 0 h 597"/>
                <a:gd name="T48" fmla="*/ 0 w 123"/>
                <a:gd name="T49" fmla="*/ 0 h 597"/>
                <a:gd name="T50" fmla="*/ 0 w 123"/>
                <a:gd name="T51" fmla="*/ 0 h 5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597"/>
                <a:gd name="T80" fmla="*/ 123 w 123"/>
                <a:gd name="T81" fmla="*/ 597 h 5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597">
                  <a:moveTo>
                    <a:pt x="39" y="12"/>
                  </a:moveTo>
                  <a:lnTo>
                    <a:pt x="35" y="23"/>
                  </a:lnTo>
                  <a:lnTo>
                    <a:pt x="26" y="57"/>
                  </a:lnTo>
                  <a:lnTo>
                    <a:pt x="16" y="111"/>
                  </a:lnTo>
                  <a:lnTo>
                    <a:pt x="6" y="181"/>
                  </a:lnTo>
                  <a:lnTo>
                    <a:pt x="0" y="267"/>
                  </a:lnTo>
                  <a:lnTo>
                    <a:pt x="1" y="367"/>
                  </a:lnTo>
                  <a:lnTo>
                    <a:pt x="11" y="477"/>
                  </a:lnTo>
                  <a:lnTo>
                    <a:pt x="34" y="597"/>
                  </a:lnTo>
                  <a:lnTo>
                    <a:pt x="119" y="591"/>
                  </a:lnTo>
                  <a:lnTo>
                    <a:pt x="115" y="574"/>
                  </a:lnTo>
                  <a:lnTo>
                    <a:pt x="107" y="526"/>
                  </a:lnTo>
                  <a:lnTo>
                    <a:pt x="97" y="454"/>
                  </a:lnTo>
                  <a:lnTo>
                    <a:pt x="88" y="367"/>
                  </a:lnTo>
                  <a:lnTo>
                    <a:pt x="82" y="272"/>
                  </a:lnTo>
                  <a:lnTo>
                    <a:pt x="84" y="175"/>
                  </a:lnTo>
                  <a:lnTo>
                    <a:pt x="97" y="84"/>
                  </a:lnTo>
                  <a:lnTo>
                    <a:pt x="123" y="7"/>
                  </a:lnTo>
                  <a:lnTo>
                    <a:pt x="123" y="6"/>
                  </a:lnTo>
                  <a:lnTo>
                    <a:pt x="123" y="5"/>
                  </a:lnTo>
                  <a:lnTo>
                    <a:pt x="121" y="3"/>
                  </a:lnTo>
                  <a:lnTo>
                    <a:pt x="117" y="0"/>
                  </a:lnTo>
                  <a:lnTo>
                    <a:pt x="106" y="0"/>
                  </a:lnTo>
                  <a:lnTo>
                    <a:pt x="91" y="2"/>
                  </a:lnTo>
                  <a:lnTo>
                    <a:pt x="70" y="5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8" name="Freeform 310"/>
            <p:cNvSpPr>
              <a:spLocks/>
            </p:cNvSpPr>
            <p:nvPr/>
          </p:nvSpPr>
          <p:spPr bwMode="auto">
            <a:xfrm>
              <a:off x="4851" y="1572"/>
              <a:ext cx="15" cy="71"/>
            </a:xfrm>
            <a:custGeom>
              <a:avLst/>
              <a:gdLst>
                <a:gd name="T0" fmla="*/ 0 w 103"/>
                <a:gd name="T1" fmla="*/ 0 h 492"/>
                <a:gd name="T2" fmla="*/ 0 w 103"/>
                <a:gd name="T3" fmla="*/ 0 h 492"/>
                <a:gd name="T4" fmla="*/ 0 w 103"/>
                <a:gd name="T5" fmla="*/ 0 h 492"/>
                <a:gd name="T6" fmla="*/ 0 w 103"/>
                <a:gd name="T7" fmla="*/ 0 h 492"/>
                <a:gd name="T8" fmla="*/ 0 w 103"/>
                <a:gd name="T9" fmla="*/ 0 h 492"/>
                <a:gd name="T10" fmla="*/ 0 w 103"/>
                <a:gd name="T11" fmla="*/ 0 h 492"/>
                <a:gd name="T12" fmla="*/ 0 w 103"/>
                <a:gd name="T13" fmla="*/ 0 h 492"/>
                <a:gd name="T14" fmla="*/ 0 w 103"/>
                <a:gd name="T15" fmla="*/ 0 h 492"/>
                <a:gd name="T16" fmla="*/ 0 w 103"/>
                <a:gd name="T17" fmla="*/ 0 h 492"/>
                <a:gd name="T18" fmla="*/ 0 w 103"/>
                <a:gd name="T19" fmla="*/ 0 h 492"/>
                <a:gd name="T20" fmla="*/ 0 w 103"/>
                <a:gd name="T21" fmla="*/ 0 h 492"/>
                <a:gd name="T22" fmla="*/ 0 w 103"/>
                <a:gd name="T23" fmla="*/ 0 h 492"/>
                <a:gd name="T24" fmla="*/ 0 w 103"/>
                <a:gd name="T25" fmla="*/ 0 h 492"/>
                <a:gd name="T26" fmla="*/ 0 w 103"/>
                <a:gd name="T27" fmla="*/ 0 h 492"/>
                <a:gd name="T28" fmla="*/ 0 w 103"/>
                <a:gd name="T29" fmla="*/ 0 h 492"/>
                <a:gd name="T30" fmla="*/ 0 w 103"/>
                <a:gd name="T31" fmla="*/ 0 h 492"/>
                <a:gd name="T32" fmla="*/ 0 w 103"/>
                <a:gd name="T33" fmla="*/ 0 h 492"/>
                <a:gd name="T34" fmla="*/ 0 w 103"/>
                <a:gd name="T35" fmla="*/ 0 h 492"/>
                <a:gd name="T36" fmla="*/ 0 w 103"/>
                <a:gd name="T37" fmla="*/ 0 h 492"/>
                <a:gd name="T38" fmla="*/ 0 w 103"/>
                <a:gd name="T39" fmla="*/ 0 h 492"/>
                <a:gd name="T40" fmla="*/ 0 w 103"/>
                <a:gd name="T41" fmla="*/ 0 h 492"/>
                <a:gd name="T42" fmla="*/ 0 w 103"/>
                <a:gd name="T43" fmla="*/ 0 h 492"/>
                <a:gd name="T44" fmla="*/ 0 w 103"/>
                <a:gd name="T45" fmla="*/ 0 h 492"/>
                <a:gd name="T46" fmla="*/ 0 w 103"/>
                <a:gd name="T47" fmla="*/ 0 h 492"/>
                <a:gd name="T48" fmla="*/ 0 w 103"/>
                <a:gd name="T49" fmla="*/ 0 h 492"/>
                <a:gd name="T50" fmla="*/ 0 w 103"/>
                <a:gd name="T51" fmla="*/ 0 h 4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3"/>
                <a:gd name="T79" fmla="*/ 0 h 492"/>
                <a:gd name="T80" fmla="*/ 103 w 103"/>
                <a:gd name="T81" fmla="*/ 492 h 4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3" h="492">
                  <a:moveTo>
                    <a:pt x="32" y="9"/>
                  </a:moveTo>
                  <a:lnTo>
                    <a:pt x="28" y="18"/>
                  </a:lnTo>
                  <a:lnTo>
                    <a:pt x="21" y="47"/>
                  </a:lnTo>
                  <a:lnTo>
                    <a:pt x="12" y="90"/>
                  </a:lnTo>
                  <a:lnTo>
                    <a:pt x="4" y="149"/>
                  </a:lnTo>
                  <a:lnTo>
                    <a:pt x="0" y="220"/>
                  </a:lnTo>
                  <a:lnTo>
                    <a:pt x="0" y="303"/>
                  </a:lnTo>
                  <a:lnTo>
                    <a:pt x="9" y="394"/>
                  </a:lnTo>
                  <a:lnTo>
                    <a:pt x="27" y="492"/>
                  </a:lnTo>
                  <a:lnTo>
                    <a:pt x="98" y="489"/>
                  </a:lnTo>
                  <a:lnTo>
                    <a:pt x="95" y="474"/>
                  </a:lnTo>
                  <a:lnTo>
                    <a:pt x="88" y="434"/>
                  </a:lnTo>
                  <a:lnTo>
                    <a:pt x="80" y="375"/>
                  </a:lnTo>
                  <a:lnTo>
                    <a:pt x="72" y="303"/>
                  </a:lnTo>
                  <a:lnTo>
                    <a:pt x="68" y="224"/>
                  </a:lnTo>
                  <a:lnTo>
                    <a:pt x="70" y="144"/>
                  </a:lnTo>
                  <a:lnTo>
                    <a:pt x="81" y="68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3" y="3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5" y="0"/>
                  </a:lnTo>
                  <a:lnTo>
                    <a:pt x="57" y="3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9" name="Freeform 311"/>
            <p:cNvSpPr>
              <a:spLocks/>
            </p:cNvSpPr>
            <p:nvPr/>
          </p:nvSpPr>
          <p:spPr bwMode="auto">
            <a:xfrm>
              <a:off x="4852" y="1579"/>
              <a:ext cx="12" cy="56"/>
            </a:xfrm>
            <a:custGeom>
              <a:avLst/>
              <a:gdLst>
                <a:gd name="T0" fmla="*/ 0 w 82"/>
                <a:gd name="T1" fmla="*/ 0 h 390"/>
                <a:gd name="T2" fmla="*/ 0 w 82"/>
                <a:gd name="T3" fmla="*/ 0 h 390"/>
                <a:gd name="T4" fmla="*/ 0 w 82"/>
                <a:gd name="T5" fmla="*/ 0 h 390"/>
                <a:gd name="T6" fmla="*/ 0 w 82"/>
                <a:gd name="T7" fmla="*/ 0 h 390"/>
                <a:gd name="T8" fmla="*/ 0 w 82"/>
                <a:gd name="T9" fmla="*/ 0 h 390"/>
                <a:gd name="T10" fmla="*/ 0 w 82"/>
                <a:gd name="T11" fmla="*/ 0 h 390"/>
                <a:gd name="T12" fmla="*/ 0 w 82"/>
                <a:gd name="T13" fmla="*/ 0 h 390"/>
                <a:gd name="T14" fmla="*/ 0 w 82"/>
                <a:gd name="T15" fmla="*/ 0 h 390"/>
                <a:gd name="T16" fmla="*/ 0 w 82"/>
                <a:gd name="T17" fmla="*/ 0 h 390"/>
                <a:gd name="T18" fmla="*/ 0 w 82"/>
                <a:gd name="T19" fmla="*/ 0 h 390"/>
                <a:gd name="T20" fmla="*/ 0 w 82"/>
                <a:gd name="T21" fmla="*/ 0 h 390"/>
                <a:gd name="T22" fmla="*/ 0 w 82"/>
                <a:gd name="T23" fmla="*/ 0 h 390"/>
                <a:gd name="T24" fmla="*/ 0 w 82"/>
                <a:gd name="T25" fmla="*/ 0 h 390"/>
                <a:gd name="T26" fmla="*/ 0 w 82"/>
                <a:gd name="T27" fmla="*/ 0 h 390"/>
                <a:gd name="T28" fmla="*/ 0 w 82"/>
                <a:gd name="T29" fmla="*/ 0 h 390"/>
                <a:gd name="T30" fmla="*/ 0 w 82"/>
                <a:gd name="T31" fmla="*/ 0 h 390"/>
                <a:gd name="T32" fmla="*/ 0 w 82"/>
                <a:gd name="T33" fmla="*/ 0 h 390"/>
                <a:gd name="T34" fmla="*/ 0 w 82"/>
                <a:gd name="T35" fmla="*/ 0 h 390"/>
                <a:gd name="T36" fmla="*/ 0 w 82"/>
                <a:gd name="T37" fmla="*/ 0 h 390"/>
                <a:gd name="T38" fmla="*/ 0 w 82"/>
                <a:gd name="T39" fmla="*/ 0 h 390"/>
                <a:gd name="T40" fmla="*/ 0 w 82"/>
                <a:gd name="T41" fmla="*/ 0 h 390"/>
                <a:gd name="T42" fmla="*/ 0 w 82"/>
                <a:gd name="T43" fmla="*/ 0 h 390"/>
                <a:gd name="T44" fmla="*/ 0 w 82"/>
                <a:gd name="T45" fmla="*/ 0 h 390"/>
                <a:gd name="T46" fmla="*/ 0 w 82"/>
                <a:gd name="T47" fmla="*/ 0 h 390"/>
                <a:gd name="T48" fmla="*/ 0 w 82"/>
                <a:gd name="T49" fmla="*/ 0 h 390"/>
                <a:gd name="T50" fmla="*/ 0 w 82"/>
                <a:gd name="T51" fmla="*/ 0 h 3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390"/>
                <a:gd name="T80" fmla="*/ 82 w 82"/>
                <a:gd name="T81" fmla="*/ 390 h 3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390">
                  <a:moveTo>
                    <a:pt x="25" y="8"/>
                  </a:moveTo>
                  <a:lnTo>
                    <a:pt x="23" y="16"/>
                  </a:lnTo>
                  <a:lnTo>
                    <a:pt x="17" y="38"/>
                  </a:lnTo>
                  <a:lnTo>
                    <a:pt x="11" y="72"/>
                  </a:lnTo>
                  <a:lnTo>
                    <a:pt x="4" y="118"/>
                  </a:lnTo>
                  <a:lnTo>
                    <a:pt x="0" y="174"/>
                  </a:lnTo>
                  <a:lnTo>
                    <a:pt x="0" y="240"/>
                  </a:lnTo>
                  <a:lnTo>
                    <a:pt x="7" y="312"/>
                  </a:lnTo>
                  <a:lnTo>
                    <a:pt x="22" y="390"/>
                  </a:lnTo>
                  <a:lnTo>
                    <a:pt x="78" y="387"/>
                  </a:lnTo>
                  <a:lnTo>
                    <a:pt x="76" y="375"/>
                  </a:lnTo>
                  <a:lnTo>
                    <a:pt x="70" y="343"/>
                  </a:lnTo>
                  <a:lnTo>
                    <a:pt x="63" y="297"/>
                  </a:lnTo>
                  <a:lnTo>
                    <a:pt x="57" y="240"/>
                  </a:lnTo>
                  <a:lnTo>
                    <a:pt x="54" y="178"/>
                  </a:lnTo>
                  <a:lnTo>
                    <a:pt x="56" y="113"/>
                  </a:lnTo>
                  <a:lnTo>
                    <a:pt x="64" y="55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46" y="3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0" name="Freeform 312"/>
            <p:cNvSpPr>
              <a:spLocks/>
            </p:cNvSpPr>
            <p:nvPr/>
          </p:nvSpPr>
          <p:spPr bwMode="auto">
            <a:xfrm>
              <a:off x="4853" y="1586"/>
              <a:ext cx="8" cy="41"/>
            </a:xfrm>
            <a:custGeom>
              <a:avLst/>
              <a:gdLst>
                <a:gd name="T0" fmla="*/ 0 w 59"/>
                <a:gd name="T1" fmla="*/ 0 h 288"/>
                <a:gd name="T2" fmla="*/ 0 w 59"/>
                <a:gd name="T3" fmla="*/ 0 h 288"/>
                <a:gd name="T4" fmla="*/ 0 w 59"/>
                <a:gd name="T5" fmla="*/ 0 h 288"/>
                <a:gd name="T6" fmla="*/ 0 w 59"/>
                <a:gd name="T7" fmla="*/ 0 h 288"/>
                <a:gd name="T8" fmla="*/ 0 w 59"/>
                <a:gd name="T9" fmla="*/ 0 h 288"/>
                <a:gd name="T10" fmla="*/ 0 w 59"/>
                <a:gd name="T11" fmla="*/ 0 h 288"/>
                <a:gd name="T12" fmla="*/ 0 w 59"/>
                <a:gd name="T13" fmla="*/ 0 h 288"/>
                <a:gd name="T14" fmla="*/ 0 w 59"/>
                <a:gd name="T15" fmla="*/ 0 h 288"/>
                <a:gd name="T16" fmla="*/ 0 w 59"/>
                <a:gd name="T17" fmla="*/ 0 h 288"/>
                <a:gd name="T18" fmla="*/ 0 w 59"/>
                <a:gd name="T19" fmla="*/ 0 h 288"/>
                <a:gd name="T20" fmla="*/ 0 w 59"/>
                <a:gd name="T21" fmla="*/ 0 h 288"/>
                <a:gd name="T22" fmla="*/ 0 w 59"/>
                <a:gd name="T23" fmla="*/ 0 h 288"/>
                <a:gd name="T24" fmla="*/ 0 w 59"/>
                <a:gd name="T25" fmla="*/ 0 h 288"/>
                <a:gd name="T26" fmla="*/ 0 w 59"/>
                <a:gd name="T27" fmla="*/ 0 h 288"/>
                <a:gd name="T28" fmla="*/ 0 w 59"/>
                <a:gd name="T29" fmla="*/ 0 h 288"/>
                <a:gd name="T30" fmla="*/ 0 w 59"/>
                <a:gd name="T31" fmla="*/ 0 h 288"/>
                <a:gd name="T32" fmla="*/ 0 w 59"/>
                <a:gd name="T33" fmla="*/ 0 h 288"/>
                <a:gd name="T34" fmla="*/ 0 w 59"/>
                <a:gd name="T35" fmla="*/ 0 h 288"/>
                <a:gd name="T36" fmla="*/ 0 w 59"/>
                <a:gd name="T37" fmla="*/ 0 h 288"/>
                <a:gd name="T38" fmla="*/ 0 w 59"/>
                <a:gd name="T39" fmla="*/ 0 h 288"/>
                <a:gd name="T40" fmla="*/ 0 w 59"/>
                <a:gd name="T41" fmla="*/ 0 h 288"/>
                <a:gd name="T42" fmla="*/ 0 w 59"/>
                <a:gd name="T43" fmla="*/ 0 h 288"/>
                <a:gd name="T44" fmla="*/ 0 w 59"/>
                <a:gd name="T45" fmla="*/ 0 h 288"/>
                <a:gd name="T46" fmla="*/ 0 w 59"/>
                <a:gd name="T47" fmla="*/ 0 h 288"/>
                <a:gd name="T48" fmla="*/ 0 w 59"/>
                <a:gd name="T49" fmla="*/ 0 h 288"/>
                <a:gd name="T50" fmla="*/ 0 w 59"/>
                <a:gd name="T51" fmla="*/ 0 h 2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9"/>
                <a:gd name="T79" fmla="*/ 0 h 288"/>
                <a:gd name="T80" fmla="*/ 59 w 59"/>
                <a:gd name="T81" fmla="*/ 288 h 28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9" h="288">
                  <a:moveTo>
                    <a:pt x="18" y="6"/>
                  </a:moveTo>
                  <a:lnTo>
                    <a:pt x="17" y="11"/>
                  </a:lnTo>
                  <a:lnTo>
                    <a:pt x="13" y="27"/>
                  </a:lnTo>
                  <a:lnTo>
                    <a:pt x="7" y="53"/>
                  </a:lnTo>
                  <a:lnTo>
                    <a:pt x="2" y="87"/>
                  </a:lnTo>
                  <a:lnTo>
                    <a:pt x="0" y="130"/>
                  </a:lnTo>
                  <a:lnTo>
                    <a:pt x="0" y="177"/>
                  </a:lnTo>
                  <a:lnTo>
                    <a:pt x="5" y="231"/>
                  </a:lnTo>
                  <a:lnTo>
                    <a:pt x="16" y="288"/>
                  </a:lnTo>
                  <a:lnTo>
                    <a:pt x="57" y="286"/>
                  </a:lnTo>
                  <a:lnTo>
                    <a:pt x="56" y="278"/>
                  </a:lnTo>
                  <a:lnTo>
                    <a:pt x="51" y="254"/>
                  </a:lnTo>
                  <a:lnTo>
                    <a:pt x="47" y="219"/>
                  </a:lnTo>
                  <a:lnTo>
                    <a:pt x="42" y="177"/>
                  </a:lnTo>
                  <a:lnTo>
                    <a:pt x="40" y="131"/>
                  </a:lnTo>
                  <a:lnTo>
                    <a:pt x="41" y="84"/>
                  </a:lnTo>
                  <a:lnTo>
                    <a:pt x="47" y="40"/>
                  </a:lnTo>
                  <a:lnTo>
                    <a:pt x="59" y="3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1" name="Freeform 313"/>
            <p:cNvSpPr>
              <a:spLocks/>
            </p:cNvSpPr>
            <p:nvPr/>
          </p:nvSpPr>
          <p:spPr bwMode="auto">
            <a:xfrm>
              <a:off x="4972" y="1546"/>
              <a:ext cx="28" cy="111"/>
            </a:xfrm>
            <a:custGeom>
              <a:avLst/>
              <a:gdLst>
                <a:gd name="T0" fmla="*/ 0 w 198"/>
                <a:gd name="T1" fmla="*/ 0 h 779"/>
                <a:gd name="T2" fmla="*/ 0 w 198"/>
                <a:gd name="T3" fmla="*/ 0 h 779"/>
                <a:gd name="T4" fmla="*/ 0 w 198"/>
                <a:gd name="T5" fmla="*/ 0 h 779"/>
                <a:gd name="T6" fmla="*/ 0 w 198"/>
                <a:gd name="T7" fmla="*/ 0 h 779"/>
                <a:gd name="T8" fmla="*/ 0 w 198"/>
                <a:gd name="T9" fmla="*/ 0 h 779"/>
                <a:gd name="T10" fmla="*/ 0 w 198"/>
                <a:gd name="T11" fmla="*/ 0 h 779"/>
                <a:gd name="T12" fmla="*/ 0 w 198"/>
                <a:gd name="T13" fmla="*/ 0 h 779"/>
                <a:gd name="T14" fmla="*/ 0 w 198"/>
                <a:gd name="T15" fmla="*/ 0 h 779"/>
                <a:gd name="T16" fmla="*/ 0 w 198"/>
                <a:gd name="T17" fmla="*/ 0 h 779"/>
                <a:gd name="T18" fmla="*/ 0 w 198"/>
                <a:gd name="T19" fmla="*/ 0 h 779"/>
                <a:gd name="T20" fmla="*/ 0 w 198"/>
                <a:gd name="T21" fmla="*/ 0 h 779"/>
                <a:gd name="T22" fmla="*/ 0 w 198"/>
                <a:gd name="T23" fmla="*/ 0 h 779"/>
                <a:gd name="T24" fmla="*/ 0 w 198"/>
                <a:gd name="T25" fmla="*/ 0 h 779"/>
                <a:gd name="T26" fmla="*/ 0 w 198"/>
                <a:gd name="T27" fmla="*/ 0 h 779"/>
                <a:gd name="T28" fmla="*/ 0 w 198"/>
                <a:gd name="T29" fmla="*/ 0 h 779"/>
                <a:gd name="T30" fmla="*/ 0 w 198"/>
                <a:gd name="T31" fmla="*/ 0 h 779"/>
                <a:gd name="T32" fmla="*/ 0 w 198"/>
                <a:gd name="T33" fmla="*/ 0 h 779"/>
                <a:gd name="T34" fmla="*/ 0 w 198"/>
                <a:gd name="T35" fmla="*/ 0 h 779"/>
                <a:gd name="T36" fmla="*/ 0 w 198"/>
                <a:gd name="T37" fmla="*/ 0 h 7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8"/>
                <a:gd name="T58" fmla="*/ 0 h 779"/>
                <a:gd name="T59" fmla="*/ 198 w 198"/>
                <a:gd name="T60" fmla="*/ 779 h 7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8" h="779">
                  <a:moveTo>
                    <a:pt x="198" y="6"/>
                  </a:moveTo>
                  <a:lnTo>
                    <a:pt x="194" y="12"/>
                  </a:lnTo>
                  <a:lnTo>
                    <a:pt x="180" y="31"/>
                  </a:lnTo>
                  <a:lnTo>
                    <a:pt x="163" y="72"/>
                  </a:lnTo>
                  <a:lnTo>
                    <a:pt x="146" y="138"/>
                  </a:lnTo>
                  <a:lnTo>
                    <a:pt x="132" y="236"/>
                  </a:lnTo>
                  <a:lnTo>
                    <a:pt x="125" y="373"/>
                  </a:lnTo>
                  <a:lnTo>
                    <a:pt x="130" y="551"/>
                  </a:lnTo>
                  <a:lnTo>
                    <a:pt x="148" y="779"/>
                  </a:lnTo>
                  <a:lnTo>
                    <a:pt x="37" y="779"/>
                  </a:lnTo>
                  <a:lnTo>
                    <a:pt x="34" y="756"/>
                  </a:lnTo>
                  <a:lnTo>
                    <a:pt x="23" y="693"/>
                  </a:lnTo>
                  <a:lnTo>
                    <a:pt x="13" y="599"/>
                  </a:lnTo>
                  <a:lnTo>
                    <a:pt x="4" y="483"/>
                  </a:lnTo>
                  <a:lnTo>
                    <a:pt x="0" y="357"/>
                  </a:lnTo>
                  <a:lnTo>
                    <a:pt x="7" y="227"/>
                  </a:lnTo>
                  <a:lnTo>
                    <a:pt x="27" y="105"/>
                  </a:lnTo>
                  <a:lnTo>
                    <a:pt x="65" y="0"/>
                  </a:lnTo>
                  <a:lnTo>
                    <a:pt x="198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2" name="Freeform 314"/>
            <p:cNvSpPr>
              <a:spLocks/>
            </p:cNvSpPr>
            <p:nvPr/>
          </p:nvSpPr>
          <p:spPr bwMode="auto">
            <a:xfrm>
              <a:off x="4973" y="1553"/>
              <a:ext cx="24" cy="96"/>
            </a:xfrm>
            <a:custGeom>
              <a:avLst/>
              <a:gdLst>
                <a:gd name="T0" fmla="*/ 0 w 169"/>
                <a:gd name="T1" fmla="*/ 0 h 666"/>
                <a:gd name="T2" fmla="*/ 0 w 169"/>
                <a:gd name="T3" fmla="*/ 0 h 666"/>
                <a:gd name="T4" fmla="*/ 0 w 169"/>
                <a:gd name="T5" fmla="*/ 0 h 666"/>
                <a:gd name="T6" fmla="*/ 0 w 169"/>
                <a:gd name="T7" fmla="*/ 0 h 666"/>
                <a:gd name="T8" fmla="*/ 0 w 169"/>
                <a:gd name="T9" fmla="*/ 0 h 666"/>
                <a:gd name="T10" fmla="*/ 0 w 169"/>
                <a:gd name="T11" fmla="*/ 0 h 666"/>
                <a:gd name="T12" fmla="*/ 0 w 169"/>
                <a:gd name="T13" fmla="*/ 0 h 666"/>
                <a:gd name="T14" fmla="*/ 0 w 169"/>
                <a:gd name="T15" fmla="*/ 0 h 666"/>
                <a:gd name="T16" fmla="*/ 0 w 169"/>
                <a:gd name="T17" fmla="*/ 0 h 666"/>
                <a:gd name="T18" fmla="*/ 0 w 169"/>
                <a:gd name="T19" fmla="*/ 0 h 666"/>
                <a:gd name="T20" fmla="*/ 0 w 169"/>
                <a:gd name="T21" fmla="*/ 0 h 666"/>
                <a:gd name="T22" fmla="*/ 0 w 169"/>
                <a:gd name="T23" fmla="*/ 0 h 666"/>
                <a:gd name="T24" fmla="*/ 0 w 169"/>
                <a:gd name="T25" fmla="*/ 0 h 666"/>
                <a:gd name="T26" fmla="*/ 0 w 169"/>
                <a:gd name="T27" fmla="*/ 0 h 666"/>
                <a:gd name="T28" fmla="*/ 0 w 169"/>
                <a:gd name="T29" fmla="*/ 0 h 666"/>
                <a:gd name="T30" fmla="*/ 0 w 169"/>
                <a:gd name="T31" fmla="*/ 0 h 666"/>
                <a:gd name="T32" fmla="*/ 0 w 169"/>
                <a:gd name="T33" fmla="*/ 0 h 666"/>
                <a:gd name="T34" fmla="*/ 0 w 169"/>
                <a:gd name="T35" fmla="*/ 0 h 666"/>
                <a:gd name="T36" fmla="*/ 0 w 169"/>
                <a:gd name="T37" fmla="*/ 0 h 6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9"/>
                <a:gd name="T58" fmla="*/ 0 h 666"/>
                <a:gd name="T59" fmla="*/ 169 w 169"/>
                <a:gd name="T60" fmla="*/ 666 h 6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9" h="666">
                  <a:moveTo>
                    <a:pt x="169" y="5"/>
                  </a:moveTo>
                  <a:lnTo>
                    <a:pt x="164" y="10"/>
                  </a:lnTo>
                  <a:lnTo>
                    <a:pt x="154" y="27"/>
                  </a:lnTo>
                  <a:lnTo>
                    <a:pt x="139" y="61"/>
                  </a:lnTo>
                  <a:lnTo>
                    <a:pt x="124" y="118"/>
                  </a:lnTo>
                  <a:lnTo>
                    <a:pt x="113" y="201"/>
                  </a:lnTo>
                  <a:lnTo>
                    <a:pt x="107" y="318"/>
                  </a:lnTo>
                  <a:lnTo>
                    <a:pt x="110" y="470"/>
                  </a:lnTo>
                  <a:lnTo>
                    <a:pt x="126" y="666"/>
                  </a:lnTo>
                  <a:lnTo>
                    <a:pt x="31" y="666"/>
                  </a:lnTo>
                  <a:lnTo>
                    <a:pt x="28" y="646"/>
                  </a:lnTo>
                  <a:lnTo>
                    <a:pt x="20" y="592"/>
                  </a:lnTo>
                  <a:lnTo>
                    <a:pt x="11" y="512"/>
                  </a:lnTo>
                  <a:lnTo>
                    <a:pt x="3" y="413"/>
                  </a:lnTo>
                  <a:lnTo>
                    <a:pt x="0" y="305"/>
                  </a:lnTo>
                  <a:lnTo>
                    <a:pt x="6" y="195"/>
                  </a:lnTo>
                  <a:lnTo>
                    <a:pt x="23" y="90"/>
                  </a:lnTo>
                  <a:lnTo>
                    <a:pt x="55" y="0"/>
                  </a:lnTo>
                  <a:lnTo>
                    <a:pt x="169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3" name="Freeform 315"/>
            <p:cNvSpPr>
              <a:spLocks/>
            </p:cNvSpPr>
            <p:nvPr/>
          </p:nvSpPr>
          <p:spPr bwMode="auto">
            <a:xfrm>
              <a:off x="4974" y="1561"/>
              <a:ext cx="20" cy="79"/>
            </a:xfrm>
            <a:custGeom>
              <a:avLst/>
              <a:gdLst>
                <a:gd name="T0" fmla="*/ 0 w 140"/>
                <a:gd name="T1" fmla="*/ 0 h 551"/>
                <a:gd name="T2" fmla="*/ 0 w 140"/>
                <a:gd name="T3" fmla="*/ 0 h 551"/>
                <a:gd name="T4" fmla="*/ 0 w 140"/>
                <a:gd name="T5" fmla="*/ 0 h 551"/>
                <a:gd name="T6" fmla="*/ 0 w 140"/>
                <a:gd name="T7" fmla="*/ 0 h 551"/>
                <a:gd name="T8" fmla="*/ 0 w 140"/>
                <a:gd name="T9" fmla="*/ 0 h 551"/>
                <a:gd name="T10" fmla="*/ 0 w 140"/>
                <a:gd name="T11" fmla="*/ 0 h 551"/>
                <a:gd name="T12" fmla="*/ 0 w 140"/>
                <a:gd name="T13" fmla="*/ 0 h 551"/>
                <a:gd name="T14" fmla="*/ 0 w 140"/>
                <a:gd name="T15" fmla="*/ 0 h 551"/>
                <a:gd name="T16" fmla="*/ 0 w 140"/>
                <a:gd name="T17" fmla="*/ 0 h 551"/>
                <a:gd name="T18" fmla="*/ 0 w 140"/>
                <a:gd name="T19" fmla="*/ 0 h 551"/>
                <a:gd name="T20" fmla="*/ 0 w 140"/>
                <a:gd name="T21" fmla="*/ 0 h 551"/>
                <a:gd name="T22" fmla="*/ 0 w 140"/>
                <a:gd name="T23" fmla="*/ 0 h 551"/>
                <a:gd name="T24" fmla="*/ 0 w 140"/>
                <a:gd name="T25" fmla="*/ 0 h 551"/>
                <a:gd name="T26" fmla="*/ 0 w 140"/>
                <a:gd name="T27" fmla="*/ 0 h 551"/>
                <a:gd name="T28" fmla="*/ 0 w 140"/>
                <a:gd name="T29" fmla="*/ 0 h 551"/>
                <a:gd name="T30" fmla="*/ 0 w 140"/>
                <a:gd name="T31" fmla="*/ 0 h 551"/>
                <a:gd name="T32" fmla="*/ 0 w 140"/>
                <a:gd name="T33" fmla="*/ 0 h 551"/>
                <a:gd name="T34" fmla="*/ 0 w 140"/>
                <a:gd name="T35" fmla="*/ 0 h 551"/>
                <a:gd name="T36" fmla="*/ 0 w 140"/>
                <a:gd name="T37" fmla="*/ 0 h 5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"/>
                <a:gd name="T58" fmla="*/ 0 h 551"/>
                <a:gd name="T59" fmla="*/ 140 w 140"/>
                <a:gd name="T60" fmla="*/ 551 h 5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" h="551">
                  <a:moveTo>
                    <a:pt x="140" y="5"/>
                  </a:moveTo>
                  <a:lnTo>
                    <a:pt x="136" y="8"/>
                  </a:lnTo>
                  <a:lnTo>
                    <a:pt x="127" y="23"/>
                  </a:lnTo>
                  <a:lnTo>
                    <a:pt x="116" y="51"/>
                  </a:lnTo>
                  <a:lnTo>
                    <a:pt x="103" y="98"/>
                  </a:lnTo>
                  <a:lnTo>
                    <a:pt x="94" y="167"/>
                  </a:lnTo>
                  <a:lnTo>
                    <a:pt x="90" y="264"/>
                  </a:lnTo>
                  <a:lnTo>
                    <a:pt x="92" y="390"/>
                  </a:lnTo>
                  <a:lnTo>
                    <a:pt x="106" y="551"/>
                  </a:lnTo>
                  <a:lnTo>
                    <a:pt x="27" y="551"/>
                  </a:lnTo>
                  <a:lnTo>
                    <a:pt x="24" y="535"/>
                  </a:lnTo>
                  <a:lnTo>
                    <a:pt x="17" y="490"/>
                  </a:lnTo>
                  <a:lnTo>
                    <a:pt x="9" y="423"/>
                  </a:lnTo>
                  <a:lnTo>
                    <a:pt x="3" y="342"/>
                  </a:lnTo>
                  <a:lnTo>
                    <a:pt x="0" y="252"/>
                  </a:lnTo>
                  <a:lnTo>
                    <a:pt x="5" y="161"/>
                  </a:lnTo>
                  <a:lnTo>
                    <a:pt x="20" y="75"/>
                  </a:lnTo>
                  <a:lnTo>
                    <a:pt x="46" y="0"/>
                  </a:lnTo>
                  <a:lnTo>
                    <a:pt x="140" y="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4" name="Freeform 316"/>
            <p:cNvSpPr>
              <a:spLocks/>
            </p:cNvSpPr>
            <p:nvPr/>
          </p:nvSpPr>
          <p:spPr bwMode="auto">
            <a:xfrm>
              <a:off x="4975" y="1569"/>
              <a:ext cx="16" cy="62"/>
            </a:xfrm>
            <a:custGeom>
              <a:avLst/>
              <a:gdLst>
                <a:gd name="T0" fmla="*/ 0 w 111"/>
                <a:gd name="T1" fmla="*/ 0 h 437"/>
                <a:gd name="T2" fmla="*/ 0 w 111"/>
                <a:gd name="T3" fmla="*/ 0 h 437"/>
                <a:gd name="T4" fmla="*/ 0 w 111"/>
                <a:gd name="T5" fmla="*/ 0 h 437"/>
                <a:gd name="T6" fmla="*/ 0 w 111"/>
                <a:gd name="T7" fmla="*/ 0 h 437"/>
                <a:gd name="T8" fmla="*/ 0 w 111"/>
                <a:gd name="T9" fmla="*/ 0 h 437"/>
                <a:gd name="T10" fmla="*/ 0 w 111"/>
                <a:gd name="T11" fmla="*/ 0 h 437"/>
                <a:gd name="T12" fmla="*/ 0 w 111"/>
                <a:gd name="T13" fmla="*/ 0 h 437"/>
                <a:gd name="T14" fmla="*/ 0 w 111"/>
                <a:gd name="T15" fmla="*/ 0 h 437"/>
                <a:gd name="T16" fmla="*/ 0 w 111"/>
                <a:gd name="T17" fmla="*/ 0 h 437"/>
                <a:gd name="T18" fmla="*/ 0 w 111"/>
                <a:gd name="T19" fmla="*/ 0 h 437"/>
                <a:gd name="T20" fmla="*/ 0 w 111"/>
                <a:gd name="T21" fmla="*/ 0 h 437"/>
                <a:gd name="T22" fmla="*/ 0 w 111"/>
                <a:gd name="T23" fmla="*/ 0 h 437"/>
                <a:gd name="T24" fmla="*/ 0 w 111"/>
                <a:gd name="T25" fmla="*/ 0 h 437"/>
                <a:gd name="T26" fmla="*/ 0 w 111"/>
                <a:gd name="T27" fmla="*/ 0 h 437"/>
                <a:gd name="T28" fmla="*/ 0 w 111"/>
                <a:gd name="T29" fmla="*/ 0 h 437"/>
                <a:gd name="T30" fmla="*/ 0 w 111"/>
                <a:gd name="T31" fmla="*/ 0 h 437"/>
                <a:gd name="T32" fmla="*/ 0 w 111"/>
                <a:gd name="T33" fmla="*/ 0 h 437"/>
                <a:gd name="T34" fmla="*/ 0 w 111"/>
                <a:gd name="T35" fmla="*/ 0 h 437"/>
                <a:gd name="T36" fmla="*/ 0 w 111"/>
                <a:gd name="T37" fmla="*/ 0 h 4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437"/>
                <a:gd name="T59" fmla="*/ 111 w 111"/>
                <a:gd name="T60" fmla="*/ 437 h 4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437">
                  <a:moveTo>
                    <a:pt x="111" y="4"/>
                  </a:moveTo>
                  <a:lnTo>
                    <a:pt x="108" y="7"/>
                  </a:lnTo>
                  <a:lnTo>
                    <a:pt x="101" y="18"/>
                  </a:lnTo>
                  <a:lnTo>
                    <a:pt x="92" y="41"/>
                  </a:lnTo>
                  <a:lnTo>
                    <a:pt x="82" y="77"/>
                  </a:lnTo>
                  <a:lnTo>
                    <a:pt x="75" y="133"/>
                  </a:lnTo>
                  <a:lnTo>
                    <a:pt x="70" y="208"/>
                  </a:lnTo>
                  <a:lnTo>
                    <a:pt x="72" y="309"/>
                  </a:lnTo>
                  <a:lnTo>
                    <a:pt x="83" y="437"/>
                  </a:lnTo>
                  <a:lnTo>
                    <a:pt x="21" y="437"/>
                  </a:lnTo>
                  <a:lnTo>
                    <a:pt x="19" y="424"/>
                  </a:lnTo>
                  <a:lnTo>
                    <a:pt x="13" y="389"/>
                  </a:lnTo>
                  <a:lnTo>
                    <a:pt x="7" y="336"/>
                  </a:lnTo>
                  <a:lnTo>
                    <a:pt x="3" y="272"/>
                  </a:lnTo>
                  <a:lnTo>
                    <a:pt x="0" y="200"/>
                  </a:lnTo>
                  <a:lnTo>
                    <a:pt x="5" y="128"/>
                  </a:lnTo>
                  <a:lnTo>
                    <a:pt x="16" y="59"/>
                  </a:lnTo>
                  <a:lnTo>
                    <a:pt x="37" y="0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5" name="Freeform 317"/>
            <p:cNvSpPr>
              <a:spLocks/>
            </p:cNvSpPr>
            <p:nvPr/>
          </p:nvSpPr>
          <p:spPr bwMode="auto">
            <a:xfrm>
              <a:off x="4976" y="1577"/>
              <a:ext cx="12" cy="46"/>
            </a:xfrm>
            <a:custGeom>
              <a:avLst/>
              <a:gdLst>
                <a:gd name="T0" fmla="*/ 0 w 82"/>
                <a:gd name="T1" fmla="*/ 0 h 322"/>
                <a:gd name="T2" fmla="*/ 0 w 82"/>
                <a:gd name="T3" fmla="*/ 0 h 322"/>
                <a:gd name="T4" fmla="*/ 0 w 82"/>
                <a:gd name="T5" fmla="*/ 0 h 322"/>
                <a:gd name="T6" fmla="*/ 0 w 82"/>
                <a:gd name="T7" fmla="*/ 0 h 322"/>
                <a:gd name="T8" fmla="*/ 0 w 82"/>
                <a:gd name="T9" fmla="*/ 0 h 322"/>
                <a:gd name="T10" fmla="*/ 0 w 82"/>
                <a:gd name="T11" fmla="*/ 0 h 322"/>
                <a:gd name="T12" fmla="*/ 0 w 82"/>
                <a:gd name="T13" fmla="*/ 0 h 322"/>
                <a:gd name="T14" fmla="*/ 0 w 82"/>
                <a:gd name="T15" fmla="*/ 0 h 322"/>
                <a:gd name="T16" fmla="*/ 0 w 82"/>
                <a:gd name="T17" fmla="*/ 0 h 322"/>
                <a:gd name="T18" fmla="*/ 0 w 82"/>
                <a:gd name="T19" fmla="*/ 0 h 322"/>
                <a:gd name="T20" fmla="*/ 0 w 82"/>
                <a:gd name="T21" fmla="*/ 0 h 322"/>
                <a:gd name="T22" fmla="*/ 0 w 82"/>
                <a:gd name="T23" fmla="*/ 0 h 322"/>
                <a:gd name="T24" fmla="*/ 0 w 82"/>
                <a:gd name="T25" fmla="*/ 0 h 322"/>
                <a:gd name="T26" fmla="*/ 0 w 82"/>
                <a:gd name="T27" fmla="*/ 0 h 322"/>
                <a:gd name="T28" fmla="*/ 0 w 82"/>
                <a:gd name="T29" fmla="*/ 0 h 322"/>
                <a:gd name="T30" fmla="*/ 0 w 82"/>
                <a:gd name="T31" fmla="*/ 0 h 322"/>
                <a:gd name="T32" fmla="*/ 0 w 82"/>
                <a:gd name="T33" fmla="*/ 0 h 322"/>
                <a:gd name="T34" fmla="*/ 0 w 82"/>
                <a:gd name="T35" fmla="*/ 0 h 322"/>
                <a:gd name="T36" fmla="*/ 0 w 82"/>
                <a:gd name="T37" fmla="*/ 0 h 3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2"/>
                <a:gd name="T58" fmla="*/ 0 h 322"/>
                <a:gd name="T59" fmla="*/ 82 w 82"/>
                <a:gd name="T60" fmla="*/ 322 h 3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2" h="322">
                  <a:moveTo>
                    <a:pt x="82" y="3"/>
                  </a:moveTo>
                  <a:lnTo>
                    <a:pt x="79" y="5"/>
                  </a:lnTo>
                  <a:lnTo>
                    <a:pt x="75" y="13"/>
                  </a:lnTo>
                  <a:lnTo>
                    <a:pt x="67" y="30"/>
                  </a:lnTo>
                  <a:lnTo>
                    <a:pt x="60" y="57"/>
                  </a:lnTo>
                  <a:lnTo>
                    <a:pt x="54" y="98"/>
                  </a:lnTo>
                  <a:lnTo>
                    <a:pt x="52" y="154"/>
                  </a:lnTo>
                  <a:lnTo>
                    <a:pt x="53" y="228"/>
                  </a:lnTo>
                  <a:lnTo>
                    <a:pt x="61" y="322"/>
                  </a:lnTo>
                  <a:lnTo>
                    <a:pt x="15" y="322"/>
                  </a:lnTo>
                  <a:lnTo>
                    <a:pt x="14" y="313"/>
                  </a:lnTo>
                  <a:lnTo>
                    <a:pt x="9" y="287"/>
                  </a:lnTo>
                  <a:lnTo>
                    <a:pt x="5" y="247"/>
                  </a:lnTo>
                  <a:lnTo>
                    <a:pt x="1" y="200"/>
                  </a:lnTo>
                  <a:lnTo>
                    <a:pt x="0" y="147"/>
                  </a:lnTo>
                  <a:lnTo>
                    <a:pt x="3" y="95"/>
                  </a:lnTo>
                  <a:lnTo>
                    <a:pt x="11" y="44"/>
                  </a:lnTo>
                  <a:lnTo>
                    <a:pt x="2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6" name="Rectangle 318"/>
            <p:cNvSpPr>
              <a:spLocks noChangeArrowheads="1"/>
            </p:cNvSpPr>
            <p:nvPr/>
          </p:nvSpPr>
          <p:spPr bwMode="auto">
            <a:xfrm>
              <a:off x="4824" y="1565"/>
              <a:ext cx="4" cy="1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487" name="Freeform 319"/>
            <p:cNvSpPr>
              <a:spLocks/>
            </p:cNvSpPr>
            <p:nvPr/>
          </p:nvSpPr>
          <p:spPr bwMode="auto">
            <a:xfrm>
              <a:off x="4876" y="1563"/>
              <a:ext cx="57" cy="67"/>
            </a:xfrm>
            <a:custGeom>
              <a:avLst/>
              <a:gdLst>
                <a:gd name="T0" fmla="*/ 0 w 398"/>
                <a:gd name="T1" fmla="*/ 0 h 469"/>
                <a:gd name="T2" fmla="*/ 0 w 398"/>
                <a:gd name="T3" fmla="*/ 0 h 469"/>
                <a:gd name="T4" fmla="*/ 0 w 398"/>
                <a:gd name="T5" fmla="*/ 0 h 469"/>
                <a:gd name="T6" fmla="*/ 0 w 398"/>
                <a:gd name="T7" fmla="*/ 0 h 469"/>
                <a:gd name="T8" fmla="*/ 0 w 398"/>
                <a:gd name="T9" fmla="*/ 0 h 469"/>
                <a:gd name="T10" fmla="*/ 0 w 398"/>
                <a:gd name="T11" fmla="*/ 0 h 469"/>
                <a:gd name="T12" fmla="*/ 0 w 398"/>
                <a:gd name="T13" fmla="*/ 0 h 469"/>
                <a:gd name="T14" fmla="*/ 0 w 398"/>
                <a:gd name="T15" fmla="*/ 0 h 469"/>
                <a:gd name="T16" fmla="*/ 0 w 398"/>
                <a:gd name="T17" fmla="*/ 0 h 469"/>
                <a:gd name="T18" fmla="*/ 0 w 398"/>
                <a:gd name="T19" fmla="*/ 0 h 469"/>
                <a:gd name="T20" fmla="*/ 0 w 398"/>
                <a:gd name="T21" fmla="*/ 0 h 469"/>
                <a:gd name="T22" fmla="*/ 0 w 398"/>
                <a:gd name="T23" fmla="*/ 0 h 469"/>
                <a:gd name="T24" fmla="*/ 0 w 398"/>
                <a:gd name="T25" fmla="*/ 0 h 469"/>
                <a:gd name="T26" fmla="*/ 0 w 398"/>
                <a:gd name="T27" fmla="*/ 0 h 469"/>
                <a:gd name="T28" fmla="*/ 0 w 398"/>
                <a:gd name="T29" fmla="*/ 0 h 469"/>
                <a:gd name="T30" fmla="*/ 0 w 398"/>
                <a:gd name="T31" fmla="*/ 0 h 469"/>
                <a:gd name="T32" fmla="*/ 0 w 398"/>
                <a:gd name="T33" fmla="*/ 0 h 469"/>
                <a:gd name="T34" fmla="*/ 0 w 398"/>
                <a:gd name="T35" fmla="*/ 0 h 469"/>
                <a:gd name="T36" fmla="*/ 0 w 398"/>
                <a:gd name="T37" fmla="*/ 0 h 469"/>
                <a:gd name="T38" fmla="*/ 0 w 398"/>
                <a:gd name="T39" fmla="*/ 0 h 469"/>
                <a:gd name="T40" fmla="*/ 0 w 398"/>
                <a:gd name="T41" fmla="*/ 0 h 469"/>
                <a:gd name="T42" fmla="*/ 0 w 398"/>
                <a:gd name="T43" fmla="*/ 0 h 469"/>
                <a:gd name="T44" fmla="*/ 0 w 398"/>
                <a:gd name="T45" fmla="*/ 0 h 469"/>
                <a:gd name="T46" fmla="*/ 0 w 398"/>
                <a:gd name="T47" fmla="*/ 0 h 469"/>
                <a:gd name="T48" fmla="*/ 0 w 398"/>
                <a:gd name="T49" fmla="*/ 0 h 469"/>
                <a:gd name="T50" fmla="*/ 0 w 398"/>
                <a:gd name="T51" fmla="*/ 0 h 469"/>
                <a:gd name="T52" fmla="*/ 0 w 398"/>
                <a:gd name="T53" fmla="*/ 0 h 469"/>
                <a:gd name="T54" fmla="*/ 0 w 398"/>
                <a:gd name="T55" fmla="*/ 0 h 469"/>
                <a:gd name="T56" fmla="*/ 0 w 398"/>
                <a:gd name="T57" fmla="*/ 0 h 469"/>
                <a:gd name="T58" fmla="*/ 0 w 398"/>
                <a:gd name="T59" fmla="*/ 0 h 469"/>
                <a:gd name="T60" fmla="*/ 0 w 398"/>
                <a:gd name="T61" fmla="*/ 0 h 469"/>
                <a:gd name="T62" fmla="*/ 0 w 398"/>
                <a:gd name="T63" fmla="*/ 0 h 469"/>
                <a:gd name="T64" fmla="*/ 0 w 398"/>
                <a:gd name="T65" fmla="*/ 0 h 469"/>
                <a:gd name="T66" fmla="*/ 0 w 398"/>
                <a:gd name="T67" fmla="*/ 0 h 469"/>
                <a:gd name="T68" fmla="*/ 0 w 398"/>
                <a:gd name="T69" fmla="*/ 0 h 469"/>
                <a:gd name="T70" fmla="*/ 0 w 398"/>
                <a:gd name="T71" fmla="*/ 0 h 469"/>
                <a:gd name="T72" fmla="*/ 0 w 398"/>
                <a:gd name="T73" fmla="*/ 0 h 469"/>
                <a:gd name="T74" fmla="*/ 0 w 398"/>
                <a:gd name="T75" fmla="*/ 0 h 469"/>
                <a:gd name="T76" fmla="*/ 0 w 398"/>
                <a:gd name="T77" fmla="*/ 0 h 469"/>
                <a:gd name="T78" fmla="*/ 0 w 398"/>
                <a:gd name="T79" fmla="*/ 0 h 469"/>
                <a:gd name="T80" fmla="*/ 0 w 398"/>
                <a:gd name="T81" fmla="*/ 0 h 469"/>
                <a:gd name="T82" fmla="*/ 0 w 398"/>
                <a:gd name="T83" fmla="*/ 0 h 469"/>
                <a:gd name="T84" fmla="*/ 0 w 398"/>
                <a:gd name="T85" fmla="*/ 0 h 469"/>
                <a:gd name="T86" fmla="*/ 0 w 398"/>
                <a:gd name="T87" fmla="*/ 0 h 469"/>
                <a:gd name="T88" fmla="*/ 0 w 398"/>
                <a:gd name="T89" fmla="*/ 0 h 469"/>
                <a:gd name="T90" fmla="*/ 0 w 398"/>
                <a:gd name="T91" fmla="*/ 0 h 469"/>
                <a:gd name="T92" fmla="*/ 0 w 398"/>
                <a:gd name="T93" fmla="*/ 0 h 469"/>
                <a:gd name="T94" fmla="*/ 0 w 398"/>
                <a:gd name="T95" fmla="*/ 0 h 469"/>
                <a:gd name="T96" fmla="*/ 0 w 398"/>
                <a:gd name="T97" fmla="*/ 0 h 4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8"/>
                <a:gd name="T148" fmla="*/ 0 h 469"/>
                <a:gd name="T149" fmla="*/ 398 w 398"/>
                <a:gd name="T150" fmla="*/ 469 h 4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8" h="469">
                  <a:moveTo>
                    <a:pt x="37" y="44"/>
                  </a:moveTo>
                  <a:lnTo>
                    <a:pt x="33" y="53"/>
                  </a:lnTo>
                  <a:lnTo>
                    <a:pt x="27" y="79"/>
                  </a:lnTo>
                  <a:lnTo>
                    <a:pt x="17" y="120"/>
                  </a:lnTo>
                  <a:lnTo>
                    <a:pt x="8" y="174"/>
                  </a:lnTo>
                  <a:lnTo>
                    <a:pt x="1" y="238"/>
                  </a:lnTo>
                  <a:lnTo>
                    <a:pt x="0" y="309"/>
                  </a:lnTo>
                  <a:lnTo>
                    <a:pt x="7" y="387"/>
                  </a:lnTo>
                  <a:lnTo>
                    <a:pt x="24" y="469"/>
                  </a:lnTo>
                  <a:lnTo>
                    <a:pt x="24" y="466"/>
                  </a:lnTo>
                  <a:lnTo>
                    <a:pt x="24" y="455"/>
                  </a:lnTo>
                  <a:lnTo>
                    <a:pt x="24" y="438"/>
                  </a:lnTo>
                  <a:lnTo>
                    <a:pt x="24" y="417"/>
                  </a:lnTo>
                  <a:lnTo>
                    <a:pt x="27" y="391"/>
                  </a:lnTo>
                  <a:lnTo>
                    <a:pt x="30" y="363"/>
                  </a:lnTo>
                  <a:lnTo>
                    <a:pt x="35" y="332"/>
                  </a:lnTo>
                  <a:lnTo>
                    <a:pt x="41" y="300"/>
                  </a:lnTo>
                  <a:lnTo>
                    <a:pt x="52" y="268"/>
                  </a:lnTo>
                  <a:lnTo>
                    <a:pt x="64" y="237"/>
                  </a:lnTo>
                  <a:lnTo>
                    <a:pt x="79" y="207"/>
                  </a:lnTo>
                  <a:lnTo>
                    <a:pt x="99" y="179"/>
                  </a:lnTo>
                  <a:lnTo>
                    <a:pt x="123" y="155"/>
                  </a:lnTo>
                  <a:lnTo>
                    <a:pt x="150" y="136"/>
                  </a:lnTo>
                  <a:lnTo>
                    <a:pt x="183" y="122"/>
                  </a:lnTo>
                  <a:lnTo>
                    <a:pt x="221" y="114"/>
                  </a:lnTo>
                  <a:lnTo>
                    <a:pt x="223" y="112"/>
                  </a:lnTo>
                  <a:lnTo>
                    <a:pt x="230" y="107"/>
                  </a:lnTo>
                  <a:lnTo>
                    <a:pt x="242" y="99"/>
                  </a:lnTo>
                  <a:lnTo>
                    <a:pt x="260" y="88"/>
                  </a:lnTo>
                  <a:lnTo>
                    <a:pt x="284" y="74"/>
                  </a:lnTo>
                  <a:lnTo>
                    <a:pt x="315" y="58"/>
                  </a:lnTo>
                  <a:lnTo>
                    <a:pt x="352" y="39"/>
                  </a:lnTo>
                  <a:lnTo>
                    <a:pt x="398" y="19"/>
                  </a:lnTo>
                  <a:lnTo>
                    <a:pt x="396" y="17"/>
                  </a:lnTo>
                  <a:lnTo>
                    <a:pt x="389" y="16"/>
                  </a:lnTo>
                  <a:lnTo>
                    <a:pt x="379" y="14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26" y="6"/>
                  </a:lnTo>
                  <a:lnTo>
                    <a:pt x="302" y="4"/>
                  </a:lnTo>
                  <a:lnTo>
                    <a:pt x="277" y="1"/>
                  </a:lnTo>
                  <a:lnTo>
                    <a:pt x="250" y="0"/>
                  </a:lnTo>
                  <a:lnTo>
                    <a:pt x="221" y="1"/>
                  </a:lnTo>
                  <a:lnTo>
                    <a:pt x="191" y="3"/>
                  </a:lnTo>
                  <a:lnTo>
                    <a:pt x="160" y="6"/>
                  </a:lnTo>
                  <a:lnTo>
                    <a:pt x="129" y="12"/>
                  </a:lnTo>
                  <a:lnTo>
                    <a:pt x="97" y="20"/>
                  </a:lnTo>
                  <a:lnTo>
                    <a:pt x="67" y="30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8" name="Freeform 320"/>
            <p:cNvSpPr>
              <a:spLocks/>
            </p:cNvSpPr>
            <p:nvPr/>
          </p:nvSpPr>
          <p:spPr bwMode="auto">
            <a:xfrm>
              <a:off x="4797" y="161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7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1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41" y="20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3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3"/>
                  </a:lnTo>
                  <a:lnTo>
                    <a:pt x="230" y="8"/>
                  </a:lnTo>
                  <a:lnTo>
                    <a:pt x="275" y="18"/>
                  </a:lnTo>
                  <a:lnTo>
                    <a:pt x="325" y="31"/>
                  </a:lnTo>
                  <a:lnTo>
                    <a:pt x="318" y="51"/>
                  </a:lnTo>
                  <a:lnTo>
                    <a:pt x="316" y="50"/>
                  </a:lnTo>
                  <a:lnTo>
                    <a:pt x="308" y="47"/>
                  </a:lnTo>
                  <a:lnTo>
                    <a:pt x="295" y="44"/>
                  </a:lnTo>
                  <a:lnTo>
                    <a:pt x="279" y="39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4"/>
                  </a:lnTo>
                  <a:lnTo>
                    <a:pt x="161" y="23"/>
                  </a:lnTo>
                  <a:lnTo>
                    <a:pt x="134" y="23"/>
                  </a:lnTo>
                  <a:lnTo>
                    <a:pt x="108" y="26"/>
                  </a:lnTo>
                  <a:lnTo>
                    <a:pt x="82" y="31"/>
                  </a:lnTo>
                  <a:lnTo>
                    <a:pt x="58" y="41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9" name="Freeform 321"/>
            <p:cNvSpPr>
              <a:spLocks/>
            </p:cNvSpPr>
            <p:nvPr/>
          </p:nvSpPr>
          <p:spPr bwMode="auto">
            <a:xfrm>
              <a:off x="4797" y="1583"/>
              <a:ext cx="46" cy="13"/>
            </a:xfrm>
            <a:custGeom>
              <a:avLst/>
              <a:gdLst>
                <a:gd name="T0" fmla="*/ 0 w 325"/>
                <a:gd name="T1" fmla="*/ 0 h 89"/>
                <a:gd name="T2" fmla="*/ 0 w 325"/>
                <a:gd name="T3" fmla="*/ 0 h 89"/>
                <a:gd name="T4" fmla="*/ 0 w 325"/>
                <a:gd name="T5" fmla="*/ 0 h 89"/>
                <a:gd name="T6" fmla="*/ 0 w 325"/>
                <a:gd name="T7" fmla="*/ 0 h 89"/>
                <a:gd name="T8" fmla="*/ 0 w 325"/>
                <a:gd name="T9" fmla="*/ 0 h 89"/>
                <a:gd name="T10" fmla="*/ 0 w 325"/>
                <a:gd name="T11" fmla="*/ 0 h 89"/>
                <a:gd name="T12" fmla="*/ 0 w 325"/>
                <a:gd name="T13" fmla="*/ 0 h 89"/>
                <a:gd name="T14" fmla="*/ 0 w 325"/>
                <a:gd name="T15" fmla="*/ 0 h 89"/>
                <a:gd name="T16" fmla="*/ 0 w 325"/>
                <a:gd name="T17" fmla="*/ 0 h 89"/>
                <a:gd name="T18" fmla="*/ 0 w 325"/>
                <a:gd name="T19" fmla="*/ 0 h 89"/>
                <a:gd name="T20" fmla="*/ 0 w 325"/>
                <a:gd name="T21" fmla="*/ 0 h 89"/>
                <a:gd name="T22" fmla="*/ 0 w 325"/>
                <a:gd name="T23" fmla="*/ 0 h 89"/>
                <a:gd name="T24" fmla="*/ 0 w 325"/>
                <a:gd name="T25" fmla="*/ 0 h 89"/>
                <a:gd name="T26" fmla="*/ 0 w 325"/>
                <a:gd name="T27" fmla="*/ 0 h 89"/>
                <a:gd name="T28" fmla="*/ 0 w 325"/>
                <a:gd name="T29" fmla="*/ 0 h 89"/>
                <a:gd name="T30" fmla="*/ 0 w 325"/>
                <a:gd name="T31" fmla="*/ 0 h 89"/>
                <a:gd name="T32" fmla="*/ 0 w 325"/>
                <a:gd name="T33" fmla="*/ 0 h 89"/>
                <a:gd name="T34" fmla="*/ 0 w 325"/>
                <a:gd name="T35" fmla="*/ 0 h 89"/>
                <a:gd name="T36" fmla="*/ 0 w 325"/>
                <a:gd name="T37" fmla="*/ 0 h 89"/>
                <a:gd name="T38" fmla="*/ 0 w 325"/>
                <a:gd name="T39" fmla="*/ 0 h 89"/>
                <a:gd name="T40" fmla="*/ 0 w 325"/>
                <a:gd name="T41" fmla="*/ 0 h 89"/>
                <a:gd name="T42" fmla="*/ 0 w 325"/>
                <a:gd name="T43" fmla="*/ 0 h 89"/>
                <a:gd name="T44" fmla="*/ 0 w 325"/>
                <a:gd name="T45" fmla="*/ 0 h 89"/>
                <a:gd name="T46" fmla="*/ 0 w 325"/>
                <a:gd name="T47" fmla="*/ 0 h 89"/>
                <a:gd name="T48" fmla="*/ 0 w 325"/>
                <a:gd name="T49" fmla="*/ 0 h 89"/>
                <a:gd name="T50" fmla="*/ 0 w 325"/>
                <a:gd name="T51" fmla="*/ 0 h 89"/>
                <a:gd name="T52" fmla="*/ 0 w 325"/>
                <a:gd name="T53" fmla="*/ 0 h 89"/>
                <a:gd name="T54" fmla="*/ 0 w 325"/>
                <a:gd name="T55" fmla="*/ 0 h 89"/>
                <a:gd name="T56" fmla="*/ 0 w 325"/>
                <a:gd name="T57" fmla="*/ 0 h 89"/>
                <a:gd name="T58" fmla="*/ 0 w 325"/>
                <a:gd name="T59" fmla="*/ 0 h 89"/>
                <a:gd name="T60" fmla="*/ 0 w 325"/>
                <a:gd name="T61" fmla="*/ 0 h 89"/>
                <a:gd name="T62" fmla="*/ 0 w 325"/>
                <a:gd name="T63" fmla="*/ 0 h 89"/>
                <a:gd name="T64" fmla="*/ 0 w 325"/>
                <a:gd name="T65" fmla="*/ 0 h 89"/>
                <a:gd name="T66" fmla="*/ 0 w 325"/>
                <a:gd name="T67" fmla="*/ 0 h 89"/>
                <a:gd name="T68" fmla="*/ 0 w 325"/>
                <a:gd name="T69" fmla="*/ 0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5"/>
                <a:gd name="T106" fmla="*/ 0 h 89"/>
                <a:gd name="T107" fmla="*/ 325 w 32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5" h="89">
                  <a:moveTo>
                    <a:pt x="0" y="56"/>
                  </a:moveTo>
                  <a:lnTo>
                    <a:pt x="0" y="55"/>
                  </a:lnTo>
                  <a:lnTo>
                    <a:pt x="2" y="52"/>
                  </a:lnTo>
                  <a:lnTo>
                    <a:pt x="6" y="47"/>
                  </a:lnTo>
                  <a:lnTo>
                    <a:pt x="12" y="40"/>
                  </a:lnTo>
                  <a:lnTo>
                    <a:pt x="20" y="33"/>
                  </a:lnTo>
                  <a:lnTo>
                    <a:pt x="29" y="27"/>
                  </a:lnTo>
                  <a:lnTo>
                    <a:pt x="41" y="18"/>
                  </a:lnTo>
                  <a:lnTo>
                    <a:pt x="57" y="13"/>
                  </a:lnTo>
                  <a:lnTo>
                    <a:pt x="77" y="7"/>
                  </a:lnTo>
                  <a:lnTo>
                    <a:pt x="98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91" y="2"/>
                  </a:lnTo>
                  <a:lnTo>
                    <a:pt x="230" y="8"/>
                  </a:lnTo>
                  <a:lnTo>
                    <a:pt x="275" y="17"/>
                  </a:lnTo>
                  <a:lnTo>
                    <a:pt x="325" y="31"/>
                  </a:lnTo>
                  <a:lnTo>
                    <a:pt x="318" y="49"/>
                  </a:lnTo>
                  <a:lnTo>
                    <a:pt x="316" y="48"/>
                  </a:lnTo>
                  <a:lnTo>
                    <a:pt x="308" y="46"/>
                  </a:lnTo>
                  <a:lnTo>
                    <a:pt x="295" y="43"/>
                  </a:lnTo>
                  <a:lnTo>
                    <a:pt x="279" y="38"/>
                  </a:lnTo>
                  <a:lnTo>
                    <a:pt x="260" y="35"/>
                  </a:lnTo>
                  <a:lnTo>
                    <a:pt x="238" y="30"/>
                  </a:lnTo>
                  <a:lnTo>
                    <a:pt x="214" y="27"/>
                  </a:lnTo>
                  <a:lnTo>
                    <a:pt x="188" y="23"/>
                  </a:lnTo>
                  <a:lnTo>
                    <a:pt x="161" y="22"/>
                  </a:lnTo>
                  <a:lnTo>
                    <a:pt x="134" y="23"/>
                  </a:lnTo>
                  <a:lnTo>
                    <a:pt x="108" y="25"/>
                  </a:lnTo>
                  <a:lnTo>
                    <a:pt x="82" y="31"/>
                  </a:lnTo>
                  <a:lnTo>
                    <a:pt x="58" y="40"/>
                  </a:lnTo>
                  <a:lnTo>
                    <a:pt x="36" y="52"/>
                  </a:lnTo>
                  <a:lnTo>
                    <a:pt x="16" y="68"/>
                  </a:lnTo>
                  <a:lnTo>
                    <a:pt x="0" y="8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0" name="Freeform 322"/>
            <p:cNvSpPr>
              <a:spLocks/>
            </p:cNvSpPr>
            <p:nvPr/>
          </p:nvSpPr>
          <p:spPr bwMode="auto">
            <a:xfrm>
              <a:off x="4841" y="1568"/>
              <a:ext cx="75" cy="139"/>
            </a:xfrm>
            <a:custGeom>
              <a:avLst/>
              <a:gdLst>
                <a:gd name="T0" fmla="*/ 0 w 528"/>
                <a:gd name="T1" fmla="*/ 0 h 975"/>
                <a:gd name="T2" fmla="*/ 0 w 528"/>
                <a:gd name="T3" fmla="*/ 0 h 975"/>
                <a:gd name="T4" fmla="*/ 0 w 528"/>
                <a:gd name="T5" fmla="*/ 0 h 975"/>
                <a:gd name="T6" fmla="*/ 0 w 528"/>
                <a:gd name="T7" fmla="*/ 0 h 975"/>
                <a:gd name="T8" fmla="*/ 0 w 528"/>
                <a:gd name="T9" fmla="*/ 0 h 975"/>
                <a:gd name="T10" fmla="*/ 0 w 528"/>
                <a:gd name="T11" fmla="*/ 0 h 975"/>
                <a:gd name="T12" fmla="*/ 0 w 528"/>
                <a:gd name="T13" fmla="*/ 0 h 975"/>
                <a:gd name="T14" fmla="*/ 0 w 528"/>
                <a:gd name="T15" fmla="*/ 0 h 975"/>
                <a:gd name="T16" fmla="*/ 0 w 528"/>
                <a:gd name="T17" fmla="*/ 0 h 975"/>
                <a:gd name="T18" fmla="*/ 0 w 528"/>
                <a:gd name="T19" fmla="*/ 0 h 975"/>
                <a:gd name="T20" fmla="*/ 0 w 528"/>
                <a:gd name="T21" fmla="*/ 0 h 975"/>
                <a:gd name="T22" fmla="*/ 0 w 528"/>
                <a:gd name="T23" fmla="*/ 0 h 975"/>
                <a:gd name="T24" fmla="*/ 0 w 528"/>
                <a:gd name="T25" fmla="*/ 0 h 975"/>
                <a:gd name="T26" fmla="*/ 0 w 528"/>
                <a:gd name="T27" fmla="*/ 0 h 975"/>
                <a:gd name="T28" fmla="*/ 0 w 528"/>
                <a:gd name="T29" fmla="*/ 0 h 975"/>
                <a:gd name="T30" fmla="*/ 0 w 528"/>
                <a:gd name="T31" fmla="*/ 0 h 975"/>
                <a:gd name="T32" fmla="*/ 0 w 528"/>
                <a:gd name="T33" fmla="*/ 0 h 975"/>
                <a:gd name="T34" fmla="*/ 0 w 528"/>
                <a:gd name="T35" fmla="*/ 0 h 9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8"/>
                <a:gd name="T55" fmla="*/ 0 h 975"/>
                <a:gd name="T56" fmla="*/ 528 w 528"/>
                <a:gd name="T57" fmla="*/ 975 h 9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8" h="975">
                  <a:moveTo>
                    <a:pt x="0" y="0"/>
                  </a:moveTo>
                  <a:lnTo>
                    <a:pt x="0" y="943"/>
                  </a:lnTo>
                  <a:lnTo>
                    <a:pt x="159" y="975"/>
                  </a:lnTo>
                  <a:lnTo>
                    <a:pt x="152" y="848"/>
                  </a:lnTo>
                  <a:lnTo>
                    <a:pt x="528" y="905"/>
                  </a:lnTo>
                  <a:lnTo>
                    <a:pt x="521" y="855"/>
                  </a:lnTo>
                  <a:lnTo>
                    <a:pt x="261" y="822"/>
                  </a:lnTo>
                  <a:lnTo>
                    <a:pt x="254" y="713"/>
                  </a:lnTo>
                  <a:lnTo>
                    <a:pt x="77" y="713"/>
                  </a:lnTo>
                  <a:lnTo>
                    <a:pt x="72" y="699"/>
                  </a:lnTo>
                  <a:lnTo>
                    <a:pt x="60" y="659"/>
                  </a:lnTo>
                  <a:lnTo>
                    <a:pt x="44" y="595"/>
                  </a:lnTo>
                  <a:lnTo>
                    <a:pt x="28" y="511"/>
                  </a:lnTo>
                  <a:lnTo>
                    <a:pt x="16" y="410"/>
                  </a:lnTo>
                  <a:lnTo>
                    <a:pt x="12" y="294"/>
                  </a:lnTo>
                  <a:lnTo>
                    <a:pt x="21" y="167"/>
                  </a:lnTo>
                  <a:lnTo>
                    <a:pt x="4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1" name="Freeform 323"/>
            <p:cNvSpPr>
              <a:spLocks/>
            </p:cNvSpPr>
            <p:nvPr/>
          </p:nvSpPr>
          <p:spPr bwMode="auto">
            <a:xfrm>
              <a:off x="4878" y="1536"/>
              <a:ext cx="97" cy="19"/>
            </a:xfrm>
            <a:custGeom>
              <a:avLst/>
              <a:gdLst>
                <a:gd name="T0" fmla="*/ 0 w 678"/>
                <a:gd name="T1" fmla="*/ 0 h 133"/>
                <a:gd name="T2" fmla="*/ 0 w 678"/>
                <a:gd name="T3" fmla="*/ 0 h 133"/>
                <a:gd name="T4" fmla="*/ 0 w 678"/>
                <a:gd name="T5" fmla="*/ 0 h 133"/>
                <a:gd name="T6" fmla="*/ 0 w 678"/>
                <a:gd name="T7" fmla="*/ 0 h 133"/>
                <a:gd name="T8" fmla="*/ 0 w 678"/>
                <a:gd name="T9" fmla="*/ 0 h 133"/>
                <a:gd name="T10" fmla="*/ 0 w 678"/>
                <a:gd name="T11" fmla="*/ 0 h 133"/>
                <a:gd name="T12" fmla="*/ 0 w 678"/>
                <a:gd name="T13" fmla="*/ 0 h 133"/>
                <a:gd name="T14" fmla="*/ 0 w 678"/>
                <a:gd name="T15" fmla="*/ 0 h 133"/>
                <a:gd name="T16" fmla="*/ 0 w 678"/>
                <a:gd name="T17" fmla="*/ 0 h 133"/>
                <a:gd name="T18" fmla="*/ 0 w 678"/>
                <a:gd name="T19" fmla="*/ 0 h 133"/>
                <a:gd name="T20" fmla="*/ 0 w 678"/>
                <a:gd name="T21" fmla="*/ 0 h 133"/>
                <a:gd name="T22" fmla="*/ 0 w 678"/>
                <a:gd name="T23" fmla="*/ 0 h 133"/>
                <a:gd name="T24" fmla="*/ 0 w 678"/>
                <a:gd name="T25" fmla="*/ 0 h 133"/>
                <a:gd name="T26" fmla="*/ 0 w 678"/>
                <a:gd name="T27" fmla="*/ 0 h 133"/>
                <a:gd name="T28" fmla="*/ 0 w 678"/>
                <a:gd name="T29" fmla="*/ 0 h 133"/>
                <a:gd name="T30" fmla="*/ 0 w 678"/>
                <a:gd name="T31" fmla="*/ 0 h 133"/>
                <a:gd name="T32" fmla="*/ 0 w 678"/>
                <a:gd name="T33" fmla="*/ 0 h 133"/>
                <a:gd name="T34" fmla="*/ 0 w 678"/>
                <a:gd name="T35" fmla="*/ 0 h 133"/>
                <a:gd name="T36" fmla="*/ 0 w 678"/>
                <a:gd name="T37" fmla="*/ 0 h 133"/>
                <a:gd name="T38" fmla="*/ 0 w 678"/>
                <a:gd name="T39" fmla="*/ 0 h 133"/>
                <a:gd name="T40" fmla="*/ 0 w 678"/>
                <a:gd name="T41" fmla="*/ 0 h 133"/>
                <a:gd name="T42" fmla="*/ 0 w 678"/>
                <a:gd name="T43" fmla="*/ 0 h 133"/>
                <a:gd name="T44" fmla="*/ 0 w 678"/>
                <a:gd name="T45" fmla="*/ 0 h 133"/>
                <a:gd name="T46" fmla="*/ 0 w 678"/>
                <a:gd name="T47" fmla="*/ 0 h 133"/>
                <a:gd name="T48" fmla="*/ 0 w 678"/>
                <a:gd name="T49" fmla="*/ 0 h 133"/>
                <a:gd name="T50" fmla="*/ 0 w 678"/>
                <a:gd name="T51" fmla="*/ 0 h 133"/>
                <a:gd name="T52" fmla="*/ 0 w 678"/>
                <a:gd name="T53" fmla="*/ 0 h 133"/>
                <a:gd name="T54" fmla="*/ 0 w 678"/>
                <a:gd name="T55" fmla="*/ 0 h 133"/>
                <a:gd name="T56" fmla="*/ 0 w 678"/>
                <a:gd name="T57" fmla="*/ 0 h 133"/>
                <a:gd name="T58" fmla="*/ 0 w 678"/>
                <a:gd name="T59" fmla="*/ 0 h 133"/>
                <a:gd name="T60" fmla="*/ 0 w 678"/>
                <a:gd name="T61" fmla="*/ 0 h 133"/>
                <a:gd name="T62" fmla="*/ 0 w 678"/>
                <a:gd name="T63" fmla="*/ 0 h 133"/>
                <a:gd name="T64" fmla="*/ 0 w 678"/>
                <a:gd name="T65" fmla="*/ 0 h 133"/>
                <a:gd name="T66" fmla="*/ 0 w 678"/>
                <a:gd name="T67" fmla="*/ 0 h 133"/>
                <a:gd name="T68" fmla="*/ 0 w 678"/>
                <a:gd name="T69" fmla="*/ 0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78"/>
                <a:gd name="T106" fmla="*/ 0 h 133"/>
                <a:gd name="T107" fmla="*/ 678 w 678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78" h="133">
                  <a:moveTo>
                    <a:pt x="0" y="133"/>
                  </a:moveTo>
                  <a:lnTo>
                    <a:pt x="4" y="132"/>
                  </a:lnTo>
                  <a:lnTo>
                    <a:pt x="15" y="127"/>
                  </a:lnTo>
                  <a:lnTo>
                    <a:pt x="32" y="122"/>
                  </a:lnTo>
                  <a:lnTo>
                    <a:pt x="56" y="114"/>
                  </a:lnTo>
                  <a:lnTo>
                    <a:pt x="86" y="104"/>
                  </a:lnTo>
                  <a:lnTo>
                    <a:pt x="120" y="95"/>
                  </a:lnTo>
                  <a:lnTo>
                    <a:pt x="160" y="86"/>
                  </a:lnTo>
                  <a:lnTo>
                    <a:pt x="204" y="78"/>
                  </a:lnTo>
                  <a:lnTo>
                    <a:pt x="252" y="70"/>
                  </a:lnTo>
                  <a:lnTo>
                    <a:pt x="303" y="64"/>
                  </a:lnTo>
                  <a:lnTo>
                    <a:pt x="358" y="60"/>
                  </a:lnTo>
                  <a:lnTo>
                    <a:pt x="414" y="58"/>
                  </a:lnTo>
                  <a:lnTo>
                    <a:pt x="474" y="60"/>
                  </a:lnTo>
                  <a:lnTo>
                    <a:pt x="534" y="65"/>
                  </a:lnTo>
                  <a:lnTo>
                    <a:pt x="596" y="74"/>
                  </a:lnTo>
                  <a:lnTo>
                    <a:pt x="659" y="88"/>
                  </a:lnTo>
                  <a:lnTo>
                    <a:pt x="678" y="0"/>
                  </a:lnTo>
                  <a:lnTo>
                    <a:pt x="674" y="0"/>
                  </a:lnTo>
                  <a:lnTo>
                    <a:pt x="659" y="0"/>
                  </a:lnTo>
                  <a:lnTo>
                    <a:pt x="636" y="0"/>
                  </a:lnTo>
                  <a:lnTo>
                    <a:pt x="606" y="1"/>
                  </a:lnTo>
                  <a:lnTo>
                    <a:pt x="570" y="2"/>
                  </a:lnTo>
                  <a:lnTo>
                    <a:pt x="527" y="3"/>
                  </a:lnTo>
                  <a:lnTo>
                    <a:pt x="480" y="7"/>
                  </a:lnTo>
                  <a:lnTo>
                    <a:pt x="430" y="9"/>
                  </a:lnTo>
                  <a:lnTo>
                    <a:pt x="376" y="14"/>
                  </a:lnTo>
                  <a:lnTo>
                    <a:pt x="320" y="18"/>
                  </a:lnTo>
                  <a:lnTo>
                    <a:pt x="264" y="24"/>
                  </a:lnTo>
                  <a:lnTo>
                    <a:pt x="208" y="32"/>
                  </a:lnTo>
                  <a:lnTo>
                    <a:pt x="152" y="40"/>
                  </a:lnTo>
                  <a:lnTo>
                    <a:pt x="98" y="50"/>
                  </a:lnTo>
                  <a:lnTo>
                    <a:pt x="47" y="62"/>
                  </a:lnTo>
                  <a:lnTo>
                    <a:pt x="0" y="76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2" name="Freeform 324"/>
            <p:cNvSpPr>
              <a:spLocks/>
            </p:cNvSpPr>
            <p:nvPr/>
          </p:nvSpPr>
          <p:spPr bwMode="auto">
            <a:xfrm>
              <a:off x="4821" y="1711"/>
              <a:ext cx="163" cy="54"/>
            </a:xfrm>
            <a:custGeom>
              <a:avLst/>
              <a:gdLst>
                <a:gd name="T0" fmla="*/ 0 w 1142"/>
                <a:gd name="T1" fmla="*/ 0 h 379"/>
                <a:gd name="T2" fmla="*/ 0 w 1142"/>
                <a:gd name="T3" fmla="*/ 0 h 379"/>
                <a:gd name="T4" fmla="*/ 0 w 1142"/>
                <a:gd name="T5" fmla="*/ 0 h 379"/>
                <a:gd name="T6" fmla="*/ 0 w 1142"/>
                <a:gd name="T7" fmla="*/ 0 h 379"/>
                <a:gd name="T8" fmla="*/ 0 w 1142"/>
                <a:gd name="T9" fmla="*/ 0 h 379"/>
                <a:gd name="T10" fmla="*/ 0 w 1142"/>
                <a:gd name="T11" fmla="*/ 0 h 379"/>
                <a:gd name="T12" fmla="*/ 0 w 1142"/>
                <a:gd name="T13" fmla="*/ 0 h 379"/>
                <a:gd name="T14" fmla="*/ 0 w 1142"/>
                <a:gd name="T15" fmla="*/ 0 h 379"/>
                <a:gd name="T16" fmla="*/ 0 w 1142"/>
                <a:gd name="T17" fmla="*/ 0 h 379"/>
                <a:gd name="T18" fmla="*/ 0 w 1142"/>
                <a:gd name="T19" fmla="*/ 0 h 379"/>
                <a:gd name="T20" fmla="*/ 0 w 1142"/>
                <a:gd name="T21" fmla="*/ 0 h 379"/>
                <a:gd name="T22" fmla="*/ 0 w 1142"/>
                <a:gd name="T23" fmla="*/ 0 h 379"/>
                <a:gd name="T24" fmla="*/ 0 w 1142"/>
                <a:gd name="T25" fmla="*/ 0 h 379"/>
                <a:gd name="T26" fmla="*/ 0 w 1142"/>
                <a:gd name="T27" fmla="*/ 0 h 379"/>
                <a:gd name="T28" fmla="*/ 0 w 1142"/>
                <a:gd name="T29" fmla="*/ 0 h 379"/>
                <a:gd name="T30" fmla="*/ 0 w 1142"/>
                <a:gd name="T31" fmla="*/ 0 h 379"/>
                <a:gd name="T32" fmla="*/ 0 w 1142"/>
                <a:gd name="T33" fmla="*/ 0 h 379"/>
                <a:gd name="T34" fmla="*/ 0 w 1142"/>
                <a:gd name="T35" fmla="*/ 0 h 379"/>
                <a:gd name="T36" fmla="*/ 0 w 1142"/>
                <a:gd name="T37" fmla="*/ 0 h 379"/>
                <a:gd name="T38" fmla="*/ 0 w 1142"/>
                <a:gd name="T39" fmla="*/ 0 h 379"/>
                <a:gd name="T40" fmla="*/ 0 w 1142"/>
                <a:gd name="T41" fmla="*/ 0 h 379"/>
                <a:gd name="T42" fmla="*/ 0 w 1142"/>
                <a:gd name="T43" fmla="*/ 0 h 379"/>
                <a:gd name="T44" fmla="*/ 0 w 1142"/>
                <a:gd name="T45" fmla="*/ 0 h 379"/>
                <a:gd name="T46" fmla="*/ 0 w 1142"/>
                <a:gd name="T47" fmla="*/ 0 h 379"/>
                <a:gd name="T48" fmla="*/ 0 w 1142"/>
                <a:gd name="T49" fmla="*/ 0 h 379"/>
                <a:gd name="T50" fmla="*/ 0 w 1142"/>
                <a:gd name="T51" fmla="*/ 0 h 379"/>
                <a:gd name="T52" fmla="*/ 0 w 1142"/>
                <a:gd name="T53" fmla="*/ 0 h 379"/>
                <a:gd name="T54" fmla="*/ 0 w 1142"/>
                <a:gd name="T55" fmla="*/ 0 h 379"/>
                <a:gd name="T56" fmla="*/ 0 w 1142"/>
                <a:gd name="T57" fmla="*/ 0 h 379"/>
                <a:gd name="T58" fmla="*/ 0 w 1142"/>
                <a:gd name="T59" fmla="*/ 0 h 379"/>
                <a:gd name="T60" fmla="*/ 0 w 1142"/>
                <a:gd name="T61" fmla="*/ 0 h 379"/>
                <a:gd name="T62" fmla="*/ 0 w 1142"/>
                <a:gd name="T63" fmla="*/ 0 h 379"/>
                <a:gd name="T64" fmla="*/ 0 w 1142"/>
                <a:gd name="T65" fmla="*/ 0 h 379"/>
                <a:gd name="T66" fmla="*/ 0 w 1142"/>
                <a:gd name="T67" fmla="*/ 0 h 379"/>
                <a:gd name="T68" fmla="*/ 0 w 1142"/>
                <a:gd name="T69" fmla="*/ 0 h 379"/>
                <a:gd name="T70" fmla="*/ 0 w 1142"/>
                <a:gd name="T71" fmla="*/ 0 h 379"/>
                <a:gd name="T72" fmla="*/ 0 w 1142"/>
                <a:gd name="T73" fmla="*/ 0 h 379"/>
                <a:gd name="T74" fmla="*/ 0 w 1142"/>
                <a:gd name="T75" fmla="*/ 0 h 379"/>
                <a:gd name="T76" fmla="*/ 0 w 1142"/>
                <a:gd name="T77" fmla="*/ 0 h 3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42"/>
                <a:gd name="T118" fmla="*/ 0 h 379"/>
                <a:gd name="T119" fmla="*/ 1142 w 1142"/>
                <a:gd name="T120" fmla="*/ 379 h 37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42" h="379">
                  <a:moveTo>
                    <a:pt x="482" y="367"/>
                  </a:moveTo>
                  <a:lnTo>
                    <a:pt x="485" y="366"/>
                  </a:lnTo>
                  <a:lnTo>
                    <a:pt x="492" y="363"/>
                  </a:lnTo>
                  <a:lnTo>
                    <a:pt x="502" y="359"/>
                  </a:lnTo>
                  <a:lnTo>
                    <a:pt x="516" y="353"/>
                  </a:lnTo>
                  <a:lnTo>
                    <a:pt x="533" y="346"/>
                  </a:lnTo>
                  <a:lnTo>
                    <a:pt x="551" y="338"/>
                  </a:lnTo>
                  <a:lnTo>
                    <a:pt x="572" y="328"/>
                  </a:lnTo>
                  <a:lnTo>
                    <a:pt x="593" y="317"/>
                  </a:lnTo>
                  <a:lnTo>
                    <a:pt x="616" y="306"/>
                  </a:lnTo>
                  <a:lnTo>
                    <a:pt x="638" y="292"/>
                  </a:lnTo>
                  <a:lnTo>
                    <a:pt x="660" y="279"/>
                  </a:lnTo>
                  <a:lnTo>
                    <a:pt x="680" y="264"/>
                  </a:lnTo>
                  <a:lnTo>
                    <a:pt x="700" y="249"/>
                  </a:lnTo>
                  <a:lnTo>
                    <a:pt x="717" y="233"/>
                  </a:lnTo>
                  <a:lnTo>
                    <a:pt x="732" y="217"/>
                  </a:lnTo>
                  <a:lnTo>
                    <a:pt x="743" y="201"/>
                  </a:lnTo>
                  <a:lnTo>
                    <a:pt x="0" y="20"/>
                  </a:lnTo>
                  <a:lnTo>
                    <a:pt x="57" y="0"/>
                  </a:lnTo>
                  <a:lnTo>
                    <a:pt x="1142" y="267"/>
                  </a:lnTo>
                  <a:lnTo>
                    <a:pt x="1098" y="292"/>
                  </a:lnTo>
                  <a:lnTo>
                    <a:pt x="784" y="212"/>
                  </a:lnTo>
                  <a:lnTo>
                    <a:pt x="783" y="213"/>
                  </a:lnTo>
                  <a:lnTo>
                    <a:pt x="781" y="216"/>
                  </a:lnTo>
                  <a:lnTo>
                    <a:pt x="776" y="221"/>
                  </a:lnTo>
                  <a:lnTo>
                    <a:pt x="769" y="228"/>
                  </a:lnTo>
                  <a:lnTo>
                    <a:pt x="761" y="237"/>
                  </a:lnTo>
                  <a:lnTo>
                    <a:pt x="750" y="246"/>
                  </a:lnTo>
                  <a:lnTo>
                    <a:pt x="737" y="258"/>
                  </a:lnTo>
                  <a:lnTo>
                    <a:pt x="721" y="269"/>
                  </a:lnTo>
                  <a:lnTo>
                    <a:pt x="703" y="282"/>
                  </a:lnTo>
                  <a:lnTo>
                    <a:pt x="684" y="295"/>
                  </a:lnTo>
                  <a:lnTo>
                    <a:pt x="660" y="309"/>
                  </a:lnTo>
                  <a:lnTo>
                    <a:pt x="635" y="323"/>
                  </a:lnTo>
                  <a:lnTo>
                    <a:pt x="606" y="338"/>
                  </a:lnTo>
                  <a:lnTo>
                    <a:pt x="574" y="352"/>
                  </a:lnTo>
                  <a:lnTo>
                    <a:pt x="540" y="366"/>
                  </a:lnTo>
                  <a:lnTo>
                    <a:pt x="502" y="379"/>
                  </a:lnTo>
                  <a:lnTo>
                    <a:pt x="482" y="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3" name="Freeform 325"/>
            <p:cNvSpPr>
              <a:spLocks/>
            </p:cNvSpPr>
            <p:nvPr/>
          </p:nvSpPr>
          <p:spPr bwMode="auto">
            <a:xfrm>
              <a:off x="4787" y="1725"/>
              <a:ext cx="167" cy="48"/>
            </a:xfrm>
            <a:custGeom>
              <a:avLst/>
              <a:gdLst>
                <a:gd name="T0" fmla="*/ 0 w 1163"/>
                <a:gd name="T1" fmla="*/ 0 h 340"/>
                <a:gd name="T2" fmla="*/ 0 w 1163"/>
                <a:gd name="T3" fmla="*/ 0 h 340"/>
                <a:gd name="T4" fmla="*/ 0 w 1163"/>
                <a:gd name="T5" fmla="*/ 0 h 340"/>
                <a:gd name="T6" fmla="*/ 0 w 1163"/>
                <a:gd name="T7" fmla="*/ 0 h 340"/>
                <a:gd name="T8" fmla="*/ 0 w 1163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3"/>
                <a:gd name="T16" fmla="*/ 0 h 340"/>
                <a:gd name="T17" fmla="*/ 1163 w 1163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3" h="340">
                  <a:moveTo>
                    <a:pt x="0" y="0"/>
                  </a:moveTo>
                  <a:lnTo>
                    <a:pt x="1137" y="340"/>
                  </a:lnTo>
                  <a:lnTo>
                    <a:pt x="1163" y="340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4" name="Freeform 326"/>
            <p:cNvSpPr>
              <a:spLocks/>
            </p:cNvSpPr>
            <p:nvPr/>
          </p:nvSpPr>
          <p:spPr bwMode="auto">
            <a:xfrm>
              <a:off x="4815" y="1718"/>
              <a:ext cx="164" cy="44"/>
            </a:xfrm>
            <a:custGeom>
              <a:avLst/>
              <a:gdLst>
                <a:gd name="T0" fmla="*/ 0 w 1149"/>
                <a:gd name="T1" fmla="*/ 0 h 303"/>
                <a:gd name="T2" fmla="*/ 0 w 1149"/>
                <a:gd name="T3" fmla="*/ 0 h 303"/>
                <a:gd name="T4" fmla="*/ 0 w 1149"/>
                <a:gd name="T5" fmla="*/ 0 h 303"/>
                <a:gd name="T6" fmla="*/ 0 w 1149"/>
                <a:gd name="T7" fmla="*/ 0 h 303"/>
                <a:gd name="T8" fmla="*/ 0 w 1149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9"/>
                <a:gd name="T16" fmla="*/ 0 h 303"/>
                <a:gd name="T17" fmla="*/ 1149 w 1149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9" h="303">
                  <a:moveTo>
                    <a:pt x="0" y="1"/>
                  </a:moveTo>
                  <a:lnTo>
                    <a:pt x="1124" y="303"/>
                  </a:lnTo>
                  <a:lnTo>
                    <a:pt x="1149" y="302"/>
                  </a:lnTo>
                  <a:lnTo>
                    <a:pt x="3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5" name="Freeform 327"/>
            <p:cNvSpPr>
              <a:spLocks/>
            </p:cNvSpPr>
            <p:nvPr/>
          </p:nvSpPr>
          <p:spPr bwMode="auto">
            <a:xfrm>
              <a:off x="4802" y="1721"/>
              <a:ext cx="165" cy="48"/>
            </a:xfrm>
            <a:custGeom>
              <a:avLst/>
              <a:gdLst>
                <a:gd name="T0" fmla="*/ 0 w 1155"/>
                <a:gd name="T1" fmla="*/ 0 h 336"/>
                <a:gd name="T2" fmla="*/ 0 w 1155"/>
                <a:gd name="T3" fmla="*/ 0 h 336"/>
                <a:gd name="T4" fmla="*/ 0 w 1155"/>
                <a:gd name="T5" fmla="*/ 0 h 336"/>
                <a:gd name="T6" fmla="*/ 0 w 1155"/>
                <a:gd name="T7" fmla="*/ 0 h 336"/>
                <a:gd name="T8" fmla="*/ 0 w 1155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336"/>
                <a:gd name="T17" fmla="*/ 1155 w 1155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336">
                  <a:moveTo>
                    <a:pt x="0" y="0"/>
                  </a:moveTo>
                  <a:lnTo>
                    <a:pt x="1134" y="336"/>
                  </a:lnTo>
                  <a:lnTo>
                    <a:pt x="1155" y="32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7" name="Freeform 328"/>
          <p:cNvSpPr>
            <a:spLocks/>
          </p:cNvSpPr>
          <p:nvPr/>
        </p:nvSpPr>
        <p:spPr bwMode="auto">
          <a:xfrm>
            <a:off x="5688013" y="4348163"/>
            <a:ext cx="1143000" cy="88900"/>
          </a:xfrm>
          <a:custGeom>
            <a:avLst/>
            <a:gdLst>
              <a:gd name="T0" fmla="*/ 0 w 720"/>
              <a:gd name="T1" fmla="*/ 0 h 56"/>
              <a:gd name="T2" fmla="*/ 0 w 720"/>
              <a:gd name="T3" fmla="*/ 2147483646 h 56"/>
              <a:gd name="T4" fmla="*/ 2147483646 w 720"/>
              <a:gd name="T5" fmla="*/ 2147483646 h 56"/>
              <a:gd name="T6" fmla="*/ 2147483646 w 720"/>
              <a:gd name="T7" fmla="*/ 2147483646 h 5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6"/>
              <a:gd name="T14" fmla="*/ 720 w 720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6">
                <a:moveTo>
                  <a:pt x="0" y="0"/>
                </a:moveTo>
                <a:lnTo>
                  <a:pt x="0" y="56"/>
                </a:lnTo>
                <a:lnTo>
                  <a:pt x="720" y="56"/>
                </a:lnTo>
                <a:lnTo>
                  <a:pt x="720" y="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8" name="Freeform 329"/>
          <p:cNvSpPr>
            <a:spLocks/>
          </p:cNvSpPr>
          <p:nvPr/>
        </p:nvSpPr>
        <p:spPr bwMode="auto">
          <a:xfrm flipV="1">
            <a:off x="5262563" y="6011863"/>
            <a:ext cx="1143000" cy="88900"/>
          </a:xfrm>
          <a:custGeom>
            <a:avLst/>
            <a:gdLst>
              <a:gd name="T0" fmla="*/ 0 w 720"/>
              <a:gd name="T1" fmla="*/ 0 h 56"/>
              <a:gd name="T2" fmla="*/ 0 w 720"/>
              <a:gd name="T3" fmla="*/ 2147483646 h 56"/>
              <a:gd name="T4" fmla="*/ 2147483646 w 720"/>
              <a:gd name="T5" fmla="*/ 2147483646 h 56"/>
              <a:gd name="T6" fmla="*/ 2147483646 w 720"/>
              <a:gd name="T7" fmla="*/ 2147483646 h 5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6"/>
              <a:gd name="T14" fmla="*/ 720 w 720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6">
                <a:moveTo>
                  <a:pt x="0" y="0"/>
                </a:moveTo>
                <a:lnTo>
                  <a:pt x="0" y="56"/>
                </a:lnTo>
                <a:lnTo>
                  <a:pt x="720" y="56"/>
                </a:lnTo>
                <a:lnTo>
                  <a:pt x="720" y="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9" name="Line 330"/>
          <p:cNvSpPr>
            <a:spLocks noChangeShapeType="1"/>
          </p:cNvSpPr>
          <p:nvPr/>
        </p:nvSpPr>
        <p:spPr bwMode="auto">
          <a:xfrm>
            <a:off x="5865813" y="591026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0" name="Line 331"/>
          <p:cNvSpPr>
            <a:spLocks noChangeShapeType="1"/>
          </p:cNvSpPr>
          <p:nvPr/>
        </p:nvSpPr>
        <p:spPr bwMode="auto">
          <a:xfrm>
            <a:off x="6259513" y="4437063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1" name="Freeform 332"/>
          <p:cNvSpPr>
            <a:spLocks/>
          </p:cNvSpPr>
          <p:nvPr/>
        </p:nvSpPr>
        <p:spPr bwMode="auto">
          <a:xfrm rot="5400000">
            <a:off x="6767513" y="5472113"/>
            <a:ext cx="1143000" cy="88900"/>
          </a:xfrm>
          <a:custGeom>
            <a:avLst/>
            <a:gdLst>
              <a:gd name="T0" fmla="*/ 0 w 720"/>
              <a:gd name="T1" fmla="*/ 0 h 56"/>
              <a:gd name="T2" fmla="*/ 0 w 720"/>
              <a:gd name="T3" fmla="*/ 2147483646 h 56"/>
              <a:gd name="T4" fmla="*/ 2147483646 w 720"/>
              <a:gd name="T5" fmla="*/ 2147483646 h 56"/>
              <a:gd name="T6" fmla="*/ 2147483646 w 720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6"/>
              <a:gd name="T14" fmla="*/ 720 w 720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6">
                <a:moveTo>
                  <a:pt x="0" y="0"/>
                </a:moveTo>
                <a:lnTo>
                  <a:pt x="0" y="56"/>
                </a:lnTo>
                <a:lnTo>
                  <a:pt x="720" y="56"/>
                </a:lnTo>
                <a:lnTo>
                  <a:pt x="72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2" name="Line 333"/>
          <p:cNvSpPr>
            <a:spLocks noChangeShapeType="1"/>
          </p:cNvSpPr>
          <p:nvPr/>
        </p:nvSpPr>
        <p:spPr bwMode="auto">
          <a:xfrm rot="5400000">
            <a:off x="7244556" y="5414169"/>
            <a:ext cx="1588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3" name="Freeform 334"/>
          <p:cNvSpPr>
            <a:spLocks/>
          </p:cNvSpPr>
          <p:nvPr/>
        </p:nvSpPr>
        <p:spPr bwMode="auto">
          <a:xfrm rot="16200000" flipH="1">
            <a:off x="4259263" y="5033963"/>
            <a:ext cx="1143000" cy="88900"/>
          </a:xfrm>
          <a:custGeom>
            <a:avLst/>
            <a:gdLst>
              <a:gd name="T0" fmla="*/ 0 w 720"/>
              <a:gd name="T1" fmla="*/ 0 h 56"/>
              <a:gd name="T2" fmla="*/ 0 w 720"/>
              <a:gd name="T3" fmla="*/ 2147483646 h 56"/>
              <a:gd name="T4" fmla="*/ 2147483646 w 720"/>
              <a:gd name="T5" fmla="*/ 2147483646 h 56"/>
              <a:gd name="T6" fmla="*/ 2147483646 w 720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6"/>
              <a:gd name="T14" fmla="*/ 720 w 720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6">
                <a:moveTo>
                  <a:pt x="0" y="0"/>
                </a:moveTo>
                <a:lnTo>
                  <a:pt x="0" y="56"/>
                </a:lnTo>
                <a:lnTo>
                  <a:pt x="720" y="56"/>
                </a:lnTo>
                <a:lnTo>
                  <a:pt x="72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4" name="Line 335"/>
          <p:cNvSpPr>
            <a:spLocks noChangeShapeType="1"/>
          </p:cNvSpPr>
          <p:nvPr/>
        </p:nvSpPr>
        <p:spPr bwMode="auto">
          <a:xfrm rot="5400000">
            <a:off x="4920456" y="5007769"/>
            <a:ext cx="1588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5" name="Freeform 336"/>
          <p:cNvSpPr>
            <a:spLocks/>
          </p:cNvSpPr>
          <p:nvPr/>
        </p:nvSpPr>
        <p:spPr bwMode="auto">
          <a:xfrm>
            <a:off x="6511925" y="4295775"/>
            <a:ext cx="490538" cy="292100"/>
          </a:xfrm>
          <a:custGeom>
            <a:avLst/>
            <a:gdLst>
              <a:gd name="T0" fmla="*/ 0 w 309"/>
              <a:gd name="T1" fmla="*/ 2147483646 h 184"/>
              <a:gd name="T2" fmla="*/ 2147483646 w 309"/>
              <a:gd name="T3" fmla="*/ 2147483646 h 184"/>
              <a:gd name="T4" fmla="*/ 2147483646 w 309"/>
              <a:gd name="T5" fmla="*/ 0 h 184"/>
              <a:gd name="T6" fmla="*/ 0 60000 65536"/>
              <a:gd name="T7" fmla="*/ 0 60000 65536"/>
              <a:gd name="T8" fmla="*/ 0 60000 65536"/>
              <a:gd name="T9" fmla="*/ 0 w 309"/>
              <a:gd name="T10" fmla="*/ 0 h 184"/>
              <a:gd name="T11" fmla="*/ 309 w 309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184">
                <a:moveTo>
                  <a:pt x="0" y="165"/>
                </a:moveTo>
                <a:cubicBezTo>
                  <a:pt x="42" y="164"/>
                  <a:pt x="213" y="184"/>
                  <a:pt x="261" y="157"/>
                </a:cubicBezTo>
                <a:cubicBezTo>
                  <a:pt x="309" y="130"/>
                  <a:pt x="282" y="33"/>
                  <a:pt x="28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16406" name="Group 337"/>
          <p:cNvGrpSpPr>
            <a:grpSpLocks/>
          </p:cNvGrpSpPr>
          <p:nvPr/>
        </p:nvGrpSpPr>
        <p:grpSpPr bwMode="auto">
          <a:xfrm>
            <a:off x="5986464" y="4530726"/>
            <a:ext cx="541337" cy="265113"/>
            <a:chOff x="3600" y="219"/>
            <a:chExt cx="360" cy="175"/>
          </a:xfrm>
        </p:grpSpPr>
        <p:sp>
          <p:nvSpPr>
            <p:cNvPr id="16444" name="Oval 3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445" name="Line 3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6" name="Line 3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7" name="Rectangle 3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48" name="Oval 3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grpSp>
          <p:nvGrpSpPr>
            <p:cNvPr id="16449" name="Group 3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54" name="Line 3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55" name="Line 3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56" name="Line 3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6450" name="Group 3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51" name="Line 3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52" name="Line 3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53" name="Line 3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6407" name="Group 351"/>
          <p:cNvGrpSpPr>
            <a:grpSpLocks/>
          </p:cNvGrpSpPr>
          <p:nvPr/>
        </p:nvGrpSpPr>
        <p:grpSpPr bwMode="auto">
          <a:xfrm>
            <a:off x="4962525" y="4891088"/>
            <a:ext cx="541338" cy="265112"/>
            <a:chOff x="3600" y="219"/>
            <a:chExt cx="360" cy="175"/>
          </a:xfrm>
        </p:grpSpPr>
        <p:sp>
          <p:nvSpPr>
            <p:cNvPr id="16431" name="Oval 35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432" name="Line 35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3" name="Line 35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4" name="Rectangle 35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35" name="Oval 35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grpSp>
          <p:nvGrpSpPr>
            <p:cNvPr id="16436" name="Group 35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41" name="Line 3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42" name="Line 3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43" name="Line 3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6437" name="Group 36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38" name="Line 3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39" name="Line 3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40" name="Line 3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6408" name="Freeform 365"/>
          <p:cNvSpPr>
            <a:spLocks/>
          </p:cNvSpPr>
          <p:nvPr/>
        </p:nvSpPr>
        <p:spPr bwMode="auto">
          <a:xfrm rot="-5400000">
            <a:off x="4739481" y="4490244"/>
            <a:ext cx="490538" cy="292100"/>
          </a:xfrm>
          <a:custGeom>
            <a:avLst/>
            <a:gdLst>
              <a:gd name="T0" fmla="*/ 0 w 309"/>
              <a:gd name="T1" fmla="*/ 2147483646 h 184"/>
              <a:gd name="T2" fmla="*/ 2147483646 w 309"/>
              <a:gd name="T3" fmla="*/ 2147483646 h 184"/>
              <a:gd name="T4" fmla="*/ 2147483646 w 309"/>
              <a:gd name="T5" fmla="*/ 0 h 184"/>
              <a:gd name="T6" fmla="*/ 0 60000 65536"/>
              <a:gd name="T7" fmla="*/ 0 60000 65536"/>
              <a:gd name="T8" fmla="*/ 0 60000 65536"/>
              <a:gd name="T9" fmla="*/ 0 w 309"/>
              <a:gd name="T10" fmla="*/ 0 h 184"/>
              <a:gd name="T11" fmla="*/ 309 w 309"/>
              <a:gd name="T12" fmla="*/ 184 h 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" h="184">
                <a:moveTo>
                  <a:pt x="0" y="165"/>
                </a:moveTo>
                <a:cubicBezTo>
                  <a:pt x="42" y="164"/>
                  <a:pt x="213" y="184"/>
                  <a:pt x="261" y="157"/>
                </a:cubicBezTo>
                <a:cubicBezTo>
                  <a:pt x="309" y="130"/>
                  <a:pt x="282" y="33"/>
                  <a:pt x="28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16409" name="Group 366"/>
          <p:cNvGrpSpPr>
            <a:grpSpLocks/>
          </p:cNvGrpSpPr>
          <p:nvPr/>
        </p:nvGrpSpPr>
        <p:grpSpPr bwMode="auto">
          <a:xfrm>
            <a:off x="6581775" y="5362576"/>
            <a:ext cx="541338" cy="265113"/>
            <a:chOff x="3600" y="219"/>
            <a:chExt cx="360" cy="175"/>
          </a:xfrm>
        </p:grpSpPr>
        <p:sp>
          <p:nvSpPr>
            <p:cNvPr id="16418" name="Oval 3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sp>
          <p:nvSpPr>
            <p:cNvPr id="16419" name="Line 3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0" name="Line 3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1" name="Rectangle 3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TW" altLang="zh-TW" sz="24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422" name="Oval 3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zh-TW" sz="1800">
                <a:ea typeface="ＭＳ Ｐゴシック" panose="020B0600070205080204" pitchFamily="34" charset="-128"/>
              </a:endParaRPr>
            </a:p>
          </p:txBody>
        </p:sp>
        <p:grpSp>
          <p:nvGrpSpPr>
            <p:cNvPr id="16423" name="Group 3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28" name="Line 3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9" name="Line 3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30" name="Line 3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6424" name="Group 3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25" name="Line 3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6" name="Line 3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7" name="Line 3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6410" name="Freeform 380"/>
          <p:cNvSpPr>
            <a:spLocks/>
          </p:cNvSpPr>
          <p:nvPr/>
        </p:nvSpPr>
        <p:spPr bwMode="auto">
          <a:xfrm>
            <a:off x="7096125" y="5597525"/>
            <a:ext cx="293688" cy="649288"/>
          </a:xfrm>
          <a:custGeom>
            <a:avLst/>
            <a:gdLst>
              <a:gd name="T0" fmla="*/ 2147483646 w 185"/>
              <a:gd name="T1" fmla="*/ 0 h 409"/>
              <a:gd name="T2" fmla="*/ 2147483646 w 185"/>
              <a:gd name="T3" fmla="*/ 2147483646 h 409"/>
              <a:gd name="T4" fmla="*/ 2147483646 w 185"/>
              <a:gd name="T5" fmla="*/ 2147483646 h 409"/>
              <a:gd name="T6" fmla="*/ 0 60000 65536"/>
              <a:gd name="T7" fmla="*/ 0 60000 65536"/>
              <a:gd name="T8" fmla="*/ 0 60000 65536"/>
              <a:gd name="T9" fmla="*/ 0 w 185"/>
              <a:gd name="T10" fmla="*/ 0 h 409"/>
              <a:gd name="T11" fmla="*/ 185 w 185"/>
              <a:gd name="T12" fmla="*/ 409 h 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" h="409">
                <a:moveTo>
                  <a:pt x="16" y="0"/>
                </a:moveTo>
                <a:cubicBezTo>
                  <a:pt x="18" y="56"/>
                  <a:pt x="0" y="285"/>
                  <a:pt x="28" y="347"/>
                </a:cubicBezTo>
                <a:cubicBezTo>
                  <a:pt x="56" y="409"/>
                  <a:pt x="152" y="367"/>
                  <a:pt x="185" y="3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1" name="Text Box 381"/>
          <p:cNvSpPr txBox="1">
            <a:spLocks noChangeArrowheads="1"/>
          </p:cNvSpPr>
          <p:nvPr/>
        </p:nvSpPr>
        <p:spPr bwMode="auto">
          <a:xfrm>
            <a:off x="4549776" y="4086226"/>
            <a:ext cx="78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IGMP</a:t>
            </a:r>
          </a:p>
        </p:txBody>
      </p:sp>
      <p:sp>
        <p:nvSpPr>
          <p:cNvPr id="16412" name="Text Box 382"/>
          <p:cNvSpPr txBox="1">
            <a:spLocks noChangeArrowheads="1"/>
          </p:cNvSpPr>
          <p:nvPr/>
        </p:nvSpPr>
        <p:spPr bwMode="auto">
          <a:xfrm>
            <a:off x="6905626" y="4306888"/>
            <a:ext cx="78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IGMP</a:t>
            </a:r>
          </a:p>
        </p:txBody>
      </p:sp>
      <p:sp>
        <p:nvSpPr>
          <p:cNvPr id="16413" name="Text Box 383"/>
          <p:cNvSpPr txBox="1">
            <a:spLocks noChangeArrowheads="1"/>
          </p:cNvSpPr>
          <p:nvPr/>
        </p:nvSpPr>
        <p:spPr bwMode="auto">
          <a:xfrm>
            <a:off x="6878638" y="6230938"/>
            <a:ext cx="785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IGMP</a:t>
            </a:r>
          </a:p>
        </p:txBody>
      </p:sp>
      <p:sp>
        <p:nvSpPr>
          <p:cNvPr id="16414" name="Freeform 384"/>
          <p:cNvSpPr>
            <a:spLocks/>
          </p:cNvSpPr>
          <p:nvPr/>
        </p:nvSpPr>
        <p:spPr bwMode="auto">
          <a:xfrm flipH="1">
            <a:off x="6102351" y="4835526"/>
            <a:ext cx="92075" cy="384175"/>
          </a:xfrm>
          <a:custGeom>
            <a:avLst/>
            <a:gdLst>
              <a:gd name="T0" fmla="*/ 0 w 12"/>
              <a:gd name="T1" fmla="*/ 0 h 347"/>
              <a:gd name="T2" fmla="*/ 2147483646 w 12"/>
              <a:gd name="T3" fmla="*/ 2147483646 h 347"/>
              <a:gd name="T4" fmla="*/ 0 60000 65536"/>
              <a:gd name="T5" fmla="*/ 0 60000 65536"/>
              <a:gd name="T6" fmla="*/ 0 w 12"/>
              <a:gd name="T7" fmla="*/ 0 h 347"/>
              <a:gd name="T8" fmla="*/ 12 w 12"/>
              <a:gd name="T9" fmla="*/ 347 h 3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347">
                <a:moveTo>
                  <a:pt x="0" y="0"/>
                </a:moveTo>
                <a:cubicBezTo>
                  <a:pt x="2" y="58"/>
                  <a:pt x="10" y="289"/>
                  <a:pt x="12" y="3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5" name="Freeform 385"/>
          <p:cNvSpPr>
            <a:spLocks/>
          </p:cNvSpPr>
          <p:nvPr/>
        </p:nvSpPr>
        <p:spPr bwMode="auto">
          <a:xfrm flipH="1" flipV="1">
            <a:off x="6102351" y="5219700"/>
            <a:ext cx="396875" cy="280988"/>
          </a:xfrm>
          <a:custGeom>
            <a:avLst/>
            <a:gdLst>
              <a:gd name="T0" fmla="*/ 0 w 12"/>
              <a:gd name="T1" fmla="*/ 0 h 347"/>
              <a:gd name="T2" fmla="*/ 2147483646 w 12"/>
              <a:gd name="T3" fmla="*/ 2147483646 h 347"/>
              <a:gd name="T4" fmla="*/ 0 60000 65536"/>
              <a:gd name="T5" fmla="*/ 0 60000 65536"/>
              <a:gd name="T6" fmla="*/ 0 w 12"/>
              <a:gd name="T7" fmla="*/ 0 h 347"/>
              <a:gd name="T8" fmla="*/ 12 w 12"/>
              <a:gd name="T9" fmla="*/ 347 h 3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347">
                <a:moveTo>
                  <a:pt x="0" y="0"/>
                </a:moveTo>
                <a:cubicBezTo>
                  <a:pt x="2" y="58"/>
                  <a:pt x="10" y="289"/>
                  <a:pt x="12" y="3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6" name="Freeform 386"/>
          <p:cNvSpPr>
            <a:spLocks/>
          </p:cNvSpPr>
          <p:nvPr/>
        </p:nvSpPr>
        <p:spPr bwMode="auto">
          <a:xfrm flipH="1" flipV="1">
            <a:off x="5507038" y="5008563"/>
            <a:ext cx="576262" cy="184150"/>
          </a:xfrm>
          <a:custGeom>
            <a:avLst/>
            <a:gdLst>
              <a:gd name="T0" fmla="*/ 0 w 12"/>
              <a:gd name="T1" fmla="*/ 0 h 347"/>
              <a:gd name="T2" fmla="*/ 2147483646 w 12"/>
              <a:gd name="T3" fmla="*/ 2147483646 h 347"/>
              <a:gd name="T4" fmla="*/ 0 60000 65536"/>
              <a:gd name="T5" fmla="*/ 0 60000 65536"/>
              <a:gd name="T6" fmla="*/ 0 w 12"/>
              <a:gd name="T7" fmla="*/ 0 h 347"/>
              <a:gd name="T8" fmla="*/ 12 w 12"/>
              <a:gd name="T9" fmla="*/ 347 h 3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347">
                <a:moveTo>
                  <a:pt x="0" y="0"/>
                </a:moveTo>
                <a:cubicBezTo>
                  <a:pt x="2" y="58"/>
                  <a:pt x="10" y="289"/>
                  <a:pt x="12" y="3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7" name="Text Box 387"/>
          <p:cNvSpPr txBox="1">
            <a:spLocks noChangeArrowheads="1"/>
          </p:cNvSpPr>
          <p:nvPr/>
        </p:nvSpPr>
        <p:spPr bwMode="auto">
          <a:xfrm>
            <a:off x="5526088" y="4821239"/>
            <a:ext cx="1236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wide-area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multicast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  <a:ea typeface="ＭＳ Ｐゴシック" panose="020B0600070205080204" pitchFamily="34" charset="-128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4250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實現群</a:t>
            </a:r>
            <a:r>
              <a:rPr lang="zh-TW" altLang="en-US" dirty="0" smtClean="0"/>
              <a:t>播</a:t>
            </a:r>
            <a:r>
              <a:rPr lang="zh-TW" altLang="en-US" dirty="0" smtClean="0"/>
              <a:t>的困難</a:t>
            </a:r>
            <a:r>
              <a:rPr lang="en-US" altLang="zh-TW" dirty="0" smtClean="0"/>
              <a:t>(</a:t>
            </a:r>
            <a:r>
              <a:rPr lang="zh-TW" altLang="en-US" dirty="0" smtClean="0"/>
              <a:t>挑戰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困難在於建立</a:t>
            </a:r>
            <a:r>
              <a:rPr lang="en-US" altLang="zh-TW" dirty="0" smtClean="0"/>
              <a:t>multicast routing tree</a:t>
            </a:r>
            <a:r>
              <a:rPr lang="zh-TW" altLang="en-US" dirty="0" smtClean="0"/>
              <a:t>，而這是</a:t>
            </a:r>
            <a:r>
              <a:rPr lang="en-US" altLang="zh-TW" dirty="0" smtClean="0">
                <a:solidFill>
                  <a:srgbClr val="FF0000"/>
                </a:solidFill>
              </a:rPr>
              <a:t>router</a:t>
            </a:r>
            <a:r>
              <a:rPr lang="zh-TW" altLang="en-US" dirty="0" smtClean="0"/>
              <a:t>的工作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Sender</a:t>
            </a:r>
            <a:r>
              <a:rPr lang="zh-TW" altLang="en-US" dirty="0" smtClean="0"/>
              <a:t>就僅只將封包位址設正確，不須知道群組的成員與地點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91" y="3007608"/>
            <a:ext cx="4063679" cy="35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群播的應用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</a:t>
            </a: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Netflix,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5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群播採用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群播類似廣播，無法保証可靠性，適合以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</a:p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群播的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與廣播類似，要設正確的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，程式才取得資料。</a:t>
            </a:r>
            <a:endParaRPr lang="zh-TW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</a:rPr>
              <a:t>練習</a:t>
            </a:r>
            <a:r>
              <a:rPr lang="en-US" altLang="zh-TW" sz="3600" dirty="0">
                <a:latin typeface="微軟正黑體" panose="020B0604030504040204" pitchFamily="34" charset="-120"/>
              </a:rPr>
              <a:t>1</a:t>
            </a:r>
            <a:r>
              <a:rPr lang="zh-TW" altLang="en-US" sz="3600" dirty="0" smtClean="0">
                <a:latin typeface="微軟正黑體" panose="020B0604030504040204" pitchFamily="34" charset="-120"/>
              </a:rPr>
              <a:t>：基本群</a:t>
            </a:r>
            <a:r>
              <a:rPr lang="zh-TW" altLang="en-US" sz="3600" dirty="0">
                <a:latin typeface="微軟正黑體" panose="020B0604030504040204" pitchFamily="34" charset="-120"/>
              </a:rPr>
              <a:t>播程式</a:t>
            </a:r>
            <a:endParaRPr lang="en-US" altLang="zh-TW" sz="3600" dirty="0" smtClean="0"/>
          </a:p>
          <a:p>
            <a:r>
              <a:rPr lang="zh-TW" altLang="en-US" sz="3600" dirty="0" smtClean="0"/>
              <a:t>練習</a:t>
            </a:r>
            <a:r>
              <a:rPr lang="en-US" altLang="zh-TW" sz="3600" dirty="0"/>
              <a:t>2</a:t>
            </a:r>
            <a:r>
              <a:rPr lang="zh-TW" altLang="en-US" sz="3600" dirty="0" smtClean="0"/>
              <a:t>：多頻道</a:t>
            </a:r>
            <a:endParaRPr lang="en-US" altLang="zh-TW" sz="3600" dirty="0" smtClean="0"/>
          </a:p>
          <a:p>
            <a:pPr lvl="1"/>
            <a:r>
              <a:rPr lang="en-US" altLang="zh-TW" sz="3200" dirty="0" smtClean="0"/>
              <a:t>server</a:t>
            </a:r>
            <a:r>
              <a:rPr lang="zh-TW" altLang="en-US" sz="3200" dirty="0"/>
              <a:t>在多群播多份資料</a:t>
            </a:r>
            <a:r>
              <a:rPr lang="en-US" altLang="zh-TW" sz="3200" dirty="0"/>
              <a:t>(</a:t>
            </a:r>
            <a:r>
              <a:rPr lang="zh-TW" altLang="en-US" sz="3200" dirty="0"/>
              <a:t>相同</a:t>
            </a:r>
            <a:r>
              <a:rPr lang="en-US" altLang="zh-TW" sz="3200" dirty="0"/>
              <a:t>port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3200" dirty="0" smtClean="0"/>
              <a:t>client</a:t>
            </a:r>
            <a:r>
              <a:rPr lang="zh-TW" altLang="en-US" sz="3200" dirty="0"/>
              <a:t>動態加入</a:t>
            </a:r>
            <a:r>
              <a:rPr lang="en-US" altLang="zh-TW" sz="3200" dirty="0"/>
              <a:t>/</a:t>
            </a:r>
            <a:r>
              <a:rPr lang="zh-TW" altLang="en-US" sz="3200" dirty="0"/>
              <a:t>離開群播</a:t>
            </a:r>
          </a:p>
        </p:txBody>
      </p:sp>
    </p:spTree>
    <p:extLst>
      <p:ext uri="{BB962C8B-B14F-4D97-AF65-F5344CB8AC3E}">
        <p14:creationId xmlns:p14="http://schemas.microsoft.com/office/powerpoint/2010/main" val="52039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練習</a:t>
            </a:r>
            <a:r>
              <a:rPr lang="en-US" altLang="zh-TW" dirty="0" smtClean="0">
                <a:latin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</a:rPr>
              <a:t>群播</a:t>
            </a:r>
            <a:r>
              <a:rPr lang="zh-TW" altLang="en-US" dirty="0">
                <a:latin typeface="微軟正黑體" panose="020B0604030504040204" pitchFamily="34" charset="-120"/>
              </a:rPr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每秒傳送：</a:t>
            </a:r>
            <a:endParaRPr lang="en-US" altLang="zh-TW" dirty="0"/>
          </a:p>
          <a:p>
            <a:pPr lvl="1"/>
            <a:r>
              <a:rPr lang="en-US" altLang="zh-TW" dirty="0" smtClean="0"/>
              <a:t>1111111111111111</a:t>
            </a:r>
          </a:p>
          <a:p>
            <a:pPr lvl="1"/>
            <a:r>
              <a:rPr lang="en-US" altLang="zh-TW" dirty="0" smtClean="0"/>
              <a:t>2222222222222222</a:t>
            </a:r>
          </a:p>
          <a:p>
            <a:pPr lvl="1"/>
            <a:r>
              <a:rPr lang="en-US" altLang="zh-TW" dirty="0" smtClean="0"/>
              <a:t>……………</a:t>
            </a:r>
          </a:p>
          <a:p>
            <a:r>
              <a:rPr lang="en-US" altLang="zh-TW" dirty="0" smtClean="0"/>
              <a:t>Client</a:t>
            </a:r>
            <a:r>
              <a:rPr lang="zh-TW" altLang="en-US" dirty="0" smtClean="0"/>
              <a:t>接收並印出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78" y="1825625"/>
            <a:ext cx="7007446" cy="37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Server code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WSAStartup()</a:t>
            </a:r>
          </a:p>
          <a:p>
            <a:r>
              <a:rPr lang="en-US" altLang="zh-TW" smtClean="0"/>
              <a:t>socket() //</a:t>
            </a:r>
            <a:r>
              <a:rPr lang="en-US" altLang="zh-TW" smtClean="0">
                <a:solidFill>
                  <a:srgbClr val="00B050"/>
                </a:solidFill>
              </a:rPr>
              <a:t>UDP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setsockopt() </a:t>
            </a:r>
            <a:r>
              <a:rPr lang="en-US" altLang="zh-TW" smtClean="0"/>
              <a:t>//</a:t>
            </a:r>
            <a:r>
              <a:rPr lang="zh-TW" altLang="en-US" smtClean="0"/>
              <a:t>設定</a:t>
            </a:r>
            <a:r>
              <a:rPr lang="en-US" altLang="zh-TW" smtClean="0"/>
              <a:t>TTL</a:t>
            </a:r>
          </a:p>
          <a:p>
            <a:r>
              <a:rPr lang="en-US" altLang="zh-TW" smtClean="0"/>
              <a:t>//</a:t>
            </a:r>
            <a:r>
              <a:rPr lang="zh-TW" altLang="en-US" smtClean="0"/>
              <a:t>填入</a:t>
            </a:r>
            <a:r>
              <a:rPr lang="zh-TW" altLang="en-US" smtClean="0">
                <a:solidFill>
                  <a:srgbClr val="00B0F0"/>
                </a:solidFill>
              </a:rPr>
              <a:t>群播位址與埠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sendto()</a:t>
            </a:r>
          </a:p>
          <a:p>
            <a:r>
              <a:rPr lang="en-US" altLang="zh-TW" smtClean="0"/>
              <a:t>closesocket()</a:t>
            </a:r>
          </a:p>
          <a:p>
            <a:r>
              <a:rPr lang="en-US" altLang="zh-TW" smtClean="0"/>
              <a:t>WSACleanup()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334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Server Code</a:t>
            </a:r>
            <a:endParaRPr lang="zh-TW" altLang="en-US" smtClean="0"/>
          </a:p>
        </p:txBody>
      </p:sp>
      <p:pic>
        <p:nvPicPr>
          <p:cNvPr id="2253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27175"/>
            <a:ext cx="819626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284539"/>
            <a:ext cx="7434262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03500" y="1725614"/>
            <a:ext cx="7740650" cy="91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27351" y="3644901"/>
            <a:ext cx="4824413" cy="72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535" name="矩形 7"/>
          <p:cNvSpPr>
            <a:spLocks noChangeArrowheads="1"/>
          </p:cNvSpPr>
          <p:nvPr/>
        </p:nvSpPr>
        <p:spPr bwMode="auto">
          <a:xfrm>
            <a:off x="8855076" y="2692400"/>
            <a:ext cx="149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設定群播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TTL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2536" name="矩形 8"/>
          <p:cNvSpPr>
            <a:spLocks noChangeArrowheads="1"/>
          </p:cNvSpPr>
          <p:nvPr/>
        </p:nvSpPr>
        <p:spPr bwMode="auto">
          <a:xfrm>
            <a:off x="7721601" y="4025900"/>
            <a:ext cx="2398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設定群播位址與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1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Client code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WSAStartup()</a:t>
            </a:r>
          </a:p>
          <a:p>
            <a:r>
              <a:rPr lang="en-US" altLang="zh-TW" smtClean="0"/>
              <a:t>socket() //</a:t>
            </a:r>
            <a:r>
              <a:rPr lang="en-US" altLang="zh-TW" smtClean="0">
                <a:solidFill>
                  <a:srgbClr val="00B050"/>
                </a:solidFill>
              </a:rPr>
              <a:t>UDP</a:t>
            </a:r>
          </a:p>
          <a:p>
            <a:r>
              <a:rPr lang="en-US" altLang="zh-TW" smtClean="0"/>
              <a:t>//</a:t>
            </a:r>
            <a:r>
              <a:rPr lang="zh-TW" altLang="en-US" smtClean="0"/>
              <a:t>填入</a:t>
            </a:r>
            <a:r>
              <a:rPr lang="zh-TW" altLang="en-US" smtClean="0">
                <a:solidFill>
                  <a:srgbClr val="00B0F0"/>
                </a:solidFill>
              </a:rPr>
              <a:t>本機</a:t>
            </a:r>
            <a:r>
              <a:rPr lang="zh-TW" altLang="en-US" smtClean="0"/>
              <a:t>位址與群播埠號</a:t>
            </a:r>
            <a:endParaRPr lang="en-US" altLang="zh-TW" smtClean="0"/>
          </a:p>
          <a:p>
            <a:r>
              <a:rPr lang="en-US" altLang="zh-TW" smtClean="0">
                <a:solidFill>
                  <a:srgbClr val="00B0F0"/>
                </a:solidFill>
              </a:rPr>
              <a:t>bind()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//</a:t>
            </a:r>
            <a:r>
              <a:rPr lang="zh-TW" altLang="en-US" smtClean="0">
                <a:solidFill>
                  <a:srgbClr val="FF0000"/>
                </a:solidFill>
              </a:rPr>
              <a:t>填入群播位址</a:t>
            </a:r>
            <a:endParaRPr lang="en-US" altLang="zh-TW" smtClean="0">
              <a:solidFill>
                <a:srgbClr val="FF0000"/>
              </a:solidFill>
            </a:endParaRPr>
          </a:p>
          <a:p>
            <a:r>
              <a:rPr lang="en-US" altLang="zh-TW" smtClean="0">
                <a:solidFill>
                  <a:srgbClr val="FF0000"/>
                </a:solidFill>
              </a:rPr>
              <a:t>setsockopt() </a:t>
            </a:r>
            <a:r>
              <a:rPr lang="en-US" altLang="zh-TW" smtClean="0"/>
              <a:t>//</a:t>
            </a:r>
            <a:r>
              <a:rPr lang="zh-TW" altLang="en-US" smtClean="0"/>
              <a:t>加入群組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recvfrom()</a:t>
            </a:r>
          </a:p>
          <a:p>
            <a:r>
              <a:rPr lang="en-US" altLang="zh-TW" smtClean="0"/>
              <a:t>closesocket()</a:t>
            </a:r>
          </a:p>
          <a:p>
            <a:r>
              <a:rPr lang="en-US" altLang="zh-TW" smtClean="0"/>
              <a:t>WSACleanup()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342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4604" y="1825625"/>
            <a:ext cx="9849196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之前介紹</a:t>
            </a:r>
            <a:r>
              <a:rPr lang="zh-TW" altLang="en-US" dirty="0" smtClean="0"/>
              <a:t>廣播程式設計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傳送端送</a:t>
            </a:r>
            <a:r>
              <a:rPr lang="zh-TW" altLang="en-US" dirty="0" smtClean="0"/>
              <a:t>一份資料，給多個接受端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建立多個頻道，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可自由切換</a:t>
            </a:r>
            <a:endParaRPr lang="en-US" altLang="zh-TW" dirty="0" smtClean="0"/>
          </a:p>
          <a:p>
            <a:r>
              <a:rPr lang="zh-TW" altLang="en-US" dirty="0" smtClean="0"/>
              <a:t>廣播的限制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挷定一個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：無法同時接收兩個</a:t>
            </a:r>
            <a:r>
              <a:rPr lang="en-US" altLang="zh-TW" dirty="0" smtClean="0"/>
              <a:t>port</a:t>
            </a:r>
          </a:p>
          <a:p>
            <a:pPr lvl="1"/>
            <a:r>
              <a:rPr lang="zh-TW" altLang="en-US" dirty="0" smtClean="0"/>
              <a:t>全部接受：接收端一旦接收廣播，會收到所有送往該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 smtClean="0"/>
              <a:t>可以增加彈性嗎？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可以同時接受多個頻道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針對每個頻道，可以訂閱或取消</a:t>
            </a:r>
            <a:endParaRPr lang="en-US" altLang="zh-TW" dirty="0"/>
          </a:p>
          <a:p>
            <a:r>
              <a:rPr lang="zh-TW" altLang="en-US" dirty="0" smtClean="0"/>
              <a:t>群</a:t>
            </a:r>
            <a:r>
              <a:rPr lang="zh-TW" altLang="en-US" dirty="0" smtClean="0"/>
              <a:t>播</a:t>
            </a:r>
            <a:r>
              <a:rPr lang="zh-TW" altLang="en-US" dirty="0"/>
              <a:t>程式設計</a:t>
            </a:r>
            <a:endParaRPr lang="en-US" altLang="zh-TW" dirty="0"/>
          </a:p>
          <a:p>
            <a:pPr lvl="1"/>
            <a:r>
              <a:rPr lang="zh-TW" altLang="en-US" dirty="0"/>
              <a:t>一個傳送端，送一份資料，</a:t>
            </a:r>
            <a:r>
              <a:rPr lang="zh-TW" altLang="en-US" dirty="0" smtClean="0"/>
              <a:t>給</a:t>
            </a:r>
            <a:r>
              <a:rPr lang="zh-TW" altLang="en-US" dirty="0" smtClean="0">
                <a:solidFill>
                  <a:srgbClr val="FF0000"/>
                </a:solidFill>
              </a:rPr>
              <a:t>特定的幾個</a:t>
            </a:r>
            <a:r>
              <a:rPr lang="zh-TW" altLang="en-US" dirty="0"/>
              <a:t>接受端</a:t>
            </a:r>
            <a:endParaRPr lang="en-US" altLang="zh-TW" dirty="0"/>
          </a:p>
          <a:p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8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35405" cy="2659063"/>
          </a:xfrm>
          <a:prstGeom prst="rect">
            <a:avLst/>
          </a:prstGeom>
        </p:spPr>
      </p:pic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code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可同時執行多個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84" name="矩形 6"/>
          <p:cNvSpPr>
            <a:spLocks noChangeArrowheads="1"/>
          </p:cNvSpPr>
          <p:nvPr/>
        </p:nvSpPr>
        <p:spPr bwMode="auto">
          <a:xfrm>
            <a:off x="6380498" y="3553320"/>
            <a:ext cx="4341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設定予許多個程式使用該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SOCKET(PORT)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230" y="2859609"/>
            <a:ext cx="6911129" cy="635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71229" y="1690688"/>
            <a:ext cx="2813693" cy="314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2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979614"/>
            <a:ext cx="76533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code</a:t>
            </a:r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751" y="1844676"/>
            <a:ext cx="7561263" cy="1368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63751" y="3213100"/>
            <a:ext cx="7561263" cy="736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2" name="矩形 1"/>
          <p:cNvSpPr>
            <a:spLocks noChangeArrowheads="1"/>
          </p:cNvSpPr>
          <p:nvPr/>
        </p:nvSpPr>
        <p:spPr bwMode="auto">
          <a:xfrm>
            <a:off x="8597900" y="3979864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加入群組</a:t>
            </a:r>
            <a:endParaRPr lang="en-US" altLang="zh-TW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83" name="矩形 2"/>
          <p:cNvSpPr>
            <a:spLocks noChangeArrowheads="1"/>
          </p:cNvSpPr>
          <p:nvPr/>
        </p:nvSpPr>
        <p:spPr bwMode="auto">
          <a:xfrm>
            <a:off x="8054975" y="1374775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填入群播位址</a:t>
            </a:r>
          </a:p>
        </p:txBody>
      </p:sp>
      <p:sp>
        <p:nvSpPr>
          <p:cNvPr id="24584" name="矩形 6"/>
          <p:cNvSpPr>
            <a:spLocks noChangeArrowheads="1"/>
          </p:cNvSpPr>
          <p:nvPr/>
        </p:nvSpPr>
        <p:spPr bwMode="auto">
          <a:xfrm>
            <a:off x="5246688" y="4511675"/>
            <a:ext cx="481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若離開群組，則改為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IP_DROP_MEMBERSHIP</a:t>
            </a:r>
          </a:p>
        </p:txBody>
      </p:sp>
    </p:spTree>
    <p:extLst>
      <p:ext uri="{BB962C8B-B14F-4D97-AF65-F5344CB8AC3E}">
        <p14:creationId xmlns:p14="http://schemas.microsoft.com/office/powerpoint/2010/main" val="34723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在多群</a:t>
            </a:r>
            <a:r>
              <a:rPr lang="zh-TW" altLang="en-US" dirty="0" smtClean="0"/>
              <a:t>播多份資料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port)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每秒傳送至不同群：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224.1.1.1:  1111111111111111,…</a:t>
            </a:r>
          </a:p>
          <a:p>
            <a:pPr lvl="1"/>
            <a:r>
              <a:rPr lang="en-US" altLang="zh-TW" dirty="0" smtClean="0"/>
              <a:t>224.1.1.2:  </a:t>
            </a:r>
            <a:r>
              <a:rPr lang="en-US" altLang="zh-TW" dirty="0" err="1"/>
              <a:t>aaaaaaaaaaaaaaaaa</a:t>
            </a:r>
            <a:r>
              <a:rPr lang="en-US" altLang="zh-TW" dirty="0" smtClean="0"/>
              <a:t>,…</a:t>
            </a:r>
          </a:p>
          <a:p>
            <a:pPr lvl="1"/>
            <a:r>
              <a:rPr lang="en-US" altLang="zh-TW" dirty="0" smtClean="0"/>
              <a:t>224.1.1.3:  </a:t>
            </a:r>
            <a:r>
              <a:rPr lang="en-US" altLang="zh-TW" dirty="0"/>
              <a:t>AAAAAAAAAAAAAA</a:t>
            </a:r>
            <a:r>
              <a:rPr lang="en-US" altLang="zh-TW" dirty="0" smtClean="0"/>
              <a:t>,…</a:t>
            </a:r>
          </a:p>
          <a:p>
            <a:r>
              <a:rPr lang="zh-TW" altLang="en-US" dirty="0" smtClean="0"/>
              <a:t>屬於該群的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端能收到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827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動態加入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離開群播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每秒傳送至不同群：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224.1.1.1:  1111111111111111,…</a:t>
            </a:r>
          </a:p>
          <a:p>
            <a:pPr lvl="1"/>
            <a:r>
              <a:rPr lang="en-US" altLang="zh-TW" dirty="0" smtClean="0"/>
              <a:t>224.1.1.2:  </a:t>
            </a:r>
            <a:r>
              <a:rPr lang="en-US" altLang="zh-TW" dirty="0" err="1"/>
              <a:t>aaaaaaaaaaaaaaaaa</a:t>
            </a:r>
            <a:r>
              <a:rPr lang="en-US" altLang="zh-TW" dirty="0" smtClean="0"/>
              <a:t>,…</a:t>
            </a:r>
          </a:p>
          <a:p>
            <a:pPr lvl="1"/>
            <a:r>
              <a:rPr lang="en-US" altLang="zh-TW" dirty="0" smtClean="0"/>
              <a:t>224.1.1.3:  </a:t>
            </a:r>
            <a:r>
              <a:rPr lang="en-US" altLang="zh-TW" dirty="0"/>
              <a:t>AAAAAAAAAAAAAA</a:t>
            </a:r>
            <a:r>
              <a:rPr lang="en-US" altLang="zh-TW" dirty="0" smtClean="0"/>
              <a:t>,…</a:t>
            </a:r>
          </a:p>
          <a:p>
            <a:r>
              <a:rPr lang="en-US" altLang="zh-TW" dirty="0" smtClean="0"/>
              <a:t>Client</a:t>
            </a:r>
            <a:r>
              <a:rPr lang="zh-TW" altLang="en-US" dirty="0" smtClean="0"/>
              <a:t>可動態</a:t>
            </a:r>
            <a:r>
              <a:rPr lang="zh-TW" altLang="en-US" dirty="0"/>
              <a:t>加入</a:t>
            </a:r>
            <a:r>
              <a:rPr lang="en-US" altLang="zh-TW" dirty="0"/>
              <a:t>/</a:t>
            </a:r>
            <a:r>
              <a:rPr lang="zh-TW" altLang="en-US" dirty="0"/>
              <a:t>離開群</a:t>
            </a:r>
            <a:r>
              <a:rPr lang="zh-TW" altLang="en-US" dirty="0" smtClean="0"/>
              <a:t>播群組，可以加入多個群組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請以多緒程式修改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為加入</a:t>
            </a:r>
            <a:r>
              <a:rPr lang="en-US" altLang="zh-TW" dirty="0" smtClean="0"/>
              <a:t>224.1.1.1</a:t>
            </a:r>
            <a:r>
              <a:rPr lang="zh-TW" altLang="en-US" dirty="0" smtClean="0"/>
              <a:t>，按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為離開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</a:t>
            </a:r>
            <a:r>
              <a:rPr lang="zh-TW" altLang="en-US" dirty="0"/>
              <a:t>加入</a:t>
            </a:r>
            <a:r>
              <a:rPr lang="en-US" altLang="zh-TW" dirty="0"/>
              <a:t>224.1.1.1</a:t>
            </a:r>
            <a:r>
              <a:rPr lang="zh-TW" altLang="en-US" dirty="0"/>
              <a:t>，</a:t>
            </a:r>
            <a:r>
              <a:rPr lang="zh-TW" altLang="en-US" dirty="0" smtClean="0"/>
              <a:t>按</a:t>
            </a:r>
            <a:r>
              <a:rPr lang="en-US" altLang="zh-TW" dirty="0" smtClean="0"/>
              <a:t>4</a:t>
            </a:r>
            <a:r>
              <a:rPr lang="zh-TW" altLang="en-US" dirty="0" smtClean="0"/>
              <a:t>為離開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</a:t>
            </a:r>
            <a:r>
              <a:rPr lang="en-US" altLang="zh-TW" dirty="0" smtClean="0"/>
              <a:t>5</a:t>
            </a:r>
            <a:r>
              <a:rPr lang="zh-TW" altLang="en-US" dirty="0" smtClean="0"/>
              <a:t>為</a:t>
            </a:r>
            <a:r>
              <a:rPr lang="zh-TW" altLang="en-US" dirty="0"/>
              <a:t>加入</a:t>
            </a:r>
            <a:r>
              <a:rPr lang="en-US" altLang="zh-TW" dirty="0"/>
              <a:t>224.1.1.1</a:t>
            </a:r>
            <a:r>
              <a:rPr lang="zh-TW" altLang="en-US" dirty="0"/>
              <a:t>，</a:t>
            </a:r>
            <a:r>
              <a:rPr lang="zh-TW" altLang="en-US" dirty="0" smtClean="0"/>
              <a:t>按</a:t>
            </a:r>
            <a:r>
              <a:rPr lang="en-US" altLang="zh-TW" dirty="0" smtClean="0"/>
              <a:t>6</a:t>
            </a:r>
            <a:r>
              <a:rPr lang="zh-TW" altLang="en-US" dirty="0" smtClean="0"/>
              <a:t>為</a:t>
            </a:r>
            <a:r>
              <a:rPr lang="zh-TW" altLang="en-US" dirty="0"/>
              <a:t>離開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24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</a:rPr>
              <a:t>練習</a:t>
            </a:r>
            <a:r>
              <a:rPr lang="en-US" altLang="zh-TW" sz="3600" dirty="0">
                <a:latin typeface="微軟正黑體" panose="020B0604030504040204" pitchFamily="34" charset="-120"/>
              </a:rPr>
              <a:t>1</a:t>
            </a:r>
            <a:r>
              <a:rPr lang="zh-TW" altLang="en-US" sz="3600" dirty="0" smtClean="0">
                <a:latin typeface="微軟正黑體" panose="020B0604030504040204" pitchFamily="34" charset="-120"/>
              </a:rPr>
              <a:t>：基本群</a:t>
            </a:r>
            <a:r>
              <a:rPr lang="zh-TW" altLang="en-US" sz="3600" dirty="0">
                <a:latin typeface="微軟正黑體" panose="020B0604030504040204" pitchFamily="34" charset="-120"/>
              </a:rPr>
              <a:t>播程式</a:t>
            </a:r>
            <a:endParaRPr lang="en-US" altLang="zh-TW" sz="3600" dirty="0" smtClean="0"/>
          </a:p>
          <a:p>
            <a:r>
              <a:rPr lang="zh-TW" altLang="en-US" sz="3600" dirty="0" smtClean="0"/>
              <a:t>練習</a:t>
            </a:r>
            <a:r>
              <a:rPr lang="en-US" altLang="zh-TW" sz="3600" dirty="0"/>
              <a:t>2</a:t>
            </a:r>
            <a:r>
              <a:rPr lang="zh-TW" altLang="en-US" sz="3600" dirty="0" smtClean="0"/>
              <a:t>：多頻道</a:t>
            </a:r>
            <a:endParaRPr lang="en-US" altLang="zh-TW" sz="3600" dirty="0" smtClean="0"/>
          </a:p>
          <a:p>
            <a:pPr lvl="1"/>
            <a:r>
              <a:rPr lang="en-US" altLang="zh-TW" sz="3200" dirty="0" smtClean="0"/>
              <a:t>server</a:t>
            </a:r>
            <a:r>
              <a:rPr lang="zh-TW" altLang="en-US" sz="3200" dirty="0"/>
              <a:t>在多群播多份資料</a:t>
            </a:r>
            <a:r>
              <a:rPr lang="en-US" altLang="zh-TW" sz="3200" dirty="0"/>
              <a:t>(</a:t>
            </a:r>
            <a:r>
              <a:rPr lang="zh-TW" altLang="en-US" sz="3200" dirty="0"/>
              <a:t>相同</a:t>
            </a:r>
            <a:r>
              <a:rPr lang="en-US" altLang="zh-TW" sz="3200" dirty="0"/>
              <a:t>port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3200" dirty="0" smtClean="0"/>
              <a:t>client</a:t>
            </a:r>
            <a:r>
              <a:rPr lang="zh-TW" altLang="en-US" sz="3200" dirty="0"/>
              <a:t>動態加入</a:t>
            </a:r>
            <a:r>
              <a:rPr lang="en-US" altLang="zh-TW" sz="3200" dirty="0"/>
              <a:t>/</a:t>
            </a:r>
            <a:r>
              <a:rPr lang="zh-TW" altLang="en-US" sz="3200" dirty="0"/>
              <a:t>離開群播</a:t>
            </a:r>
          </a:p>
        </p:txBody>
      </p:sp>
    </p:spTree>
    <p:extLst>
      <p:ext uri="{BB962C8B-B14F-4D97-AF65-F5344CB8AC3E}">
        <p14:creationId xmlns:p14="http://schemas.microsoft.com/office/powerpoint/2010/main" val="248235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已介紹廣播與群播程式。</a:t>
            </a:r>
            <a:endParaRPr lang="en-US" altLang="zh-TW" dirty="0" smtClean="0"/>
          </a:p>
          <a:p>
            <a:r>
              <a:rPr lang="zh-TW" altLang="en-US" dirty="0" smtClean="0"/>
              <a:t>可應用在傳輸資料給多人時。</a:t>
            </a:r>
            <a:endParaRPr lang="en-US" altLang="zh-TW" dirty="0" smtClean="0"/>
          </a:p>
          <a:p>
            <a:r>
              <a:rPr lang="zh-TW" altLang="en-US" dirty="0"/>
              <a:t>廣播與群</a:t>
            </a:r>
            <a:r>
              <a:rPr lang="zh-TW" altLang="en-US" dirty="0" smtClean="0"/>
              <a:t>播都採</a:t>
            </a:r>
            <a:r>
              <a:rPr lang="en-US" altLang="zh-TW" dirty="0" smtClean="0"/>
              <a:t>UDP</a:t>
            </a:r>
            <a:r>
              <a:rPr lang="zh-TW" altLang="en-US" dirty="0" smtClean="0"/>
              <a:t>，不宜傳送「重要」資料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三種傳播類型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Unicast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to 1</a:t>
            </a: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to all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Multicast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to part</a:t>
            </a:r>
          </a:p>
          <a:p>
            <a:pPr lvl="1"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選擇性的傳送</a:t>
            </a:r>
            <a:endParaRPr lang="zh-TW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71" y="732048"/>
            <a:ext cx="6125529" cy="5444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20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廣播與群播差異</a:t>
            </a:r>
            <a:endParaRPr lang="zh-TW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廣播的接收者，是同一區域的主機，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接收者無法選擇是否要收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群播的接收者，是訂閱相同資料的主機，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接收者可加入與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退出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(group)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可以動態加入或退出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20" name="Picture 5" descr="Broadca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862388"/>
            <a:ext cx="3887787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Broadca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9" y="3789363"/>
            <a:ext cx="3887787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8543926" y="4149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567739" y="566737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224" name="矩形 2"/>
          <p:cNvSpPr>
            <a:spLocks noChangeArrowheads="1"/>
          </p:cNvSpPr>
          <p:nvPr/>
        </p:nvSpPr>
        <p:spPr bwMode="auto">
          <a:xfrm>
            <a:off x="3863976" y="6288089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</a:t>
            </a:r>
            <a:endParaRPr lang="zh-TW" altLang="en-US"/>
          </a:p>
        </p:txBody>
      </p:sp>
      <p:sp>
        <p:nvSpPr>
          <p:cNvPr id="9225" name="矩形 3"/>
          <p:cNvSpPr>
            <a:spLocks noChangeArrowheads="1"/>
          </p:cNvSpPr>
          <p:nvPr/>
        </p:nvSpPr>
        <p:spPr bwMode="auto">
          <a:xfrm>
            <a:off x="7497763" y="6238875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來實現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461" y="3310359"/>
            <a:ext cx="4420626" cy="1731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單播的缺點：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傳送多筆，浪費頻寬，程式複雜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群播的改良：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傳送一筆，不考慮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複製並轉傳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4" name="Picture 2" descr="http://courses.ischool.berkeley.edu/i224/s99/GroupA/image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69" y="1408837"/>
            <a:ext cx="56657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38989" y="1690688"/>
            <a:ext cx="3263107" cy="161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試想一</a:t>
            </a:r>
            <a:r>
              <a:rPr lang="en-US" altLang="zh-TW" sz="2000" dirty="0">
                <a:latin typeface="微軟正黑體" panose="020B0604030504040204" pitchFamily="34" charset="-120"/>
              </a:rPr>
              <a:t>S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erver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程式，考慮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Client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人數會變動，随時可能加入或離開。</a:t>
            </a:r>
          </a:p>
        </p:txBody>
      </p:sp>
    </p:spTree>
    <p:extLst>
      <p:ext uri="{BB962C8B-B14F-4D97-AF65-F5344CB8AC3E}">
        <p14:creationId xmlns:p14="http://schemas.microsoft.com/office/powerpoint/2010/main" val="33827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廣播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來實現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7219" y="1690688"/>
            <a:ext cx="6696075" cy="1164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廣播的缺點：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傳送給不想收的人，浪費頻寬。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安全因素。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81" y="1690688"/>
            <a:ext cx="4029075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5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群播中的「群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(group)</a:t>
            </a:r>
            <a:endParaRPr lang="zh-TW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凡訂閱相同資料的主機，稱為一群。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可動態加入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與退出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一主機可加入一或多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8" name="Picture 5" descr="Broadca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711575"/>
            <a:ext cx="3887788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6672264" y="4071939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96076" y="5589589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271" name="矩形 3"/>
          <p:cNvSpPr>
            <a:spLocks noChangeArrowheads="1"/>
          </p:cNvSpPr>
          <p:nvPr/>
        </p:nvSpPr>
        <p:spPr bwMode="auto">
          <a:xfrm>
            <a:off x="5626101" y="6161089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6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如何定義一群組</a:t>
            </a:r>
            <a:endParaRPr lang="zh-TW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群播位址，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D address</a:t>
            </a:r>
          </a:p>
          <a:p>
            <a:pPr lvl="1" eaLnBrk="1" hangingPunct="1"/>
            <a:r>
              <a:rPr lang="en-US" altLang="zh-TW" smtClean="0"/>
              <a:t>224.0.0.0 ~ 239.255.255.255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主機如何加入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離開群組？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如何得知「群組有哪些成員」？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資料如何傳送至群組成員？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9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TW" smtClean="0">
                <a:ea typeface="ＭＳ Ｐゴシック" panose="020B0600070205080204" pitchFamily="34" charset="-128"/>
              </a:rPr>
              <a:t>IPv4 Address Formats</a:t>
            </a:r>
            <a:endParaRPr lang="en-US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7C849-057C-4FF1-850D-E8B5C6941D09}" type="slidenum">
              <a:rPr lang="en-US" altLang="zh-TW" sz="1200"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200">
              <a:ea typeface="ＭＳ Ｐゴシック" panose="020B0600070205080204" pitchFamily="34" charset="-128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5"/>
          <a:stretch>
            <a:fillRect/>
          </a:stretch>
        </p:blipFill>
        <p:spPr bwMode="auto">
          <a:xfrm>
            <a:off x="1600200" y="1384300"/>
            <a:ext cx="89916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矩形 1"/>
          <p:cNvSpPr>
            <a:spLocks noChangeArrowheads="1"/>
          </p:cNvSpPr>
          <p:nvPr/>
        </p:nvSpPr>
        <p:spPr bwMode="auto">
          <a:xfrm>
            <a:off x="3792539" y="5589588"/>
            <a:ext cx="270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  <a:latin typeface="Open Sans"/>
              </a:rPr>
              <a:t>224.0.0.0 ~ 239.255.255.255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905</Words>
  <Application>Microsoft Office PowerPoint</Application>
  <PresentationFormat>寬螢幕</PresentationFormat>
  <Paragraphs>177</Paragraphs>
  <Slides>25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ＭＳ Ｐゴシック</vt:lpstr>
      <vt:lpstr>微軟正黑體</vt:lpstr>
      <vt:lpstr>新細明體</vt:lpstr>
      <vt:lpstr>Arial</vt:lpstr>
      <vt:lpstr>Calibri</vt:lpstr>
      <vt:lpstr>Calibri Light</vt:lpstr>
      <vt:lpstr>Comic Sans MS</vt:lpstr>
      <vt:lpstr>Open Sans</vt:lpstr>
      <vt:lpstr>Times New Roman</vt:lpstr>
      <vt:lpstr>Office 佈景主題</vt:lpstr>
      <vt:lpstr>群播網路程式 </vt:lpstr>
      <vt:lpstr>背景</vt:lpstr>
      <vt:lpstr>三種傳播類型</vt:lpstr>
      <vt:lpstr>廣播與群播差異</vt:lpstr>
      <vt:lpstr>若以單播來實現群播…</vt:lpstr>
      <vt:lpstr>若以廣播來實現群播…</vt:lpstr>
      <vt:lpstr>群播中的「群」(group)</vt:lpstr>
      <vt:lpstr>如何定義一群組</vt:lpstr>
      <vt:lpstr>IPv4 Address Formats</vt:lpstr>
      <vt:lpstr>Multicast Protocols</vt:lpstr>
      <vt:lpstr>Joining a multicast group: 2-step process</vt:lpstr>
      <vt:lpstr>實現群播的困難(挑戰)</vt:lpstr>
      <vt:lpstr>群播的應用</vt:lpstr>
      <vt:lpstr>群播採用UDP</vt:lpstr>
      <vt:lpstr>練習</vt:lpstr>
      <vt:lpstr>練習1：群播程式</vt:lpstr>
      <vt:lpstr>Server code</vt:lpstr>
      <vt:lpstr>Server Code</vt:lpstr>
      <vt:lpstr>Client code</vt:lpstr>
      <vt:lpstr>Client code (可同時執行多個client)</vt:lpstr>
      <vt:lpstr>Client code</vt:lpstr>
      <vt:lpstr>練習2：server在多群播多份資料(相同port)</vt:lpstr>
      <vt:lpstr>練習3：client動態加入/離開群播</vt:lpstr>
      <vt:lpstr>練習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haoli wang</dc:creator>
  <cp:lastModifiedBy>haoli wang</cp:lastModifiedBy>
  <cp:revision>114</cp:revision>
  <dcterms:created xsi:type="dcterms:W3CDTF">2019-03-05T04:48:34Z</dcterms:created>
  <dcterms:modified xsi:type="dcterms:W3CDTF">2021-05-28T07:59:51Z</dcterms:modified>
</cp:coreProperties>
</file>