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oppins"/>
      <p:regular r:id="rId20"/>
      <p:bold r:id="rId21"/>
      <p:italic r:id="rId22"/>
      <p:boldItalic r:id="rId23"/>
    </p:embeddedFont>
    <p:embeddedFont>
      <p:font typeface="Anaheim"/>
      <p:regular r:id="rId24"/>
      <p:bold r:id="rId25"/>
    </p:embeddedFont>
    <p:embeddedFont>
      <p:font typeface="PT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Anaheim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-regular.fntdata"/><Relationship Id="rId25" Type="http://schemas.openxmlformats.org/officeDocument/2006/relationships/font" Target="fonts/Anaheim-bold.fntdata"/><Relationship Id="rId28" Type="http://schemas.openxmlformats.org/officeDocument/2006/relationships/font" Target="fonts/PTSans-italic.fntdata"/><Relationship Id="rId27" Type="http://schemas.openxmlformats.org/officeDocument/2006/relationships/font" Target="fonts/PT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818aeae7b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818aeae7b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18aeae7b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18aeae7b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818aeae7b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818aeae7b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818aeae7b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818aeae7b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818aeae7ba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818aeae7b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18aeae7b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818aeae7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18aeae7b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818aeae7b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818aeae7b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818aeae7b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818aeae7b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818aeae7b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818aeae7b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818aeae7b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818aeae7ba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818aeae7b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818aeae7b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818aeae7b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818aeae7b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818aeae7b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10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hyperlink" Target="http://bit.ly/2TtBDfr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6825" y="1613"/>
            <a:ext cx="9163538" cy="5147081"/>
            <a:chOff x="-21325" y="-6819"/>
            <a:chExt cx="9163538" cy="51470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6819" y="-7400"/>
            <a:ext cx="9157637" cy="5158300"/>
            <a:chOff x="0" y="0"/>
            <a:chExt cx="9157637" cy="5158300"/>
          </a:xfrm>
        </p:grpSpPr>
        <p:pic>
          <p:nvPicPr>
            <p:cNvPr id="20" name="Google Shape;20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/>
          <p:nvPr>
            <p:ph hasCustomPrompt="1" type="title"/>
          </p:nvPr>
        </p:nvSpPr>
        <p:spPr>
          <a:xfrm>
            <a:off x="2476500" y="1872450"/>
            <a:ext cx="4191000" cy="104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2476500" y="2839950"/>
            <a:ext cx="4191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91" name="Google Shape;9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70784" y="263618"/>
            <a:ext cx="1768000" cy="135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1"/>
          <p:cNvGrpSpPr/>
          <p:nvPr/>
        </p:nvGrpSpPr>
        <p:grpSpPr>
          <a:xfrm flipH="1">
            <a:off x="0" y="0"/>
            <a:ext cx="9144000" cy="5158300"/>
            <a:chOff x="0" y="0"/>
            <a:chExt cx="9144000" cy="5158300"/>
          </a:xfrm>
        </p:grpSpPr>
        <p:pic>
          <p:nvPicPr>
            <p:cNvPr id="93" name="Google Shape;9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92450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1"/>
          <p:cNvGrpSpPr/>
          <p:nvPr/>
        </p:nvGrpSpPr>
        <p:grpSpPr>
          <a:xfrm flipH="1">
            <a:off x="-5031" y="0"/>
            <a:ext cx="9149031" cy="5153900"/>
            <a:chOff x="0" y="0"/>
            <a:chExt cx="9149031" cy="5153900"/>
          </a:xfrm>
        </p:grpSpPr>
        <p:grpSp>
          <p:nvGrpSpPr>
            <p:cNvPr id="96" name="Google Shape;96;p11"/>
            <p:cNvGrpSpPr/>
            <p:nvPr/>
          </p:nvGrpSpPr>
          <p:grpSpPr>
            <a:xfrm>
              <a:off x="2633530" y="4624325"/>
              <a:ext cx="6515501" cy="529575"/>
              <a:chOff x="2633530" y="4624325"/>
              <a:chExt cx="6515501" cy="529575"/>
            </a:xfrm>
          </p:grpSpPr>
          <p:pic>
            <p:nvPicPr>
              <p:cNvPr id="97" name="Google Shape;97;p1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0800000">
                <a:off x="2633530" y="4624325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85461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11"/>
            <p:cNvGrpSpPr/>
            <p:nvPr/>
          </p:nvGrpSpPr>
          <p:grpSpPr>
            <a:xfrm>
              <a:off x="0" y="0"/>
              <a:ext cx="6523526" cy="536050"/>
              <a:chOff x="0" y="0"/>
              <a:chExt cx="6523526" cy="536050"/>
            </a:xfrm>
          </p:grpSpPr>
          <p:pic>
            <p:nvPicPr>
              <p:cNvPr id="100" name="Google Shape;100;p1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2466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2" type="title"/>
          </p:nvPr>
        </p:nvSpPr>
        <p:spPr>
          <a:xfrm>
            <a:off x="37592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3" type="title"/>
          </p:nvPr>
        </p:nvSpPr>
        <p:spPr>
          <a:xfrm>
            <a:off x="46900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hasCustomPrompt="1" idx="4" type="title"/>
          </p:nvPr>
        </p:nvSpPr>
        <p:spPr>
          <a:xfrm>
            <a:off x="37591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5" type="title"/>
          </p:nvPr>
        </p:nvSpPr>
        <p:spPr>
          <a:xfrm>
            <a:off x="46899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hasCustomPrompt="1" idx="6" type="title"/>
          </p:nvPr>
        </p:nvSpPr>
        <p:spPr>
          <a:xfrm>
            <a:off x="37592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hasCustomPrompt="1" idx="7" type="title"/>
          </p:nvPr>
        </p:nvSpPr>
        <p:spPr>
          <a:xfrm>
            <a:off x="46900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1" type="subTitle"/>
          </p:nvPr>
        </p:nvSpPr>
        <p:spPr>
          <a:xfrm>
            <a:off x="1280600" y="1699100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3" name="Google Shape;113;p13"/>
          <p:cNvSpPr txBox="1"/>
          <p:nvPr>
            <p:ph idx="8" type="subTitle"/>
          </p:nvPr>
        </p:nvSpPr>
        <p:spPr>
          <a:xfrm>
            <a:off x="1280600" y="2781762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4" name="Google Shape;114;p13"/>
          <p:cNvSpPr txBox="1"/>
          <p:nvPr>
            <p:ph idx="9" type="subTitle"/>
          </p:nvPr>
        </p:nvSpPr>
        <p:spPr>
          <a:xfrm>
            <a:off x="1280600" y="3864423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5" name="Google Shape;115;p13"/>
          <p:cNvSpPr txBox="1"/>
          <p:nvPr>
            <p:ph idx="13" type="subTitle"/>
          </p:nvPr>
        </p:nvSpPr>
        <p:spPr>
          <a:xfrm>
            <a:off x="5575300" y="1699096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6" name="Google Shape;116;p13"/>
          <p:cNvSpPr txBox="1"/>
          <p:nvPr>
            <p:ph idx="14" type="subTitle"/>
          </p:nvPr>
        </p:nvSpPr>
        <p:spPr>
          <a:xfrm>
            <a:off x="5575300" y="2781754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7" name="Google Shape;117;p13"/>
          <p:cNvSpPr txBox="1"/>
          <p:nvPr>
            <p:ph idx="15" type="subTitle"/>
          </p:nvPr>
        </p:nvSpPr>
        <p:spPr>
          <a:xfrm>
            <a:off x="5575300" y="3864413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118" name="Google Shape;118;p13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19" name="Google Shape;11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3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122" name="Google Shape;12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/>
          <p:nvPr>
            <p:ph type="title"/>
          </p:nvPr>
        </p:nvSpPr>
        <p:spPr>
          <a:xfrm>
            <a:off x="3835425" y="801507"/>
            <a:ext cx="4089300" cy="10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subTitle"/>
          </p:nvPr>
        </p:nvSpPr>
        <p:spPr>
          <a:xfrm>
            <a:off x="3835425" y="1898175"/>
            <a:ext cx="40893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22420" l="0" r="0" t="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4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131" name="Google Shape;13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/>
          <p:nvPr>
            <p:ph type="title"/>
          </p:nvPr>
        </p:nvSpPr>
        <p:spPr>
          <a:xfrm>
            <a:off x="6001375" y="539500"/>
            <a:ext cx="2429400" cy="10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" type="subTitle"/>
          </p:nvPr>
        </p:nvSpPr>
        <p:spPr>
          <a:xfrm>
            <a:off x="6001375" y="1515400"/>
            <a:ext cx="24294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15"/>
          <p:cNvSpPr/>
          <p:nvPr>
            <p:ph idx="2" type="pic"/>
          </p:nvPr>
        </p:nvSpPr>
        <p:spPr>
          <a:xfrm>
            <a:off x="713225" y="539500"/>
            <a:ext cx="2801100" cy="40647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8" name="Google Shape;138;p15"/>
          <p:cNvSpPr/>
          <p:nvPr>
            <p:ph idx="3" type="pic"/>
          </p:nvPr>
        </p:nvSpPr>
        <p:spPr>
          <a:xfrm>
            <a:off x="3595575" y="539500"/>
            <a:ext cx="2191200" cy="23283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9" name="Google Shape;139;p15"/>
          <p:cNvSpPr/>
          <p:nvPr>
            <p:ph idx="4" type="pic"/>
          </p:nvPr>
        </p:nvSpPr>
        <p:spPr>
          <a:xfrm>
            <a:off x="3595575" y="2953775"/>
            <a:ext cx="4835100" cy="16503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b="129" l="73637" r="0" t="129"/>
          <a:stretch/>
        </p:blipFill>
        <p:spPr>
          <a:xfrm>
            <a:off x="10239" y="3372450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5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142" name="Google Shape;14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5400000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5400000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5"/>
          <p:cNvGrpSpPr/>
          <p:nvPr/>
        </p:nvGrpSpPr>
        <p:grpSpPr>
          <a:xfrm>
            <a:off x="5356527" y="4752250"/>
            <a:ext cx="3785698" cy="388025"/>
            <a:chOff x="5356527" y="4752250"/>
            <a:chExt cx="3785698" cy="388025"/>
          </a:xfrm>
        </p:grpSpPr>
        <p:pic>
          <p:nvPicPr>
            <p:cNvPr id="145" name="Google Shape;145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5356527" y="4752250"/>
              <a:ext cx="3785698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>
            <p:ph type="title"/>
          </p:nvPr>
        </p:nvSpPr>
        <p:spPr>
          <a:xfrm>
            <a:off x="720000" y="640080"/>
            <a:ext cx="32349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720000" y="2101875"/>
            <a:ext cx="32349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>
            <p:ph type="title"/>
          </p:nvPr>
        </p:nvSpPr>
        <p:spPr>
          <a:xfrm>
            <a:off x="720000" y="53849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1" type="subTitle"/>
          </p:nvPr>
        </p:nvSpPr>
        <p:spPr>
          <a:xfrm>
            <a:off x="709750" y="2636600"/>
            <a:ext cx="2225700" cy="19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2" type="subTitle"/>
          </p:nvPr>
        </p:nvSpPr>
        <p:spPr>
          <a:xfrm>
            <a:off x="3457413" y="2636600"/>
            <a:ext cx="2225700" cy="19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3" type="subTitle"/>
          </p:nvPr>
        </p:nvSpPr>
        <p:spPr>
          <a:xfrm>
            <a:off x="6205076" y="2636600"/>
            <a:ext cx="2225700" cy="19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4" type="subTitle"/>
          </p:nvPr>
        </p:nvSpPr>
        <p:spPr>
          <a:xfrm>
            <a:off x="709758" y="2073291"/>
            <a:ext cx="2225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58" name="Google Shape;158;p17"/>
          <p:cNvSpPr txBox="1"/>
          <p:nvPr>
            <p:ph idx="5" type="subTitle"/>
          </p:nvPr>
        </p:nvSpPr>
        <p:spPr>
          <a:xfrm>
            <a:off x="3459159" y="2073291"/>
            <a:ext cx="2225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59" name="Google Shape;159;p17"/>
          <p:cNvSpPr txBox="1"/>
          <p:nvPr>
            <p:ph idx="6" type="subTitle"/>
          </p:nvPr>
        </p:nvSpPr>
        <p:spPr>
          <a:xfrm>
            <a:off x="6205085" y="2073291"/>
            <a:ext cx="2225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17120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7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62" name="Google Shape;16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7" name="Google Shape;167;p18"/>
          <p:cNvSpPr txBox="1"/>
          <p:nvPr>
            <p:ph idx="1" type="subTitle"/>
          </p:nvPr>
        </p:nvSpPr>
        <p:spPr>
          <a:xfrm>
            <a:off x="720000" y="1679350"/>
            <a:ext cx="3549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2" type="subTitle"/>
          </p:nvPr>
        </p:nvSpPr>
        <p:spPr>
          <a:xfrm>
            <a:off x="4881166" y="1679350"/>
            <a:ext cx="3549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9" name="Google Shape;169;p18"/>
          <p:cNvSpPr txBox="1"/>
          <p:nvPr>
            <p:ph idx="3" type="subTitle"/>
          </p:nvPr>
        </p:nvSpPr>
        <p:spPr>
          <a:xfrm>
            <a:off x="720000" y="3396200"/>
            <a:ext cx="3549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4" type="subTitle"/>
          </p:nvPr>
        </p:nvSpPr>
        <p:spPr>
          <a:xfrm>
            <a:off x="4881166" y="3396200"/>
            <a:ext cx="3549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" name="Google Shape;171;p18"/>
          <p:cNvSpPr txBox="1"/>
          <p:nvPr>
            <p:ph idx="5" type="subTitle"/>
          </p:nvPr>
        </p:nvSpPr>
        <p:spPr>
          <a:xfrm>
            <a:off x="720000" y="1429886"/>
            <a:ext cx="3549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72" name="Google Shape;172;p18"/>
          <p:cNvSpPr txBox="1"/>
          <p:nvPr>
            <p:ph idx="6" type="subTitle"/>
          </p:nvPr>
        </p:nvSpPr>
        <p:spPr>
          <a:xfrm>
            <a:off x="720000" y="3146911"/>
            <a:ext cx="3549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73" name="Google Shape;173;p18"/>
          <p:cNvSpPr txBox="1"/>
          <p:nvPr>
            <p:ph idx="7" type="subTitle"/>
          </p:nvPr>
        </p:nvSpPr>
        <p:spPr>
          <a:xfrm>
            <a:off x="4881127" y="1429886"/>
            <a:ext cx="3549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74" name="Google Shape;174;p18"/>
          <p:cNvSpPr txBox="1"/>
          <p:nvPr>
            <p:ph idx="8" type="subTitle"/>
          </p:nvPr>
        </p:nvSpPr>
        <p:spPr>
          <a:xfrm>
            <a:off x="4881130" y="3146911"/>
            <a:ext cx="3549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175" name="Google Shape;175;p18"/>
          <p:cNvGrpSpPr/>
          <p:nvPr/>
        </p:nvGrpSpPr>
        <p:grpSpPr>
          <a:xfrm>
            <a:off x="-1" y="-4719"/>
            <a:ext cx="9144001" cy="5148207"/>
            <a:chOff x="-1" y="-4719"/>
            <a:chExt cx="9144001" cy="5148207"/>
          </a:xfrm>
        </p:grpSpPr>
        <p:pic>
          <p:nvPicPr>
            <p:cNvPr id="176" name="Google Shape;17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5400000">
              <a:off x="8171225" y="-4719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5400000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" name="Google Shape;178;p18"/>
          <p:cNvGrpSpPr/>
          <p:nvPr/>
        </p:nvGrpSpPr>
        <p:grpSpPr>
          <a:xfrm rot="10800000">
            <a:off x="0" y="-4719"/>
            <a:ext cx="4881173" cy="365700"/>
            <a:chOff x="4261050" y="4610675"/>
            <a:chExt cx="4881173" cy="365700"/>
          </a:xfrm>
        </p:grpSpPr>
        <p:pic>
          <p:nvPicPr>
            <p:cNvPr id="179" name="Google Shape;17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1" type="subTitle"/>
          </p:nvPr>
        </p:nvSpPr>
        <p:spPr>
          <a:xfrm>
            <a:off x="720075" y="1682496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19"/>
          <p:cNvSpPr txBox="1"/>
          <p:nvPr>
            <p:ph idx="2" type="subTitle"/>
          </p:nvPr>
        </p:nvSpPr>
        <p:spPr>
          <a:xfrm>
            <a:off x="3393880" y="1682496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idx="3" type="subTitle"/>
          </p:nvPr>
        </p:nvSpPr>
        <p:spPr>
          <a:xfrm>
            <a:off x="720075" y="3398557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19"/>
          <p:cNvSpPr txBox="1"/>
          <p:nvPr>
            <p:ph idx="4" type="subTitle"/>
          </p:nvPr>
        </p:nvSpPr>
        <p:spPr>
          <a:xfrm>
            <a:off x="3393880" y="3398557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8" name="Google Shape;188;p19"/>
          <p:cNvSpPr txBox="1"/>
          <p:nvPr>
            <p:ph idx="5" type="subTitle"/>
          </p:nvPr>
        </p:nvSpPr>
        <p:spPr>
          <a:xfrm>
            <a:off x="6067686" y="1682496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9" name="Google Shape;189;p19"/>
          <p:cNvSpPr txBox="1"/>
          <p:nvPr>
            <p:ph idx="6" type="subTitle"/>
          </p:nvPr>
        </p:nvSpPr>
        <p:spPr>
          <a:xfrm>
            <a:off x="6067686" y="3398557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idx="7" type="subTitle"/>
          </p:nvPr>
        </p:nvSpPr>
        <p:spPr>
          <a:xfrm>
            <a:off x="720075" y="1426464"/>
            <a:ext cx="2363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91" name="Google Shape;191;p19"/>
          <p:cNvSpPr txBox="1"/>
          <p:nvPr>
            <p:ph idx="8" type="subTitle"/>
          </p:nvPr>
        </p:nvSpPr>
        <p:spPr>
          <a:xfrm>
            <a:off x="3395380" y="1426464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92" name="Google Shape;192;p19"/>
          <p:cNvSpPr txBox="1"/>
          <p:nvPr>
            <p:ph idx="9" type="subTitle"/>
          </p:nvPr>
        </p:nvSpPr>
        <p:spPr>
          <a:xfrm>
            <a:off x="6067686" y="1426464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93" name="Google Shape;193;p19"/>
          <p:cNvSpPr txBox="1"/>
          <p:nvPr>
            <p:ph idx="13" type="subTitle"/>
          </p:nvPr>
        </p:nvSpPr>
        <p:spPr>
          <a:xfrm>
            <a:off x="720075" y="3145536"/>
            <a:ext cx="2363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94" name="Google Shape;194;p19"/>
          <p:cNvSpPr txBox="1"/>
          <p:nvPr>
            <p:ph idx="14" type="subTitle"/>
          </p:nvPr>
        </p:nvSpPr>
        <p:spPr>
          <a:xfrm>
            <a:off x="3393880" y="3145541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95" name="Google Shape;195;p19"/>
          <p:cNvSpPr txBox="1"/>
          <p:nvPr>
            <p:ph idx="15" type="subTitle"/>
          </p:nvPr>
        </p:nvSpPr>
        <p:spPr>
          <a:xfrm>
            <a:off x="6067686" y="3145541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b="22414" l="68148" r="0" t="0"/>
          <a:stretch/>
        </p:blipFill>
        <p:spPr>
          <a:xfrm rot="10800000">
            <a:off x="8580849" y="64376"/>
            <a:ext cx="563126" cy="104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hasCustomPrompt="1" type="title"/>
          </p:nvPr>
        </p:nvSpPr>
        <p:spPr>
          <a:xfrm>
            <a:off x="3099888" y="2045129"/>
            <a:ext cx="2944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0"/>
          <p:cNvSpPr txBox="1"/>
          <p:nvPr>
            <p:ph idx="1" type="subTitle"/>
          </p:nvPr>
        </p:nvSpPr>
        <p:spPr>
          <a:xfrm>
            <a:off x="3099898" y="2737825"/>
            <a:ext cx="29442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hasCustomPrompt="1" idx="2" type="title"/>
          </p:nvPr>
        </p:nvSpPr>
        <p:spPr>
          <a:xfrm>
            <a:off x="3099904" y="669938"/>
            <a:ext cx="2944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0"/>
          <p:cNvSpPr txBox="1"/>
          <p:nvPr>
            <p:ph idx="3" type="subTitle"/>
          </p:nvPr>
        </p:nvSpPr>
        <p:spPr>
          <a:xfrm>
            <a:off x="3099904" y="1362646"/>
            <a:ext cx="29442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4" name="Google Shape;204;p20"/>
          <p:cNvSpPr txBox="1"/>
          <p:nvPr>
            <p:ph hasCustomPrompt="1" idx="4" type="title"/>
          </p:nvPr>
        </p:nvSpPr>
        <p:spPr>
          <a:xfrm>
            <a:off x="3099896" y="3420317"/>
            <a:ext cx="2944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20"/>
          <p:cNvSpPr txBox="1"/>
          <p:nvPr>
            <p:ph idx="5" type="subTitle"/>
          </p:nvPr>
        </p:nvSpPr>
        <p:spPr>
          <a:xfrm>
            <a:off x="3099906" y="4113013"/>
            <a:ext cx="29442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206" name="Google Shape;206;p20"/>
          <p:cNvGrpSpPr/>
          <p:nvPr/>
        </p:nvGrpSpPr>
        <p:grpSpPr>
          <a:xfrm>
            <a:off x="0" y="0"/>
            <a:ext cx="9149044" cy="5153909"/>
            <a:chOff x="0" y="0"/>
            <a:chExt cx="9149044" cy="5153909"/>
          </a:xfrm>
        </p:grpSpPr>
        <p:grpSp>
          <p:nvGrpSpPr>
            <p:cNvPr id="207" name="Google Shape;207;p20"/>
            <p:cNvGrpSpPr/>
            <p:nvPr/>
          </p:nvGrpSpPr>
          <p:grpSpPr>
            <a:xfrm>
              <a:off x="2633519" y="4796608"/>
              <a:ext cx="6515525" cy="357300"/>
              <a:chOff x="2633519" y="4796608"/>
              <a:chExt cx="6515525" cy="357300"/>
            </a:xfrm>
          </p:grpSpPr>
          <p:pic>
            <p:nvPicPr>
              <p:cNvPr id="208" name="Google Shape;208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33519" y="4796608"/>
                <a:ext cx="6515525" cy="357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9407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0" name="Google Shape;210;p20"/>
            <p:cNvGrpSpPr/>
            <p:nvPr/>
          </p:nvGrpSpPr>
          <p:grpSpPr>
            <a:xfrm>
              <a:off x="0" y="0"/>
              <a:ext cx="6523526" cy="359400"/>
              <a:chOff x="0" y="0"/>
              <a:chExt cx="6523526" cy="359400"/>
            </a:xfrm>
          </p:grpSpPr>
          <p:pic>
            <p:nvPicPr>
              <p:cNvPr id="211" name="Google Shape;211;p2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13" name="Google Shape;213;p20"/>
          <p:cNvPicPr preferRelativeResize="0"/>
          <p:nvPr/>
        </p:nvPicPr>
        <p:blipFill rotWithShape="1">
          <a:blip r:embed="rId6">
            <a:alphaModFix/>
          </a:blip>
          <a:srcRect b="129" l="0" r="0" t="129"/>
          <a:stretch/>
        </p:blipFill>
        <p:spPr>
          <a:xfrm rot="5400000">
            <a:off x="-128174" y="3562553"/>
            <a:ext cx="1716695" cy="1307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225" y="0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3"/>
          <p:cNvGrpSpPr/>
          <p:nvPr/>
        </p:nvGrpSpPr>
        <p:grpSpPr>
          <a:xfrm>
            <a:off x="4303195" y="4617494"/>
            <a:ext cx="4845850" cy="529600"/>
            <a:chOff x="4296376" y="4610675"/>
            <a:chExt cx="4845850" cy="529600"/>
          </a:xfrm>
        </p:grpSpPr>
        <p:pic>
          <p:nvPicPr>
            <p:cNvPr id="26" name="Google Shape;26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4296376" y="4610675"/>
              <a:ext cx="4845850" cy="52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5690275" y="1037350"/>
            <a:ext cx="1097400" cy="109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/>
          <p:nvPr>
            <p:ph idx="3" type="pic"/>
          </p:nvPr>
        </p:nvSpPr>
        <p:spPr>
          <a:xfrm>
            <a:off x="713225" y="539500"/>
            <a:ext cx="2760600" cy="4064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7" name="Google Shape;217;p21"/>
          <p:cNvGrpSpPr/>
          <p:nvPr/>
        </p:nvGrpSpPr>
        <p:grpSpPr>
          <a:xfrm>
            <a:off x="0" y="0"/>
            <a:ext cx="6523526" cy="369900"/>
            <a:chOff x="0" y="0"/>
            <a:chExt cx="6523526" cy="369900"/>
          </a:xfrm>
        </p:grpSpPr>
        <p:pic>
          <p:nvPicPr>
            <p:cNvPr id="218" name="Google Shape;21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" name="Google Shape;220;p21"/>
          <p:cNvGrpSpPr/>
          <p:nvPr/>
        </p:nvGrpSpPr>
        <p:grpSpPr>
          <a:xfrm>
            <a:off x="0" y="0"/>
            <a:ext cx="9144000" cy="5143512"/>
            <a:chOff x="0" y="0"/>
            <a:chExt cx="9144000" cy="5143512"/>
          </a:xfrm>
        </p:grpSpPr>
        <p:pic>
          <p:nvPicPr>
            <p:cNvPr id="221" name="Google Shape;221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34262" l="14813" r="0" t="0"/>
          <a:stretch/>
        </p:blipFill>
        <p:spPr>
          <a:xfrm rot="10800000">
            <a:off x="7654149" y="-40526"/>
            <a:ext cx="1506076" cy="887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2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228" name="Google Shape;22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3" name="Google Shape;233;p23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234" name="Google Shape;23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6" name="Google Shape;236;p23"/>
          <p:cNvPicPr preferRelativeResize="0"/>
          <p:nvPr/>
        </p:nvPicPr>
        <p:blipFill rotWithShape="1">
          <a:blip r:embed="rId5">
            <a:alphaModFix/>
          </a:blip>
          <a:srcRect b="41941" l="0" r="56111" t="0"/>
          <a:stretch/>
        </p:blipFill>
        <p:spPr>
          <a:xfrm rot="-5400000">
            <a:off x="8325038" y="4266787"/>
            <a:ext cx="775950" cy="7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5400000">
            <a:off x="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b="35496" l="0" r="0" t="128"/>
          <a:stretch/>
        </p:blipFill>
        <p:spPr>
          <a:xfrm>
            <a:off x="6296175" y="4293872"/>
            <a:ext cx="1716701" cy="84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4"/>
          <p:cNvGrpSpPr/>
          <p:nvPr/>
        </p:nvGrpSpPr>
        <p:grpSpPr>
          <a:xfrm>
            <a:off x="0" y="0"/>
            <a:ext cx="3789523" cy="359400"/>
            <a:chOff x="0" y="0"/>
            <a:chExt cx="3789523" cy="359400"/>
          </a:xfrm>
        </p:grpSpPr>
        <p:pic>
          <p:nvPicPr>
            <p:cNvPr id="243" name="Google Shape;24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5" name="Google Shape;24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10800000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9" name="Google Shape;249;p25"/>
          <p:cNvGrpSpPr/>
          <p:nvPr/>
        </p:nvGrpSpPr>
        <p:grpSpPr>
          <a:xfrm flipH="1" rot="10800000">
            <a:off x="5131123" y="0"/>
            <a:ext cx="4012877" cy="359400"/>
            <a:chOff x="5129348" y="4780863"/>
            <a:chExt cx="4012877" cy="359400"/>
          </a:xfrm>
        </p:grpSpPr>
        <p:pic>
          <p:nvPicPr>
            <p:cNvPr id="250" name="Google Shape;25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129348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2" name="Google Shape;2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25" y="0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26"/>
          <p:cNvGrpSpPr/>
          <p:nvPr/>
        </p:nvGrpSpPr>
        <p:grpSpPr>
          <a:xfrm>
            <a:off x="0" y="12"/>
            <a:ext cx="9144000" cy="5143487"/>
            <a:chOff x="0" y="12"/>
            <a:chExt cx="9144000" cy="5143487"/>
          </a:xfrm>
        </p:grpSpPr>
        <p:pic>
          <p:nvPicPr>
            <p:cNvPr id="257" name="Google Shape;25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5400000">
              <a:off x="0" y="4170725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-5400000">
              <a:off x="8171225" y="12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26"/>
          <p:cNvGrpSpPr/>
          <p:nvPr/>
        </p:nvGrpSpPr>
        <p:grpSpPr>
          <a:xfrm rot="10800000">
            <a:off x="0" y="0"/>
            <a:ext cx="4012877" cy="359400"/>
            <a:chOff x="5129346" y="4780863"/>
            <a:chExt cx="4012877" cy="359400"/>
          </a:xfrm>
        </p:grpSpPr>
        <p:pic>
          <p:nvPicPr>
            <p:cNvPr id="260" name="Google Shape;260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129346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260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 txBox="1"/>
          <p:nvPr>
            <p:ph type="title"/>
          </p:nvPr>
        </p:nvSpPr>
        <p:spPr>
          <a:xfrm>
            <a:off x="4364013" y="540000"/>
            <a:ext cx="36993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5" name="Google Shape;265;p27"/>
          <p:cNvSpPr txBox="1"/>
          <p:nvPr>
            <p:ph idx="1" type="subTitle"/>
          </p:nvPr>
        </p:nvSpPr>
        <p:spPr>
          <a:xfrm>
            <a:off x="4364013" y="2369350"/>
            <a:ext cx="36993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6" name="Google Shape;266;p27"/>
          <p:cNvSpPr/>
          <p:nvPr>
            <p:ph idx="2" type="pic"/>
          </p:nvPr>
        </p:nvSpPr>
        <p:spPr>
          <a:xfrm>
            <a:off x="713225" y="539550"/>
            <a:ext cx="3072600" cy="4064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67" name="Google Shape;267;p27"/>
          <p:cNvSpPr txBox="1"/>
          <p:nvPr/>
        </p:nvSpPr>
        <p:spPr>
          <a:xfrm>
            <a:off x="4364013" y="3542325"/>
            <a:ext cx="36993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0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8" name="Google Shape;268;p27"/>
          <p:cNvGrpSpPr/>
          <p:nvPr/>
        </p:nvGrpSpPr>
        <p:grpSpPr>
          <a:xfrm>
            <a:off x="-6816" y="0"/>
            <a:ext cx="9150952" cy="5153913"/>
            <a:chOff x="-6816" y="0"/>
            <a:chExt cx="9150952" cy="5153913"/>
          </a:xfrm>
        </p:grpSpPr>
        <p:grpSp>
          <p:nvGrpSpPr>
            <p:cNvPr id="269" name="Google Shape;269;p27"/>
            <p:cNvGrpSpPr/>
            <p:nvPr/>
          </p:nvGrpSpPr>
          <p:grpSpPr>
            <a:xfrm flipH="1">
              <a:off x="5354613" y="0"/>
              <a:ext cx="3789523" cy="359400"/>
              <a:chOff x="0" y="0"/>
              <a:chExt cx="3789523" cy="359400"/>
            </a:xfrm>
          </p:grpSpPr>
          <p:pic>
            <p:nvPicPr>
              <p:cNvPr id="270" name="Google Shape;270;p2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0"/>
                <a:ext cx="3789523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1" name="Google Shape;271;p2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2" name="Google Shape;272;p27"/>
            <p:cNvGrpSpPr/>
            <p:nvPr/>
          </p:nvGrpSpPr>
          <p:grpSpPr>
            <a:xfrm flipH="1">
              <a:off x="-6816" y="4765888"/>
              <a:ext cx="3785698" cy="388025"/>
              <a:chOff x="5363346" y="4765888"/>
              <a:chExt cx="3785698" cy="388025"/>
            </a:xfrm>
          </p:grpSpPr>
          <p:pic>
            <p:nvPicPr>
              <p:cNvPr id="273" name="Google Shape;273;p2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 rot="10800000">
                <a:off x="5363346" y="4765888"/>
                <a:ext cx="3785698" cy="388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2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9254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5" name="Google Shape;275;p27"/>
          <p:cNvGrpSpPr/>
          <p:nvPr/>
        </p:nvGrpSpPr>
        <p:grpSpPr>
          <a:xfrm>
            <a:off x="0" y="-11538"/>
            <a:ext cx="9143999" cy="5155025"/>
            <a:chOff x="0" y="-11538"/>
            <a:chExt cx="9143999" cy="5155025"/>
          </a:xfrm>
        </p:grpSpPr>
        <p:pic>
          <p:nvPicPr>
            <p:cNvPr id="276" name="Google Shape;276;p2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0" y="-11538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flipH="1">
              <a:off x="8171224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 rot="-5400000">
            <a:off x="-145124" y="3582752"/>
            <a:ext cx="1716695" cy="130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088" y="-1365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28"/>
          <p:cNvGrpSpPr/>
          <p:nvPr/>
        </p:nvGrpSpPr>
        <p:grpSpPr>
          <a:xfrm>
            <a:off x="0" y="-13638"/>
            <a:ext cx="8878852" cy="4923618"/>
            <a:chOff x="0" y="-13638"/>
            <a:chExt cx="8878852" cy="4923618"/>
          </a:xfrm>
        </p:grpSpPr>
        <p:pic>
          <p:nvPicPr>
            <p:cNvPr id="284" name="Google Shape;284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5" name="Google Shape;285;p28"/>
            <p:cNvGrpSpPr/>
            <p:nvPr/>
          </p:nvGrpSpPr>
          <p:grpSpPr>
            <a:xfrm>
              <a:off x="0" y="-13638"/>
              <a:ext cx="6523526" cy="536050"/>
              <a:chOff x="0" y="-13638"/>
              <a:chExt cx="6523526" cy="536050"/>
            </a:xfrm>
          </p:grpSpPr>
          <p:pic>
            <p:nvPicPr>
              <p:cNvPr id="286" name="Google Shape;286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-13638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" name="Google Shape;287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65125" y="2329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 b="129" l="73637" r="0" t="129"/>
          <a:stretch/>
        </p:blipFill>
        <p:spPr>
          <a:xfrm>
            <a:off x="8632789" y="38875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9"/>
          <p:cNvGrpSpPr/>
          <p:nvPr/>
        </p:nvGrpSpPr>
        <p:grpSpPr>
          <a:xfrm>
            <a:off x="-26" y="-20456"/>
            <a:ext cx="972776" cy="5162894"/>
            <a:chOff x="-26" y="-20456"/>
            <a:chExt cx="972776" cy="5162894"/>
          </a:xfrm>
        </p:grpSpPr>
        <p:pic>
          <p:nvPicPr>
            <p:cNvPr id="292" name="Google Shape;29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5400000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Google Shape;294;p29"/>
          <p:cNvGrpSpPr/>
          <p:nvPr/>
        </p:nvGrpSpPr>
        <p:grpSpPr>
          <a:xfrm rot="10800000">
            <a:off x="5368113" y="4784100"/>
            <a:ext cx="3789523" cy="359400"/>
            <a:chOff x="-13638" y="0"/>
            <a:chExt cx="3789523" cy="359400"/>
          </a:xfrm>
        </p:grpSpPr>
        <p:pic>
          <p:nvPicPr>
            <p:cNvPr id="295" name="Google Shape;295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type="title"/>
          </p:nvPr>
        </p:nvSpPr>
        <p:spPr>
          <a:xfrm>
            <a:off x="713225" y="1099175"/>
            <a:ext cx="31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713225" y="1869900"/>
            <a:ext cx="3171900" cy="21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5" name="Google Shape;35;p4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" name="Google Shape;3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5400000"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9350" y="3712050"/>
            <a:ext cx="1768001" cy="13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3553500" y="3054555"/>
            <a:ext cx="47871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3553500" y="1649136"/>
            <a:ext cx="47871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1859700" y="1649136"/>
            <a:ext cx="15414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1859700" y="3054549"/>
            <a:ext cx="15414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 rot="10800000">
            <a:off x="2620475" y="4773475"/>
            <a:ext cx="6523526" cy="369900"/>
            <a:chOff x="0" y="0"/>
            <a:chExt cx="6523526" cy="369900"/>
          </a:xfrm>
        </p:grpSpPr>
        <p:pic>
          <p:nvPicPr>
            <p:cNvPr id="48" name="Google Shape;4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" name="Google Shape;5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/>
          </a:blip>
          <a:srcRect b="18270" l="31651" r="0" t="130"/>
          <a:stretch/>
        </p:blipFill>
        <p:spPr>
          <a:xfrm flipH="1" rot="10800000">
            <a:off x="8199274" y="11375"/>
            <a:ext cx="1173326" cy="107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/>
          <p:nvPr>
            <p:ph type="title"/>
          </p:nvPr>
        </p:nvSpPr>
        <p:spPr>
          <a:xfrm>
            <a:off x="713225" y="987538"/>
            <a:ext cx="4294800" cy="10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subTitle"/>
          </p:nvPr>
        </p:nvSpPr>
        <p:spPr>
          <a:xfrm>
            <a:off x="713225" y="2109663"/>
            <a:ext cx="4294800" cy="25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60" name="Google Shape;60;p7"/>
          <p:cNvSpPr/>
          <p:nvPr>
            <p:ph idx="2" type="pic"/>
          </p:nvPr>
        </p:nvSpPr>
        <p:spPr>
          <a:xfrm>
            <a:off x="5643775" y="539500"/>
            <a:ext cx="2787000" cy="4064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-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>
            <a:alphaModFix/>
          </a:blip>
          <a:srcRect b="129" l="0" r="0" t="129"/>
          <a:stretch/>
        </p:blipFill>
        <p:spPr>
          <a:xfrm rot="-5400000">
            <a:off x="7509601" y="3503753"/>
            <a:ext cx="1716695" cy="1307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7"/>
          <p:cNvGrpSpPr/>
          <p:nvPr/>
        </p:nvGrpSpPr>
        <p:grpSpPr>
          <a:xfrm>
            <a:off x="0" y="0"/>
            <a:ext cx="5837899" cy="536050"/>
            <a:chOff x="0" y="0"/>
            <a:chExt cx="5837899" cy="536050"/>
          </a:xfrm>
        </p:grpSpPr>
        <p:pic>
          <p:nvPicPr>
            <p:cNvPr id="64" name="Google Shape;64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22420" l="0" r="0" t="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8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78" name="Google Shape;78;p9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79" name="Google Shape;7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5400000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5400000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9"/>
          <p:cNvGrpSpPr/>
          <p:nvPr/>
        </p:nvGrpSpPr>
        <p:grpSpPr>
          <a:xfrm rot="10800000">
            <a:off x="0" y="2100"/>
            <a:ext cx="4881173" cy="365700"/>
            <a:chOff x="4261050" y="4610675"/>
            <a:chExt cx="4881173" cy="365700"/>
          </a:xfrm>
        </p:grpSpPr>
        <p:pic>
          <p:nvPicPr>
            <p:cNvPr id="82" name="Google Shape;8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qFw00JZ2kFe_h0vtVwDjdG85xx81Olxt/view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ctrTitle"/>
          </p:nvPr>
        </p:nvSpPr>
        <p:spPr>
          <a:xfrm>
            <a:off x="577975" y="1332500"/>
            <a:ext cx="8171700" cy="10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隨機手勢智能鬧鐘</a:t>
            </a:r>
            <a:endParaRPr sz="4900"/>
          </a:p>
        </p:txBody>
      </p:sp>
      <p:sp>
        <p:nvSpPr>
          <p:cNvPr id="302" name="Google Shape;302;p30"/>
          <p:cNvSpPr txBox="1"/>
          <p:nvPr>
            <p:ph idx="1" type="subTitle"/>
          </p:nvPr>
        </p:nvSpPr>
        <p:spPr>
          <a:xfrm>
            <a:off x="972300" y="3359227"/>
            <a:ext cx="71994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參賽隊伍: 翰寶王柏盛十分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實際成果(UI)</a:t>
            </a:r>
            <a:endParaRPr/>
          </a:p>
        </p:txBody>
      </p:sp>
      <p:pic>
        <p:nvPicPr>
          <p:cNvPr id="380" name="Google Shape;3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100" y="1237375"/>
            <a:ext cx="2942352" cy="37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9"/>
          <p:cNvSpPr txBox="1"/>
          <p:nvPr>
            <p:ph idx="5" type="subTitle"/>
          </p:nvPr>
        </p:nvSpPr>
        <p:spPr>
          <a:xfrm>
            <a:off x="4718950" y="2571750"/>
            <a:ext cx="39402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待機畫面與排版，黃色代表毫米波雷達套件還在loading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實際成果(UI)</a:t>
            </a:r>
            <a:endParaRPr/>
          </a:p>
        </p:txBody>
      </p:sp>
      <p:sp>
        <p:nvSpPr>
          <p:cNvPr id="387" name="Google Shape;387;p40"/>
          <p:cNvSpPr txBox="1"/>
          <p:nvPr>
            <p:ph idx="5" type="subTitle"/>
          </p:nvPr>
        </p:nvSpPr>
        <p:spPr>
          <a:xfrm>
            <a:off x="4705325" y="2571750"/>
            <a:ext cx="37188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程式開啟畫面，綠色代表雷達loading完成且未偵測到物體(手勢)</a:t>
            </a:r>
            <a:endParaRPr sz="2000"/>
          </a:p>
        </p:txBody>
      </p:sp>
      <p:pic>
        <p:nvPicPr>
          <p:cNvPr id="388" name="Google Shape;3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475" y="1157600"/>
            <a:ext cx="2942352" cy="37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實際成果(UI)</a:t>
            </a:r>
            <a:endParaRPr/>
          </a:p>
        </p:txBody>
      </p:sp>
      <p:sp>
        <p:nvSpPr>
          <p:cNvPr id="394" name="Google Shape;394;p41"/>
          <p:cNvSpPr txBox="1"/>
          <p:nvPr>
            <p:ph idx="5" type="subTitle"/>
          </p:nvPr>
        </p:nvSpPr>
        <p:spPr>
          <a:xfrm>
            <a:off x="4705325" y="2571750"/>
            <a:ext cx="41169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當雷達loading完後，再偵測到物體動作時，狀態會再次變為黃色</a:t>
            </a:r>
            <a:endParaRPr sz="2000"/>
          </a:p>
        </p:txBody>
      </p:sp>
      <p:pic>
        <p:nvPicPr>
          <p:cNvPr id="395" name="Google Shape;3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700" y="1264625"/>
            <a:ext cx="2942352" cy="37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實際成果(UI)</a:t>
            </a:r>
            <a:endParaRPr/>
          </a:p>
        </p:txBody>
      </p:sp>
      <p:sp>
        <p:nvSpPr>
          <p:cNvPr id="401" name="Google Shape;401;p42"/>
          <p:cNvSpPr txBox="1"/>
          <p:nvPr>
            <p:ph idx="5" type="subTitle"/>
          </p:nvPr>
        </p:nvSpPr>
        <p:spPr>
          <a:xfrm>
            <a:off x="4705325" y="2571750"/>
            <a:ext cx="37188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按下+號設定鬧鐘，可以選擇一周內的多個日子和時間</a:t>
            </a:r>
            <a:endParaRPr sz="2000"/>
          </a:p>
        </p:txBody>
      </p:sp>
      <p:pic>
        <p:nvPicPr>
          <p:cNvPr id="402" name="Google Shape;4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250" y="1112200"/>
            <a:ext cx="3042611" cy="37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實際成果(</a:t>
            </a:r>
            <a:r>
              <a:rPr lang="en"/>
              <a:t>手勢偵測</a:t>
            </a:r>
            <a:r>
              <a:rPr lang="en"/>
              <a:t>)</a:t>
            </a:r>
            <a:endParaRPr/>
          </a:p>
        </p:txBody>
      </p:sp>
      <p:pic>
        <p:nvPicPr>
          <p:cNvPr id="408" name="Google Shape;408;p43" title="displa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450" y="1345538"/>
            <a:ext cx="3560176" cy="26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目錄</a:t>
            </a:r>
            <a:endParaRPr/>
          </a:p>
        </p:txBody>
      </p:sp>
      <p:sp>
        <p:nvSpPr>
          <p:cNvPr id="308" name="Google Shape;308;p31"/>
          <p:cNvSpPr txBox="1"/>
          <p:nvPr>
            <p:ph idx="2" type="title"/>
          </p:nvPr>
        </p:nvSpPr>
        <p:spPr>
          <a:xfrm>
            <a:off x="1416580" y="2064721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9" name="Google Shape;309;p31"/>
          <p:cNvSpPr txBox="1"/>
          <p:nvPr>
            <p:ph idx="4" type="title"/>
          </p:nvPr>
        </p:nvSpPr>
        <p:spPr>
          <a:xfrm>
            <a:off x="3233768" y="2064717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0" name="Google Shape;310;p31"/>
          <p:cNvSpPr txBox="1"/>
          <p:nvPr>
            <p:ph idx="6" type="title"/>
          </p:nvPr>
        </p:nvSpPr>
        <p:spPr>
          <a:xfrm>
            <a:off x="7068207" y="2064713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1" name="Google Shape;311;p31"/>
          <p:cNvSpPr txBox="1"/>
          <p:nvPr>
            <p:ph idx="1" type="subTitle"/>
          </p:nvPr>
        </p:nvSpPr>
        <p:spPr>
          <a:xfrm>
            <a:off x="619925" y="2964575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動機和目標</a:t>
            </a:r>
            <a:endParaRPr/>
          </a:p>
        </p:txBody>
      </p:sp>
      <p:sp>
        <p:nvSpPr>
          <p:cNvPr id="312" name="Google Shape;312;p31"/>
          <p:cNvSpPr txBox="1"/>
          <p:nvPr>
            <p:ph idx="8" type="subTitle"/>
          </p:nvPr>
        </p:nvSpPr>
        <p:spPr>
          <a:xfrm>
            <a:off x="2437125" y="2964574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實作方法和應用</a:t>
            </a:r>
            <a:endParaRPr/>
          </a:p>
        </p:txBody>
      </p:sp>
      <p:sp>
        <p:nvSpPr>
          <p:cNvPr id="313" name="Google Shape;313;p31"/>
          <p:cNvSpPr txBox="1"/>
          <p:nvPr>
            <p:ph idx="9" type="subTitle"/>
          </p:nvPr>
        </p:nvSpPr>
        <p:spPr>
          <a:xfrm>
            <a:off x="4401800" y="2964573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架構</a:t>
            </a:r>
            <a:endParaRPr/>
          </a:p>
        </p:txBody>
      </p:sp>
      <p:pic>
        <p:nvPicPr>
          <p:cNvPr id="314" name="Google Shape;3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712050"/>
            <a:ext cx="1768000" cy="13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1"/>
          <p:cNvSpPr txBox="1"/>
          <p:nvPr>
            <p:ph idx="6" type="title"/>
          </p:nvPr>
        </p:nvSpPr>
        <p:spPr>
          <a:xfrm>
            <a:off x="5198457" y="2064713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6" name="Google Shape;316;p31"/>
          <p:cNvSpPr txBox="1"/>
          <p:nvPr>
            <p:ph idx="9" type="subTitle"/>
          </p:nvPr>
        </p:nvSpPr>
        <p:spPr>
          <a:xfrm>
            <a:off x="6271550" y="2964573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實際成果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2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 rot="10800000">
            <a:off x="65226" y="6802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2"/>
          <p:cNvSpPr txBox="1"/>
          <p:nvPr>
            <p:ph type="title"/>
          </p:nvPr>
        </p:nvSpPr>
        <p:spPr>
          <a:xfrm>
            <a:off x="2985800" y="2268150"/>
            <a:ext cx="43836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動機和目標</a:t>
            </a:r>
            <a:endParaRPr sz="5000"/>
          </a:p>
        </p:txBody>
      </p:sp>
      <p:sp>
        <p:nvSpPr>
          <p:cNvPr id="323" name="Google Shape;323;p32"/>
          <p:cNvSpPr txBox="1"/>
          <p:nvPr>
            <p:ph idx="2" type="title"/>
          </p:nvPr>
        </p:nvSpPr>
        <p:spPr>
          <a:xfrm>
            <a:off x="1580875" y="2023050"/>
            <a:ext cx="10974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動機和目標</a:t>
            </a:r>
            <a:endParaRPr/>
          </a:p>
        </p:txBody>
      </p:sp>
      <p:sp>
        <p:nvSpPr>
          <p:cNvPr id="329" name="Google Shape;329;p33"/>
          <p:cNvSpPr txBox="1"/>
          <p:nvPr>
            <p:ph idx="1" type="subTitle"/>
          </p:nvPr>
        </p:nvSpPr>
        <p:spPr>
          <a:xfrm>
            <a:off x="514350" y="2608350"/>
            <a:ext cx="2363100" cy="15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藉由本次競賽提供的晶片和套件，實現一個簡易的鬧鐘可供人日常使用</a:t>
            </a:r>
            <a:endParaRPr sz="1500"/>
          </a:p>
        </p:txBody>
      </p:sp>
      <p:sp>
        <p:nvSpPr>
          <p:cNvPr id="330" name="Google Shape;330;p33"/>
          <p:cNvSpPr txBox="1"/>
          <p:nvPr>
            <p:ph idx="2" type="subTitle"/>
          </p:nvPr>
        </p:nvSpPr>
        <p:spPr>
          <a:xfrm>
            <a:off x="3340450" y="2590050"/>
            <a:ext cx="2363100" cy="16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避免人們因睡意和疲倦而無意識地將自己所設的鬧鐘關閉，以致非預期的憾事發生，打亂人們的日常計畫</a:t>
            </a:r>
            <a:endParaRPr sz="1500"/>
          </a:p>
        </p:txBody>
      </p:sp>
      <p:sp>
        <p:nvSpPr>
          <p:cNvPr id="331" name="Google Shape;331;p33"/>
          <p:cNvSpPr txBox="1"/>
          <p:nvPr>
            <p:ph idx="7" type="subTitle"/>
          </p:nvPr>
        </p:nvSpPr>
        <p:spPr>
          <a:xfrm>
            <a:off x="415500" y="1922425"/>
            <a:ext cx="2560800" cy="4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實用性</a:t>
            </a:r>
            <a:endParaRPr sz="1900"/>
          </a:p>
        </p:txBody>
      </p:sp>
      <p:sp>
        <p:nvSpPr>
          <p:cNvPr id="332" name="Google Shape;332;p33"/>
          <p:cNvSpPr txBox="1"/>
          <p:nvPr>
            <p:ph idx="8" type="subTitle"/>
          </p:nvPr>
        </p:nvSpPr>
        <p:spPr>
          <a:xfrm>
            <a:off x="3341950" y="1922428"/>
            <a:ext cx="2360100" cy="4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避免意外發生</a:t>
            </a:r>
            <a:endParaRPr sz="2000"/>
          </a:p>
        </p:txBody>
      </p:sp>
      <p:sp>
        <p:nvSpPr>
          <p:cNvPr id="333" name="Google Shape;333;p33"/>
          <p:cNvSpPr txBox="1"/>
          <p:nvPr>
            <p:ph idx="9" type="subTitle"/>
          </p:nvPr>
        </p:nvSpPr>
        <p:spPr>
          <a:xfrm>
            <a:off x="6297511" y="1983327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創新</a:t>
            </a:r>
            <a:endParaRPr sz="2000"/>
          </a:p>
        </p:txBody>
      </p:sp>
      <p:sp>
        <p:nvSpPr>
          <p:cNvPr id="334" name="Google Shape;334;p33"/>
          <p:cNvSpPr txBox="1"/>
          <p:nvPr>
            <p:ph idx="5" type="subTitle"/>
          </p:nvPr>
        </p:nvSpPr>
        <p:spPr>
          <a:xfrm>
            <a:off x="6297500" y="2571750"/>
            <a:ext cx="2363100" cy="14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有別於以往的手機鬧鐘或是傳統的實體鬧鐘，利用毫米波雷達晶片感知手勢，來增添鬧鐘關閉的判定標準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34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 rot="10800000">
            <a:off x="65226" y="6802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4"/>
          <p:cNvSpPr txBox="1"/>
          <p:nvPr>
            <p:ph type="title"/>
          </p:nvPr>
        </p:nvSpPr>
        <p:spPr>
          <a:xfrm>
            <a:off x="2985800" y="2268150"/>
            <a:ext cx="43836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實作方法和應用</a:t>
            </a:r>
            <a:endParaRPr sz="5000"/>
          </a:p>
        </p:txBody>
      </p:sp>
      <p:sp>
        <p:nvSpPr>
          <p:cNvPr id="341" name="Google Shape;341;p34"/>
          <p:cNvSpPr txBox="1"/>
          <p:nvPr>
            <p:ph idx="2" type="title"/>
          </p:nvPr>
        </p:nvSpPr>
        <p:spPr>
          <a:xfrm>
            <a:off x="1580875" y="2023050"/>
            <a:ext cx="11454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實作方法和應用</a:t>
            </a:r>
            <a:endParaRPr/>
          </a:p>
        </p:txBody>
      </p:sp>
      <p:sp>
        <p:nvSpPr>
          <p:cNvPr id="347" name="Google Shape;347;p35"/>
          <p:cNvSpPr txBox="1"/>
          <p:nvPr>
            <p:ph idx="1" type="subTitle"/>
          </p:nvPr>
        </p:nvSpPr>
        <p:spPr>
          <a:xfrm>
            <a:off x="1140275" y="1965325"/>
            <a:ext cx="23631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利用K60168A毫米波雷達晶片和套件，量化手勢資料</a:t>
            </a:r>
            <a:endParaRPr sz="1500"/>
          </a:p>
        </p:txBody>
      </p:sp>
      <p:sp>
        <p:nvSpPr>
          <p:cNvPr id="348" name="Google Shape;348;p35"/>
          <p:cNvSpPr txBox="1"/>
          <p:nvPr>
            <p:ph idx="2" type="subTitle"/>
          </p:nvPr>
        </p:nvSpPr>
        <p:spPr>
          <a:xfrm>
            <a:off x="5377100" y="1811550"/>
            <a:ext cx="23631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通過機器學習模組訓練手勢模型，實現手勢的識別和判斷</a:t>
            </a:r>
            <a:endParaRPr sz="1500"/>
          </a:p>
        </p:txBody>
      </p:sp>
      <p:sp>
        <p:nvSpPr>
          <p:cNvPr id="349" name="Google Shape;349;p35"/>
          <p:cNvSpPr txBox="1"/>
          <p:nvPr>
            <p:ph idx="7" type="subTitle"/>
          </p:nvPr>
        </p:nvSpPr>
        <p:spPr>
          <a:xfrm>
            <a:off x="1041425" y="1368188"/>
            <a:ext cx="2560800" cy="48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資料蒐集</a:t>
            </a:r>
            <a:endParaRPr sz="1900"/>
          </a:p>
        </p:txBody>
      </p:sp>
      <p:sp>
        <p:nvSpPr>
          <p:cNvPr id="350" name="Google Shape;350;p35"/>
          <p:cNvSpPr txBox="1"/>
          <p:nvPr>
            <p:ph idx="8" type="subTitle"/>
          </p:nvPr>
        </p:nvSpPr>
        <p:spPr>
          <a:xfrm>
            <a:off x="5260543" y="1423677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模型訓練</a:t>
            </a:r>
            <a:endParaRPr sz="2000"/>
          </a:p>
        </p:txBody>
      </p:sp>
      <p:sp>
        <p:nvSpPr>
          <p:cNvPr id="351" name="Google Shape;351;p35"/>
          <p:cNvSpPr txBox="1"/>
          <p:nvPr>
            <p:ph idx="9" type="subTitle"/>
          </p:nvPr>
        </p:nvSpPr>
        <p:spPr>
          <a:xfrm>
            <a:off x="1141786" y="3272052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手勢操作</a:t>
            </a:r>
            <a:endParaRPr sz="2000"/>
          </a:p>
        </p:txBody>
      </p:sp>
      <p:sp>
        <p:nvSpPr>
          <p:cNvPr id="352" name="Google Shape;352;p35"/>
          <p:cNvSpPr txBox="1"/>
          <p:nvPr>
            <p:ph idx="5" type="subTitle"/>
          </p:nvPr>
        </p:nvSpPr>
        <p:spPr>
          <a:xfrm>
            <a:off x="1140275" y="3649150"/>
            <a:ext cx="2363100" cy="11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實現手勢與模型的結合，將所偵測手勢和對應功能實現出來(調整時間、音量等)</a:t>
            </a:r>
            <a:endParaRPr sz="1500"/>
          </a:p>
        </p:txBody>
      </p:sp>
      <p:sp>
        <p:nvSpPr>
          <p:cNvPr id="353" name="Google Shape;353;p35"/>
          <p:cNvSpPr txBox="1"/>
          <p:nvPr>
            <p:ph idx="7" type="subTitle"/>
          </p:nvPr>
        </p:nvSpPr>
        <p:spPr>
          <a:xfrm>
            <a:off x="5160200" y="3106588"/>
            <a:ext cx="2560800" cy="48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UI設計</a:t>
            </a:r>
            <a:endParaRPr sz="1900"/>
          </a:p>
        </p:txBody>
      </p:sp>
      <p:sp>
        <p:nvSpPr>
          <p:cNvPr id="354" name="Google Shape;354;p35"/>
          <p:cNvSpPr txBox="1"/>
          <p:nvPr>
            <p:ph idx="1" type="subTitle"/>
          </p:nvPr>
        </p:nvSpPr>
        <p:spPr>
          <a:xfrm>
            <a:off x="5259050" y="3594700"/>
            <a:ext cx="2363100" cy="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利用Qt Designer將鬧鐘介面在電腦上模擬出來(現在時間、鬧鈴設定等)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36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 rot="10800000">
            <a:off x="65226" y="6802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6"/>
          <p:cNvSpPr txBox="1"/>
          <p:nvPr>
            <p:ph type="title"/>
          </p:nvPr>
        </p:nvSpPr>
        <p:spPr>
          <a:xfrm>
            <a:off x="2985800" y="2268150"/>
            <a:ext cx="43836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架構</a:t>
            </a:r>
            <a:endParaRPr sz="5000"/>
          </a:p>
        </p:txBody>
      </p:sp>
      <p:sp>
        <p:nvSpPr>
          <p:cNvPr id="361" name="Google Shape;361;p36"/>
          <p:cNvSpPr txBox="1"/>
          <p:nvPr>
            <p:ph idx="2" type="title"/>
          </p:nvPr>
        </p:nvSpPr>
        <p:spPr>
          <a:xfrm>
            <a:off x="1580875" y="2023050"/>
            <a:ext cx="11454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type="title"/>
          </p:nvPr>
        </p:nvSpPr>
        <p:spPr>
          <a:xfrm>
            <a:off x="0" y="2285400"/>
            <a:ext cx="437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架構</a:t>
            </a:r>
            <a:endParaRPr/>
          </a:p>
        </p:txBody>
      </p:sp>
      <p:pic>
        <p:nvPicPr>
          <p:cNvPr id="367" name="Google Shape;367;p37" title="毫米波雷達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725" y="32116"/>
            <a:ext cx="2617950" cy="507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38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 rot="10800000">
            <a:off x="65226" y="6802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8"/>
          <p:cNvSpPr txBox="1"/>
          <p:nvPr>
            <p:ph type="title"/>
          </p:nvPr>
        </p:nvSpPr>
        <p:spPr>
          <a:xfrm>
            <a:off x="2985800" y="2268150"/>
            <a:ext cx="43836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實際成果</a:t>
            </a:r>
            <a:endParaRPr sz="5000"/>
          </a:p>
        </p:txBody>
      </p:sp>
      <p:sp>
        <p:nvSpPr>
          <p:cNvPr id="374" name="Google Shape;374;p38"/>
          <p:cNvSpPr txBox="1"/>
          <p:nvPr>
            <p:ph idx="2" type="title"/>
          </p:nvPr>
        </p:nvSpPr>
        <p:spPr>
          <a:xfrm>
            <a:off x="1580875" y="2023050"/>
            <a:ext cx="12408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