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6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2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2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0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8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7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9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9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9C01-F648-481B-8CA1-CC0B9DBBF229}" type="datetimeFigureOut">
              <a:rPr lang="fr-FR" smtClean="0"/>
              <a:t>27/01/2014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9385-FA74-446E-AD78-763F96625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8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601366"/>
            <a:ext cx="7772400" cy="2259682"/>
          </a:xfrm>
        </p:spPr>
        <p:txBody>
          <a:bodyPr>
            <a:normAutofit/>
          </a:bodyPr>
          <a:lstStyle/>
          <a:p>
            <a:r>
              <a:rPr lang="fr-FR" sz="11500" dirty="0" smtClean="0">
                <a:solidFill>
                  <a:srgbClr val="33CC33"/>
                </a:solidFill>
              </a:rPr>
              <a:t>BON DUEL !</a:t>
            </a:r>
            <a:endParaRPr lang="fr-FR" sz="11500" dirty="0">
              <a:solidFill>
                <a:srgbClr val="33CC33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296144"/>
          </a:xfrm>
        </p:spPr>
        <p:txBody>
          <a:bodyPr/>
          <a:lstStyle/>
          <a:p>
            <a:r>
              <a:rPr lang="fr-FR" dirty="0" smtClean="0">
                <a:solidFill>
                  <a:srgbClr val="33CC33"/>
                </a:solidFill>
              </a:rPr>
              <a:t>« Un jeu a consommer sans modération »</a:t>
            </a:r>
            <a:endParaRPr lang="fr-FR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mien\Desktop\Projet-Bib\Documents\Images\Chêne gent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4176464" cy="5616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Damien\Desktop\Projet-Bib\Documents\Images\Chêne méch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20688"/>
            <a:ext cx="4176464" cy="5616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amien\Desktop\Projet-Bib\Documents\Images\ma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5" y="396662"/>
            <a:ext cx="8632270" cy="6064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amien\Desktop\Projet-Bib\Documents\Gantt\Gantt semaines 5 - 6 - 7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7"/>
          <a:stretch/>
        </p:blipFill>
        <p:spPr bwMode="auto">
          <a:xfrm>
            <a:off x="197679" y="844236"/>
            <a:ext cx="8748642" cy="51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mien\Desktop\Projet-Bib\Documents\Images\Caro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91" y="683138"/>
            <a:ext cx="6774819" cy="54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mien\Desktop\Projet-Bib\Documents\Images\Tom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9704"/>
            <a:ext cx="6192688" cy="56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mien\Desktop\Projet-Bib\Documents\Images\Cou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3" y="329595"/>
            <a:ext cx="5616154" cy="61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mien\Desktop\Projet-Bib\Documents\Images\Pa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3576"/>
            <a:ext cx="6048672" cy="60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amien\Desktop\Projet-Bib\Documents\Images\Poir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38" y="280120"/>
            <a:ext cx="5508724" cy="629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amien\Desktop\Projet-Bib\Documents\Images\La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1" y="121131"/>
            <a:ext cx="7312718" cy="6615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amien\Desktop\Projet-Bib\Documents\Images\Sou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2" y="476672"/>
            <a:ext cx="7252956" cy="5904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mien\Desktop\Projet-Bib\Documents\Images\Tau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2" y="620688"/>
            <a:ext cx="8037236" cy="5616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Affichage à l'écran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BON DUEL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 DUEL !</dc:title>
  <dc:creator>Damien</dc:creator>
  <cp:lastModifiedBy>Damien</cp:lastModifiedBy>
  <cp:revision>4</cp:revision>
  <dcterms:created xsi:type="dcterms:W3CDTF">2014-01-27T08:33:40Z</dcterms:created>
  <dcterms:modified xsi:type="dcterms:W3CDTF">2014-01-27T09:09:56Z</dcterms:modified>
</cp:coreProperties>
</file>