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9" r:id="rId3"/>
    <p:sldId id="269" r:id="rId4"/>
    <p:sldId id="272" r:id="rId5"/>
    <p:sldId id="268" r:id="rId6"/>
    <p:sldId id="276" r:id="rId7"/>
    <p:sldId id="274" r:id="rId8"/>
    <p:sldId id="277" r:id="rId9"/>
    <p:sldId id="278" r:id="rId10"/>
    <p:sldId id="279" r:id="rId11"/>
    <p:sldId id="280" r:id="rId12"/>
    <p:sldId id="271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82F5-CF6C-4DE6-8004-B736E9B8751D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548B-D88F-4CDD-9B79-5E210622A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8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Iteration: Bennen der </a:t>
            </a:r>
            <a:r>
              <a:rPr lang="de-DE" dirty="0" err="1"/>
              <a:t>Assoziazionen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6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4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41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3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52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Iteration: </a:t>
            </a:r>
            <a:r>
              <a:rPr lang="de-DE" dirty="0" err="1"/>
              <a:t>Kennzeichung</a:t>
            </a:r>
            <a:r>
              <a:rPr lang="de-DE" dirty="0"/>
              <a:t> der Tools die zu Three.js gehören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C548B-D88F-4CDD-9B79-5E210622A0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9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E84E1-CF05-6138-3687-0870B919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024D17-38DD-D3AC-7C28-07F149B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56C4-7112-7D68-45FD-53FAF42D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5D59E-DF98-FEF4-C22B-DCE4307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9C6D6-EE18-4853-077B-B31824A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135D-7614-C855-E806-7C5A84D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80D4-B003-8CA0-7DA9-0B03A673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17915-7DE1-400D-C170-62D9775C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54125-CCFB-7178-F464-7D1CAD7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44489-E1D8-2C38-3788-471CA86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9FD125-8B73-3B6D-A126-5B8E497E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92BA-4BAC-C40A-BCAF-99BADEF1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C51E9-A0AE-4C45-EAFC-E691BED1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E38FB-4046-7B2D-780F-E27ED9C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72100-71D8-B1D8-90AE-8BC8A9B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7EA8-099C-E188-C06F-476CC56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365F1-0C26-2724-63EB-0487B1F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D5A8F-E0CC-6D23-759E-859EEE7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8322-C393-B7F7-6A7E-D8EADB1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913C7-55B1-85F4-9316-BF4000C2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5E7A-73A3-2638-C752-89B7899D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E9061-956C-C0A7-1A28-A290675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0D485-FC1B-E5C9-D10A-B1E3D58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2EB4C-A7C3-43BB-3248-A3C6527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1EF3B-EEE5-8A42-D9CC-F361232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EFCE-1936-B66E-BA53-EF07761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C40E5-D6C6-3917-E99F-06777F20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F8708-F7BA-BDE6-6750-EFB8D7EB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6C134-478C-9C2F-3A9F-60C7C70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454A6-1700-BD2C-088C-C6921B8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30190-F41A-F8F7-86DB-2221705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A2340-888B-A4D1-8777-68F5E65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C2AAA-BCAD-EA05-4847-C0CFDA8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05B5D-1CBF-068C-ADF9-14A87BCE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F950C-2A3C-821F-2BFE-84847334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1FB3B-89FC-D9B0-E2AA-540887FF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9C9014-5210-C89F-E054-793048D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E73188-3D23-54ED-9377-FFB95FB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A3067-D413-49C7-97E7-774EF30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45904-8846-FA28-7264-B92B9D1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16556-B573-AFAD-F2F0-E3F8D9A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62230-D4D0-8286-DAC3-46CC072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80B8-AB82-CA9F-5265-20A121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C351EE-EC60-32B1-AE34-C3E6D5F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8DF79-AB50-14C5-AF9A-D56C0D7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7420F-5FAD-1211-6B0B-353C5D3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91B3C-115F-42C4-2FD1-B6F2354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4AB0-6A16-C024-2BC7-DED554F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B60AF-8323-32E1-0CDB-AA987744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4A2-A59E-D0EC-4893-DB0C9EE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9150E-B372-F917-23CB-3CE45B3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B6207-C6C6-F7B5-EADC-A6E7C22B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FE665-1021-AA4E-E2AE-C930E94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E6A92-BF5B-2832-F590-2BF4CF02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61B4C-DA2F-201C-2404-BB62180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07BE2-F8DE-33CB-D2EF-55611649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9F89B-4F34-84E7-F96F-4E48313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1E6AF-4183-7D4A-AA60-6C3992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4BA97F-4F87-D4EE-053A-0380CD52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BE141-21FE-B932-80A0-BEA55FA2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26177-F2A1-EA30-3BD7-7723FD13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B46-49E9-49CA-9AB5-C5A747C8BE70}" type="datetimeFigureOut">
              <a:rPr lang="de-DE" smtClean="0"/>
              <a:t>03.12.22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32A67-7C12-6291-DB50-BC971A64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27AF1-E19C-FE00-B0EA-55856145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lashpixx/EPW2122ChouliarasBurgdorfWol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2063274" y="3237012"/>
            <a:ext cx="4032726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400" dirty="0"/>
              <a:t>Entwicklungsprojekt WS22</a:t>
            </a:r>
          </a:p>
          <a:p>
            <a:r>
              <a:rPr lang="de-DE" sz="1400" dirty="0"/>
              <a:t>Domenic Wolf</a:t>
            </a:r>
          </a:p>
          <a:p>
            <a:r>
              <a:rPr lang="de-DE" sz="1400" dirty="0"/>
              <a:t>Jens Burgdorf</a:t>
            </a:r>
          </a:p>
          <a:p>
            <a:r>
              <a:rPr lang="de-DE" sz="1400" dirty="0"/>
              <a:t>Anastasia Chouliaras</a:t>
            </a:r>
            <a:endParaRPr sz="1400" dirty="0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396443"/>
            <a:ext cx="6688337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3200" dirty="0">
                <a:solidFill>
                  <a:schemeClr val="tx1"/>
                </a:solidFill>
              </a:rPr>
              <a:t>Campus Karte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Risikoanalyse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267646"/>
            <a:ext cx="92594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Hier ein </a:t>
            </a:r>
            <a:r>
              <a:rPr lang="de-DE" sz="1700" dirty="0" err="1">
                <a:latin typeface="PT Sans" panose="020B0503020203020204" pitchFamily="34" charset="0"/>
              </a:rPr>
              <a:t>kurer</a:t>
            </a:r>
            <a:r>
              <a:rPr lang="de-DE" sz="1700" dirty="0">
                <a:latin typeface="PT Sans" panose="020B0503020203020204" pitchFamily="34" charset="0"/>
              </a:rPr>
              <a:t> Text zur </a:t>
            </a:r>
            <a:r>
              <a:rPr lang="de-DE" sz="1700" dirty="0" err="1">
                <a:latin typeface="PT Sans" panose="020B0503020203020204" pitchFamily="34" charset="0"/>
              </a:rPr>
              <a:t>Risikonanlyse</a:t>
            </a:r>
            <a:endParaRPr lang="de-DE" sz="1700" dirty="0">
              <a:latin typeface="PT Sans" panose="020B0503020203020204" pitchFamily="34" charset="0"/>
            </a:endParaRP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22BB90-2DA1-6828-FB41-83805B1A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25" y="3913514"/>
            <a:ext cx="6607575" cy="25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Anforderungen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267646"/>
            <a:ext cx="92594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Hier ein </a:t>
            </a:r>
            <a:r>
              <a:rPr lang="de-DE" sz="1700" dirty="0" err="1">
                <a:latin typeface="PT Sans" panose="020B0503020203020204" pitchFamily="34" charset="0"/>
              </a:rPr>
              <a:t>kurer</a:t>
            </a:r>
            <a:r>
              <a:rPr lang="de-DE" sz="1700" dirty="0">
                <a:latin typeface="PT Sans" panose="020B0503020203020204" pitchFamily="34" charset="0"/>
              </a:rPr>
              <a:t> Text zu den Anforderungen oder nur Screenshots der Liste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0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357469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Projektplan – noch updaten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5779BC-5448-1020-FA2B-7A405A0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96" y="1522594"/>
            <a:ext cx="10394283" cy="4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5883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Ende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2F7CD0-7014-A557-A417-ABF2AD680C70}"/>
              </a:ext>
            </a:extLst>
          </p:cNvPr>
          <p:cNvSpPr txBox="1"/>
          <p:nvPr/>
        </p:nvSpPr>
        <p:spPr>
          <a:xfrm>
            <a:off x="2954193" y="5692676"/>
            <a:ext cx="6471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EPW2122ChouliarasBurgdorfWolf/Audit 1.pptx at </a:t>
            </a:r>
            <a:r>
              <a:rPr lang="de-DE" dirty="0" err="1">
                <a:hlinkClick r:id="rId2"/>
              </a:rPr>
              <a:t>main</a:t>
            </a:r>
            <a:r>
              <a:rPr lang="de-DE" dirty="0">
                <a:hlinkClick r:id="rId2"/>
              </a:rPr>
              <a:t> · </a:t>
            </a:r>
            <a:r>
              <a:rPr lang="de-DE" dirty="0" err="1">
                <a:hlinkClick r:id="rId2"/>
              </a:rPr>
              <a:t>Splashpixx</a:t>
            </a:r>
            <a:r>
              <a:rPr lang="de-DE" dirty="0">
                <a:hlinkClick r:id="rId2"/>
              </a:rPr>
              <a:t>/EPW2122ChouliarasBurgdorfWolf (github.com)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D2EA-B928-0B1A-2FA5-E0039B4FC89A}"/>
              </a:ext>
            </a:extLst>
          </p:cNvPr>
          <p:cNvSpPr txBox="1"/>
          <p:nvPr/>
        </p:nvSpPr>
        <p:spPr>
          <a:xfrm>
            <a:off x="3208001" y="5201305"/>
            <a:ext cx="49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Ausführliche Informationen sind in unserem Repo:</a:t>
            </a:r>
          </a:p>
        </p:txBody>
      </p:sp>
    </p:spTree>
    <p:extLst>
      <p:ext uri="{BB962C8B-B14F-4D97-AF65-F5344CB8AC3E}">
        <p14:creationId xmlns:p14="http://schemas.microsoft.com/office/powerpoint/2010/main" val="38473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134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Domänenmodell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A15DF5-3FAF-97D9-A6C7-F8EAB57C4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7"/>
          <a:stretch/>
        </p:blipFill>
        <p:spPr>
          <a:xfrm>
            <a:off x="-34854" y="969292"/>
            <a:ext cx="12074184" cy="50154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91D5A-60D2-E087-CE2D-316B064AC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7430" r="64781" b="3902"/>
          <a:stretch/>
        </p:blipFill>
        <p:spPr>
          <a:xfrm>
            <a:off x="423607" y="5765521"/>
            <a:ext cx="4103532" cy="6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25354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Vorgehen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9C362E-63CA-A5CF-1A33-F1392924D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10130" r="3294" b="9707"/>
          <a:stretch/>
        </p:blipFill>
        <p:spPr>
          <a:xfrm>
            <a:off x="151804" y="1347751"/>
            <a:ext cx="11371597" cy="47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3557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of </a:t>
            </a:r>
            <a:r>
              <a:rPr lang="de-DE" b="1" dirty="0" err="1"/>
              <a:t>Concepts</a:t>
            </a:r>
            <a:endParaRPr lang="de-DE"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E8E0DD-CDB0-6A2A-F5E4-05533CF56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11119" r="3666" b="8806"/>
          <a:stretch/>
        </p:blipFill>
        <p:spPr>
          <a:xfrm>
            <a:off x="290200" y="1585958"/>
            <a:ext cx="11799124" cy="4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Plattformabhängige Erfolgskriterien der PoCs?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5A4B54-EFF0-256D-6B7A-7D21302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78" y="3483826"/>
            <a:ext cx="4653394" cy="27898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68CEF26-0D6D-5AC5-124D-46044D25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78" y="3483826"/>
            <a:ext cx="4490729" cy="270892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271D799-D5E9-734D-5D0C-81634932EAF4}"/>
              </a:ext>
            </a:extLst>
          </p:cNvPr>
          <p:cNvSpPr txBox="1"/>
          <p:nvPr/>
        </p:nvSpPr>
        <p:spPr>
          <a:xfrm>
            <a:off x="1155561" y="1267646"/>
            <a:ext cx="925941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Bisherige Artefakte: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Plattformentscheidung mit Vor- und Nachteilen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Einzelne Kriterien für die verschiedenen Anwendungen/PoCs</a:t>
            </a:r>
          </a:p>
          <a:p>
            <a:endParaRPr lang="de-DE" sz="1700" dirty="0">
              <a:latin typeface="PT Sans" panose="020B0503020203020204" pitchFamily="34" charset="0"/>
            </a:endParaRPr>
          </a:p>
          <a:p>
            <a:r>
              <a:rPr lang="de-DE" sz="1700" dirty="0">
                <a:latin typeface="PT Sans" panose="020B0503020203020204" pitchFamily="34" charset="0"/>
              </a:rPr>
              <a:t>Probleme der Darstellung: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Keine eindeutige Zuordnung von Plattform und PoCs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Keine einheitlichen Vergleichskriterien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7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87683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Plattformabhängige Erfolgskriterien der PoCs?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3ED37CC-4443-47B9-0DAA-1DEF4C790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54801"/>
              </p:ext>
            </p:extLst>
          </p:nvPr>
        </p:nvGraphicFramePr>
        <p:xfrm>
          <a:off x="6096000" y="1278777"/>
          <a:ext cx="5862221" cy="5074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433">
                  <a:extLst>
                    <a:ext uri="{9D8B030D-6E8A-4147-A177-3AD203B41FA5}">
                      <a16:colId xmlns:a16="http://schemas.microsoft.com/office/drawing/2014/main" val="2834096848"/>
                    </a:ext>
                  </a:extLst>
                </a:gridCol>
                <a:gridCol w="2015232">
                  <a:extLst>
                    <a:ext uri="{9D8B030D-6E8A-4147-A177-3AD203B41FA5}">
                      <a16:colId xmlns:a16="http://schemas.microsoft.com/office/drawing/2014/main" val="3998620420"/>
                    </a:ext>
                  </a:extLst>
                </a:gridCol>
                <a:gridCol w="1991556">
                  <a:extLst>
                    <a:ext uri="{9D8B030D-6E8A-4147-A177-3AD203B41FA5}">
                      <a16:colId xmlns:a16="http://schemas.microsoft.com/office/drawing/2014/main" val="1511787272"/>
                    </a:ext>
                  </a:extLst>
                </a:gridCol>
              </a:tblGrid>
              <a:tr h="166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Flutter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Three.JS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Unity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470627409"/>
                  </a:ext>
                </a:extLst>
              </a:tr>
              <a:tr h="500308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Einrichten der Entwicklungsumgebung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Einrichten der Entwicklungsumgebung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Einrichten der Entwicklungsumgebung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3324066058"/>
                  </a:ext>
                </a:extLst>
              </a:tr>
              <a:tr h="58629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Anwendung im Web ausführbar (Chrome)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Anwendung im Web ausführbar (Chrome)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Android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3163604922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 3D Objekt lässt sich einfügen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 3D Objekt lässt sich einfügen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 3D Objekt lässt sich einfügen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2405819125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Eine Kamera lässt sich bewegen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2113622247"/>
                  </a:ext>
                </a:extLst>
              </a:tr>
              <a:tr h="625386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Das Arbeiten mit Flutter hatte ein angemessenes 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>
                          <a:effectLst/>
                        </a:rPr>
                        <a:t>Das Arbeiten mit Three.JS hatte ein angemessenes Tempo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Das Arbeiten mit Unity hatte ein angemessenes 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extLst>
                  <a:ext uri="{0D108BD9-81ED-4DB2-BD59-A6C34878D82A}">
                    <a16:rowId xmlns:a16="http://schemas.microsoft.com/office/drawing/2014/main" val="655395461"/>
                  </a:ext>
                </a:extLst>
              </a:tr>
              <a:tr h="59411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IOS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879924811"/>
                  </a:ext>
                </a:extLst>
              </a:tr>
              <a:tr h="656655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Die Anwendung ist auf einem Android Device ausführbar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3148187283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Eine Kamera lässt sich auf allen getesteten Devices bewegen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8" marR="6778" marT="6778" marB="0" anchor="b"/>
                </a:tc>
                <a:extLst>
                  <a:ext uri="{0D108BD9-81ED-4DB2-BD59-A6C34878D82A}">
                    <a16:rowId xmlns:a16="http://schemas.microsoft.com/office/drawing/2014/main" val="166384470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7331BAD-ABED-13E1-1C73-2FC5F5B19DB3}"/>
              </a:ext>
            </a:extLst>
          </p:cNvPr>
          <p:cNvSpPr txBox="1"/>
          <p:nvPr/>
        </p:nvSpPr>
        <p:spPr>
          <a:xfrm>
            <a:off x="1171359" y="2576215"/>
            <a:ext cx="4348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PT Sans" panose="020B0503020203020204" pitchFamily="34" charset="0"/>
              </a:rPr>
              <a:t>Neue Erfolgskriterien der PoCs:</a:t>
            </a:r>
          </a:p>
          <a:p>
            <a:endParaRPr lang="de-DE" sz="1700" dirty="0"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Sind vereinheitlicht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Berücksichtigen die Plattform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PT Sans" panose="020B0503020203020204" pitchFamily="34" charset="0"/>
              </a:rPr>
              <a:t>Haben klare Fail und Exit- Kriterien bekommen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47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7042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- Flutter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4034D6-83C6-F6F5-161E-802C4BFF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1" y="1042955"/>
            <a:ext cx="6246813" cy="55721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Einrichtung hat sehr lange gedauert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Nutzung und Programmierung der Kamera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IOS Geräte für uns nicht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Trotz Dokumentation sehr schwierige </a:t>
            </a:r>
            <a:r>
              <a:rPr lang="de-DE" dirty="0" err="1"/>
              <a:t>programmierung</a:t>
            </a:r>
            <a:r>
              <a:rPr lang="de-DE" dirty="0"/>
              <a:t> mit/in Dart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Nur ein Kriterium wird klar erfüllt, der PoC/Rapid Prototype mit Flutter war NICHT erfolgreich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3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94311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– Three.js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Einrichtung war problemlos und sehr kurz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JavaScript ist gut Dokumentiert und bereits etabliert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Alle Kriterien werden klar erfüllt, der PoC/Rapid Prototype mit Three.js war erfolgreich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156C4C-108A-E6C5-FC90-5F39DF91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0" y="1467149"/>
            <a:ext cx="6420602" cy="38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1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6337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Auswertung – Unity</a:t>
            </a:r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1D3AD7-493C-9203-39B4-CEDB7F92C71D}"/>
              </a:ext>
            </a:extLst>
          </p:cNvPr>
          <p:cNvSpPr txBox="1"/>
          <p:nvPr/>
        </p:nvSpPr>
        <p:spPr>
          <a:xfrm>
            <a:off x="860941" y="2212207"/>
            <a:ext cx="454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Notwendigkeit für Unity als Fallback-Szenario entfällt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62B9E9-EC77-0B19-9906-12C0D44D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46" y="1435648"/>
            <a:ext cx="6029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Breitbild</PresentationFormat>
  <Paragraphs>454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PT Sans</vt:lpstr>
      <vt:lpstr>Roboto Slab Bold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Chouliaras (achoulia)</dc:creator>
  <cp:lastModifiedBy>Anastasia Chouliaras (achoulia)</cp:lastModifiedBy>
  <cp:revision>10</cp:revision>
  <dcterms:created xsi:type="dcterms:W3CDTF">2022-11-08T10:25:19Z</dcterms:created>
  <dcterms:modified xsi:type="dcterms:W3CDTF">2022-12-03T11:55:48Z</dcterms:modified>
</cp:coreProperties>
</file>