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68" r:id="rId4"/>
    <p:sldId id="269" r:id="rId5"/>
    <p:sldId id="272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64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E84E1-CF05-6138-3687-0870B919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024D17-38DD-D3AC-7C28-07F149B9D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C56C4-7112-7D68-45FD-53FAF42D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5D59E-DF98-FEF4-C22B-DCE4307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19C6D6-EE18-4853-077B-B31824AD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831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C135D-7614-C855-E806-7C5A84D6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80D4-B003-8CA0-7DA9-0B03A673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17915-7DE1-400D-C170-62D9775C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54125-CCFB-7178-F464-7D1CAD7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044489-E1D8-2C38-3788-471CA862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1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19FD125-8B73-3B6D-A126-5B8E497E1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D292BA-4BAC-C40A-BCAF-99BADEF18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C51E9-A0AE-4C45-EAFC-E691BED1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2E38FB-4046-7B2D-780F-E27ED9C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E72100-71D8-B1D8-90AE-8BC8A9B7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2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7EA8-099C-E188-C06F-476CC566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365F1-0C26-2724-63EB-0487B1FD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1D5A8F-E0CC-6D23-759E-859EEE770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D8322-C393-B7F7-6A7E-D8EADB19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4913C7-55B1-85F4-9316-BF4000C2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63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05E7A-73A3-2638-C752-89B7899D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6E9061-956C-C0A7-1A28-A290675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80D485-FC1B-E5C9-D10A-B1E3D58B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2EB4C-A7C3-43BB-3248-A3C6527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1EF3B-EEE5-8A42-D9CC-F361232F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50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DEFCE-1936-B66E-BA53-EF077619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EC40E5-D6C6-3917-E99F-06777F209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7F8708-F7BA-BDE6-6750-EFB8D7EB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A6C134-478C-9C2F-3A9F-60C7C70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A454A6-1700-BD2C-088C-C6921B8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330190-F41A-F8F7-86DB-22217053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737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A2340-888B-A4D1-8777-68F5E65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AC2AAA-BCAD-EA05-4847-C0CFDA87C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D405B5D-1CBF-068C-ADF9-14A87BCE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CF950C-2A3C-821F-2BFE-84847334A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91FB3B-89FC-D9B0-E2AA-540887FF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D9C9014-5210-C89F-E054-793048D4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E73188-3D23-54ED-9377-FFB95FB9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EA3067-D413-49C7-97E7-774EF302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55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45904-8846-FA28-7264-B92B9D1F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616556-B573-AFAD-F2F0-E3F8D9AA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562230-D4D0-8286-DAC3-46CC0724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7980B8-AB82-CA9F-5265-20A12103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3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C351EE-EC60-32B1-AE34-C3E6D5FA2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8DF79-AB50-14C5-AF9A-D56C0D70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27420F-5FAD-1211-6B0B-353C5D3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91B3C-115F-42C4-2FD1-B6F23544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14AB0-6A16-C024-2BC7-DED554F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2B60AF-8323-32E1-0CDB-AA9877447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6D54A2-A59E-D0EC-4893-DB0C9EE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9150E-B372-F917-23CB-3CE45B34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EB6207-C6C6-F7B5-EADC-A6E7C22B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7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FE665-1021-AA4E-E2AE-C930E94C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BE6A92-BF5B-2832-F590-2BF4CF02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F61B4C-DA2F-201C-2404-BB62180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007BE2-F8DE-33CB-D2EF-55611649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E9F89B-4F34-84E7-F96F-4E483137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D1E6AF-4183-7D4A-AA60-6C3992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7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4BA97F-4F87-D4EE-053A-0380CD52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BE141-21FE-B932-80A0-BEA55FA2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26177-F2A1-EA30-3BD7-7723FD132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3B46-49E9-49CA-9AB5-C5A747C8BE70}" type="datetimeFigureOut">
              <a:rPr lang="de-DE" smtClean="0"/>
              <a:t>21.11.22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32A67-7C12-6291-DB50-BC971A643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B27AF1-E19C-FE00-B0EA-55856145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B3B1A-3356-4D9A-9CCF-0B70AD8C20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9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lashpixx/EPW2122ChouliarasBurgdorfWol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4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5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6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7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598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599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0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1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2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3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604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605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6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7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08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09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0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1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2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3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4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5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6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7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18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19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620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621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628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622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3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4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5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6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627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629" name="Linie"/>
          <p:cNvSpPr/>
          <p:nvPr/>
        </p:nvSpPr>
        <p:spPr>
          <a:xfrm>
            <a:off x="2059781" y="3040559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630" name="Vielleicht braucht man manchmal einen kleinen Untertitel oder eine Erläuterung oder, wie in meinem Fall, einfach ein bisschen Text."/>
          <p:cNvSpPr txBox="1"/>
          <p:nvPr/>
        </p:nvSpPr>
        <p:spPr>
          <a:xfrm>
            <a:off x="2063274" y="3237012"/>
            <a:ext cx="4032726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1700" b="0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lang="de-DE" sz="1400" dirty="0"/>
              <a:t>Entwicklungsprojekt WS22</a:t>
            </a:r>
          </a:p>
          <a:p>
            <a:r>
              <a:rPr lang="de-DE" sz="1400" dirty="0"/>
              <a:t>Domenic Wolf</a:t>
            </a:r>
          </a:p>
          <a:p>
            <a:r>
              <a:rPr lang="de-DE" sz="1400" dirty="0"/>
              <a:t>Jens Burgdorf</a:t>
            </a:r>
          </a:p>
          <a:p>
            <a:r>
              <a:rPr lang="de-DE" sz="1400" dirty="0"/>
              <a:t>Anastasia Chouliaras</a:t>
            </a:r>
            <a:endParaRPr sz="1400" dirty="0"/>
          </a:p>
        </p:txBody>
      </p:sp>
      <p:sp>
        <p:nvSpPr>
          <p:cNvPr id="631" name="Titel der Präsentation"/>
          <p:cNvSpPr txBox="1"/>
          <p:nvPr/>
        </p:nvSpPr>
        <p:spPr>
          <a:xfrm>
            <a:off x="2064246" y="2396443"/>
            <a:ext cx="6688337" cy="44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l">
              <a:lnSpc>
                <a:spcPct val="90000"/>
              </a:lnSpc>
              <a:defRPr sz="2700" b="0">
                <a:solidFill>
                  <a:srgbClr val="2B2B2B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3200" dirty="0">
                <a:solidFill>
                  <a:schemeClr val="tx1"/>
                </a:solidFill>
              </a:rPr>
              <a:t>Campus Karte</a:t>
            </a:r>
            <a:endParaRPr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1341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dirty="0"/>
              <a:t>Domänenmodell</a:t>
            </a:r>
            <a:endParaRPr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DAC3DD-EC03-7B65-3D94-15596066E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" t="11667" r="5473" b="17300"/>
          <a:stretch/>
        </p:blipFill>
        <p:spPr>
          <a:xfrm>
            <a:off x="495056" y="1042635"/>
            <a:ext cx="11353401" cy="497597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0D91D5A-60D2-E087-CE2D-316B064AC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" t="87430" r="64781" b="3902"/>
          <a:stretch/>
        </p:blipFill>
        <p:spPr>
          <a:xfrm>
            <a:off x="423607" y="5765521"/>
            <a:ext cx="4103532" cy="628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88192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Plattformwahl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75A4B54-EFF0-256D-6B7A-7D21302A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65" y="992986"/>
            <a:ext cx="6893097" cy="41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75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253548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Vorgehen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 dirty="0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5BF54A9-C0CC-F0D1-3B7F-BE87F97B4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6" y="1049514"/>
            <a:ext cx="10676163" cy="53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33557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of </a:t>
            </a:r>
            <a:r>
              <a:rPr lang="de-DE" b="1" dirty="0" err="1"/>
              <a:t>Concepts</a:t>
            </a:r>
            <a:endParaRPr lang="de-DE"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293CAD-3446-F3EB-9CCD-5DE2A6C67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1" y="1067098"/>
            <a:ext cx="10127754" cy="51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2268250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Proof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Concepts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8BAB6F8-A598-3EF0-ACDB-50F004300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67729"/>
              </p:ext>
            </p:extLst>
          </p:nvPr>
        </p:nvGraphicFramePr>
        <p:xfrm>
          <a:off x="2059781" y="1266373"/>
          <a:ext cx="8067972" cy="1309116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053152">
                  <a:extLst>
                    <a:ext uri="{9D8B030D-6E8A-4147-A177-3AD203B41FA5}">
                      <a16:colId xmlns:a16="http://schemas.microsoft.com/office/drawing/2014/main" val="1273211970"/>
                    </a:ext>
                  </a:extLst>
                </a:gridCol>
                <a:gridCol w="4014820">
                  <a:extLst>
                    <a:ext uri="{9D8B030D-6E8A-4147-A177-3AD203B41FA5}">
                      <a16:colId xmlns:a16="http://schemas.microsoft.com/office/drawing/2014/main" val="297374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de-DE" sz="1400" dirty="0" err="1">
                          <a:effectLst/>
                        </a:rPr>
                        <a:t>Success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Breake 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998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Einfache Verbindung mit Unity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GitHub Problems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786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Funktion im Web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Probleme bei der 3D </a:t>
                      </a:r>
                      <a:r>
                        <a:rPr lang="de-DE" sz="1400" dirty="0" err="1">
                          <a:effectLst/>
                        </a:rPr>
                        <a:t>umsetzung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0395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Performance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720329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Responsive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725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Firebase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335369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9D5E2A8-588E-A3DB-0216-33D8C7229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36560"/>
              </p:ext>
            </p:extLst>
          </p:nvPr>
        </p:nvGraphicFramePr>
        <p:xfrm>
          <a:off x="2059781" y="3073965"/>
          <a:ext cx="8067972" cy="1243602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036219">
                  <a:extLst>
                    <a:ext uri="{9D8B030D-6E8A-4147-A177-3AD203B41FA5}">
                      <a16:colId xmlns:a16="http://schemas.microsoft.com/office/drawing/2014/main" val="1515049618"/>
                    </a:ext>
                  </a:extLst>
                </a:gridCol>
                <a:gridCol w="4031753">
                  <a:extLst>
                    <a:ext uri="{9D8B030D-6E8A-4147-A177-3AD203B41FA5}">
                      <a16:colId xmlns:a16="http://schemas.microsoft.com/office/drawing/2014/main" val="3821212317"/>
                    </a:ext>
                  </a:extLst>
                </a:gridCol>
              </a:tblGrid>
              <a:tr h="17920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de-DE" sz="1400" dirty="0" err="1">
                          <a:effectLst/>
                        </a:rPr>
                        <a:t>Success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Breake 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85345"/>
                  </a:ext>
                </a:extLst>
              </a:tr>
              <a:tr h="17920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Schnelles aufsetzten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Probleme bei der 3D Umsetzung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960588"/>
                  </a:ext>
                </a:extLst>
              </a:tr>
              <a:tr h="17920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Keine Installation Probleme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Performance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5569739"/>
                  </a:ext>
                </a:extLst>
              </a:tr>
              <a:tr h="36670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b="1" dirty="0">
                          <a:effectLst/>
                        </a:rPr>
                        <a:t>Responsive auf allen Bildschirm Größen</a:t>
                      </a:r>
                      <a:endParaRPr lang="de-DE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Responsive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4218526"/>
                  </a:ext>
                </a:extLst>
              </a:tr>
              <a:tr h="22234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effectLst/>
                        </a:rPr>
                        <a:t> Firebase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4045819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11FDD2E-9F7A-51F5-855C-ED473DB75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339"/>
              </p:ext>
            </p:extLst>
          </p:nvPr>
        </p:nvGraphicFramePr>
        <p:xfrm>
          <a:off x="2059780" y="5089148"/>
          <a:ext cx="8067971" cy="654558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4053153">
                  <a:extLst>
                    <a:ext uri="{9D8B030D-6E8A-4147-A177-3AD203B41FA5}">
                      <a16:colId xmlns:a16="http://schemas.microsoft.com/office/drawing/2014/main" val="737115341"/>
                    </a:ext>
                  </a:extLst>
                </a:gridCol>
                <a:gridCol w="4014818">
                  <a:extLst>
                    <a:ext uri="{9D8B030D-6E8A-4147-A177-3AD203B41FA5}">
                      <a16:colId xmlns:a16="http://schemas.microsoft.com/office/drawing/2014/main" val="19416230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</a:pPr>
                      <a:r>
                        <a:rPr lang="de-DE" sz="1400" dirty="0" err="1">
                          <a:effectLst/>
                        </a:rPr>
                        <a:t>Success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Breake Point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147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App Prototyp für iOS &amp; Android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dirty="0">
                          <a:effectLst/>
                        </a:rPr>
                        <a:t>Probleme bei der 3D Umsetzung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973292"/>
                  </a:ext>
                </a:extLst>
              </a:tr>
              <a:tr h="13262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de-DE" sz="1400" dirty="0">
                          <a:effectLst/>
                        </a:rPr>
                        <a:t> 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effectLst/>
                        </a:rPr>
                        <a:t>Responsive Probleme</a:t>
                      </a:r>
                      <a:endParaRPr lang="de-D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7308984"/>
                  </a:ext>
                </a:extLst>
              </a:tr>
            </a:tbl>
          </a:graphicData>
        </a:graphic>
      </p:graphicFrame>
      <p:sp>
        <p:nvSpPr>
          <p:cNvPr id="6" name="Typographie">
            <a:extLst>
              <a:ext uri="{FF2B5EF4-FFF2-40B4-BE49-F238E27FC236}">
                <a16:creationId xmlns:a16="http://schemas.microsoft.com/office/drawing/2014/main" id="{0613948C-C1E6-4A95-81CE-BC98EC8EABF6}"/>
              </a:ext>
            </a:extLst>
          </p:cNvPr>
          <p:cNvSpPr txBox="1"/>
          <p:nvPr/>
        </p:nvSpPr>
        <p:spPr>
          <a:xfrm>
            <a:off x="2063176" y="1000915"/>
            <a:ext cx="506549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Flutter</a:t>
            </a:r>
            <a:endParaRPr sz="1400" dirty="0"/>
          </a:p>
        </p:txBody>
      </p:sp>
      <p:sp>
        <p:nvSpPr>
          <p:cNvPr id="7" name="Typographie">
            <a:extLst>
              <a:ext uri="{FF2B5EF4-FFF2-40B4-BE49-F238E27FC236}">
                <a16:creationId xmlns:a16="http://schemas.microsoft.com/office/drawing/2014/main" id="{715EC642-3A60-7C8E-7C2E-5CE821A37095}"/>
              </a:ext>
            </a:extLst>
          </p:cNvPr>
          <p:cNvSpPr txBox="1"/>
          <p:nvPr/>
        </p:nvSpPr>
        <p:spPr>
          <a:xfrm>
            <a:off x="2063174" y="2836706"/>
            <a:ext cx="64601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Three.js</a:t>
            </a:r>
            <a:endParaRPr sz="1400" dirty="0"/>
          </a:p>
        </p:txBody>
      </p:sp>
      <p:sp>
        <p:nvSpPr>
          <p:cNvPr id="8" name="Typographie">
            <a:extLst>
              <a:ext uri="{FF2B5EF4-FFF2-40B4-BE49-F238E27FC236}">
                <a16:creationId xmlns:a16="http://schemas.microsoft.com/office/drawing/2014/main" id="{3D3353D3-E69F-6237-0C62-7F29284A3EF7}"/>
              </a:ext>
            </a:extLst>
          </p:cNvPr>
          <p:cNvSpPr txBox="1"/>
          <p:nvPr/>
        </p:nvSpPr>
        <p:spPr>
          <a:xfrm>
            <a:off x="2063174" y="4856692"/>
            <a:ext cx="40876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sz="1400" dirty="0"/>
              <a:t>Unity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76106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150682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Projektplan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5779BC-5448-1020-FA2B-7A405A0B0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96" y="1522594"/>
            <a:ext cx="10394283" cy="46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ypographie"/>
          <p:cNvSpPr txBox="1"/>
          <p:nvPr/>
        </p:nvSpPr>
        <p:spPr>
          <a:xfrm>
            <a:off x="2063273" y="499215"/>
            <a:ext cx="658835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100" b="0"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r>
              <a:rPr lang="de-DE" b="1" dirty="0"/>
              <a:t>Ende</a:t>
            </a:r>
            <a:endParaRPr b="1" dirty="0"/>
          </a:p>
        </p:txBody>
      </p:sp>
      <p:sp>
        <p:nvSpPr>
          <p:cNvPr id="302" name="133"/>
          <p:cNvSpPr/>
          <p:nvPr/>
        </p:nvSpPr>
        <p:spPr>
          <a:xfrm>
            <a:off x="2064247" y="7087195"/>
            <a:ext cx="1187649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3" name="21"/>
          <p:cNvSpPr/>
          <p:nvPr/>
        </p:nvSpPr>
        <p:spPr>
          <a:xfrm>
            <a:off x="3251895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4" name="133"/>
          <p:cNvSpPr/>
          <p:nvPr/>
        </p:nvSpPr>
        <p:spPr>
          <a:xfrm>
            <a:off x="3439418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5" name="21"/>
          <p:cNvSpPr/>
          <p:nvPr/>
        </p:nvSpPr>
        <p:spPr>
          <a:xfrm>
            <a:off x="4627067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6" name="133"/>
          <p:cNvSpPr/>
          <p:nvPr/>
        </p:nvSpPr>
        <p:spPr>
          <a:xfrm>
            <a:off x="4814590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7" name="21"/>
          <p:cNvSpPr/>
          <p:nvPr/>
        </p:nvSpPr>
        <p:spPr>
          <a:xfrm>
            <a:off x="6002239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08" name="133"/>
          <p:cNvSpPr/>
          <p:nvPr/>
        </p:nvSpPr>
        <p:spPr>
          <a:xfrm>
            <a:off x="6189762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09" name="21"/>
          <p:cNvSpPr/>
          <p:nvPr/>
        </p:nvSpPr>
        <p:spPr>
          <a:xfrm>
            <a:off x="7377410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0" name="133"/>
          <p:cNvSpPr/>
          <p:nvPr/>
        </p:nvSpPr>
        <p:spPr>
          <a:xfrm>
            <a:off x="7564934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1" name="21"/>
          <p:cNvSpPr/>
          <p:nvPr/>
        </p:nvSpPr>
        <p:spPr>
          <a:xfrm>
            <a:off x="8752582" y="7087195"/>
            <a:ext cx="187523" cy="18752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2" name="133"/>
          <p:cNvSpPr/>
          <p:nvPr/>
        </p:nvSpPr>
        <p:spPr>
          <a:xfrm>
            <a:off x="8940106" y="7087195"/>
            <a:ext cx="1187648" cy="1187649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133</a:t>
            </a:r>
          </a:p>
        </p:txBody>
      </p:sp>
      <p:sp>
        <p:nvSpPr>
          <p:cNvPr id="313" name="67"/>
          <p:cNvSpPr/>
          <p:nvPr/>
        </p:nvSpPr>
        <p:spPr>
          <a:xfrm>
            <a:off x="-732234" y="-4465"/>
            <a:ext cx="598289" cy="598290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67</a:t>
            </a:r>
          </a:p>
        </p:txBody>
      </p:sp>
      <p:sp>
        <p:nvSpPr>
          <p:cNvPr id="314" name="53"/>
          <p:cNvSpPr/>
          <p:nvPr/>
        </p:nvSpPr>
        <p:spPr>
          <a:xfrm>
            <a:off x="-607218" y="593824"/>
            <a:ext cx="473273" cy="473274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5" name="21"/>
          <p:cNvSpPr/>
          <p:nvPr/>
        </p:nvSpPr>
        <p:spPr>
          <a:xfrm>
            <a:off x="-321468" y="1067098"/>
            <a:ext cx="187523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6" name="53"/>
          <p:cNvSpPr/>
          <p:nvPr/>
        </p:nvSpPr>
        <p:spPr>
          <a:xfrm>
            <a:off x="-607218" y="1254621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7" name="21"/>
          <p:cNvSpPr/>
          <p:nvPr/>
        </p:nvSpPr>
        <p:spPr>
          <a:xfrm>
            <a:off x="-321469" y="172789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18" name="53"/>
          <p:cNvSpPr/>
          <p:nvPr/>
        </p:nvSpPr>
        <p:spPr>
          <a:xfrm>
            <a:off x="-607218" y="1915418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19" name="21"/>
          <p:cNvSpPr/>
          <p:nvPr/>
        </p:nvSpPr>
        <p:spPr>
          <a:xfrm>
            <a:off x="-321469" y="238869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0" name="53"/>
          <p:cNvSpPr/>
          <p:nvPr/>
        </p:nvSpPr>
        <p:spPr>
          <a:xfrm>
            <a:off x="-607218" y="2576215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1" name="21"/>
          <p:cNvSpPr/>
          <p:nvPr/>
        </p:nvSpPr>
        <p:spPr>
          <a:xfrm>
            <a:off x="-321469" y="304948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2" name="53"/>
          <p:cNvSpPr/>
          <p:nvPr/>
        </p:nvSpPr>
        <p:spPr>
          <a:xfrm>
            <a:off x="-607218" y="3237012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3" name="21"/>
          <p:cNvSpPr/>
          <p:nvPr/>
        </p:nvSpPr>
        <p:spPr>
          <a:xfrm>
            <a:off x="-321469" y="3710285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4" name="53"/>
          <p:cNvSpPr/>
          <p:nvPr/>
        </p:nvSpPr>
        <p:spPr>
          <a:xfrm>
            <a:off x="-607218" y="389780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5" name="21"/>
          <p:cNvSpPr/>
          <p:nvPr/>
        </p:nvSpPr>
        <p:spPr>
          <a:xfrm>
            <a:off x="-321469" y="4371082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6" name="53"/>
          <p:cNvSpPr/>
          <p:nvPr/>
        </p:nvSpPr>
        <p:spPr>
          <a:xfrm>
            <a:off x="-607218" y="4558606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7" name="21"/>
          <p:cNvSpPr/>
          <p:nvPr/>
        </p:nvSpPr>
        <p:spPr>
          <a:xfrm>
            <a:off x="-321469" y="5031879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28" name="53"/>
          <p:cNvSpPr/>
          <p:nvPr/>
        </p:nvSpPr>
        <p:spPr>
          <a:xfrm>
            <a:off x="-607218" y="5219403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sp>
        <p:nvSpPr>
          <p:cNvPr id="329" name="21"/>
          <p:cNvSpPr/>
          <p:nvPr/>
        </p:nvSpPr>
        <p:spPr>
          <a:xfrm>
            <a:off x="-321469" y="5692676"/>
            <a:ext cx="187524" cy="18752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21</a:t>
            </a:r>
          </a:p>
        </p:txBody>
      </p:sp>
      <p:sp>
        <p:nvSpPr>
          <p:cNvPr id="330" name="53"/>
          <p:cNvSpPr/>
          <p:nvPr/>
        </p:nvSpPr>
        <p:spPr>
          <a:xfrm>
            <a:off x="-607218" y="5880199"/>
            <a:ext cx="473273" cy="473273"/>
          </a:xfrm>
          <a:prstGeom prst="rect">
            <a:avLst/>
          </a:prstGeom>
          <a:solidFill>
            <a:srgbClr val="000000">
              <a:alpha val="3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lvl1pPr>
              <a:defRPr sz="800" b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r>
              <a:rPr sz="562"/>
              <a:t>53</a:t>
            </a:r>
          </a:p>
        </p:txBody>
      </p:sp>
      <p:grpSp>
        <p:nvGrpSpPr>
          <p:cNvPr id="337" name="Gruppieren"/>
          <p:cNvGrpSpPr/>
          <p:nvPr/>
        </p:nvGrpSpPr>
        <p:grpSpPr>
          <a:xfrm>
            <a:off x="1524000" y="6786562"/>
            <a:ext cx="9144000" cy="178594"/>
            <a:chOff x="0" y="0"/>
            <a:chExt cx="13004800" cy="254000"/>
          </a:xfrm>
        </p:grpSpPr>
        <p:sp>
          <p:nvSpPr>
            <p:cNvPr id="331" name="Rechteck"/>
            <p:cNvSpPr/>
            <p:nvPr/>
          </p:nvSpPr>
          <p:spPr>
            <a:xfrm>
              <a:off x="762000" y="0"/>
              <a:ext cx="2870201" cy="254000"/>
            </a:xfrm>
            <a:prstGeom prst="rect">
              <a:avLst/>
            </a:prstGeom>
            <a:solidFill>
              <a:srgbClr val="01AD2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2" name="Rechteck"/>
            <p:cNvSpPr/>
            <p:nvPr/>
          </p:nvSpPr>
          <p:spPr>
            <a:xfrm>
              <a:off x="3632200" y="0"/>
              <a:ext cx="2870200" cy="254000"/>
            </a:xfrm>
            <a:prstGeom prst="rect">
              <a:avLst/>
            </a:prstGeom>
            <a:solidFill>
              <a:srgbClr val="DD1166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3" name="Rechteck"/>
            <p:cNvSpPr/>
            <p:nvPr/>
          </p:nvSpPr>
          <p:spPr>
            <a:xfrm>
              <a:off x="6502400" y="0"/>
              <a:ext cx="2870200" cy="254000"/>
            </a:xfrm>
            <a:prstGeom prst="rect">
              <a:avLst/>
            </a:prstGeom>
            <a:solidFill>
              <a:srgbClr val="9314CE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4" name="Rechteck"/>
            <p:cNvSpPr/>
            <p:nvPr/>
          </p:nvSpPr>
          <p:spPr>
            <a:xfrm>
              <a:off x="9372600" y="0"/>
              <a:ext cx="2870200" cy="254000"/>
            </a:xfrm>
            <a:prstGeom prst="rect">
              <a:avLst/>
            </a:prstGeom>
            <a:solidFill>
              <a:srgbClr val="231F20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5" name="Rechteck"/>
            <p:cNvSpPr/>
            <p:nvPr/>
          </p:nvSpPr>
          <p:spPr>
            <a:xfrm>
              <a:off x="1224280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  <p:sp>
          <p:nvSpPr>
            <p:cNvPr id="336" name="Rechteck"/>
            <p:cNvSpPr/>
            <p:nvPr/>
          </p:nvSpPr>
          <p:spPr>
            <a:xfrm>
              <a:off x="0" y="0"/>
              <a:ext cx="762000" cy="254000"/>
            </a:xfrm>
            <a:prstGeom prst="rect">
              <a:avLst/>
            </a:prstGeom>
            <a:solidFill>
              <a:srgbClr val="4953E1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4200" b="0">
                  <a:latin typeface="Gill Sans"/>
                  <a:ea typeface="Gill Sans"/>
                  <a:cs typeface="Gill Sans"/>
                  <a:sym typeface="Gill Sans"/>
                </a:defRPr>
              </a:pPr>
              <a:endParaRPr sz="2953"/>
            </a:p>
          </p:txBody>
        </p:sp>
      </p:grpSp>
      <p:sp>
        <p:nvSpPr>
          <p:cNvPr id="338" name="Linie"/>
          <p:cNvSpPr/>
          <p:nvPr/>
        </p:nvSpPr>
        <p:spPr>
          <a:xfrm>
            <a:off x="2064246" y="839391"/>
            <a:ext cx="8067973" cy="0"/>
          </a:xfrm>
          <a:prstGeom prst="line">
            <a:avLst/>
          </a:prstGeom>
          <a:ln w="25400">
            <a:solidFill>
              <a:srgbClr val="8723C7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2F7CD0-7014-A557-A417-ABF2AD680C70}"/>
              </a:ext>
            </a:extLst>
          </p:cNvPr>
          <p:cNvSpPr txBox="1"/>
          <p:nvPr/>
        </p:nvSpPr>
        <p:spPr>
          <a:xfrm>
            <a:off x="2954193" y="5692676"/>
            <a:ext cx="6471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EPW2122ChouliarasBurgdorfWolf/Audit 1.pptx at </a:t>
            </a:r>
            <a:r>
              <a:rPr lang="de-DE" dirty="0" err="1">
                <a:hlinkClick r:id="rId2"/>
              </a:rPr>
              <a:t>main</a:t>
            </a:r>
            <a:r>
              <a:rPr lang="de-DE" dirty="0">
                <a:hlinkClick r:id="rId2"/>
              </a:rPr>
              <a:t> · </a:t>
            </a:r>
            <a:r>
              <a:rPr lang="de-DE" dirty="0" err="1">
                <a:hlinkClick r:id="rId2"/>
              </a:rPr>
              <a:t>Splashpixx</a:t>
            </a:r>
            <a:r>
              <a:rPr lang="de-DE" dirty="0">
                <a:hlinkClick r:id="rId2"/>
              </a:rPr>
              <a:t>/EPW2122ChouliarasBurgdorfWolf (github.com)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AB0D2EA-B928-0B1A-2FA5-E0039B4FC89A}"/>
              </a:ext>
            </a:extLst>
          </p:cNvPr>
          <p:cNvSpPr txBox="1"/>
          <p:nvPr/>
        </p:nvSpPr>
        <p:spPr>
          <a:xfrm>
            <a:off x="3208001" y="5201305"/>
            <a:ext cx="490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Ausführliche Informationen sind in unserem Repo:</a:t>
            </a:r>
          </a:p>
        </p:txBody>
      </p:sp>
    </p:spTree>
    <p:extLst>
      <p:ext uri="{BB962C8B-B14F-4D97-AF65-F5344CB8AC3E}">
        <p14:creationId xmlns:p14="http://schemas.microsoft.com/office/powerpoint/2010/main" val="38473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Breitbild</PresentationFormat>
  <Paragraphs>277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Gill Sans</vt:lpstr>
      <vt:lpstr>PT Sans</vt:lpstr>
      <vt:lpstr>Roboto Slab 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Anastasia Chouliaras (achoulia)</dc:creator>
  <cp:lastModifiedBy>Anastasia Chouliaras (achoulia)</cp:lastModifiedBy>
  <cp:revision>8</cp:revision>
  <dcterms:created xsi:type="dcterms:W3CDTF">2022-11-08T10:25:19Z</dcterms:created>
  <dcterms:modified xsi:type="dcterms:W3CDTF">2022-11-21T12:51:02Z</dcterms:modified>
</cp:coreProperties>
</file>