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09.11.22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73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195" dirty="0"/>
              <a:t>Entwicklungsprojekt WS22</a:t>
            </a:r>
          </a:p>
          <a:p>
            <a:r>
              <a:rPr lang="de-DE" sz="1195" dirty="0"/>
              <a:t>Domenic Wolf</a:t>
            </a:r>
          </a:p>
          <a:p>
            <a:r>
              <a:rPr lang="de-DE" sz="1195" dirty="0"/>
              <a:t>Jens Burgdorf</a:t>
            </a:r>
          </a:p>
          <a:p>
            <a:r>
              <a:rPr lang="de-DE" sz="1195" dirty="0"/>
              <a:t>Anastasia Chouliaras</a:t>
            </a:r>
            <a:endParaRPr sz="1195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451843"/>
            <a:ext cx="6688337" cy="38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Campus Karte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DAC3DD-EC03-7B65-3D94-15596066E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1667" r="5473" b="17300"/>
          <a:stretch/>
        </p:blipFill>
        <p:spPr>
          <a:xfrm>
            <a:off x="495056" y="1042635"/>
            <a:ext cx="11353401" cy="49759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88192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Plattformwahl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65" y="992986"/>
            <a:ext cx="6893097" cy="41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2682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610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0682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5779BC-5448-1020-FA2B-7A405A0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" y="1522594"/>
            <a:ext cx="10394283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184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Anastasia Chouliaras (achoulia)</cp:lastModifiedBy>
  <cp:revision>4</cp:revision>
  <dcterms:created xsi:type="dcterms:W3CDTF">2022-11-08T10:25:19Z</dcterms:created>
  <dcterms:modified xsi:type="dcterms:W3CDTF">2022-11-09T16:57:18Z</dcterms:modified>
</cp:coreProperties>
</file>