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68" r:id="rId4"/>
    <p:sldId id="269" r:id="rId5"/>
    <p:sldId id="272" r:id="rId6"/>
    <p:sldId id="270" r:id="rId7"/>
    <p:sldId id="271" r:id="rId8"/>
    <p:sldId id="27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E84E1-CF05-6138-3687-0870B9198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024D17-38DD-D3AC-7C28-07F149B9D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C56C4-7112-7D68-45FD-53FAF42D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09.11.22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B5D59E-DF98-FEF4-C22B-DCE4307D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19C6D6-EE18-4853-077B-B31824AD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31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C135D-7614-C855-E806-7C5A84D6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0F80D4-B003-8CA0-7DA9-0B03A6739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817915-7DE1-400D-C170-62D9775C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09.11.22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F54125-CCFB-7178-F464-7D1CAD7C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044489-E1D8-2C38-3788-471CA862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17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19FD125-8B73-3B6D-A126-5B8E497E1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D292BA-4BAC-C40A-BCAF-99BADEF18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DC51E9-A0AE-4C45-EAFC-E691BED1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09.11.22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2E38FB-4046-7B2D-780F-E27ED9C3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E72100-71D8-B1D8-90AE-8BC8A9B7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27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F7EA8-099C-E188-C06F-476CC566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7365F1-0C26-2724-63EB-0487B1FDC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1D5A8F-E0CC-6D23-759E-859EEE77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09.11.22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D8322-C393-B7F7-6A7E-D8EADB19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913C7-55B1-85F4-9316-BF4000C2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63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05E7A-73A3-2638-C752-89B7899D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6E9061-956C-C0A7-1A28-A290675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80D485-FC1B-E5C9-D10A-B1E3D58B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09.11.22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92EB4C-A7C3-43BB-3248-A3C65277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C1EF3B-EEE5-8A42-D9CC-F361232F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0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DEFCE-1936-B66E-BA53-EF077619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EC40E5-D6C6-3917-E99F-06777F209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7F8708-F7BA-BDE6-6750-EFB8D7EBA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A6C134-478C-9C2F-3A9F-60C7C70F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09.11.22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A454A6-1700-BD2C-088C-C6921B8D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330190-F41A-F8F7-86DB-22217053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37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A2340-888B-A4D1-8777-68F5E65C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AC2AAA-BCAD-EA05-4847-C0CFDA87C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405B5D-1CBF-068C-ADF9-14A87BCEA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CF950C-2A3C-821F-2BFE-84847334A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91FB3B-89FC-D9B0-E2AA-540887FF7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D9C9014-5210-C89F-E054-793048D4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09.11.22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E73188-3D23-54ED-9377-FFB95FB9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7EA3067-D413-49C7-97E7-774EF302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55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45904-8846-FA28-7264-B92B9D1F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616556-B573-AFAD-F2F0-E3F8D9AA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09.11.22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562230-D4D0-8286-DAC3-46CC0724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7980B8-AB82-CA9F-5265-20A12103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3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C351EE-EC60-32B1-AE34-C3E6D5FA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09.11.22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8DF79-AB50-14C5-AF9A-D56C0D70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27420F-5FAD-1211-6B0B-353C5D3A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90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91B3C-115F-42C4-2FD1-B6F23544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B14AB0-6A16-C024-2BC7-DED554F2D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2B60AF-8323-32E1-0CDB-AA9877447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6D54A2-A59E-D0EC-4893-DB0C9EE3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09.11.22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E9150E-B372-F917-23CB-3CE45B34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EB6207-C6C6-F7B5-EADC-A6E7C22B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7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FE665-1021-AA4E-E2AE-C930E94C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FBE6A92-BF5B-2832-F590-2BF4CF02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F61B4C-DA2F-201C-2404-BB62180E6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007BE2-F8DE-33CB-D2EF-55611649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09.11.22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E9F89B-4F34-84E7-F96F-4E483137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D1E6AF-4183-7D4A-AA60-6C3992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7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4BA97F-4F87-D4EE-053A-0380CD52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2BE141-21FE-B932-80A0-BEA55FA25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026177-F2A1-EA30-3BD7-7723FD132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53B46-49E9-49CA-9AB5-C5A747C8BE70}" type="datetimeFigureOut">
              <a:rPr lang="de-DE" smtClean="0"/>
              <a:t>09.11.22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B32A67-7C12-6291-DB50-BC971A643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B27AF1-E19C-FE00-B0EA-55856145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79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lashpixx/EPW2122ChouliarasBurgdorfWolf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94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95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96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97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98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99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600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01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602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03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604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605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06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07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08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09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0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1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2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3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4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5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6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7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8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9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20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21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628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622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3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4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5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6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7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629" name="Linie"/>
          <p:cNvSpPr/>
          <p:nvPr/>
        </p:nvSpPr>
        <p:spPr>
          <a:xfrm>
            <a:off x="2059781" y="3040559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630" name="Vielleicht braucht man manchmal einen kleinen Untertitel oder eine Erläuterung oder, wie in meinem Fall, einfach ein bisschen Text."/>
          <p:cNvSpPr txBox="1"/>
          <p:nvPr/>
        </p:nvSpPr>
        <p:spPr>
          <a:xfrm>
            <a:off x="2063274" y="3237012"/>
            <a:ext cx="4032726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lang="de-DE" sz="1400" dirty="0"/>
              <a:t>Entwicklungsprojekt WS22</a:t>
            </a:r>
          </a:p>
          <a:p>
            <a:r>
              <a:rPr lang="de-DE" sz="1400" dirty="0"/>
              <a:t>Domenic Wolf</a:t>
            </a:r>
          </a:p>
          <a:p>
            <a:r>
              <a:rPr lang="de-DE" sz="1400" dirty="0"/>
              <a:t>Jens Burgdorf</a:t>
            </a:r>
          </a:p>
          <a:p>
            <a:r>
              <a:rPr lang="de-DE" sz="1400" dirty="0"/>
              <a:t>Anastasia Chouliaras</a:t>
            </a:r>
            <a:endParaRPr sz="1400" dirty="0"/>
          </a:p>
        </p:txBody>
      </p:sp>
      <p:sp>
        <p:nvSpPr>
          <p:cNvPr id="631" name="Titel der Präsentation"/>
          <p:cNvSpPr txBox="1"/>
          <p:nvPr/>
        </p:nvSpPr>
        <p:spPr>
          <a:xfrm>
            <a:off x="2064246" y="2396443"/>
            <a:ext cx="6688337" cy="44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3200" dirty="0">
                <a:solidFill>
                  <a:schemeClr val="tx1"/>
                </a:solidFill>
              </a:rPr>
              <a:t>Campus Karte</a:t>
            </a:r>
            <a:endParaRPr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231341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Domänenmodell</a:t>
            </a:r>
            <a:endParaRPr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ADAC3DD-EC03-7B65-3D94-15596066E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" t="11667" r="5473" b="17300"/>
          <a:stretch/>
        </p:blipFill>
        <p:spPr>
          <a:xfrm>
            <a:off x="495056" y="1042635"/>
            <a:ext cx="11353401" cy="497597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0D91D5A-60D2-E087-CE2D-316B064AC2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" t="87430" r="64781" b="3902"/>
          <a:stretch/>
        </p:blipFill>
        <p:spPr>
          <a:xfrm>
            <a:off x="423607" y="5765521"/>
            <a:ext cx="4103532" cy="6282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1881925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Plattformwahl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75A4B54-EFF0-256D-6B7A-7D21302AA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865" y="992986"/>
            <a:ext cx="6893097" cy="413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5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125354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Vorgehen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 dirty="0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 dirty="0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5BF54A9-C0CC-F0D1-3B7F-BE87F97B4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56" y="1049514"/>
            <a:ext cx="10676163" cy="538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2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233557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Proof of </a:t>
            </a:r>
            <a:r>
              <a:rPr lang="de-DE" b="1" dirty="0" err="1"/>
              <a:t>Concepts</a:t>
            </a:r>
            <a:endParaRPr lang="de-DE"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6293CAD-3446-F3EB-9CCD-5DE2A6C67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61" y="1067098"/>
            <a:ext cx="10127754" cy="510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226825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Proof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Concepts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8BAB6F8-A598-3EF0-ACDB-50F004300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056303"/>
              </p:ext>
            </p:extLst>
          </p:nvPr>
        </p:nvGraphicFramePr>
        <p:xfrm>
          <a:off x="2059781" y="1259809"/>
          <a:ext cx="8067972" cy="1309116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4053152">
                  <a:extLst>
                    <a:ext uri="{9D8B030D-6E8A-4147-A177-3AD203B41FA5}">
                      <a16:colId xmlns:a16="http://schemas.microsoft.com/office/drawing/2014/main" val="1273211970"/>
                    </a:ext>
                  </a:extLst>
                </a:gridCol>
                <a:gridCol w="4014820">
                  <a:extLst>
                    <a:ext uri="{9D8B030D-6E8A-4147-A177-3AD203B41FA5}">
                      <a16:colId xmlns:a16="http://schemas.microsoft.com/office/drawing/2014/main" val="2973747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de-DE" sz="1400" dirty="0" err="1">
                          <a:effectLst/>
                        </a:rPr>
                        <a:t>Success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dirty="0">
                          <a:effectLst/>
                        </a:rPr>
                        <a:t>Breake Point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4998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400" b="1" dirty="0">
                          <a:effectLst/>
                        </a:rPr>
                        <a:t>Einfache Verbindung mit Unity</a:t>
                      </a:r>
                      <a:endParaRPr lang="de-D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>
                          <a:effectLst/>
                        </a:rPr>
                        <a:t>GitHub Problems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7864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400" b="1" dirty="0">
                          <a:effectLst/>
                        </a:rPr>
                        <a:t>Funktion im Web</a:t>
                      </a:r>
                      <a:endParaRPr lang="de-D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>
                          <a:effectLst/>
                        </a:rPr>
                        <a:t>Probleme bei der 3D umsetzung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0395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400" dirty="0">
                          <a:effectLst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dirty="0">
                          <a:effectLst/>
                        </a:rPr>
                        <a:t>Performance Probleme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7203299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>
                          <a:effectLst/>
                        </a:rPr>
                        <a:t>Responsive Probleme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072549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400" dirty="0">
                          <a:effectLst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dirty="0">
                          <a:effectLst/>
                        </a:rPr>
                        <a:t>Firebase Probleme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9335369"/>
                  </a:ext>
                </a:extLst>
              </a:tr>
            </a:tbl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79D5E2A8-588E-A3DB-0216-33D8C7229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936560"/>
              </p:ext>
            </p:extLst>
          </p:nvPr>
        </p:nvGraphicFramePr>
        <p:xfrm>
          <a:off x="2059781" y="3073965"/>
          <a:ext cx="8067972" cy="1243602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4036219">
                  <a:extLst>
                    <a:ext uri="{9D8B030D-6E8A-4147-A177-3AD203B41FA5}">
                      <a16:colId xmlns:a16="http://schemas.microsoft.com/office/drawing/2014/main" val="1515049618"/>
                    </a:ext>
                  </a:extLst>
                </a:gridCol>
                <a:gridCol w="4031753">
                  <a:extLst>
                    <a:ext uri="{9D8B030D-6E8A-4147-A177-3AD203B41FA5}">
                      <a16:colId xmlns:a16="http://schemas.microsoft.com/office/drawing/2014/main" val="3821212317"/>
                    </a:ext>
                  </a:extLst>
                </a:gridCol>
              </a:tblGrid>
              <a:tr h="179202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de-DE" sz="1400" dirty="0" err="1">
                          <a:effectLst/>
                        </a:rPr>
                        <a:t>Success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dirty="0">
                          <a:effectLst/>
                        </a:rPr>
                        <a:t>Breake Point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885345"/>
                  </a:ext>
                </a:extLst>
              </a:tr>
              <a:tr h="17920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400" b="1" dirty="0">
                          <a:effectLst/>
                        </a:rPr>
                        <a:t>Schnelles aufsetzten</a:t>
                      </a:r>
                      <a:endParaRPr lang="de-D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dirty="0">
                          <a:effectLst/>
                        </a:rPr>
                        <a:t>Probleme bei der 3D Umsetzung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0960588"/>
                  </a:ext>
                </a:extLst>
              </a:tr>
              <a:tr h="17920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400" b="1" dirty="0">
                          <a:effectLst/>
                        </a:rPr>
                        <a:t>Keine Installation Probleme</a:t>
                      </a:r>
                      <a:endParaRPr lang="de-D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dirty="0">
                          <a:effectLst/>
                        </a:rPr>
                        <a:t>Performance Probleme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5569739"/>
                  </a:ext>
                </a:extLst>
              </a:tr>
              <a:tr h="36670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400" b="1" dirty="0">
                          <a:effectLst/>
                        </a:rPr>
                        <a:t>Responsive auf allen Bildschirm Größen</a:t>
                      </a:r>
                      <a:endParaRPr lang="de-D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dirty="0">
                          <a:effectLst/>
                        </a:rPr>
                        <a:t>Responsive Probleme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4218526"/>
                  </a:ext>
                </a:extLst>
              </a:tr>
              <a:tr h="222343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effectLst/>
                        </a:rPr>
                        <a:t> Firebase Probleme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4045819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811FDD2E-9F7A-51F5-855C-ED473DB75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1339"/>
              </p:ext>
            </p:extLst>
          </p:nvPr>
        </p:nvGraphicFramePr>
        <p:xfrm>
          <a:off x="2059780" y="5089148"/>
          <a:ext cx="8067971" cy="654558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4053153">
                  <a:extLst>
                    <a:ext uri="{9D8B030D-6E8A-4147-A177-3AD203B41FA5}">
                      <a16:colId xmlns:a16="http://schemas.microsoft.com/office/drawing/2014/main" val="737115341"/>
                    </a:ext>
                  </a:extLst>
                </a:gridCol>
                <a:gridCol w="4014818">
                  <a:extLst>
                    <a:ext uri="{9D8B030D-6E8A-4147-A177-3AD203B41FA5}">
                      <a16:colId xmlns:a16="http://schemas.microsoft.com/office/drawing/2014/main" val="19416230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de-DE" sz="1400" dirty="0" err="1">
                          <a:effectLst/>
                        </a:rPr>
                        <a:t>Success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dirty="0">
                          <a:effectLst/>
                        </a:rPr>
                        <a:t>Breake Point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3147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400" dirty="0">
                          <a:effectLst/>
                        </a:rPr>
                        <a:t>App Prototyp für iOS &amp; Android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dirty="0">
                          <a:effectLst/>
                        </a:rPr>
                        <a:t>Probleme bei der 3D Umsetzung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9973292"/>
                  </a:ext>
                </a:extLst>
              </a:tr>
              <a:tr h="132623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400" dirty="0">
                          <a:effectLst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effectLst/>
                        </a:rPr>
                        <a:t>Responsive Probleme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7308984"/>
                  </a:ext>
                </a:extLst>
              </a:tr>
            </a:tbl>
          </a:graphicData>
        </a:graphic>
      </p:graphicFrame>
      <p:sp>
        <p:nvSpPr>
          <p:cNvPr id="6" name="Typographie">
            <a:extLst>
              <a:ext uri="{FF2B5EF4-FFF2-40B4-BE49-F238E27FC236}">
                <a16:creationId xmlns:a16="http://schemas.microsoft.com/office/drawing/2014/main" id="{0613948C-C1E6-4A95-81CE-BC98EC8EABF6}"/>
              </a:ext>
            </a:extLst>
          </p:cNvPr>
          <p:cNvSpPr txBox="1"/>
          <p:nvPr/>
        </p:nvSpPr>
        <p:spPr>
          <a:xfrm>
            <a:off x="2063176" y="1000915"/>
            <a:ext cx="506549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00" dirty="0"/>
              <a:t>Flutter</a:t>
            </a:r>
            <a:endParaRPr sz="1400" dirty="0"/>
          </a:p>
        </p:txBody>
      </p:sp>
      <p:sp>
        <p:nvSpPr>
          <p:cNvPr id="7" name="Typographie">
            <a:extLst>
              <a:ext uri="{FF2B5EF4-FFF2-40B4-BE49-F238E27FC236}">
                <a16:creationId xmlns:a16="http://schemas.microsoft.com/office/drawing/2014/main" id="{715EC642-3A60-7C8E-7C2E-5CE821A37095}"/>
              </a:ext>
            </a:extLst>
          </p:cNvPr>
          <p:cNvSpPr txBox="1"/>
          <p:nvPr/>
        </p:nvSpPr>
        <p:spPr>
          <a:xfrm>
            <a:off x="2063174" y="2836706"/>
            <a:ext cx="64601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00" dirty="0"/>
              <a:t>Three.js</a:t>
            </a:r>
            <a:endParaRPr sz="1400" dirty="0"/>
          </a:p>
        </p:txBody>
      </p:sp>
      <p:sp>
        <p:nvSpPr>
          <p:cNvPr id="8" name="Typographie">
            <a:extLst>
              <a:ext uri="{FF2B5EF4-FFF2-40B4-BE49-F238E27FC236}">
                <a16:creationId xmlns:a16="http://schemas.microsoft.com/office/drawing/2014/main" id="{3D3353D3-E69F-6237-0C62-7F29284A3EF7}"/>
              </a:ext>
            </a:extLst>
          </p:cNvPr>
          <p:cNvSpPr txBox="1"/>
          <p:nvPr/>
        </p:nvSpPr>
        <p:spPr>
          <a:xfrm>
            <a:off x="2063174" y="4856692"/>
            <a:ext cx="408766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00" dirty="0"/>
              <a:t>Unity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76106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1506823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Projektplan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75779BC-5448-1020-FA2B-7A405A0B0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96" y="1522594"/>
            <a:ext cx="10394283" cy="46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658835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Ende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2F7CD0-7014-A557-A417-ABF2AD680C70}"/>
              </a:ext>
            </a:extLst>
          </p:cNvPr>
          <p:cNvSpPr txBox="1"/>
          <p:nvPr/>
        </p:nvSpPr>
        <p:spPr>
          <a:xfrm>
            <a:off x="2954193" y="5692676"/>
            <a:ext cx="6471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EPW2122ChouliarasBurgdorfWolf/Audit 1.pptx at </a:t>
            </a:r>
            <a:r>
              <a:rPr lang="de-DE" dirty="0" err="1">
                <a:hlinkClick r:id="rId2"/>
              </a:rPr>
              <a:t>main</a:t>
            </a:r>
            <a:r>
              <a:rPr lang="de-DE" dirty="0">
                <a:hlinkClick r:id="rId2"/>
              </a:rPr>
              <a:t> · </a:t>
            </a:r>
            <a:r>
              <a:rPr lang="de-DE" dirty="0" err="1">
                <a:hlinkClick r:id="rId2"/>
              </a:rPr>
              <a:t>Splashpixx</a:t>
            </a:r>
            <a:r>
              <a:rPr lang="de-DE" dirty="0">
                <a:hlinkClick r:id="rId2"/>
              </a:rPr>
              <a:t>/EPW2122ChouliarasBurgdorfWolf (github.com)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D2EA-B928-0B1A-2FA5-E0039B4FC89A}"/>
              </a:ext>
            </a:extLst>
          </p:cNvPr>
          <p:cNvSpPr txBox="1"/>
          <p:nvPr/>
        </p:nvSpPr>
        <p:spPr>
          <a:xfrm>
            <a:off x="3208001" y="5201305"/>
            <a:ext cx="490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Ausführliche Informationen sind in unserem Repo:</a:t>
            </a:r>
          </a:p>
        </p:txBody>
      </p:sp>
    </p:spTree>
    <p:extLst>
      <p:ext uri="{BB962C8B-B14F-4D97-AF65-F5344CB8AC3E}">
        <p14:creationId xmlns:p14="http://schemas.microsoft.com/office/powerpoint/2010/main" val="384734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Breitbild</PresentationFormat>
  <Paragraphs>277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Gill Sans</vt:lpstr>
      <vt:lpstr>PT Sans</vt:lpstr>
      <vt:lpstr>Roboto Slab Bold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Anastasia Chouliaras (achoulia)</dc:creator>
  <cp:lastModifiedBy>Anastasia Chouliaras (achoulia)</cp:lastModifiedBy>
  <cp:revision>7</cp:revision>
  <dcterms:created xsi:type="dcterms:W3CDTF">2022-11-08T10:25:19Z</dcterms:created>
  <dcterms:modified xsi:type="dcterms:W3CDTF">2022-11-09T19:25:37Z</dcterms:modified>
</cp:coreProperties>
</file>