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8" r:id="rId5"/>
    <p:sldId id="268" r:id="rId6"/>
    <p:sldId id="259" r:id="rId7"/>
    <p:sldId id="260" r:id="rId8"/>
    <p:sldId id="261" r:id="rId9"/>
    <p:sldId id="266" r:id="rId10"/>
    <p:sldId id="269" r:id="rId11"/>
    <p:sldId id="270" r:id="rId12"/>
    <p:sldId id="262" r:id="rId13"/>
    <p:sldId id="271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  <a:t>11/29/2017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8225"/>
            <a:ext cx="9144000" cy="1616710"/>
          </a:xfrm>
        </p:spPr>
        <p:txBody>
          <a:bodyPr/>
          <a:lstStyle/>
          <a:p>
            <a:r>
              <a:rPr lang="en-US" sz="4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DECISION TREE LEARNING FOR NETWORK </a:t>
            </a:r>
            <a:r>
              <a:rPr lang="en-US" sz="4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INTRUSION DETECTION SYSTEMS (NIDS) </a:t>
            </a:r>
            <a:endParaRPr lang="en-US" sz="4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1993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Graduate Project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Darren Cunningham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Moumita Kamal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IDS Results</a:t>
            </a:r>
          </a:p>
        </p:txBody>
      </p:sp>
      <p:pic>
        <p:nvPicPr>
          <p:cNvPr id="12" name="Content Placeholder 11" descr="ids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4929" y="773113"/>
            <a:ext cx="10407450" cy="6378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IDS Results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27990" y="1174750"/>
                <a:ext cx="4811395" cy="4454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Measures</a:t>
                </a: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Accuracy = 100%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Precision = 100%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Recall = 100%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sym typeface="+mn-ea"/>
                      </a:rPr>
                      <m:t>𝑆𝑐𝑜𝑟𝑒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= 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7990" y="1174750"/>
                <a:ext cx="4811395" cy="4454525"/>
              </a:xfrm>
              <a:blipFill rotWithShape="0">
                <a:blip r:embed="rId2"/>
                <a:stretch>
                  <a:fillRect l="-2535" t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5416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4" name="Content Placeholder 7"/>
          <p:cNvSpPr>
            <a:spLocks noGrp="1"/>
          </p:cNvSpPr>
          <p:nvPr/>
        </p:nvSpPr>
        <p:spPr>
          <a:xfrm>
            <a:off x="6197600" y="2503805"/>
            <a:ext cx="5384800" cy="36239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ids_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760" y="773430"/>
            <a:ext cx="6173470" cy="41992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4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the decision tree learning algorithm works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decision trees can be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NIDS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machine learning algorithms can be applied to computer security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B1D57-CB5A-4FE7-B505-82B83E67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43689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2" descr="Image result for q&amp;a sign">
            <a:extLst>
              <a:ext uri="{FF2B5EF4-FFF2-40B4-BE49-F238E27FC236}">
                <a16:creationId xmlns:a16="http://schemas.microsoft.com/office/drawing/2014/main" xmlns="" id="{49ED532C-FE07-43C4-B070-E0C10D6A84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3" y="1431423"/>
            <a:ext cx="880533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2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Description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trees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82719-0C37-49BE-BEC1-9D98DA6A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501"/>
            <a:ext cx="10972800" cy="539750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F6D0A6-8D65-4171-9629-1CDC7558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IDS?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decision tree learning algorithm to detect malicious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using historical network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using new network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Restaurant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Alternate, Bar, FriSat, Hungry, Patrons, Price, Rain, Reservation, Type, Estimate, WillWait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size: 12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test 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duration, protocol_type, count, srv_count, serror_rate, srv_serror_rate, rerror_rate, srv_rerror_rate, same_srv_rate, diff_srv_rate, srv_diff_host_rate, class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size: 800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size: 200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4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the program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23925"/>
            <a:ext cx="10972800" cy="533019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file name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name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name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</a:p>
          <a:p>
            <a:pPr lvl="0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lvl="0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tree</a:t>
            </a:r>
          </a:p>
          <a:p>
            <a:pPr lvl="0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lvl="0"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tree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performance metrics</a:t>
            </a: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4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475595" cy="498094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the decision tree algorithm works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Plurality value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the tree during prediction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4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Restaurant Results</a:t>
            </a:r>
          </a:p>
        </p:txBody>
      </p:sp>
      <p:pic>
        <p:nvPicPr>
          <p:cNvPr id="6" name="Content Placeholder 5" descr="res_tre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2652" y="752142"/>
            <a:ext cx="8863263" cy="69547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4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Restaurant 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5144135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Measures</a:t>
                </a: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Accuracy = 100%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Precision = 100%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Recall = 100%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sym typeface="+mn-ea"/>
                      </a:rPr>
                      <m:t>𝑆𝑐𝑜𝑟𝑒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= 1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5144135" cy="4953000"/>
              </a:xfrm>
              <a:blipFill rotWithShape="0">
                <a:blip r:embed="rId2"/>
                <a:stretch>
                  <a:fillRect l="-2370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60198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9" name="Picture 8" descr="res_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735" y="1174750"/>
            <a:ext cx="7034530" cy="4373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271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SimSun</vt:lpstr>
      <vt:lpstr>Arial</vt:lpstr>
      <vt:lpstr>Cambria Math</vt:lpstr>
      <vt:lpstr>Times New Roman</vt:lpstr>
      <vt:lpstr>Gear Drives</vt:lpstr>
      <vt:lpstr>APPLICATION OF DECISION TREE LEARNING FOR NETWORK INTRUSION DETECTION SYSTEMS (NIDS) </vt:lpstr>
      <vt:lpstr>Outline</vt:lpstr>
      <vt:lpstr>Project Description</vt:lpstr>
      <vt:lpstr>Restaurant Data</vt:lpstr>
      <vt:lpstr>IDS Data</vt:lpstr>
      <vt:lpstr>How the program works</vt:lpstr>
      <vt:lpstr>Challenges</vt:lpstr>
      <vt:lpstr>Restaurant Results</vt:lpstr>
      <vt:lpstr>Restaurant Results (contd.)</vt:lpstr>
      <vt:lpstr>IDS Results</vt:lpstr>
      <vt:lpstr>IDS Results (contd.)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DECISION TREE LEARNING FOR NETWORK INTRUSION DETECTION SYSTEM (IDS)</dc:title>
  <dc:creator>Moumita</dc:creator>
  <cp:lastModifiedBy>Captain Splash</cp:lastModifiedBy>
  <cp:revision>35</cp:revision>
  <dcterms:created xsi:type="dcterms:W3CDTF">2017-11-27T20:59:59Z</dcterms:created>
  <dcterms:modified xsi:type="dcterms:W3CDTF">2017-11-29T07:42:34Z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