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Maandrapportage van: November 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Gegenereerd met Python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"/>
            <a:ext cx="1645920" cy="9144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"/>
            <a:ext cx="1645920" cy="9144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"/>
            <a:ext cx="1645920" cy="9144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"/>
            <a:ext cx="1645920" cy="9144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"/>
            <a:ext cx="1645920" cy="9144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"/>
            <a:ext cx="164592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Overzicht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Dit is een eenvoudige dia met wat tekst.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Diavoorstelling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Maandrapportage van: October 2024.</vt:lpstr>
      <vt:lpstr>Overzicht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Kuijpers,Thijs T.W.J.</cp:lastModifiedBy>
  <cp:revision>3</cp:revision>
  <dcterms:created xsi:type="dcterms:W3CDTF">2013-01-27T09:14:16Z</dcterms:created>
  <dcterms:modified xsi:type="dcterms:W3CDTF">2024-10-31T13:07:09Z</dcterms:modified>
  <cp:category/>
</cp:coreProperties>
</file>