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5.xml" ContentType="application/vnd.openxmlformats-officedocument.theme+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theme/theme6.xml" ContentType="application/vnd.openxmlformats-officedocument.theme+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theme/theme7.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 id="2147483687" r:id="rId4"/>
    <p:sldMasterId id="2147483700" r:id="rId5"/>
    <p:sldMasterId id="2147483713" r:id="rId6"/>
    <p:sldMasterId id="2147483726" r:id="rId7"/>
  </p:sldMasterIdLst>
  <p:sldIdLst>
    <p:sldId id="256" r:id="rId8"/>
    <p:sldId id="257" r:id="rId9"/>
    <p:sldId id="258" r:id="rId10"/>
    <p:sldId id="259" r:id="rId11"/>
    <p:sldId id="260" r:id="rId12"/>
    <p:sldId id="261" r:id="rId13"/>
    <p:sldId id="262" r:id="rId14"/>
    <p:sldId id="263" r:id="rId15"/>
    <p:sldId id="264" r:id="rId16"/>
    <p:sldId id="265" r:id="rId17"/>
    <p:sldId id="288" r:id="rId18"/>
    <p:sldId id="266" r:id="rId19"/>
    <p:sldId id="286" r:id="rId20"/>
    <p:sldId id="267" r:id="rId21"/>
    <p:sldId id="268" r:id="rId22"/>
    <p:sldId id="269" r:id="rId23"/>
    <p:sldId id="270" r:id="rId24"/>
    <p:sldId id="271" r:id="rId25"/>
    <p:sldId id="272" r:id="rId26"/>
    <p:sldId id="273" r:id="rId27"/>
    <p:sldId id="274" r:id="rId28"/>
    <p:sldId id="275" r:id="rId29"/>
    <p:sldId id="276" r:id="rId30"/>
    <p:sldId id="277" r:id="rId31"/>
    <p:sldId id="278" r:id="rId32"/>
    <p:sldId id="279" r:id="rId33"/>
    <p:sldId id="280" r:id="rId34"/>
    <p:sldId id="281" r:id="rId35"/>
    <p:sldId id="282" r:id="rId36"/>
    <p:sldId id="283" r:id="rId37"/>
  </p:sldIdLst>
  <p:sldSz cx="12192000" cy="6858000"/>
  <p:notesSz cx="7559675" cy="10691813"/>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64E01CF-042F-44AC-BFCE-9177B9DB36FF}" v="11" dt="2023-06-02T22:47:14.20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9" Type="http://schemas.openxmlformats.org/officeDocument/2006/relationships/viewProps" Target="viewProps.xml"/><Relationship Id="rId21" Type="http://schemas.openxmlformats.org/officeDocument/2006/relationships/slide" Target="slides/slide14.xml"/><Relationship Id="rId34" Type="http://schemas.openxmlformats.org/officeDocument/2006/relationships/slide" Target="slides/slide27.xml"/><Relationship Id="rId42" Type="http://schemas.microsoft.com/office/2016/11/relationships/changesInfo" Target="changesInfos/changesInfo1.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slide" Target="slides/slide22.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slide" Target="slides/slide30.xml"/><Relationship Id="rId40" Type="http://schemas.openxmlformats.org/officeDocument/2006/relationships/theme" Target="theme/theme1.xml"/><Relationship Id="rId5" Type="http://schemas.openxmlformats.org/officeDocument/2006/relationships/slideMaster" Target="slideMasters/slideMaster5.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slide" Target="slides/slide29.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slide" Target="slides/slide24.xml"/><Relationship Id="rId4" Type="http://schemas.openxmlformats.org/officeDocument/2006/relationships/slideMaster" Target="slideMasters/slideMaster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 Id="rId43" Type="http://schemas.microsoft.com/office/2015/10/relationships/revisionInfo" Target="revisionInfo.xml"/><Relationship Id="rId8" Type="http://schemas.openxmlformats.org/officeDocument/2006/relationships/slide" Target="slides/slide1.xml"/><Relationship Id="rId3" Type="http://schemas.openxmlformats.org/officeDocument/2006/relationships/slideMaster" Target="slideMasters/slideMaster3.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dres Eduardo Villota Vega" userId="07f84418-60c3-4e42-ba56-5113d1074d37" providerId="ADAL" clId="{364E01CF-042F-44AC-BFCE-9177B9DB36FF}"/>
    <pc:docChg chg="undo custSel addSld delSld modSld sldOrd">
      <pc:chgData name="Andres Eduardo Villota Vega" userId="07f84418-60c3-4e42-ba56-5113d1074d37" providerId="ADAL" clId="{364E01CF-042F-44AC-BFCE-9177B9DB36FF}" dt="2023-06-02T22:48:23.072" v="378" actId="20577"/>
      <pc:docMkLst>
        <pc:docMk/>
      </pc:docMkLst>
      <pc:sldChg chg="addSp delSp modSp mod">
        <pc:chgData name="Andres Eduardo Villota Vega" userId="07f84418-60c3-4e42-ba56-5113d1074d37" providerId="ADAL" clId="{364E01CF-042F-44AC-BFCE-9177B9DB36FF}" dt="2023-06-02T22:48:23.072" v="378" actId="20577"/>
        <pc:sldMkLst>
          <pc:docMk/>
          <pc:sldMk cId="0" sldId="283"/>
        </pc:sldMkLst>
        <pc:spChg chg="add mod">
          <ac:chgData name="Andres Eduardo Villota Vega" userId="07f84418-60c3-4e42-ba56-5113d1074d37" providerId="ADAL" clId="{364E01CF-042F-44AC-BFCE-9177B9DB36FF}" dt="2023-06-02T22:46:19.427" v="337" actId="1076"/>
          <ac:spMkLst>
            <pc:docMk/>
            <pc:sldMk cId="0" sldId="283"/>
            <ac:spMk id="5" creationId="{87442012-E6BC-51DE-68E4-416C9EA8CE95}"/>
          </ac:spMkLst>
        </pc:spChg>
        <pc:spChg chg="add mod">
          <ac:chgData name="Andres Eduardo Villota Vega" userId="07f84418-60c3-4e42-ba56-5113d1074d37" providerId="ADAL" clId="{364E01CF-042F-44AC-BFCE-9177B9DB36FF}" dt="2023-06-02T22:40:50.051" v="188" actId="1076"/>
          <ac:spMkLst>
            <pc:docMk/>
            <pc:sldMk cId="0" sldId="283"/>
            <ac:spMk id="6" creationId="{3ACDF501-5F38-8D18-FFCA-4B7A1657AD63}"/>
          </ac:spMkLst>
        </pc:spChg>
        <pc:spChg chg="add mod">
          <ac:chgData name="Andres Eduardo Villota Vega" userId="07f84418-60c3-4e42-ba56-5113d1074d37" providerId="ADAL" clId="{364E01CF-042F-44AC-BFCE-9177B9DB36FF}" dt="2023-06-02T22:39:20.178" v="186" actId="1076"/>
          <ac:spMkLst>
            <pc:docMk/>
            <pc:sldMk cId="0" sldId="283"/>
            <ac:spMk id="7" creationId="{0D6646CE-9105-C0C1-EB9A-581F29538230}"/>
          </ac:spMkLst>
        </pc:spChg>
        <pc:spChg chg="mod">
          <ac:chgData name="Andres Eduardo Villota Vega" userId="07f84418-60c3-4e42-ba56-5113d1074d37" providerId="ADAL" clId="{364E01CF-042F-44AC-BFCE-9177B9DB36FF}" dt="2023-06-02T22:47:44.360" v="364" actId="1076"/>
          <ac:spMkLst>
            <pc:docMk/>
            <pc:sldMk cId="0" sldId="283"/>
            <ac:spMk id="715" creationId="{00000000-0000-0000-0000-000000000000}"/>
          </ac:spMkLst>
        </pc:spChg>
        <pc:spChg chg="del">
          <ac:chgData name="Andres Eduardo Villota Vega" userId="07f84418-60c3-4e42-ba56-5113d1074d37" providerId="ADAL" clId="{364E01CF-042F-44AC-BFCE-9177B9DB36FF}" dt="2023-06-02T22:35:44.367" v="141" actId="478"/>
          <ac:spMkLst>
            <pc:docMk/>
            <pc:sldMk cId="0" sldId="283"/>
            <ac:spMk id="716" creationId="{00000000-0000-0000-0000-000000000000}"/>
          </ac:spMkLst>
        </pc:spChg>
        <pc:graphicFrameChg chg="add mod modGraphic">
          <ac:chgData name="Andres Eduardo Villota Vega" userId="07f84418-60c3-4e42-ba56-5113d1074d37" providerId="ADAL" clId="{364E01CF-042F-44AC-BFCE-9177B9DB36FF}" dt="2023-06-02T22:48:14.419" v="370" actId="20577"/>
          <ac:graphicFrameMkLst>
            <pc:docMk/>
            <pc:sldMk cId="0" sldId="283"/>
            <ac:graphicFrameMk id="2" creationId="{897AD509-6EAA-D61C-012E-EA5302A98EDE}"/>
          </ac:graphicFrameMkLst>
        </pc:graphicFrameChg>
        <pc:graphicFrameChg chg="add del mod modGraphic">
          <ac:chgData name="Andres Eduardo Villota Vega" userId="07f84418-60c3-4e42-ba56-5113d1074d37" providerId="ADAL" clId="{364E01CF-042F-44AC-BFCE-9177B9DB36FF}" dt="2023-06-02T22:46:09.492" v="335" actId="478"/>
          <ac:graphicFrameMkLst>
            <pc:docMk/>
            <pc:sldMk cId="0" sldId="283"/>
            <ac:graphicFrameMk id="3" creationId="{5EBD1273-CC58-52D2-7E89-686582735294}"/>
          </ac:graphicFrameMkLst>
        </pc:graphicFrameChg>
        <pc:graphicFrameChg chg="add del mod modGraphic">
          <ac:chgData name="Andres Eduardo Villota Vega" userId="07f84418-60c3-4e42-ba56-5113d1074d37" providerId="ADAL" clId="{364E01CF-042F-44AC-BFCE-9177B9DB36FF}" dt="2023-06-02T22:47:34.190" v="362" actId="478"/>
          <ac:graphicFrameMkLst>
            <pc:docMk/>
            <pc:sldMk cId="0" sldId="283"/>
            <ac:graphicFrameMk id="4" creationId="{B9B223F3-BEB9-0151-A957-566DBF2C3F69}"/>
          </ac:graphicFrameMkLst>
        </pc:graphicFrameChg>
        <pc:graphicFrameChg chg="add mod modGraphic">
          <ac:chgData name="Andres Eduardo Villota Vega" userId="07f84418-60c3-4e42-ba56-5113d1074d37" providerId="ADAL" clId="{364E01CF-042F-44AC-BFCE-9177B9DB36FF}" dt="2023-06-02T22:47:53.320" v="365" actId="1076"/>
          <ac:graphicFrameMkLst>
            <pc:docMk/>
            <pc:sldMk cId="0" sldId="283"/>
            <ac:graphicFrameMk id="8" creationId="{73C6F281-2375-C03E-D449-E2CE7DCD387C}"/>
          </ac:graphicFrameMkLst>
        </pc:graphicFrameChg>
        <pc:graphicFrameChg chg="add mod modGraphic">
          <ac:chgData name="Andres Eduardo Villota Vega" userId="07f84418-60c3-4e42-ba56-5113d1074d37" providerId="ADAL" clId="{364E01CF-042F-44AC-BFCE-9177B9DB36FF}" dt="2023-06-02T22:48:23.072" v="378" actId="20577"/>
          <ac:graphicFrameMkLst>
            <pc:docMk/>
            <pc:sldMk cId="0" sldId="283"/>
            <ac:graphicFrameMk id="9" creationId="{86BC1C1F-E68F-4391-B292-97457CD2C1B6}"/>
          </ac:graphicFrameMkLst>
        </pc:graphicFrameChg>
      </pc:sldChg>
      <pc:sldChg chg="delSp modSp del mod">
        <pc:chgData name="Andres Eduardo Villota Vega" userId="07f84418-60c3-4e42-ba56-5113d1074d37" providerId="ADAL" clId="{364E01CF-042F-44AC-BFCE-9177B9DB36FF}" dt="2023-06-02T22:41:08.268" v="212" actId="2696"/>
        <pc:sldMkLst>
          <pc:docMk/>
          <pc:sldMk cId="0" sldId="284"/>
        </pc:sldMkLst>
        <pc:graphicFrameChg chg="del modGraphic">
          <ac:chgData name="Andres Eduardo Villota Vega" userId="07f84418-60c3-4e42-ba56-5113d1074d37" providerId="ADAL" clId="{364E01CF-042F-44AC-BFCE-9177B9DB36FF}" dt="2023-06-02T22:35:38.274" v="139" actId="21"/>
          <ac:graphicFrameMkLst>
            <pc:docMk/>
            <pc:sldMk cId="0" sldId="284"/>
            <ac:graphicFrameMk id="718" creationId="{00000000-0000-0000-0000-000000000000}"/>
          </ac:graphicFrameMkLst>
        </pc:graphicFrameChg>
      </pc:sldChg>
      <pc:sldChg chg="addSp delSp modSp new del mod">
        <pc:chgData name="Andres Eduardo Villota Vega" userId="07f84418-60c3-4e42-ba56-5113d1074d37" providerId="ADAL" clId="{364E01CF-042F-44AC-BFCE-9177B9DB36FF}" dt="2023-06-02T22:22:42.374" v="18" actId="2696"/>
        <pc:sldMkLst>
          <pc:docMk/>
          <pc:sldMk cId="2340294818" sldId="285"/>
        </pc:sldMkLst>
        <pc:spChg chg="mod">
          <ac:chgData name="Andres Eduardo Villota Vega" userId="07f84418-60c3-4e42-ba56-5113d1074d37" providerId="ADAL" clId="{364E01CF-042F-44AC-BFCE-9177B9DB36FF}" dt="2023-06-02T22:22:19.119" v="14" actId="20577"/>
          <ac:spMkLst>
            <pc:docMk/>
            <pc:sldMk cId="2340294818" sldId="285"/>
            <ac:spMk id="2" creationId="{42C6755F-A923-824F-4452-D4EA8E4F42C6}"/>
          </ac:spMkLst>
        </pc:spChg>
        <pc:picChg chg="add del">
          <ac:chgData name="Andres Eduardo Villota Vega" userId="07f84418-60c3-4e42-ba56-5113d1074d37" providerId="ADAL" clId="{364E01CF-042F-44AC-BFCE-9177B9DB36FF}" dt="2023-06-02T22:22:09.499" v="2" actId="478"/>
          <ac:picMkLst>
            <pc:docMk/>
            <pc:sldMk cId="2340294818" sldId="285"/>
            <ac:picMk id="5" creationId="{93FB6483-54E0-EA84-7E08-6F9A44232146}"/>
          </ac:picMkLst>
        </pc:picChg>
      </pc:sldChg>
      <pc:sldChg chg="addSp delSp modSp add mod ord">
        <pc:chgData name="Andres Eduardo Villota Vega" userId="07f84418-60c3-4e42-ba56-5113d1074d37" providerId="ADAL" clId="{364E01CF-042F-44AC-BFCE-9177B9DB36FF}" dt="2023-06-02T22:33:35.255" v="133" actId="20577"/>
        <pc:sldMkLst>
          <pc:docMk/>
          <pc:sldMk cId="634917434" sldId="286"/>
        </pc:sldMkLst>
        <pc:spChg chg="add mod">
          <ac:chgData name="Andres Eduardo Villota Vega" userId="07f84418-60c3-4e42-ba56-5113d1074d37" providerId="ADAL" clId="{364E01CF-042F-44AC-BFCE-9177B9DB36FF}" dt="2023-06-02T22:24:16.147" v="78" actId="20577"/>
          <ac:spMkLst>
            <pc:docMk/>
            <pc:sldMk cId="634917434" sldId="286"/>
            <ac:spMk id="4" creationId="{B04D11CB-E8C4-DCC2-9A3E-A2CD05D3F354}"/>
          </ac:spMkLst>
        </pc:spChg>
        <pc:spChg chg="add mod">
          <ac:chgData name="Andres Eduardo Villota Vega" userId="07f84418-60c3-4e42-ba56-5113d1074d37" providerId="ADAL" clId="{364E01CF-042F-44AC-BFCE-9177B9DB36FF}" dt="2023-06-02T22:26:21.211" v="101" actId="20577"/>
          <ac:spMkLst>
            <pc:docMk/>
            <pc:sldMk cId="634917434" sldId="286"/>
            <ac:spMk id="7" creationId="{0FFC3D4B-B52B-6D83-BB8B-8C8CB80D3616}"/>
          </ac:spMkLst>
        </pc:spChg>
        <pc:spChg chg="add mod">
          <ac:chgData name="Andres Eduardo Villota Vega" userId="07f84418-60c3-4e42-ba56-5113d1074d37" providerId="ADAL" clId="{364E01CF-042F-44AC-BFCE-9177B9DB36FF}" dt="2023-06-02T22:29:38.055" v="118" actId="20577"/>
          <ac:spMkLst>
            <pc:docMk/>
            <pc:sldMk cId="634917434" sldId="286"/>
            <ac:spMk id="12" creationId="{35752084-5951-8281-3E31-ECC672B63F6E}"/>
          </ac:spMkLst>
        </pc:spChg>
        <pc:spChg chg="add mod">
          <ac:chgData name="Andres Eduardo Villota Vega" userId="07f84418-60c3-4e42-ba56-5113d1074d37" providerId="ADAL" clId="{364E01CF-042F-44AC-BFCE-9177B9DB36FF}" dt="2023-06-02T22:33:35.255" v="133" actId="20577"/>
          <ac:spMkLst>
            <pc:docMk/>
            <pc:sldMk cId="634917434" sldId="286"/>
            <ac:spMk id="15" creationId="{62F25705-AE27-A55E-D43E-B549F3E74E13}"/>
          </ac:spMkLst>
        </pc:spChg>
        <pc:spChg chg="mod">
          <ac:chgData name="Andres Eduardo Villota Vega" userId="07f84418-60c3-4e42-ba56-5113d1074d37" providerId="ADAL" clId="{364E01CF-042F-44AC-BFCE-9177B9DB36FF}" dt="2023-06-02T22:22:55.392" v="45" actId="20577"/>
          <ac:spMkLst>
            <pc:docMk/>
            <pc:sldMk cId="634917434" sldId="286"/>
            <ac:spMk id="408" creationId="{00000000-0000-0000-0000-000000000000}"/>
          </ac:spMkLst>
        </pc:spChg>
        <pc:spChg chg="del">
          <ac:chgData name="Andres Eduardo Villota Vega" userId="07f84418-60c3-4e42-ba56-5113d1074d37" providerId="ADAL" clId="{364E01CF-042F-44AC-BFCE-9177B9DB36FF}" dt="2023-06-02T22:23:54.820" v="51" actId="478"/>
          <ac:spMkLst>
            <pc:docMk/>
            <pc:sldMk cId="634917434" sldId="286"/>
            <ac:spMk id="409" creationId="{00000000-0000-0000-0000-000000000000}"/>
          </ac:spMkLst>
        </pc:spChg>
        <pc:picChg chg="add mod modCrop">
          <ac:chgData name="Andres Eduardo Villota Vega" userId="07f84418-60c3-4e42-ba56-5113d1074d37" providerId="ADAL" clId="{364E01CF-042F-44AC-BFCE-9177B9DB36FF}" dt="2023-06-02T22:23:57.886" v="53" actId="14100"/>
          <ac:picMkLst>
            <pc:docMk/>
            <pc:sldMk cId="634917434" sldId="286"/>
            <ac:picMk id="3" creationId="{9962E359-89F7-CC77-0B32-054BD4CEE177}"/>
          </ac:picMkLst>
        </pc:picChg>
        <pc:picChg chg="add mod modCrop">
          <ac:chgData name="Andres Eduardo Villota Vega" userId="07f84418-60c3-4e42-ba56-5113d1074d37" providerId="ADAL" clId="{364E01CF-042F-44AC-BFCE-9177B9DB36FF}" dt="2023-06-02T22:25:57.677" v="82" actId="1076"/>
          <ac:picMkLst>
            <pc:docMk/>
            <pc:sldMk cId="634917434" sldId="286"/>
            <ac:picMk id="6" creationId="{D3EDA0BC-BD5E-2A83-C0EC-062CD9C1686E}"/>
          </ac:picMkLst>
        </pc:picChg>
        <pc:picChg chg="add del mod">
          <ac:chgData name="Andres Eduardo Villota Vega" userId="07f84418-60c3-4e42-ba56-5113d1074d37" providerId="ADAL" clId="{364E01CF-042F-44AC-BFCE-9177B9DB36FF}" dt="2023-06-02T22:29:20.517" v="107" actId="478"/>
          <ac:picMkLst>
            <pc:docMk/>
            <pc:sldMk cId="634917434" sldId="286"/>
            <ac:picMk id="9" creationId="{0A752448-FF73-1B67-04AC-6D98FBF13574}"/>
          </ac:picMkLst>
        </pc:picChg>
        <pc:picChg chg="add mod modCrop">
          <ac:chgData name="Andres Eduardo Villota Vega" userId="07f84418-60c3-4e42-ba56-5113d1074d37" providerId="ADAL" clId="{364E01CF-042F-44AC-BFCE-9177B9DB36FF}" dt="2023-06-02T22:29:25.620" v="109" actId="14100"/>
          <ac:picMkLst>
            <pc:docMk/>
            <pc:sldMk cId="634917434" sldId="286"/>
            <ac:picMk id="11" creationId="{DA480BFE-15F0-BA14-7610-8A15858CADF6}"/>
          </ac:picMkLst>
        </pc:picChg>
        <pc:picChg chg="add mod modCrop">
          <ac:chgData name="Andres Eduardo Villota Vega" userId="07f84418-60c3-4e42-ba56-5113d1074d37" providerId="ADAL" clId="{364E01CF-042F-44AC-BFCE-9177B9DB36FF}" dt="2023-06-02T22:33:03.209" v="123" actId="14100"/>
          <ac:picMkLst>
            <pc:docMk/>
            <pc:sldMk cId="634917434" sldId="286"/>
            <ac:picMk id="14" creationId="{314C3195-1194-1E5E-5630-AFFE11FAAD4F}"/>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lstStyle/>
          <a:p>
            <a:r>
              <a:t>Footer</a:t>
            </a:r>
          </a:p>
        </p:txBody>
      </p:sp>
      <p:sp>
        <p:nvSpPr>
          <p:cNvPr id="3" name="PlaceHolder 2"/>
          <p:cNvSpPr>
            <a:spLocks noGrp="1"/>
          </p:cNvSpPr>
          <p:nvPr>
            <p:ph type="sldNum" idx="3"/>
          </p:nvPr>
        </p:nvSpPr>
        <p:spPr/>
        <p:txBody>
          <a:bodyPr/>
          <a:lstStyle/>
          <a:p>
            <a:fld id="{13819667-73FA-4DCC-ACE7-017D1607E0A5}" type="slidenum">
              <a:t>‹nº›</a:t>
            </a:fld>
            <a:endParaRPr/>
          </a:p>
        </p:txBody>
      </p:sp>
      <p:sp>
        <p:nvSpPr>
          <p:cNvPr id="4" name="PlaceHolder 3"/>
          <p:cNvSpPr>
            <a:spLocks noGrp="1"/>
          </p:cNvSpPr>
          <p:nvPr>
            <p:ph type="dt" idx="1"/>
          </p:nvPr>
        </p:nvSpPr>
        <p:spPr/>
        <p:txBody>
          <a:body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677160" y="609480"/>
            <a:ext cx="8596440" cy="1320480"/>
          </a:xfrm>
          <a:prstGeom prst="rect">
            <a:avLst/>
          </a:prstGeom>
          <a:noFill/>
          <a:ln w="0">
            <a:noFill/>
          </a:ln>
        </p:spPr>
        <p:txBody>
          <a:bodyPr lIns="0" tIns="0" rIns="0" bIns="0" anchor="ctr">
            <a:noAutofit/>
          </a:bodyPr>
          <a:lstStyle/>
          <a:p>
            <a:endParaRPr lang="en-US" sz="1800" b="0" strike="noStrike" spc="-1">
              <a:solidFill>
                <a:srgbClr val="000000"/>
              </a:solidFill>
              <a:latin typeface="Trebuchet MS"/>
            </a:endParaRPr>
          </a:p>
        </p:txBody>
      </p:sp>
      <p:sp>
        <p:nvSpPr>
          <p:cNvPr id="49" name="PlaceHolder 2"/>
          <p:cNvSpPr>
            <a:spLocks noGrp="1"/>
          </p:cNvSpPr>
          <p:nvPr>
            <p:ph/>
          </p:nvPr>
        </p:nvSpPr>
        <p:spPr>
          <a:xfrm>
            <a:off x="677160" y="2160720"/>
            <a:ext cx="859644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50" name="PlaceHolder 3"/>
          <p:cNvSpPr>
            <a:spLocks noGrp="1"/>
          </p:cNvSpPr>
          <p:nvPr>
            <p:ph/>
          </p:nvPr>
        </p:nvSpPr>
        <p:spPr>
          <a:xfrm>
            <a:off x="677160" y="4187520"/>
            <a:ext cx="859644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5" name="PlaceHolder 4"/>
          <p:cNvSpPr>
            <a:spLocks noGrp="1"/>
          </p:cNvSpPr>
          <p:nvPr>
            <p:ph type="ftr" idx="2"/>
          </p:nvPr>
        </p:nvSpPr>
        <p:spPr/>
        <p:txBody>
          <a:bodyPr/>
          <a:lstStyle/>
          <a:p>
            <a:r>
              <a:t>Footer</a:t>
            </a:r>
          </a:p>
        </p:txBody>
      </p:sp>
      <p:sp>
        <p:nvSpPr>
          <p:cNvPr id="6" name="PlaceHolder 5"/>
          <p:cNvSpPr>
            <a:spLocks noGrp="1"/>
          </p:cNvSpPr>
          <p:nvPr>
            <p:ph type="sldNum" idx="3"/>
          </p:nvPr>
        </p:nvSpPr>
        <p:spPr/>
        <p:txBody>
          <a:bodyPr/>
          <a:lstStyle/>
          <a:p>
            <a:fld id="{D818F83D-48DB-4443-B796-B67442B19CB0}" type="slidenum">
              <a:t>‹nº›</a:t>
            </a:fld>
            <a:endParaRPr/>
          </a:p>
        </p:txBody>
      </p:sp>
      <p:sp>
        <p:nvSpPr>
          <p:cNvPr id="7" name="PlaceHolder 6"/>
          <p:cNvSpPr>
            <a:spLocks noGrp="1"/>
          </p:cNvSpPr>
          <p:nvPr>
            <p:ph type="dt" idx="1"/>
          </p:nvPr>
        </p:nvSpPr>
        <p:spPr/>
        <p:txBody>
          <a:body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677160" y="609480"/>
            <a:ext cx="8596440" cy="1320480"/>
          </a:xfrm>
          <a:prstGeom prst="rect">
            <a:avLst/>
          </a:prstGeom>
          <a:noFill/>
          <a:ln w="0">
            <a:noFill/>
          </a:ln>
        </p:spPr>
        <p:txBody>
          <a:bodyPr lIns="0" tIns="0" rIns="0" bIns="0" anchor="ctr">
            <a:noAutofit/>
          </a:bodyPr>
          <a:lstStyle/>
          <a:p>
            <a:endParaRPr lang="en-US" sz="1800" b="0" strike="noStrike" spc="-1">
              <a:solidFill>
                <a:srgbClr val="000000"/>
              </a:solidFill>
              <a:latin typeface="Trebuchet MS"/>
            </a:endParaRPr>
          </a:p>
        </p:txBody>
      </p:sp>
      <p:sp>
        <p:nvSpPr>
          <p:cNvPr id="52" name="PlaceHolder 2"/>
          <p:cNvSpPr>
            <a:spLocks noGrp="1"/>
          </p:cNvSpPr>
          <p:nvPr>
            <p:ph/>
          </p:nvPr>
        </p:nvSpPr>
        <p:spPr>
          <a:xfrm>
            <a:off x="677160" y="2160720"/>
            <a:ext cx="419472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53" name="PlaceHolder 3"/>
          <p:cNvSpPr>
            <a:spLocks noGrp="1"/>
          </p:cNvSpPr>
          <p:nvPr>
            <p:ph/>
          </p:nvPr>
        </p:nvSpPr>
        <p:spPr>
          <a:xfrm>
            <a:off x="5082120" y="2160720"/>
            <a:ext cx="419472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54" name="PlaceHolder 4"/>
          <p:cNvSpPr>
            <a:spLocks noGrp="1"/>
          </p:cNvSpPr>
          <p:nvPr>
            <p:ph/>
          </p:nvPr>
        </p:nvSpPr>
        <p:spPr>
          <a:xfrm>
            <a:off x="677160" y="4187520"/>
            <a:ext cx="419472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55" name="PlaceHolder 5"/>
          <p:cNvSpPr>
            <a:spLocks noGrp="1"/>
          </p:cNvSpPr>
          <p:nvPr>
            <p:ph/>
          </p:nvPr>
        </p:nvSpPr>
        <p:spPr>
          <a:xfrm>
            <a:off x="5082120" y="4187520"/>
            <a:ext cx="419472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7" name="PlaceHolder 6"/>
          <p:cNvSpPr>
            <a:spLocks noGrp="1"/>
          </p:cNvSpPr>
          <p:nvPr>
            <p:ph type="ftr" idx="2"/>
          </p:nvPr>
        </p:nvSpPr>
        <p:spPr/>
        <p:txBody>
          <a:bodyPr/>
          <a:lstStyle/>
          <a:p>
            <a:r>
              <a:t>Footer</a:t>
            </a:r>
          </a:p>
        </p:txBody>
      </p:sp>
      <p:sp>
        <p:nvSpPr>
          <p:cNvPr id="8" name="PlaceHolder 7"/>
          <p:cNvSpPr>
            <a:spLocks noGrp="1"/>
          </p:cNvSpPr>
          <p:nvPr>
            <p:ph type="sldNum" idx="3"/>
          </p:nvPr>
        </p:nvSpPr>
        <p:spPr/>
        <p:txBody>
          <a:bodyPr/>
          <a:lstStyle/>
          <a:p>
            <a:fld id="{940A4005-B728-4248-9869-C22112F7C323}" type="slidenum">
              <a:t>‹nº›</a:t>
            </a:fld>
            <a:endParaRPr/>
          </a:p>
        </p:txBody>
      </p:sp>
      <p:sp>
        <p:nvSpPr>
          <p:cNvPr id="9" name="PlaceHolder 8"/>
          <p:cNvSpPr>
            <a:spLocks noGrp="1"/>
          </p:cNvSpPr>
          <p:nvPr>
            <p:ph type="dt" idx="1"/>
          </p:nvPr>
        </p:nvSpPr>
        <p:spPr/>
        <p:txBody>
          <a:body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677160" y="609480"/>
            <a:ext cx="8596440" cy="1320480"/>
          </a:xfrm>
          <a:prstGeom prst="rect">
            <a:avLst/>
          </a:prstGeom>
          <a:noFill/>
          <a:ln w="0">
            <a:noFill/>
          </a:ln>
        </p:spPr>
        <p:txBody>
          <a:bodyPr lIns="0" tIns="0" rIns="0" bIns="0" anchor="ctr">
            <a:noAutofit/>
          </a:bodyPr>
          <a:lstStyle/>
          <a:p>
            <a:endParaRPr lang="en-US" sz="1800" b="0" strike="noStrike" spc="-1">
              <a:solidFill>
                <a:srgbClr val="000000"/>
              </a:solidFill>
              <a:latin typeface="Trebuchet MS"/>
            </a:endParaRPr>
          </a:p>
        </p:txBody>
      </p:sp>
      <p:sp>
        <p:nvSpPr>
          <p:cNvPr id="57" name="PlaceHolder 2"/>
          <p:cNvSpPr>
            <a:spLocks noGrp="1"/>
          </p:cNvSpPr>
          <p:nvPr>
            <p:ph/>
          </p:nvPr>
        </p:nvSpPr>
        <p:spPr>
          <a:xfrm>
            <a:off x="677160" y="2160720"/>
            <a:ext cx="276768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58" name="PlaceHolder 3"/>
          <p:cNvSpPr>
            <a:spLocks noGrp="1"/>
          </p:cNvSpPr>
          <p:nvPr>
            <p:ph/>
          </p:nvPr>
        </p:nvSpPr>
        <p:spPr>
          <a:xfrm>
            <a:off x="3583440" y="2160720"/>
            <a:ext cx="276768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59" name="PlaceHolder 4"/>
          <p:cNvSpPr>
            <a:spLocks noGrp="1"/>
          </p:cNvSpPr>
          <p:nvPr>
            <p:ph/>
          </p:nvPr>
        </p:nvSpPr>
        <p:spPr>
          <a:xfrm>
            <a:off x="6490080" y="2160720"/>
            <a:ext cx="276768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60" name="PlaceHolder 5"/>
          <p:cNvSpPr>
            <a:spLocks noGrp="1"/>
          </p:cNvSpPr>
          <p:nvPr>
            <p:ph/>
          </p:nvPr>
        </p:nvSpPr>
        <p:spPr>
          <a:xfrm>
            <a:off x="677160" y="4187520"/>
            <a:ext cx="276768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61" name="PlaceHolder 6"/>
          <p:cNvSpPr>
            <a:spLocks noGrp="1"/>
          </p:cNvSpPr>
          <p:nvPr>
            <p:ph/>
          </p:nvPr>
        </p:nvSpPr>
        <p:spPr>
          <a:xfrm>
            <a:off x="3583440" y="4187520"/>
            <a:ext cx="276768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62" name="PlaceHolder 7"/>
          <p:cNvSpPr>
            <a:spLocks noGrp="1"/>
          </p:cNvSpPr>
          <p:nvPr>
            <p:ph/>
          </p:nvPr>
        </p:nvSpPr>
        <p:spPr>
          <a:xfrm>
            <a:off x="6490080" y="4187520"/>
            <a:ext cx="276768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9" name="PlaceHolder 8"/>
          <p:cNvSpPr>
            <a:spLocks noGrp="1"/>
          </p:cNvSpPr>
          <p:nvPr>
            <p:ph type="ftr" idx="2"/>
          </p:nvPr>
        </p:nvSpPr>
        <p:spPr/>
        <p:txBody>
          <a:bodyPr/>
          <a:lstStyle/>
          <a:p>
            <a:r>
              <a:t>Footer</a:t>
            </a:r>
          </a:p>
        </p:txBody>
      </p:sp>
      <p:sp>
        <p:nvSpPr>
          <p:cNvPr id="10" name="PlaceHolder 9"/>
          <p:cNvSpPr>
            <a:spLocks noGrp="1"/>
          </p:cNvSpPr>
          <p:nvPr>
            <p:ph type="sldNum" idx="3"/>
          </p:nvPr>
        </p:nvSpPr>
        <p:spPr/>
        <p:txBody>
          <a:bodyPr/>
          <a:lstStyle/>
          <a:p>
            <a:fld id="{F23D5EE1-A1EE-4257-AC6D-5C0033F445A2}" type="slidenum">
              <a:t>‹nº›</a:t>
            </a:fld>
            <a:endParaRPr/>
          </a:p>
        </p:txBody>
      </p:sp>
      <p:sp>
        <p:nvSpPr>
          <p:cNvPr id="11" name="PlaceHolder 10"/>
          <p:cNvSpPr>
            <a:spLocks noGrp="1"/>
          </p:cNvSpPr>
          <p:nvPr>
            <p:ph type="dt" idx="1"/>
          </p:nvPr>
        </p:nvSpPr>
        <p:spPr/>
        <p:txBody>
          <a:body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5"/>
          </p:nvPr>
        </p:nvSpPr>
        <p:spPr/>
        <p:txBody>
          <a:bodyPr/>
          <a:lstStyle/>
          <a:p>
            <a:r>
              <a:t>Footer</a:t>
            </a:r>
          </a:p>
        </p:txBody>
      </p:sp>
      <p:sp>
        <p:nvSpPr>
          <p:cNvPr id="3" name="PlaceHolder 2"/>
          <p:cNvSpPr>
            <a:spLocks noGrp="1"/>
          </p:cNvSpPr>
          <p:nvPr>
            <p:ph type="sldNum" idx="6"/>
          </p:nvPr>
        </p:nvSpPr>
        <p:spPr/>
        <p:txBody>
          <a:bodyPr/>
          <a:lstStyle/>
          <a:p>
            <a:fld id="{F24D6697-F7D7-4700-865C-685BEE52A026}" type="slidenum">
              <a:t>‹nº›</a:t>
            </a:fld>
            <a:endParaRPr/>
          </a:p>
        </p:txBody>
      </p:sp>
      <p:sp>
        <p:nvSpPr>
          <p:cNvPr id="4" name="PlaceHolder 3"/>
          <p:cNvSpPr>
            <a:spLocks noGrp="1"/>
          </p:cNvSpPr>
          <p:nvPr>
            <p:ph type="dt" idx="4"/>
          </p:nvPr>
        </p:nvSpPr>
        <p:spPr/>
        <p:txBody>
          <a:body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79" name="PlaceHolder 1"/>
          <p:cNvSpPr>
            <a:spLocks noGrp="1"/>
          </p:cNvSpPr>
          <p:nvPr>
            <p:ph type="title"/>
          </p:nvPr>
        </p:nvSpPr>
        <p:spPr>
          <a:xfrm>
            <a:off x="677160" y="609480"/>
            <a:ext cx="8596440" cy="1320480"/>
          </a:xfrm>
          <a:prstGeom prst="rect">
            <a:avLst/>
          </a:prstGeom>
          <a:noFill/>
          <a:ln w="0">
            <a:noFill/>
          </a:ln>
        </p:spPr>
        <p:txBody>
          <a:bodyPr lIns="0" tIns="0" rIns="0" bIns="0" anchor="ctr">
            <a:noAutofit/>
          </a:bodyPr>
          <a:lstStyle/>
          <a:p>
            <a:endParaRPr lang="en-US" sz="1800" b="0" strike="noStrike" spc="-1">
              <a:solidFill>
                <a:srgbClr val="000000"/>
              </a:solidFill>
              <a:latin typeface="Trebuchet MS"/>
            </a:endParaRPr>
          </a:p>
        </p:txBody>
      </p:sp>
      <p:sp>
        <p:nvSpPr>
          <p:cNvPr id="80" name="PlaceHolder 2"/>
          <p:cNvSpPr>
            <a:spLocks noGrp="1"/>
          </p:cNvSpPr>
          <p:nvPr>
            <p:ph type="subTitle"/>
          </p:nvPr>
        </p:nvSpPr>
        <p:spPr>
          <a:xfrm>
            <a:off x="677160" y="2160720"/>
            <a:ext cx="8596440" cy="388044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4" name="PlaceHolder 3"/>
          <p:cNvSpPr>
            <a:spLocks noGrp="1"/>
          </p:cNvSpPr>
          <p:nvPr>
            <p:ph type="ftr" idx="5"/>
          </p:nvPr>
        </p:nvSpPr>
        <p:spPr/>
        <p:txBody>
          <a:bodyPr/>
          <a:lstStyle/>
          <a:p>
            <a:r>
              <a:t>Footer</a:t>
            </a:r>
          </a:p>
        </p:txBody>
      </p:sp>
      <p:sp>
        <p:nvSpPr>
          <p:cNvPr id="5" name="PlaceHolder 4"/>
          <p:cNvSpPr>
            <a:spLocks noGrp="1"/>
          </p:cNvSpPr>
          <p:nvPr>
            <p:ph type="sldNum" idx="6"/>
          </p:nvPr>
        </p:nvSpPr>
        <p:spPr/>
        <p:txBody>
          <a:bodyPr/>
          <a:lstStyle/>
          <a:p>
            <a:fld id="{9E6B0CEC-7AE5-4244-BA7E-7B499A7DF27B}" type="slidenum">
              <a:t>‹nº›</a:t>
            </a:fld>
            <a:endParaRPr/>
          </a:p>
        </p:txBody>
      </p:sp>
      <p:sp>
        <p:nvSpPr>
          <p:cNvPr id="6" name="PlaceHolder 5"/>
          <p:cNvSpPr>
            <a:spLocks noGrp="1"/>
          </p:cNvSpPr>
          <p:nvPr>
            <p:ph type="dt" idx="4"/>
          </p:nvPr>
        </p:nvSpPr>
        <p:spPr/>
        <p:txBody>
          <a:body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1" name="PlaceHolder 1"/>
          <p:cNvSpPr>
            <a:spLocks noGrp="1"/>
          </p:cNvSpPr>
          <p:nvPr>
            <p:ph type="title"/>
          </p:nvPr>
        </p:nvSpPr>
        <p:spPr>
          <a:xfrm>
            <a:off x="677160" y="609480"/>
            <a:ext cx="8596440" cy="1320480"/>
          </a:xfrm>
          <a:prstGeom prst="rect">
            <a:avLst/>
          </a:prstGeom>
          <a:noFill/>
          <a:ln w="0">
            <a:noFill/>
          </a:ln>
        </p:spPr>
        <p:txBody>
          <a:bodyPr lIns="0" tIns="0" rIns="0" bIns="0" anchor="ctr">
            <a:noAutofit/>
          </a:bodyPr>
          <a:lstStyle/>
          <a:p>
            <a:endParaRPr lang="en-US" sz="1800" b="0" strike="noStrike" spc="-1">
              <a:solidFill>
                <a:srgbClr val="000000"/>
              </a:solidFill>
              <a:latin typeface="Trebuchet MS"/>
            </a:endParaRPr>
          </a:p>
        </p:txBody>
      </p:sp>
      <p:sp>
        <p:nvSpPr>
          <p:cNvPr id="82" name="PlaceHolder 2"/>
          <p:cNvSpPr>
            <a:spLocks noGrp="1"/>
          </p:cNvSpPr>
          <p:nvPr>
            <p:ph/>
          </p:nvPr>
        </p:nvSpPr>
        <p:spPr>
          <a:xfrm>
            <a:off x="677160" y="2160720"/>
            <a:ext cx="8596440" cy="388044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4" name="PlaceHolder 3"/>
          <p:cNvSpPr>
            <a:spLocks noGrp="1"/>
          </p:cNvSpPr>
          <p:nvPr>
            <p:ph type="ftr" idx="5"/>
          </p:nvPr>
        </p:nvSpPr>
        <p:spPr/>
        <p:txBody>
          <a:bodyPr/>
          <a:lstStyle/>
          <a:p>
            <a:r>
              <a:t>Footer</a:t>
            </a:r>
          </a:p>
        </p:txBody>
      </p:sp>
      <p:sp>
        <p:nvSpPr>
          <p:cNvPr id="5" name="PlaceHolder 4"/>
          <p:cNvSpPr>
            <a:spLocks noGrp="1"/>
          </p:cNvSpPr>
          <p:nvPr>
            <p:ph type="sldNum" idx="6"/>
          </p:nvPr>
        </p:nvSpPr>
        <p:spPr/>
        <p:txBody>
          <a:bodyPr/>
          <a:lstStyle/>
          <a:p>
            <a:fld id="{34561AD7-474B-4E0E-8A59-4CEDB25C8206}" type="slidenum">
              <a:t>‹nº›</a:t>
            </a:fld>
            <a:endParaRPr/>
          </a:p>
        </p:txBody>
      </p:sp>
      <p:sp>
        <p:nvSpPr>
          <p:cNvPr id="6" name="PlaceHolder 5"/>
          <p:cNvSpPr>
            <a:spLocks noGrp="1"/>
          </p:cNvSpPr>
          <p:nvPr>
            <p:ph type="dt" idx="4"/>
          </p:nvPr>
        </p:nvSpPr>
        <p:spPr/>
        <p:txBody>
          <a:body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677160" y="609480"/>
            <a:ext cx="8596440" cy="1320480"/>
          </a:xfrm>
          <a:prstGeom prst="rect">
            <a:avLst/>
          </a:prstGeom>
          <a:noFill/>
          <a:ln w="0">
            <a:noFill/>
          </a:ln>
        </p:spPr>
        <p:txBody>
          <a:bodyPr lIns="0" tIns="0" rIns="0" bIns="0" anchor="ctr">
            <a:noAutofit/>
          </a:bodyPr>
          <a:lstStyle/>
          <a:p>
            <a:endParaRPr lang="en-US" sz="1800" b="0" strike="noStrike" spc="-1">
              <a:solidFill>
                <a:srgbClr val="000000"/>
              </a:solidFill>
              <a:latin typeface="Trebuchet MS"/>
            </a:endParaRPr>
          </a:p>
        </p:txBody>
      </p:sp>
      <p:sp>
        <p:nvSpPr>
          <p:cNvPr id="84" name="PlaceHolder 2"/>
          <p:cNvSpPr>
            <a:spLocks noGrp="1"/>
          </p:cNvSpPr>
          <p:nvPr>
            <p:ph/>
          </p:nvPr>
        </p:nvSpPr>
        <p:spPr>
          <a:xfrm>
            <a:off x="677160" y="2160720"/>
            <a:ext cx="4194720" cy="388044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85" name="PlaceHolder 3"/>
          <p:cNvSpPr>
            <a:spLocks noGrp="1"/>
          </p:cNvSpPr>
          <p:nvPr>
            <p:ph/>
          </p:nvPr>
        </p:nvSpPr>
        <p:spPr>
          <a:xfrm>
            <a:off x="5082120" y="2160720"/>
            <a:ext cx="4194720" cy="388044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5" name="PlaceHolder 4"/>
          <p:cNvSpPr>
            <a:spLocks noGrp="1"/>
          </p:cNvSpPr>
          <p:nvPr>
            <p:ph type="ftr" idx="5"/>
          </p:nvPr>
        </p:nvSpPr>
        <p:spPr/>
        <p:txBody>
          <a:bodyPr/>
          <a:lstStyle/>
          <a:p>
            <a:r>
              <a:t>Footer</a:t>
            </a:r>
          </a:p>
        </p:txBody>
      </p:sp>
      <p:sp>
        <p:nvSpPr>
          <p:cNvPr id="6" name="PlaceHolder 5"/>
          <p:cNvSpPr>
            <a:spLocks noGrp="1"/>
          </p:cNvSpPr>
          <p:nvPr>
            <p:ph type="sldNum" idx="6"/>
          </p:nvPr>
        </p:nvSpPr>
        <p:spPr/>
        <p:txBody>
          <a:bodyPr/>
          <a:lstStyle/>
          <a:p>
            <a:fld id="{AD4B8BBA-7C99-477E-B52A-8967B6C32620}" type="slidenum">
              <a:t>‹nº›</a:t>
            </a:fld>
            <a:endParaRPr/>
          </a:p>
        </p:txBody>
      </p:sp>
      <p:sp>
        <p:nvSpPr>
          <p:cNvPr id="7" name="PlaceHolder 6"/>
          <p:cNvSpPr>
            <a:spLocks noGrp="1"/>
          </p:cNvSpPr>
          <p:nvPr>
            <p:ph type="dt" idx="4"/>
          </p:nvPr>
        </p:nvSpPr>
        <p:spPr/>
        <p:txBody>
          <a:body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6" name="PlaceHolder 1"/>
          <p:cNvSpPr>
            <a:spLocks noGrp="1"/>
          </p:cNvSpPr>
          <p:nvPr>
            <p:ph type="title"/>
          </p:nvPr>
        </p:nvSpPr>
        <p:spPr>
          <a:xfrm>
            <a:off x="677160" y="609480"/>
            <a:ext cx="8596440" cy="1320480"/>
          </a:xfrm>
          <a:prstGeom prst="rect">
            <a:avLst/>
          </a:prstGeom>
          <a:noFill/>
          <a:ln w="0">
            <a:noFill/>
          </a:ln>
        </p:spPr>
        <p:txBody>
          <a:bodyPr lIns="0" tIns="0" rIns="0" bIns="0" anchor="ctr">
            <a:noAutofit/>
          </a:bodyPr>
          <a:lstStyle/>
          <a:p>
            <a:endParaRPr lang="en-US" sz="1800" b="0" strike="noStrike" spc="-1">
              <a:solidFill>
                <a:srgbClr val="000000"/>
              </a:solidFill>
              <a:latin typeface="Trebuchet MS"/>
            </a:endParaRPr>
          </a:p>
        </p:txBody>
      </p:sp>
      <p:sp>
        <p:nvSpPr>
          <p:cNvPr id="3" name="PlaceHolder 2"/>
          <p:cNvSpPr>
            <a:spLocks noGrp="1"/>
          </p:cNvSpPr>
          <p:nvPr>
            <p:ph type="ftr" idx="5"/>
          </p:nvPr>
        </p:nvSpPr>
        <p:spPr/>
        <p:txBody>
          <a:bodyPr/>
          <a:lstStyle/>
          <a:p>
            <a:r>
              <a:t>Footer</a:t>
            </a:r>
          </a:p>
        </p:txBody>
      </p:sp>
      <p:sp>
        <p:nvSpPr>
          <p:cNvPr id="4" name="PlaceHolder 3"/>
          <p:cNvSpPr>
            <a:spLocks noGrp="1"/>
          </p:cNvSpPr>
          <p:nvPr>
            <p:ph type="sldNum" idx="6"/>
          </p:nvPr>
        </p:nvSpPr>
        <p:spPr/>
        <p:txBody>
          <a:bodyPr/>
          <a:lstStyle/>
          <a:p>
            <a:fld id="{00469443-A687-48BE-AFFD-D8978B4DBE94}" type="slidenum">
              <a:t>‹nº›</a:t>
            </a:fld>
            <a:endParaRPr/>
          </a:p>
        </p:txBody>
      </p:sp>
      <p:sp>
        <p:nvSpPr>
          <p:cNvPr id="5" name="PlaceHolder 4"/>
          <p:cNvSpPr>
            <a:spLocks noGrp="1"/>
          </p:cNvSpPr>
          <p:nvPr>
            <p:ph type="dt" idx="4"/>
          </p:nvPr>
        </p:nvSpPr>
        <p:spPr/>
        <p:txBody>
          <a:body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87" name="PlaceHolder 1"/>
          <p:cNvSpPr>
            <a:spLocks noGrp="1"/>
          </p:cNvSpPr>
          <p:nvPr>
            <p:ph type="subTitle"/>
          </p:nvPr>
        </p:nvSpPr>
        <p:spPr>
          <a:xfrm>
            <a:off x="677160" y="609480"/>
            <a:ext cx="8596440" cy="612216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3" name="PlaceHolder 2"/>
          <p:cNvSpPr>
            <a:spLocks noGrp="1"/>
          </p:cNvSpPr>
          <p:nvPr>
            <p:ph type="ftr" idx="5"/>
          </p:nvPr>
        </p:nvSpPr>
        <p:spPr/>
        <p:txBody>
          <a:bodyPr/>
          <a:lstStyle/>
          <a:p>
            <a:r>
              <a:t>Footer</a:t>
            </a:r>
          </a:p>
        </p:txBody>
      </p:sp>
      <p:sp>
        <p:nvSpPr>
          <p:cNvPr id="4" name="PlaceHolder 3"/>
          <p:cNvSpPr>
            <a:spLocks noGrp="1"/>
          </p:cNvSpPr>
          <p:nvPr>
            <p:ph type="sldNum" idx="6"/>
          </p:nvPr>
        </p:nvSpPr>
        <p:spPr/>
        <p:txBody>
          <a:bodyPr/>
          <a:lstStyle/>
          <a:p>
            <a:fld id="{062AE306-6AC7-4BAE-8F3C-8763DF7FFBE2}" type="slidenum">
              <a:t>‹nº›</a:t>
            </a:fld>
            <a:endParaRPr/>
          </a:p>
        </p:txBody>
      </p:sp>
      <p:sp>
        <p:nvSpPr>
          <p:cNvPr id="5" name="PlaceHolder 4"/>
          <p:cNvSpPr>
            <a:spLocks noGrp="1"/>
          </p:cNvSpPr>
          <p:nvPr>
            <p:ph type="dt" idx="4"/>
          </p:nvPr>
        </p:nvSpPr>
        <p:spPr/>
        <p:txBody>
          <a:body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88" name="PlaceHolder 1"/>
          <p:cNvSpPr>
            <a:spLocks noGrp="1"/>
          </p:cNvSpPr>
          <p:nvPr>
            <p:ph type="title"/>
          </p:nvPr>
        </p:nvSpPr>
        <p:spPr>
          <a:xfrm>
            <a:off x="677160" y="609480"/>
            <a:ext cx="8596440" cy="1320480"/>
          </a:xfrm>
          <a:prstGeom prst="rect">
            <a:avLst/>
          </a:prstGeom>
          <a:noFill/>
          <a:ln w="0">
            <a:noFill/>
          </a:ln>
        </p:spPr>
        <p:txBody>
          <a:bodyPr lIns="0" tIns="0" rIns="0" bIns="0" anchor="ctr">
            <a:noAutofit/>
          </a:bodyPr>
          <a:lstStyle/>
          <a:p>
            <a:endParaRPr lang="en-US" sz="1800" b="0" strike="noStrike" spc="-1">
              <a:solidFill>
                <a:srgbClr val="000000"/>
              </a:solidFill>
              <a:latin typeface="Trebuchet MS"/>
            </a:endParaRPr>
          </a:p>
        </p:txBody>
      </p:sp>
      <p:sp>
        <p:nvSpPr>
          <p:cNvPr id="89" name="PlaceHolder 2"/>
          <p:cNvSpPr>
            <a:spLocks noGrp="1"/>
          </p:cNvSpPr>
          <p:nvPr>
            <p:ph/>
          </p:nvPr>
        </p:nvSpPr>
        <p:spPr>
          <a:xfrm>
            <a:off x="677160" y="2160720"/>
            <a:ext cx="419472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90" name="PlaceHolder 3"/>
          <p:cNvSpPr>
            <a:spLocks noGrp="1"/>
          </p:cNvSpPr>
          <p:nvPr>
            <p:ph/>
          </p:nvPr>
        </p:nvSpPr>
        <p:spPr>
          <a:xfrm>
            <a:off x="5082120" y="2160720"/>
            <a:ext cx="4194720" cy="388044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91" name="PlaceHolder 4"/>
          <p:cNvSpPr>
            <a:spLocks noGrp="1"/>
          </p:cNvSpPr>
          <p:nvPr>
            <p:ph/>
          </p:nvPr>
        </p:nvSpPr>
        <p:spPr>
          <a:xfrm>
            <a:off x="677160" y="4187520"/>
            <a:ext cx="419472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6" name="PlaceHolder 5"/>
          <p:cNvSpPr>
            <a:spLocks noGrp="1"/>
          </p:cNvSpPr>
          <p:nvPr>
            <p:ph type="ftr" idx="5"/>
          </p:nvPr>
        </p:nvSpPr>
        <p:spPr/>
        <p:txBody>
          <a:bodyPr/>
          <a:lstStyle/>
          <a:p>
            <a:r>
              <a:t>Footer</a:t>
            </a:r>
          </a:p>
        </p:txBody>
      </p:sp>
      <p:sp>
        <p:nvSpPr>
          <p:cNvPr id="7" name="PlaceHolder 6"/>
          <p:cNvSpPr>
            <a:spLocks noGrp="1"/>
          </p:cNvSpPr>
          <p:nvPr>
            <p:ph type="sldNum" idx="6"/>
          </p:nvPr>
        </p:nvSpPr>
        <p:spPr/>
        <p:txBody>
          <a:bodyPr/>
          <a:lstStyle/>
          <a:p>
            <a:fld id="{D8A49CF3-5C75-43C3-B38B-8FED71B2B1F8}" type="slidenum">
              <a:t>‹nº›</a:t>
            </a:fld>
            <a:endParaRPr/>
          </a:p>
        </p:txBody>
      </p:sp>
      <p:sp>
        <p:nvSpPr>
          <p:cNvPr id="8" name="PlaceHolder 7"/>
          <p:cNvSpPr>
            <a:spLocks noGrp="1"/>
          </p:cNvSpPr>
          <p:nvPr>
            <p:ph type="dt" idx="4"/>
          </p:nvPr>
        </p:nvSpPr>
        <p:spPr/>
        <p:txBody>
          <a:body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7" name="PlaceHolder 1"/>
          <p:cNvSpPr>
            <a:spLocks noGrp="1"/>
          </p:cNvSpPr>
          <p:nvPr>
            <p:ph type="title"/>
          </p:nvPr>
        </p:nvSpPr>
        <p:spPr>
          <a:xfrm>
            <a:off x="677160" y="609480"/>
            <a:ext cx="8596440" cy="1320480"/>
          </a:xfrm>
          <a:prstGeom prst="rect">
            <a:avLst/>
          </a:prstGeom>
          <a:noFill/>
          <a:ln w="0">
            <a:noFill/>
          </a:ln>
        </p:spPr>
        <p:txBody>
          <a:bodyPr lIns="0" tIns="0" rIns="0" bIns="0" anchor="ctr">
            <a:noAutofit/>
          </a:bodyPr>
          <a:lstStyle/>
          <a:p>
            <a:endParaRPr lang="en-US" sz="1800" b="0" strike="noStrike" spc="-1">
              <a:solidFill>
                <a:srgbClr val="000000"/>
              </a:solidFill>
              <a:latin typeface="Trebuchet MS"/>
            </a:endParaRPr>
          </a:p>
        </p:txBody>
      </p:sp>
      <p:sp>
        <p:nvSpPr>
          <p:cNvPr id="28" name="PlaceHolder 2"/>
          <p:cNvSpPr>
            <a:spLocks noGrp="1"/>
          </p:cNvSpPr>
          <p:nvPr>
            <p:ph type="subTitle"/>
          </p:nvPr>
        </p:nvSpPr>
        <p:spPr>
          <a:xfrm>
            <a:off x="677160" y="2160720"/>
            <a:ext cx="8596440" cy="388044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4" name="PlaceHolder 3"/>
          <p:cNvSpPr>
            <a:spLocks noGrp="1"/>
          </p:cNvSpPr>
          <p:nvPr>
            <p:ph type="ftr" idx="2"/>
          </p:nvPr>
        </p:nvSpPr>
        <p:spPr/>
        <p:txBody>
          <a:bodyPr/>
          <a:lstStyle/>
          <a:p>
            <a:r>
              <a:t>Footer</a:t>
            </a:r>
          </a:p>
        </p:txBody>
      </p:sp>
      <p:sp>
        <p:nvSpPr>
          <p:cNvPr id="5" name="PlaceHolder 4"/>
          <p:cNvSpPr>
            <a:spLocks noGrp="1"/>
          </p:cNvSpPr>
          <p:nvPr>
            <p:ph type="sldNum" idx="3"/>
          </p:nvPr>
        </p:nvSpPr>
        <p:spPr/>
        <p:txBody>
          <a:bodyPr/>
          <a:lstStyle/>
          <a:p>
            <a:fld id="{3B643EBB-E9AB-4957-B905-4FAB0C1717EA}" type="slidenum">
              <a:t>‹nº›</a:t>
            </a:fld>
            <a:endParaRPr/>
          </a:p>
        </p:txBody>
      </p:sp>
      <p:sp>
        <p:nvSpPr>
          <p:cNvPr id="6" name="PlaceHolder 5"/>
          <p:cNvSpPr>
            <a:spLocks noGrp="1"/>
          </p:cNvSpPr>
          <p:nvPr>
            <p:ph type="dt" idx="1"/>
          </p:nvPr>
        </p:nvSpPr>
        <p:spPr/>
        <p:txBody>
          <a:body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677160" y="609480"/>
            <a:ext cx="8596440" cy="1320480"/>
          </a:xfrm>
          <a:prstGeom prst="rect">
            <a:avLst/>
          </a:prstGeom>
          <a:noFill/>
          <a:ln w="0">
            <a:noFill/>
          </a:ln>
        </p:spPr>
        <p:txBody>
          <a:bodyPr lIns="0" tIns="0" rIns="0" bIns="0" anchor="ctr">
            <a:noAutofit/>
          </a:bodyPr>
          <a:lstStyle/>
          <a:p>
            <a:endParaRPr lang="en-US" sz="1800" b="0" strike="noStrike" spc="-1">
              <a:solidFill>
                <a:srgbClr val="000000"/>
              </a:solidFill>
              <a:latin typeface="Trebuchet MS"/>
            </a:endParaRPr>
          </a:p>
        </p:txBody>
      </p:sp>
      <p:sp>
        <p:nvSpPr>
          <p:cNvPr id="93" name="PlaceHolder 2"/>
          <p:cNvSpPr>
            <a:spLocks noGrp="1"/>
          </p:cNvSpPr>
          <p:nvPr>
            <p:ph/>
          </p:nvPr>
        </p:nvSpPr>
        <p:spPr>
          <a:xfrm>
            <a:off x="677160" y="2160720"/>
            <a:ext cx="4194720" cy="388044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94" name="PlaceHolder 3"/>
          <p:cNvSpPr>
            <a:spLocks noGrp="1"/>
          </p:cNvSpPr>
          <p:nvPr>
            <p:ph/>
          </p:nvPr>
        </p:nvSpPr>
        <p:spPr>
          <a:xfrm>
            <a:off x="5082120" y="2160720"/>
            <a:ext cx="419472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95" name="PlaceHolder 4"/>
          <p:cNvSpPr>
            <a:spLocks noGrp="1"/>
          </p:cNvSpPr>
          <p:nvPr>
            <p:ph/>
          </p:nvPr>
        </p:nvSpPr>
        <p:spPr>
          <a:xfrm>
            <a:off x="5082120" y="4187520"/>
            <a:ext cx="419472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6" name="PlaceHolder 5"/>
          <p:cNvSpPr>
            <a:spLocks noGrp="1"/>
          </p:cNvSpPr>
          <p:nvPr>
            <p:ph type="ftr" idx="5"/>
          </p:nvPr>
        </p:nvSpPr>
        <p:spPr/>
        <p:txBody>
          <a:bodyPr/>
          <a:lstStyle/>
          <a:p>
            <a:r>
              <a:t>Footer</a:t>
            </a:r>
          </a:p>
        </p:txBody>
      </p:sp>
      <p:sp>
        <p:nvSpPr>
          <p:cNvPr id="7" name="PlaceHolder 6"/>
          <p:cNvSpPr>
            <a:spLocks noGrp="1"/>
          </p:cNvSpPr>
          <p:nvPr>
            <p:ph type="sldNum" idx="6"/>
          </p:nvPr>
        </p:nvSpPr>
        <p:spPr/>
        <p:txBody>
          <a:bodyPr/>
          <a:lstStyle/>
          <a:p>
            <a:fld id="{610AE240-1CA5-4150-9505-C6295B54C15E}" type="slidenum">
              <a:t>‹nº›</a:t>
            </a:fld>
            <a:endParaRPr/>
          </a:p>
        </p:txBody>
      </p:sp>
      <p:sp>
        <p:nvSpPr>
          <p:cNvPr id="8" name="PlaceHolder 7"/>
          <p:cNvSpPr>
            <a:spLocks noGrp="1"/>
          </p:cNvSpPr>
          <p:nvPr>
            <p:ph type="dt" idx="4"/>
          </p:nvPr>
        </p:nvSpPr>
        <p:spPr/>
        <p:txBody>
          <a:body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677160" y="609480"/>
            <a:ext cx="8596440" cy="1320480"/>
          </a:xfrm>
          <a:prstGeom prst="rect">
            <a:avLst/>
          </a:prstGeom>
          <a:noFill/>
          <a:ln w="0">
            <a:noFill/>
          </a:ln>
        </p:spPr>
        <p:txBody>
          <a:bodyPr lIns="0" tIns="0" rIns="0" bIns="0" anchor="ctr">
            <a:noAutofit/>
          </a:bodyPr>
          <a:lstStyle/>
          <a:p>
            <a:endParaRPr lang="en-US" sz="1800" b="0" strike="noStrike" spc="-1">
              <a:solidFill>
                <a:srgbClr val="000000"/>
              </a:solidFill>
              <a:latin typeface="Trebuchet MS"/>
            </a:endParaRPr>
          </a:p>
        </p:txBody>
      </p:sp>
      <p:sp>
        <p:nvSpPr>
          <p:cNvPr id="97" name="PlaceHolder 2"/>
          <p:cNvSpPr>
            <a:spLocks noGrp="1"/>
          </p:cNvSpPr>
          <p:nvPr>
            <p:ph/>
          </p:nvPr>
        </p:nvSpPr>
        <p:spPr>
          <a:xfrm>
            <a:off x="677160" y="2160720"/>
            <a:ext cx="419472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98" name="PlaceHolder 3"/>
          <p:cNvSpPr>
            <a:spLocks noGrp="1"/>
          </p:cNvSpPr>
          <p:nvPr>
            <p:ph/>
          </p:nvPr>
        </p:nvSpPr>
        <p:spPr>
          <a:xfrm>
            <a:off x="5082120" y="2160720"/>
            <a:ext cx="419472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99" name="PlaceHolder 4"/>
          <p:cNvSpPr>
            <a:spLocks noGrp="1"/>
          </p:cNvSpPr>
          <p:nvPr>
            <p:ph/>
          </p:nvPr>
        </p:nvSpPr>
        <p:spPr>
          <a:xfrm>
            <a:off x="677160" y="4187520"/>
            <a:ext cx="859644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6" name="PlaceHolder 5"/>
          <p:cNvSpPr>
            <a:spLocks noGrp="1"/>
          </p:cNvSpPr>
          <p:nvPr>
            <p:ph type="ftr" idx="5"/>
          </p:nvPr>
        </p:nvSpPr>
        <p:spPr/>
        <p:txBody>
          <a:bodyPr/>
          <a:lstStyle/>
          <a:p>
            <a:r>
              <a:t>Footer</a:t>
            </a:r>
          </a:p>
        </p:txBody>
      </p:sp>
      <p:sp>
        <p:nvSpPr>
          <p:cNvPr id="7" name="PlaceHolder 6"/>
          <p:cNvSpPr>
            <a:spLocks noGrp="1"/>
          </p:cNvSpPr>
          <p:nvPr>
            <p:ph type="sldNum" idx="6"/>
          </p:nvPr>
        </p:nvSpPr>
        <p:spPr/>
        <p:txBody>
          <a:bodyPr/>
          <a:lstStyle/>
          <a:p>
            <a:fld id="{7FD7635E-B18F-4BE9-9796-51D8EB6D271F}" type="slidenum">
              <a:t>‹nº›</a:t>
            </a:fld>
            <a:endParaRPr/>
          </a:p>
        </p:txBody>
      </p:sp>
      <p:sp>
        <p:nvSpPr>
          <p:cNvPr id="8" name="PlaceHolder 7"/>
          <p:cNvSpPr>
            <a:spLocks noGrp="1"/>
          </p:cNvSpPr>
          <p:nvPr>
            <p:ph type="dt" idx="4"/>
          </p:nvPr>
        </p:nvSpPr>
        <p:spPr/>
        <p:txBody>
          <a:body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677160" y="609480"/>
            <a:ext cx="8596440" cy="1320480"/>
          </a:xfrm>
          <a:prstGeom prst="rect">
            <a:avLst/>
          </a:prstGeom>
          <a:noFill/>
          <a:ln w="0">
            <a:noFill/>
          </a:ln>
        </p:spPr>
        <p:txBody>
          <a:bodyPr lIns="0" tIns="0" rIns="0" bIns="0" anchor="ctr">
            <a:noAutofit/>
          </a:bodyPr>
          <a:lstStyle/>
          <a:p>
            <a:endParaRPr lang="en-US" sz="1800" b="0" strike="noStrike" spc="-1">
              <a:solidFill>
                <a:srgbClr val="000000"/>
              </a:solidFill>
              <a:latin typeface="Trebuchet MS"/>
            </a:endParaRPr>
          </a:p>
        </p:txBody>
      </p:sp>
      <p:sp>
        <p:nvSpPr>
          <p:cNvPr id="101" name="PlaceHolder 2"/>
          <p:cNvSpPr>
            <a:spLocks noGrp="1"/>
          </p:cNvSpPr>
          <p:nvPr>
            <p:ph/>
          </p:nvPr>
        </p:nvSpPr>
        <p:spPr>
          <a:xfrm>
            <a:off x="677160" y="2160720"/>
            <a:ext cx="859644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102" name="PlaceHolder 3"/>
          <p:cNvSpPr>
            <a:spLocks noGrp="1"/>
          </p:cNvSpPr>
          <p:nvPr>
            <p:ph/>
          </p:nvPr>
        </p:nvSpPr>
        <p:spPr>
          <a:xfrm>
            <a:off x="677160" y="4187520"/>
            <a:ext cx="859644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5" name="PlaceHolder 4"/>
          <p:cNvSpPr>
            <a:spLocks noGrp="1"/>
          </p:cNvSpPr>
          <p:nvPr>
            <p:ph type="ftr" idx="5"/>
          </p:nvPr>
        </p:nvSpPr>
        <p:spPr/>
        <p:txBody>
          <a:bodyPr/>
          <a:lstStyle/>
          <a:p>
            <a:r>
              <a:t>Footer</a:t>
            </a:r>
          </a:p>
        </p:txBody>
      </p:sp>
      <p:sp>
        <p:nvSpPr>
          <p:cNvPr id="6" name="PlaceHolder 5"/>
          <p:cNvSpPr>
            <a:spLocks noGrp="1"/>
          </p:cNvSpPr>
          <p:nvPr>
            <p:ph type="sldNum" idx="6"/>
          </p:nvPr>
        </p:nvSpPr>
        <p:spPr/>
        <p:txBody>
          <a:bodyPr/>
          <a:lstStyle/>
          <a:p>
            <a:fld id="{9A2FB7B4-85E1-4DA8-863C-5957258718E0}" type="slidenum">
              <a:t>‹nº›</a:t>
            </a:fld>
            <a:endParaRPr/>
          </a:p>
        </p:txBody>
      </p:sp>
      <p:sp>
        <p:nvSpPr>
          <p:cNvPr id="7" name="PlaceHolder 6"/>
          <p:cNvSpPr>
            <a:spLocks noGrp="1"/>
          </p:cNvSpPr>
          <p:nvPr>
            <p:ph type="dt" idx="4"/>
          </p:nvPr>
        </p:nvSpPr>
        <p:spPr/>
        <p:txBody>
          <a:body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677160" y="609480"/>
            <a:ext cx="8596440" cy="1320480"/>
          </a:xfrm>
          <a:prstGeom prst="rect">
            <a:avLst/>
          </a:prstGeom>
          <a:noFill/>
          <a:ln w="0">
            <a:noFill/>
          </a:ln>
        </p:spPr>
        <p:txBody>
          <a:bodyPr lIns="0" tIns="0" rIns="0" bIns="0" anchor="ctr">
            <a:noAutofit/>
          </a:bodyPr>
          <a:lstStyle/>
          <a:p>
            <a:endParaRPr lang="en-US" sz="1800" b="0" strike="noStrike" spc="-1">
              <a:solidFill>
                <a:srgbClr val="000000"/>
              </a:solidFill>
              <a:latin typeface="Trebuchet MS"/>
            </a:endParaRPr>
          </a:p>
        </p:txBody>
      </p:sp>
      <p:sp>
        <p:nvSpPr>
          <p:cNvPr id="104" name="PlaceHolder 2"/>
          <p:cNvSpPr>
            <a:spLocks noGrp="1"/>
          </p:cNvSpPr>
          <p:nvPr>
            <p:ph/>
          </p:nvPr>
        </p:nvSpPr>
        <p:spPr>
          <a:xfrm>
            <a:off x="677160" y="2160720"/>
            <a:ext cx="419472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105" name="PlaceHolder 3"/>
          <p:cNvSpPr>
            <a:spLocks noGrp="1"/>
          </p:cNvSpPr>
          <p:nvPr>
            <p:ph/>
          </p:nvPr>
        </p:nvSpPr>
        <p:spPr>
          <a:xfrm>
            <a:off x="5082120" y="2160720"/>
            <a:ext cx="419472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106" name="PlaceHolder 4"/>
          <p:cNvSpPr>
            <a:spLocks noGrp="1"/>
          </p:cNvSpPr>
          <p:nvPr>
            <p:ph/>
          </p:nvPr>
        </p:nvSpPr>
        <p:spPr>
          <a:xfrm>
            <a:off x="677160" y="4187520"/>
            <a:ext cx="419472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107" name="PlaceHolder 5"/>
          <p:cNvSpPr>
            <a:spLocks noGrp="1"/>
          </p:cNvSpPr>
          <p:nvPr>
            <p:ph/>
          </p:nvPr>
        </p:nvSpPr>
        <p:spPr>
          <a:xfrm>
            <a:off x="5082120" y="4187520"/>
            <a:ext cx="419472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7" name="PlaceHolder 6"/>
          <p:cNvSpPr>
            <a:spLocks noGrp="1"/>
          </p:cNvSpPr>
          <p:nvPr>
            <p:ph type="ftr" idx="5"/>
          </p:nvPr>
        </p:nvSpPr>
        <p:spPr/>
        <p:txBody>
          <a:bodyPr/>
          <a:lstStyle/>
          <a:p>
            <a:r>
              <a:t>Footer</a:t>
            </a:r>
          </a:p>
        </p:txBody>
      </p:sp>
      <p:sp>
        <p:nvSpPr>
          <p:cNvPr id="8" name="PlaceHolder 7"/>
          <p:cNvSpPr>
            <a:spLocks noGrp="1"/>
          </p:cNvSpPr>
          <p:nvPr>
            <p:ph type="sldNum" idx="6"/>
          </p:nvPr>
        </p:nvSpPr>
        <p:spPr/>
        <p:txBody>
          <a:bodyPr/>
          <a:lstStyle/>
          <a:p>
            <a:fld id="{BBD58939-D8CE-432C-AF3E-79A2DEEA21AE}" type="slidenum">
              <a:t>‹nº›</a:t>
            </a:fld>
            <a:endParaRPr/>
          </a:p>
        </p:txBody>
      </p:sp>
      <p:sp>
        <p:nvSpPr>
          <p:cNvPr id="9" name="PlaceHolder 8"/>
          <p:cNvSpPr>
            <a:spLocks noGrp="1"/>
          </p:cNvSpPr>
          <p:nvPr>
            <p:ph type="dt" idx="4"/>
          </p:nvPr>
        </p:nvSpPr>
        <p:spPr/>
        <p:txBody>
          <a:body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677160" y="609480"/>
            <a:ext cx="8596440" cy="1320480"/>
          </a:xfrm>
          <a:prstGeom prst="rect">
            <a:avLst/>
          </a:prstGeom>
          <a:noFill/>
          <a:ln w="0">
            <a:noFill/>
          </a:ln>
        </p:spPr>
        <p:txBody>
          <a:bodyPr lIns="0" tIns="0" rIns="0" bIns="0" anchor="ctr">
            <a:noAutofit/>
          </a:bodyPr>
          <a:lstStyle/>
          <a:p>
            <a:endParaRPr lang="en-US" sz="1800" b="0" strike="noStrike" spc="-1">
              <a:solidFill>
                <a:srgbClr val="000000"/>
              </a:solidFill>
              <a:latin typeface="Trebuchet MS"/>
            </a:endParaRPr>
          </a:p>
        </p:txBody>
      </p:sp>
      <p:sp>
        <p:nvSpPr>
          <p:cNvPr id="109" name="PlaceHolder 2"/>
          <p:cNvSpPr>
            <a:spLocks noGrp="1"/>
          </p:cNvSpPr>
          <p:nvPr>
            <p:ph/>
          </p:nvPr>
        </p:nvSpPr>
        <p:spPr>
          <a:xfrm>
            <a:off x="677160" y="2160720"/>
            <a:ext cx="276768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110" name="PlaceHolder 3"/>
          <p:cNvSpPr>
            <a:spLocks noGrp="1"/>
          </p:cNvSpPr>
          <p:nvPr>
            <p:ph/>
          </p:nvPr>
        </p:nvSpPr>
        <p:spPr>
          <a:xfrm>
            <a:off x="3583440" y="2160720"/>
            <a:ext cx="276768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111" name="PlaceHolder 4"/>
          <p:cNvSpPr>
            <a:spLocks noGrp="1"/>
          </p:cNvSpPr>
          <p:nvPr>
            <p:ph/>
          </p:nvPr>
        </p:nvSpPr>
        <p:spPr>
          <a:xfrm>
            <a:off x="6490080" y="2160720"/>
            <a:ext cx="276768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112" name="PlaceHolder 5"/>
          <p:cNvSpPr>
            <a:spLocks noGrp="1"/>
          </p:cNvSpPr>
          <p:nvPr>
            <p:ph/>
          </p:nvPr>
        </p:nvSpPr>
        <p:spPr>
          <a:xfrm>
            <a:off x="677160" y="4187520"/>
            <a:ext cx="276768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113" name="PlaceHolder 6"/>
          <p:cNvSpPr>
            <a:spLocks noGrp="1"/>
          </p:cNvSpPr>
          <p:nvPr>
            <p:ph/>
          </p:nvPr>
        </p:nvSpPr>
        <p:spPr>
          <a:xfrm>
            <a:off x="3583440" y="4187520"/>
            <a:ext cx="276768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114" name="PlaceHolder 7"/>
          <p:cNvSpPr>
            <a:spLocks noGrp="1"/>
          </p:cNvSpPr>
          <p:nvPr>
            <p:ph/>
          </p:nvPr>
        </p:nvSpPr>
        <p:spPr>
          <a:xfrm>
            <a:off x="6490080" y="4187520"/>
            <a:ext cx="276768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9" name="PlaceHolder 8"/>
          <p:cNvSpPr>
            <a:spLocks noGrp="1"/>
          </p:cNvSpPr>
          <p:nvPr>
            <p:ph type="ftr" idx="5"/>
          </p:nvPr>
        </p:nvSpPr>
        <p:spPr/>
        <p:txBody>
          <a:bodyPr/>
          <a:lstStyle/>
          <a:p>
            <a:r>
              <a:t>Footer</a:t>
            </a:r>
          </a:p>
        </p:txBody>
      </p:sp>
      <p:sp>
        <p:nvSpPr>
          <p:cNvPr id="10" name="PlaceHolder 9"/>
          <p:cNvSpPr>
            <a:spLocks noGrp="1"/>
          </p:cNvSpPr>
          <p:nvPr>
            <p:ph type="sldNum" idx="6"/>
          </p:nvPr>
        </p:nvSpPr>
        <p:spPr/>
        <p:txBody>
          <a:bodyPr/>
          <a:lstStyle/>
          <a:p>
            <a:fld id="{D48A27A4-F03C-435B-AF53-385584B639EC}" type="slidenum">
              <a:t>‹nº›</a:t>
            </a:fld>
            <a:endParaRPr/>
          </a:p>
        </p:txBody>
      </p:sp>
      <p:sp>
        <p:nvSpPr>
          <p:cNvPr id="11" name="PlaceHolder 10"/>
          <p:cNvSpPr>
            <a:spLocks noGrp="1"/>
          </p:cNvSpPr>
          <p:nvPr>
            <p:ph type="dt" idx="4"/>
          </p:nvPr>
        </p:nvSpPr>
        <p:spPr/>
        <p:txBody>
          <a:body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8"/>
          </p:nvPr>
        </p:nvSpPr>
        <p:spPr/>
        <p:txBody>
          <a:bodyPr/>
          <a:lstStyle/>
          <a:p>
            <a:r>
              <a:t>Footer</a:t>
            </a:r>
          </a:p>
        </p:txBody>
      </p:sp>
      <p:sp>
        <p:nvSpPr>
          <p:cNvPr id="3" name="PlaceHolder 2"/>
          <p:cNvSpPr>
            <a:spLocks noGrp="1"/>
          </p:cNvSpPr>
          <p:nvPr>
            <p:ph type="sldNum" idx="9"/>
          </p:nvPr>
        </p:nvSpPr>
        <p:spPr/>
        <p:txBody>
          <a:bodyPr/>
          <a:lstStyle/>
          <a:p>
            <a:fld id="{4ECA95BA-F900-46F4-BAA8-A77591B9D2B0}" type="slidenum">
              <a:t>‹nº›</a:t>
            </a:fld>
            <a:endParaRPr/>
          </a:p>
        </p:txBody>
      </p:sp>
      <p:sp>
        <p:nvSpPr>
          <p:cNvPr id="4" name="PlaceHolder 3"/>
          <p:cNvSpPr>
            <a:spLocks noGrp="1"/>
          </p:cNvSpPr>
          <p:nvPr>
            <p:ph type="dt" idx="7"/>
          </p:nvPr>
        </p:nvSpPr>
        <p:spPr/>
        <p:txBody>
          <a:body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31" name="PlaceHolder 1"/>
          <p:cNvSpPr>
            <a:spLocks noGrp="1"/>
          </p:cNvSpPr>
          <p:nvPr>
            <p:ph type="title"/>
          </p:nvPr>
        </p:nvSpPr>
        <p:spPr>
          <a:xfrm>
            <a:off x="677160" y="609480"/>
            <a:ext cx="8596440" cy="1320480"/>
          </a:xfrm>
          <a:prstGeom prst="rect">
            <a:avLst/>
          </a:prstGeom>
          <a:noFill/>
          <a:ln w="0">
            <a:noFill/>
          </a:ln>
        </p:spPr>
        <p:txBody>
          <a:bodyPr lIns="0" tIns="0" rIns="0" bIns="0" anchor="ctr">
            <a:noAutofit/>
          </a:bodyPr>
          <a:lstStyle/>
          <a:p>
            <a:endParaRPr lang="en-US" sz="1800" b="0" strike="noStrike" spc="-1">
              <a:solidFill>
                <a:srgbClr val="000000"/>
              </a:solidFill>
              <a:latin typeface="Trebuchet MS"/>
            </a:endParaRPr>
          </a:p>
        </p:txBody>
      </p:sp>
      <p:sp>
        <p:nvSpPr>
          <p:cNvPr id="132" name="PlaceHolder 2"/>
          <p:cNvSpPr>
            <a:spLocks noGrp="1"/>
          </p:cNvSpPr>
          <p:nvPr>
            <p:ph type="subTitle"/>
          </p:nvPr>
        </p:nvSpPr>
        <p:spPr>
          <a:xfrm>
            <a:off x="677160" y="2160720"/>
            <a:ext cx="8596440" cy="388044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4" name="PlaceHolder 3"/>
          <p:cNvSpPr>
            <a:spLocks noGrp="1"/>
          </p:cNvSpPr>
          <p:nvPr>
            <p:ph type="ftr" idx="8"/>
          </p:nvPr>
        </p:nvSpPr>
        <p:spPr/>
        <p:txBody>
          <a:bodyPr/>
          <a:lstStyle/>
          <a:p>
            <a:r>
              <a:t>Footer</a:t>
            </a:r>
          </a:p>
        </p:txBody>
      </p:sp>
      <p:sp>
        <p:nvSpPr>
          <p:cNvPr id="5" name="PlaceHolder 4"/>
          <p:cNvSpPr>
            <a:spLocks noGrp="1"/>
          </p:cNvSpPr>
          <p:nvPr>
            <p:ph type="sldNum" idx="9"/>
          </p:nvPr>
        </p:nvSpPr>
        <p:spPr/>
        <p:txBody>
          <a:bodyPr/>
          <a:lstStyle/>
          <a:p>
            <a:fld id="{9E116479-27EB-45F7-865A-A668C144732D}" type="slidenum">
              <a:t>‹nº›</a:t>
            </a:fld>
            <a:endParaRPr/>
          </a:p>
        </p:txBody>
      </p:sp>
      <p:sp>
        <p:nvSpPr>
          <p:cNvPr id="6" name="PlaceHolder 5"/>
          <p:cNvSpPr>
            <a:spLocks noGrp="1"/>
          </p:cNvSpPr>
          <p:nvPr>
            <p:ph type="dt" idx="7"/>
          </p:nvPr>
        </p:nvSpPr>
        <p:spPr/>
        <p:txBody>
          <a:body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33" name="PlaceHolder 1"/>
          <p:cNvSpPr>
            <a:spLocks noGrp="1"/>
          </p:cNvSpPr>
          <p:nvPr>
            <p:ph type="title"/>
          </p:nvPr>
        </p:nvSpPr>
        <p:spPr>
          <a:xfrm>
            <a:off x="677160" y="609480"/>
            <a:ext cx="8596440" cy="1320480"/>
          </a:xfrm>
          <a:prstGeom prst="rect">
            <a:avLst/>
          </a:prstGeom>
          <a:noFill/>
          <a:ln w="0">
            <a:noFill/>
          </a:ln>
        </p:spPr>
        <p:txBody>
          <a:bodyPr lIns="0" tIns="0" rIns="0" bIns="0" anchor="ctr">
            <a:noAutofit/>
          </a:bodyPr>
          <a:lstStyle/>
          <a:p>
            <a:endParaRPr lang="en-US" sz="1800" b="0" strike="noStrike" spc="-1">
              <a:solidFill>
                <a:srgbClr val="000000"/>
              </a:solidFill>
              <a:latin typeface="Trebuchet MS"/>
            </a:endParaRPr>
          </a:p>
        </p:txBody>
      </p:sp>
      <p:sp>
        <p:nvSpPr>
          <p:cNvPr id="134" name="PlaceHolder 2"/>
          <p:cNvSpPr>
            <a:spLocks noGrp="1"/>
          </p:cNvSpPr>
          <p:nvPr>
            <p:ph/>
          </p:nvPr>
        </p:nvSpPr>
        <p:spPr>
          <a:xfrm>
            <a:off x="677160" y="2160720"/>
            <a:ext cx="8596440" cy="388044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4" name="PlaceHolder 3"/>
          <p:cNvSpPr>
            <a:spLocks noGrp="1"/>
          </p:cNvSpPr>
          <p:nvPr>
            <p:ph type="ftr" idx="8"/>
          </p:nvPr>
        </p:nvSpPr>
        <p:spPr/>
        <p:txBody>
          <a:bodyPr/>
          <a:lstStyle/>
          <a:p>
            <a:r>
              <a:t>Footer</a:t>
            </a:r>
          </a:p>
        </p:txBody>
      </p:sp>
      <p:sp>
        <p:nvSpPr>
          <p:cNvPr id="5" name="PlaceHolder 4"/>
          <p:cNvSpPr>
            <a:spLocks noGrp="1"/>
          </p:cNvSpPr>
          <p:nvPr>
            <p:ph type="sldNum" idx="9"/>
          </p:nvPr>
        </p:nvSpPr>
        <p:spPr/>
        <p:txBody>
          <a:bodyPr/>
          <a:lstStyle/>
          <a:p>
            <a:fld id="{A8592223-21C6-4AD8-BCD5-36952F744B2A}" type="slidenum">
              <a:t>‹nº›</a:t>
            </a:fld>
            <a:endParaRPr/>
          </a:p>
        </p:txBody>
      </p:sp>
      <p:sp>
        <p:nvSpPr>
          <p:cNvPr id="6" name="PlaceHolder 5"/>
          <p:cNvSpPr>
            <a:spLocks noGrp="1"/>
          </p:cNvSpPr>
          <p:nvPr>
            <p:ph type="dt" idx="7"/>
          </p:nvPr>
        </p:nvSpPr>
        <p:spPr/>
        <p:txBody>
          <a:body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35" name="PlaceHolder 1"/>
          <p:cNvSpPr>
            <a:spLocks noGrp="1"/>
          </p:cNvSpPr>
          <p:nvPr>
            <p:ph type="title"/>
          </p:nvPr>
        </p:nvSpPr>
        <p:spPr>
          <a:xfrm>
            <a:off x="677160" y="609480"/>
            <a:ext cx="8596440" cy="1320480"/>
          </a:xfrm>
          <a:prstGeom prst="rect">
            <a:avLst/>
          </a:prstGeom>
          <a:noFill/>
          <a:ln w="0">
            <a:noFill/>
          </a:ln>
        </p:spPr>
        <p:txBody>
          <a:bodyPr lIns="0" tIns="0" rIns="0" bIns="0" anchor="ctr">
            <a:noAutofit/>
          </a:bodyPr>
          <a:lstStyle/>
          <a:p>
            <a:endParaRPr lang="en-US" sz="1800" b="0" strike="noStrike" spc="-1">
              <a:solidFill>
                <a:srgbClr val="000000"/>
              </a:solidFill>
              <a:latin typeface="Trebuchet MS"/>
            </a:endParaRPr>
          </a:p>
        </p:txBody>
      </p:sp>
      <p:sp>
        <p:nvSpPr>
          <p:cNvPr id="136" name="PlaceHolder 2"/>
          <p:cNvSpPr>
            <a:spLocks noGrp="1"/>
          </p:cNvSpPr>
          <p:nvPr>
            <p:ph/>
          </p:nvPr>
        </p:nvSpPr>
        <p:spPr>
          <a:xfrm>
            <a:off x="677160" y="2160720"/>
            <a:ext cx="4194720" cy="388044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137" name="PlaceHolder 3"/>
          <p:cNvSpPr>
            <a:spLocks noGrp="1"/>
          </p:cNvSpPr>
          <p:nvPr>
            <p:ph/>
          </p:nvPr>
        </p:nvSpPr>
        <p:spPr>
          <a:xfrm>
            <a:off x="5082120" y="2160720"/>
            <a:ext cx="4194720" cy="388044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5" name="PlaceHolder 4"/>
          <p:cNvSpPr>
            <a:spLocks noGrp="1"/>
          </p:cNvSpPr>
          <p:nvPr>
            <p:ph type="ftr" idx="8"/>
          </p:nvPr>
        </p:nvSpPr>
        <p:spPr/>
        <p:txBody>
          <a:bodyPr/>
          <a:lstStyle/>
          <a:p>
            <a:r>
              <a:t>Footer</a:t>
            </a:r>
          </a:p>
        </p:txBody>
      </p:sp>
      <p:sp>
        <p:nvSpPr>
          <p:cNvPr id="6" name="PlaceHolder 5"/>
          <p:cNvSpPr>
            <a:spLocks noGrp="1"/>
          </p:cNvSpPr>
          <p:nvPr>
            <p:ph type="sldNum" idx="9"/>
          </p:nvPr>
        </p:nvSpPr>
        <p:spPr/>
        <p:txBody>
          <a:bodyPr/>
          <a:lstStyle/>
          <a:p>
            <a:fld id="{8496B4EC-174A-458A-97D6-A47488653ED1}" type="slidenum">
              <a:t>‹nº›</a:t>
            </a:fld>
            <a:endParaRPr/>
          </a:p>
        </p:txBody>
      </p:sp>
      <p:sp>
        <p:nvSpPr>
          <p:cNvPr id="7" name="PlaceHolder 6"/>
          <p:cNvSpPr>
            <a:spLocks noGrp="1"/>
          </p:cNvSpPr>
          <p:nvPr>
            <p:ph type="dt" idx="7"/>
          </p:nvPr>
        </p:nvSpPr>
        <p:spPr/>
        <p:txBody>
          <a:body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8" name="PlaceHolder 1"/>
          <p:cNvSpPr>
            <a:spLocks noGrp="1"/>
          </p:cNvSpPr>
          <p:nvPr>
            <p:ph type="title"/>
          </p:nvPr>
        </p:nvSpPr>
        <p:spPr>
          <a:xfrm>
            <a:off x="677160" y="609480"/>
            <a:ext cx="8596440" cy="1320480"/>
          </a:xfrm>
          <a:prstGeom prst="rect">
            <a:avLst/>
          </a:prstGeom>
          <a:noFill/>
          <a:ln w="0">
            <a:noFill/>
          </a:ln>
        </p:spPr>
        <p:txBody>
          <a:bodyPr lIns="0" tIns="0" rIns="0" bIns="0" anchor="ctr">
            <a:noAutofit/>
          </a:bodyPr>
          <a:lstStyle/>
          <a:p>
            <a:endParaRPr lang="en-US" sz="1800" b="0" strike="noStrike" spc="-1">
              <a:solidFill>
                <a:srgbClr val="000000"/>
              </a:solidFill>
              <a:latin typeface="Trebuchet MS"/>
            </a:endParaRPr>
          </a:p>
        </p:txBody>
      </p:sp>
      <p:sp>
        <p:nvSpPr>
          <p:cNvPr id="3" name="PlaceHolder 2"/>
          <p:cNvSpPr>
            <a:spLocks noGrp="1"/>
          </p:cNvSpPr>
          <p:nvPr>
            <p:ph type="ftr" idx="8"/>
          </p:nvPr>
        </p:nvSpPr>
        <p:spPr/>
        <p:txBody>
          <a:bodyPr/>
          <a:lstStyle/>
          <a:p>
            <a:r>
              <a:t>Footer</a:t>
            </a:r>
          </a:p>
        </p:txBody>
      </p:sp>
      <p:sp>
        <p:nvSpPr>
          <p:cNvPr id="4" name="PlaceHolder 3"/>
          <p:cNvSpPr>
            <a:spLocks noGrp="1"/>
          </p:cNvSpPr>
          <p:nvPr>
            <p:ph type="sldNum" idx="9"/>
          </p:nvPr>
        </p:nvSpPr>
        <p:spPr/>
        <p:txBody>
          <a:bodyPr/>
          <a:lstStyle/>
          <a:p>
            <a:fld id="{F994D31C-FCCD-4E70-B770-07DE63DBC03F}" type="slidenum">
              <a:t>‹nº›</a:t>
            </a:fld>
            <a:endParaRPr/>
          </a:p>
        </p:txBody>
      </p:sp>
      <p:sp>
        <p:nvSpPr>
          <p:cNvPr id="5" name="PlaceHolder 4"/>
          <p:cNvSpPr>
            <a:spLocks noGrp="1"/>
          </p:cNvSpPr>
          <p:nvPr>
            <p:ph type="dt" idx="7"/>
          </p:nvPr>
        </p:nvSpPr>
        <p:spPr/>
        <p:txBody>
          <a:body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677160" y="609480"/>
            <a:ext cx="8596440" cy="1320480"/>
          </a:xfrm>
          <a:prstGeom prst="rect">
            <a:avLst/>
          </a:prstGeom>
          <a:noFill/>
          <a:ln w="0">
            <a:noFill/>
          </a:ln>
        </p:spPr>
        <p:txBody>
          <a:bodyPr lIns="0" tIns="0" rIns="0" bIns="0" anchor="ctr">
            <a:noAutofit/>
          </a:bodyPr>
          <a:lstStyle/>
          <a:p>
            <a:endParaRPr lang="en-US" sz="1800" b="0" strike="noStrike" spc="-1">
              <a:solidFill>
                <a:srgbClr val="000000"/>
              </a:solidFill>
              <a:latin typeface="Trebuchet MS"/>
            </a:endParaRPr>
          </a:p>
        </p:txBody>
      </p:sp>
      <p:sp>
        <p:nvSpPr>
          <p:cNvPr id="30" name="PlaceHolder 2"/>
          <p:cNvSpPr>
            <a:spLocks noGrp="1"/>
          </p:cNvSpPr>
          <p:nvPr>
            <p:ph/>
          </p:nvPr>
        </p:nvSpPr>
        <p:spPr>
          <a:xfrm>
            <a:off x="677160" y="2160720"/>
            <a:ext cx="8596440" cy="388044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4" name="PlaceHolder 3"/>
          <p:cNvSpPr>
            <a:spLocks noGrp="1"/>
          </p:cNvSpPr>
          <p:nvPr>
            <p:ph type="ftr" idx="2"/>
          </p:nvPr>
        </p:nvSpPr>
        <p:spPr/>
        <p:txBody>
          <a:bodyPr/>
          <a:lstStyle/>
          <a:p>
            <a:r>
              <a:t>Footer</a:t>
            </a:r>
          </a:p>
        </p:txBody>
      </p:sp>
      <p:sp>
        <p:nvSpPr>
          <p:cNvPr id="5" name="PlaceHolder 4"/>
          <p:cNvSpPr>
            <a:spLocks noGrp="1"/>
          </p:cNvSpPr>
          <p:nvPr>
            <p:ph type="sldNum" idx="3"/>
          </p:nvPr>
        </p:nvSpPr>
        <p:spPr/>
        <p:txBody>
          <a:bodyPr/>
          <a:lstStyle/>
          <a:p>
            <a:fld id="{3C2DCC9B-A40C-4CF1-8A94-7F629696170D}" type="slidenum">
              <a:t>‹nº›</a:t>
            </a:fld>
            <a:endParaRPr/>
          </a:p>
        </p:txBody>
      </p:sp>
      <p:sp>
        <p:nvSpPr>
          <p:cNvPr id="6" name="PlaceHolder 5"/>
          <p:cNvSpPr>
            <a:spLocks noGrp="1"/>
          </p:cNvSpPr>
          <p:nvPr>
            <p:ph type="dt" idx="1"/>
          </p:nvPr>
        </p:nvSpPr>
        <p:spPr/>
        <p:txBody>
          <a:body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9" name="PlaceHolder 1"/>
          <p:cNvSpPr>
            <a:spLocks noGrp="1"/>
          </p:cNvSpPr>
          <p:nvPr>
            <p:ph type="subTitle"/>
          </p:nvPr>
        </p:nvSpPr>
        <p:spPr>
          <a:xfrm>
            <a:off x="677160" y="609480"/>
            <a:ext cx="8596440" cy="612216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3" name="PlaceHolder 2"/>
          <p:cNvSpPr>
            <a:spLocks noGrp="1"/>
          </p:cNvSpPr>
          <p:nvPr>
            <p:ph type="ftr" idx="8"/>
          </p:nvPr>
        </p:nvSpPr>
        <p:spPr/>
        <p:txBody>
          <a:bodyPr/>
          <a:lstStyle/>
          <a:p>
            <a:r>
              <a:t>Footer</a:t>
            </a:r>
          </a:p>
        </p:txBody>
      </p:sp>
      <p:sp>
        <p:nvSpPr>
          <p:cNvPr id="4" name="PlaceHolder 3"/>
          <p:cNvSpPr>
            <a:spLocks noGrp="1"/>
          </p:cNvSpPr>
          <p:nvPr>
            <p:ph type="sldNum" idx="9"/>
          </p:nvPr>
        </p:nvSpPr>
        <p:spPr/>
        <p:txBody>
          <a:bodyPr/>
          <a:lstStyle/>
          <a:p>
            <a:fld id="{13801A21-EE39-4676-B7E7-77B284C8C0ED}" type="slidenum">
              <a:t>‹nº›</a:t>
            </a:fld>
            <a:endParaRPr/>
          </a:p>
        </p:txBody>
      </p:sp>
      <p:sp>
        <p:nvSpPr>
          <p:cNvPr id="5" name="PlaceHolder 4"/>
          <p:cNvSpPr>
            <a:spLocks noGrp="1"/>
          </p:cNvSpPr>
          <p:nvPr>
            <p:ph type="dt" idx="7"/>
          </p:nvPr>
        </p:nvSpPr>
        <p:spPr/>
        <p:txBody>
          <a:body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0" name="PlaceHolder 1"/>
          <p:cNvSpPr>
            <a:spLocks noGrp="1"/>
          </p:cNvSpPr>
          <p:nvPr>
            <p:ph type="title"/>
          </p:nvPr>
        </p:nvSpPr>
        <p:spPr>
          <a:xfrm>
            <a:off x="677160" y="609480"/>
            <a:ext cx="8596440" cy="1320480"/>
          </a:xfrm>
          <a:prstGeom prst="rect">
            <a:avLst/>
          </a:prstGeom>
          <a:noFill/>
          <a:ln w="0">
            <a:noFill/>
          </a:ln>
        </p:spPr>
        <p:txBody>
          <a:bodyPr lIns="0" tIns="0" rIns="0" bIns="0" anchor="ctr">
            <a:noAutofit/>
          </a:bodyPr>
          <a:lstStyle/>
          <a:p>
            <a:endParaRPr lang="en-US" sz="1800" b="0" strike="noStrike" spc="-1">
              <a:solidFill>
                <a:srgbClr val="000000"/>
              </a:solidFill>
              <a:latin typeface="Trebuchet MS"/>
            </a:endParaRPr>
          </a:p>
        </p:txBody>
      </p:sp>
      <p:sp>
        <p:nvSpPr>
          <p:cNvPr id="141" name="PlaceHolder 2"/>
          <p:cNvSpPr>
            <a:spLocks noGrp="1"/>
          </p:cNvSpPr>
          <p:nvPr>
            <p:ph/>
          </p:nvPr>
        </p:nvSpPr>
        <p:spPr>
          <a:xfrm>
            <a:off x="677160" y="2160720"/>
            <a:ext cx="419472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142" name="PlaceHolder 3"/>
          <p:cNvSpPr>
            <a:spLocks noGrp="1"/>
          </p:cNvSpPr>
          <p:nvPr>
            <p:ph/>
          </p:nvPr>
        </p:nvSpPr>
        <p:spPr>
          <a:xfrm>
            <a:off x="5082120" y="2160720"/>
            <a:ext cx="4194720" cy="388044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143" name="PlaceHolder 4"/>
          <p:cNvSpPr>
            <a:spLocks noGrp="1"/>
          </p:cNvSpPr>
          <p:nvPr>
            <p:ph/>
          </p:nvPr>
        </p:nvSpPr>
        <p:spPr>
          <a:xfrm>
            <a:off x="677160" y="4187520"/>
            <a:ext cx="419472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6" name="PlaceHolder 5"/>
          <p:cNvSpPr>
            <a:spLocks noGrp="1"/>
          </p:cNvSpPr>
          <p:nvPr>
            <p:ph type="ftr" idx="8"/>
          </p:nvPr>
        </p:nvSpPr>
        <p:spPr/>
        <p:txBody>
          <a:bodyPr/>
          <a:lstStyle/>
          <a:p>
            <a:r>
              <a:t>Footer</a:t>
            </a:r>
          </a:p>
        </p:txBody>
      </p:sp>
      <p:sp>
        <p:nvSpPr>
          <p:cNvPr id="7" name="PlaceHolder 6"/>
          <p:cNvSpPr>
            <a:spLocks noGrp="1"/>
          </p:cNvSpPr>
          <p:nvPr>
            <p:ph type="sldNum" idx="9"/>
          </p:nvPr>
        </p:nvSpPr>
        <p:spPr/>
        <p:txBody>
          <a:bodyPr/>
          <a:lstStyle/>
          <a:p>
            <a:fld id="{0A3E4499-B9E7-46D1-87CF-5090D4350A10}" type="slidenum">
              <a:t>‹nº›</a:t>
            </a:fld>
            <a:endParaRPr/>
          </a:p>
        </p:txBody>
      </p:sp>
      <p:sp>
        <p:nvSpPr>
          <p:cNvPr id="8" name="PlaceHolder 7"/>
          <p:cNvSpPr>
            <a:spLocks noGrp="1"/>
          </p:cNvSpPr>
          <p:nvPr>
            <p:ph type="dt" idx="7"/>
          </p:nvPr>
        </p:nvSpPr>
        <p:spPr/>
        <p:txBody>
          <a:body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44" name="PlaceHolder 1"/>
          <p:cNvSpPr>
            <a:spLocks noGrp="1"/>
          </p:cNvSpPr>
          <p:nvPr>
            <p:ph type="title"/>
          </p:nvPr>
        </p:nvSpPr>
        <p:spPr>
          <a:xfrm>
            <a:off x="677160" y="609480"/>
            <a:ext cx="8596440" cy="1320480"/>
          </a:xfrm>
          <a:prstGeom prst="rect">
            <a:avLst/>
          </a:prstGeom>
          <a:noFill/>
          <a:ln w="0">
            <a:noFill/>
          </a:ln>
        </p:spPr>
        <p:txBody>
          <a:bodyPr lIns="0" tIns="0" rIns="0" bIns="0" anchor="ctr">
            <a:noAutofit/>
          </a:bodyPr>
          <a:lstStyle/>
          <a:p>
            <a:endParaRPr lang="en-US" sz="1800" b="0" strike="noStrike" spc="-1">
              <a:solidFill>
                <a:srgbClr val="000000"/>
              </a:solidFill>
              <a:latin typeface="Trebuchet MS"/>
            </a:endParaRPr>
          </a:p>
        </p:txBody>
      </p:sp>
      <p:sp>
        <p:nvSpPr>
          <p:cNvPr id="145" name="PlaceHolder 2"/>
          <p:cNvSpPr>
            <a:spLocks noGrp="1"/>
          </p:cNvSpPr>
          <p:nvPr>
            <p:ph/>
          </p:nvPr>
        </p:nvSpPr>
        <p:spPr>
          <a:xfrm>
            <a:off x="677160" y="2160720"/>
            <a:ext cx="4194720" cy="388044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146" name="PlaceHolder 3"/>
          <p:cNvSpPr>
            <a:spLocks noGrp="1"/>
          </p:cNvSpPr>
          <p:nvPr>
            <p:ph/>
          </p:nvPr>
        </p:nvSpPr>
        <p:spPr>
          <a:xfrm>
            <a:off x="5082120" y="2160720"/>
            <a:ext cx="419472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147" name="PlaceHolder 4"/>
          <p:cNvSpPr>
            <a:spLocks noGrp="1"/>
          </p:cNvSpPr>
          <p:nvPr>
            <p:ph/>
          </p:nvPr>
        </p:nvSpPr>
        <p:spPr>
          <a:xfrm>
            <a:off x="5082120" y="4187520"/>
            <a:ext cx="419472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6" name="PlaceHolder 5"/>
          <p:cNvSpPr>
            <a:spLocks noGrp="1"/>
          </p:cNvSpPr>
          <p:nvPr>
            <p:ph type="ftr" idx="8"/>
          </p:nvPr>
        </p:nvSpPr>
        <p:spPr/>
        <p:txBody>
          <a:bodyPr/>
          <a:lstStyle/>
          <a:p>
            <a:r>
              <a:t>Footer</a:t>
            </a:r>
          </a:p>
        </p:txBody>
      </p:sp>
      <p:sp>
        <p:nvSpPr>
          <p:cNvPr id="7" name="PlaceHolder 6"/>
          <p:cNvSpPr>
            <a:spLocks noGrp="1"/>
          </p:cNvSpPr>
          <p:nvPr>
            <p:ph type="sldNum" idx="9"/>
          </p:nvPr>
        </p:nvSpPr>
        <p:spPr/>
        <p:txBody>
          <a:bodyPr/>
          <a:lstStyle/>
          <a:p>
            <a:fld id="{7AA84703-84C9-4A52-ACFE-C90488A078EC}" type="slidenum">
              <a:t>‹nº›</a:t>
            </a:fld>
            <a:endParaRPr/>
          </a:p>
        </p:txBody>
      </p:sp>
      <p:sp>
        <p:nvSpPr>
          <p:cNvPr id="8" name="PlaceHolder 7"/>
          <p:cNvSpPr>
            <a:spLocks noGrp="1"/>
          </p:cNvSpPr>
          <p:nvPr>
            <p:ph type="dt" idx="7"/>
          </p:nvPr>
        </p:nvSpPr>
        <p:spPr/>
        <p:txBody>
          <a:bodyPr/>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48" name="PlaceHolder 1"/>
          <p:cNvSpPr>
            <a:spLocks noGrp="1"/>
          </p:cNvSpPr>
          <p:nvPr>
            <p:ph type="title"/>
          </p:nvPr>
        </p:nvSpPr>
        <p:spPr>
          <a:xfrm>
            <a:off x="677160" y="609480"/>
            <a:ext cx="8596440" cy="1320480"/>
          </a:xfrm>
          <a:prstGeom prst="rect">
            <a:avLst/>
          </a:prstGeom>
          <a:noFill/>
          <a:ln w="0">
            <a:noFill/>
          </a:ln>
        </p:spPr>
        <p:txBody>
          <a:bodyPr lIns="0" tIns="0" rIns="0" bIns="0" anchor="ctr">
            <a:noAutofit/>
          </a:bodyPr>
          <a:lstStyle/>
          <a:p>
            <a:endParaRPr lang="en-US" sz="1800" b="0" strike="noStrike" spc="-1">
              <a:solidFill>
                <a:srgbClr val="000000"/>
              </a:solidFill>
              <a:latin typeface="Trebuchet MS"/>
            </a:endParaRPr>
          </a:p>
        </p:txBody>
      </p:sp>
      <p:sp>
        <p:nvSpPr>
          <p:cNvPr id="149" name="PlaceHolder 2"/>
          <p:cNvSpPr>
            <a:spLocks noGrp="1"/>
          </p:cNvSpPr>
          <p:nvPr>
            <p:ph/>
          </p:nvPr>
        </p:nvSpPr>
        <p:spPr>
          <a:xfrm>
            <a:off x="677160" y="2160720"/>
            <a:ext cx="419472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150" name="PlaceHolder 3"/>
          <p:cNvSpPr>
            <a:spLocks noGrp="1"/>
          </p:cNvSpPr>
          <p:nvPr>
            <p:ph/>
          </p:nvPr>
        </p:nvSpPr>
        <p:spPr>
          <a:xfrm>
            <a:off x="5082120" y="2160720"/>
            <a:ext cx="419472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151" name="PlaceHolder 4"/>
          <p:cNvSpPr>
            <a:spLocks noGrp="1"/>
          </p:cNvSpPr>
          <p:nvPr>
            <p:ph/>
          </p:nvPr>
        </p:nvSpPr>
        <p:spPr>
          <a:xfrm>
            <a:off x="677160" y="4187520"/>
            <a:ext cx="859644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6" name="PlaceHolder 5"/>
          <p:cNvSpPr>
            <a:spLocks noGrp="1"/>
          </p:cNvSpPr>
          <p:nvPr>
            <p:ph type="ftr" idx="8"/>
          </p:nvPr>
        </p:nvSpPr>
        <p:spPr/>
        <p:txBody>
          <a:bodyPr/>
          <a:lstStyle/>
          <a:p>
            <a:r>
              <a:t>Footer</a:t>
            </a:r>
          </a:p>
        </p:txBody>
      </p:sp>
      <p:sp>
        <p:nvSpPr>
          <p:cNvPr id="7" name="PlaceHolder 6"/>
          <p:cNvSpPr>
            <a:spLocks noGrp="1"/>
          </p:cNvSpPr>
          <p:nvPr>
            <p:ph type="sldNum" idx="9"/>
          </p:nvPr>
        </p:nvSpPr>
        <p:spPr/>
        <p:txBody>
          <a:bodyPr/>
          <a:lstStyle/>
          <a:p>
            <a:fld id="{7829D494-3BD1-4EFE-B673-6108AE75611A}" type="slidenum">
              <a:t>‹nº›</a:t>
            </a:fld>
            <a:endParaRPr/>
          </a:p>
        </p:txBody>
      </p:sp>
      <p:sp>
        <p:nvSpPr>
          <p:cNvPr id="8" name="PlaceHolder 7"/>
          <p:cNvSpPr>
            <a:spLocks noGrp="1"/>
          </p:cNvSpPr>
          <p:nvPr>
            <p:ph type="dt" idx="7"/>
          </p:nvPr>
        </p:nvSpPr>
        <p:spPr/>
        <p:txBody>
          <a:bodyPr/>
          <a:lstStyle/>
          <a:p>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52" name="PlaceHolder 1"/>
          <p:cNvSpPr>
            <a:spLocks noGrp="1"/>
          </p:cNvSpPr>
          <p:nvPr>
            <p:ph type="title"/>
          </p:nvPr>
        </p:nvSpPr>
        <p:spPr>
          <a:xfrm>
            <a:off x="677160" y="609480"/>
            <a:ext cx="8596440" cy="1320480"/>
          </a:xfrm>
          <a:prstGeom prst="rect">
            <a:avLst/>
          </a:prstGeom>
          <a:noFill/>
          <a:ln w="0">
            <a:noFill/>
          </a:ln>
        </p:spPr>
        <p:txBody>
          <a:bodyPr lIns="0" tIns="0" rIns="0" bIns="0" anchor="ctr">
            <a:noAutofit/>
          </a:bodyPr>
          <a:lstStyle/>
          <a:p>
            <a:endParaRPr lang="en-US" sz="1800" b="0" strike="noStrike" spc="-1">
              <a:solidFill>
                <a:srgbClr val="000000"/>
              </a:solidFill>
              <a:latin typeface="Trebuchet MS"/>
            </a:endParaRPr>
          </a:p>
        </p:txBody>
      </p:sp>
      <p:sp>
        <p:nvSpPr>
          <p:cNvPr id="153" name="PlaceHolder 2"/>
          <p:cNvSpPr>
            <a:spLocks noGrp="1"/>
          </p:cNvSpPr>
          <p:nvPr>
            <p:ph/>
          </p:nvPr>
        </p:nvSpPr>
        <p:spPr>
          <a:xfrm>
            <a:off x="677160" y="2160720"/>
            <a:ext cx="859644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154" name="PlaceHolder 3"/>
          <p:cNvSpPr>
            <a:spLocks noGrp="1"/>
          </p:cNvSpPr>
          <p:nvPr>
            <p:ph/>
          </p:nvPr>
        </p:nvSpPr>
        <p:spPr>
          <a:xfrm>
            <a:off x="677160" y="4187520"/>
            <a:ext cx="859644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5" name="PlaceHolder 4"/>
          <p:cNvSpPr>
            <a:spLocks noGrp="1"/>
          </p:cNvSpPr>
          <p:nvPr>
            <p:ph type="ftr" idx="8"/>
          </p:nvPr>
        </p:nvSpPr>
        <p:spPr/>
        <p:txBody>
          <a:bodyPr/>
          <a:lstStyle/>
          <a:p>
            <a:r>
              <a:t>Footer</a:t>
            </a:r>
          </a:p>
        </p:txBody>
      </p:sp>
      <p:sp>
        <p:nvSpPr>
          <p:cNvPr id="6" name="PlaceHolder 5"/>
          <p:cNvSpPr>
            <a:spLocks noGrp="1"/>
          </p:cNvSpPr>
          <p:nvPr>
            <p:ph type="sldNum" idx="9"/>
          </p:nvPr>
        </p:nvSpPr>
        <p:spPr/>
        <p:txBody>
          <a:bodyPr/>
          <a:lstStyle/>
          <a:p>
            <a:fld id="{88CB1AEE-744B-428E-B664-23C764AA173B}" type="slidenum">
              <a:t>‹nº›</a:t>
            </a:fld>
            <a:endParaRPr/>
          </a:p>
        </p:txBody>
      </p:sp>
      <p:sp>
        <p:nvSpPr>
          <p:cNvPr id="7" name="PlaceHolder 6"/>
          <p:cNvSpPr>
            <a:spLocks noGrp="1"/>
          </p:cNvSpPr>
          <p:nvPr>
            <p:ph type="dt" idx="7"/>
          </p:nvPr>
        </p:nvSpPr>
        <p:spPr/>
        <p:txBody>
          <a:bodyPr/>
          <a:lstStyle/>
          <a:p>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55" name="PlaceHolder 1"/>
          <p:cNvSpPr>
            <a:spLocks noGrp="1"/>
          </p:cNvSpPr>
          <p:nvPr>
            <p:ph type="title"/>
          </p:nvPr>
        </p:nvSpPr>
        <p:spPr>
          <a:xfrm>
            <a:off x="677160" y="609480"/>
            <a:ext cx="8596440" cy="1320480"/>
          </a:xfrm>
          <a:prstGeom prst="rect">
            <a:avLst/>
          </a:prstGeom>
          <a:noFill/>
          <a:ln w="0">
            <a:noFill/>
          </a:ln>
        </p:spPr>
        <p:txBody>
          <a:bodyPr lIns="0" tIns="0" rIns="0" bIns="0" anchor="ctr">
            <a:noAutofit/>
          </a:bodyPr>
          <a:lstStyle/>
          <a:p>
            <a:endParaRPr lang="en-US" sz="1800" b="0" strike="noStrike" spc="-1">
              <a:solidFill>
                <a:srgbClr val="000000"/>
              </a:solidFill>
              <a:latin typeface="Trebuchet MS"/>
            </a:endParaRPr>
          </a:p>
        </p:txBody>
      </p:sp>
      <p:sp>
        <p:nvSpPr>
          <p:cNvPr id="156" name="PlaceHolder 2"/>
          <p:cNvSpPr>
            <a:spLocks noGrp="1"/>
          </p:cNvSpPr>
          <p:nvPr>
            <p:ph/>
          </p:nvPr>
        </p:nvSpPr>
        <p:spPr>
          <a:xfrm>
            <a:off x="677160" y="2160720"/>
            <a:ext cx="419472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157" name="PlaceHolder 3"/>
          <p:cNvSpPr>
            <a:spLocks noGrp="1"/>
          </p:cNvSpPr>
          <p:nvPr>
            <p:ph/>
          </p:nvPr>
        </p:nvSpPr>
        <p:spPr>
          <a:xfrm>
            <a:off x="5082120" y="2160720"/>
            <a:ext cx="419472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158" name="PlaceHolder 4"/>
          <p:cNvSpPr>
            <a:spLocks noGrp="1"/>
          </p:cNvSpPr>
          <p:nvPr>
            <p:ph/>
          </p:nvPr>
        </p:nvSpPr>
        <p:spPr>
          <a:xfrm>
            <a:off x="677160" y="4187520"/>
            <a:ext cx="419472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159" name="PlaceHolder 5"/>
          <p:cNvSpPr>
            <a:spLocks noGrp="1"/>
          </p:cNvSpPr>
          <p:nvPr>
            <p:ph/>
          </p:nvPr>
        </p:nvSpPr>
        <p:spPr>
          <a:xfrm>
            <a:off x="5082120" y="4187520"/>
            <a:ext cx="419472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7" name="PlaceHolder 6"/>
          <p:cNvSpPr>
            <a:spLocks noGrp="1"/>
          </p:cNvSpPr>
          <p:nvPr>
            <p:ph type="ftr" idx="8"/>
          </p:nvPr>
        </p:nvSpPr>
        <p:spPr/>
        <p:txBody>
          <a:bodyPr/>
          <a:lstStyle/>
          <a:p>
            <a:r>
              <a:t>Footer</a:t>
            </a:r>
          </a:p>
        </p:txBody>
      </p:sp>
      <p:sp>
        <p:nvSpPr>
          <p:cNvPr id="8" name="PlaceHolder 7"/>
          <p:cNvSpPr>
            <a:spLocks noGrp="1"/>
          </p:cNvSpPr>
          <p:nvPr>
            <p:ph type="sldNum" idx="9"/>
          </p:nvPr>
        </p:nvSpPr>
        <p:spPr/>
        <p:txBody>
          <a:bodyPr/>
          <a:lstStyle/>
          <a:p>
            <a:fld id="{C90103D2-64AD-4976-811A-F4E2FBA0CAF0}" type="slidenum">
              <a:t>‹nº›</a:t>
            </a:fld>
            <a:endParaRPr/>
          </a:p>
        </p:txBody>
      </p:sp>
      <p:sp>
        <p:nvSpPr>
          <p:cNvPr id="9" name="PlaceHolder 8"/>
          <p:cNvSpPr>
            <a:spLocks noGrp="1"/>
          </p:cNvSpPr>
          <p:nvPr>
            <p:ph type="dt" idx="7"/>
          </p:nvPr>
        </p:nvSpPr>
        <p:spPr/>
        <p:txBody>
          <a:bodyPr/>
          <a:lstStyle/>
          <a:p>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60" name="PlaceHolder 1"/>
          <p:cNvSpPr>
            <a:spLocks noGrp="1"/>
          </p:cNvSpPr>
          <p:nvPr>
            <p:ph type="title"/>
          </p:nvPr>
        </p:nvSpPr>
        <p:spPr>
          <a:xfrm>
            <a:off x="677160" y="609480"/>
            <a:ext cx="8596440" cy="1320480"/>
          </a:xfrm>
          <a:prstGeom prst="rect">
            <a:avLst/>
          </a:prstGeom>
          <a:noFill/>
          <a:ln w="0">
            <a:noFill/>
          </a:ln>
        </p:spPr>
        <p:txBody>
          <a:bodyPr lIns="0" tIns="0" rIns="0" bIns="0" anchor="ctr">
            <a:noAutofit/>
          </a:bodyPr>
          <a:lstStyle/>
          <a:p>
            <a:endParaRPr lang="en-US" sz="1800" b="0" strike="noStrike" spc="-1">
              <a:solidFill>
                <a:srgbClr val="000000"/>
              </a:solidFill>
              <a:latin typeface="Trebuchet MS"/>
            </a:endParaRPr>
          </a:p>
        </p:txBody>
      </p:sp>
      <p:sp>
        <p:nvSpPr>
          <p:cNvPr id="161" name="PlaceHolder 2"/>
          <p:cNvSpPr>
            <a:spLocks noGrp="1"/>
          </p:cNvSpPr>
          <p:nvPr>
            <p:ph/>
          </p:nvPr>
        </p:nvSpPr>
        <p:spPr>
          <a:xfrm>
            <a:off x="677160" y="2160720"/>
            <a:ext cx="276768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162" name="PlaceHolder 3"/>
          <p:cNvSpPr>
            <a:spLocks noGrp="1"/>
          </p:cNvSpPr>
          <p:nvPr>
            <p:ph/>
          </p:nvPr>
        </p:nvSpPr>
        <p:spPr>
          <a:xfrm>
            <a:off x="3583440" y="2160720"/>
            <a:ext cx="276768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163" name="PlaceHolder 4"/>
          <p:cNvSpPr>
            <a:spLocks noGrp="1"/>
          </p:cNvSpPr>
          <p:nvPr>
            <p:ph/>
          </p:nvPr>
        </p:nvSpPr>
        <p:spPr>
          <a:xfrm>
            <a:off x="6490080" y="2160720"/>
            <a:ext cx="276768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164" name="PlaceHolder 5"/>
          <p:cNvSpPr>
            <a:spLocks noGrp="1"/>
          </p:cNvSpPr>
          <p:nvPr>
            <p:ph/>
          </p:nvPr>
        </p:nvSpPr>
        <p:spPr>
          <a:xfrm>
            <a:off x="677160" y="4187520"/>
            <a:ext cx="276768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165" name="PlaceHolder 6"/>
          <p:cNvSpPr>
            <a:spLocks noGrp="1"/>
          </p:cNvSpPr>
          <p:nvPr>
            <p:ph/>
          </p:nvPr>
        </p:nvSpPr>
        <p:spPr>
          <a:xfrm>
            <a:off x="3583440" y="4187520"/>
            <a:ext cx="276768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166" name="PlaceHolder 7"/>
          <p:cNvSpPr>
            <a:spLocks noGrp="1"/>
          </p:cNvSpPr>
          <p:nvPr>
            <p:ph/>
          </p:nvPr>
        </p:nvSpPr>
        <p:spPr>
          <a:xfrm>
            <a:off x="6490080" y="4187520"/>
            <a:ext cx="276768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9" name="PlaceHolder 8"/>
          <p:cNvSpPr>
            <a:spLocks noGrp="1"/>
          </p:cNvSpPr>
          <p:nvPr>
            <p:ph type="ftr" idx="8"/>
          </p:nvPr>
        </p:nvSpPr>
        <p:spPr/>
        <p:txBody>
          <a:bodyPr/>
          <a:lstStyle/>
          <a:p>
            <a:r>
              <a:t>Footer</a:t>
            </a:r>
          </a:p>
        </p:txBody>
      </p:sp>
      <p:sp>
        <p:nvSpPr>
          <p:cNvPr id="10" name="PlaceHolder 9"/>
          <p:cNvSpPr>
            <a:spLocks noGrp="1"/>
          </p:cNvSpPr>
          <p:nvPr>
            <p:ph type="sldNum" idx="9"/>
          </p:nvPr>
        </p:nvSpPr>
        <p:spPr/>
        <p:txBody>
          <a:bodyPr/>
          <a:lstStyle/>
          <a:p>
            <a:fld id="{C39B0329-7781-477B-8A7F-11AB84BF8123}" type="slidenum">
              <a:t>‹nº›</a:t>
            </a:fld>
            <a:endParaRPr/>
          </a:p>
        </p:txBody>
      </p:sp>
      <p:sp>
        <p:nvSpPr>
          <p:cNvPr id="11" name="PlaceHolder 10"/>
          <p:cNvSpPr>
            <a:spLocks noGrp="1"/>
          </p:cNvSpPr>
          <p:nvPr>
            <p:ph type="dt" idx="7"/>
          </p:nvPr>
        </p:nvSpPr>
        <p:spPr/>
        <p:txBody>
          <a:bodyPr/>
          <a:lstStyle/>
          <a:p>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1"/>
          </p:nvPr>
        </p:nvSpPr>
        <p:spPr/>
        <p:txBody>
          <a:bodyPr/>
          <a:lstStyle/>
          <a:p>
            <a:r>
              <a:t>Footer</a:t>
            </a:r>
          </a:p>
        </p:txBody>
      </p:sp>
      <p:sp>
        <p:nvSpPr>
          <p:cNvPr id="3" name="PlaceHolder 2"/>
          <p:cNvSpPr>
            <a:spLocks noGrp="1"/>
          </p:cNvSpPr>
          <p:nvPr>
            <p:ph type="sldNum" idx="12"/>
          </p:nvPr>
        </p:nvSpPr>
        <p:spPr/>
        <p:txBody>
          <a:bodyPr/>
          <a:lstStyle/>
          <a:p>
            <a:fld id="{00D06969-D601-40F9-A8FA-43A8237754C2}" type="slidenum">
              <a:t>‹nº›</a:t>
            </a:fld>
            <a:endParaRPr/>
          </a:p>
        </p:txBody>
      </p:sp>
      <p:sp>
        <p:nvSpPr>
          <p:cNvPr id="4" name="PlaceHolder 3"/>
          <p:cNvSpPr>
            <a:spLocks noGrp="1"/>
          </p:cNvSpPr>
          <p:nvPr>
            <p:ph type="dt" idx="10"/>
          </p:nvPr>
        </p:nvSpPr>
        <p:spPr/>
        <p:txBody>
          <a:bodyPr/>
          <a:lstStyle/>
          <a:p>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83" name="PlaceHolder 1"/>
          <p:cNvSpPr>
            <a:spLocks noGrp="1"/>
          </p:cNvSpPr>
          <p:nvPr>
            <p:ph type="title"/>
          </p:nvPr>
        </p:nvSpPr>
        <p:spPr>
          <a:xfrm>
            <a:off x="677160" y="609480"/>
            <a:ext cx="8596440" cy="1320480"/>
          </a:xfrm>
          <a:prstGeom prst="rect">
            <a:avLst/>
          </a:prstGeom>
          <a:noFill/>
          <a:ln w="0">
            <a:noFill/>
          </a:ln>
        </p:spPr>
        <p:txBody>
          <a:bodyPr lIns="0" tIns="0" rIns="0" bIns="0" anchor="ctr">
            <a:noAutofit/>
          </a:bodyPr>
          <a:lstStyle/>
          <a:p>
            <a:endParaRPr lang="en-US" sz="1800" b="0" strike="noStrike" spc="-1">
              <a:solidFill>
                <a:srgbClr val="000000"/>
              </a:solidFill>
              <a:latin typeface="Trebuchet MS"/>
            </a:endParaRPr>
          </a:p>
        </p:txBody>
      </p:sp>
      <p:sp>
        <p:nvSpPr>
          <p:cNvPr id="184" name="PlaceHolder 2"/>
          <p:cNvSpPr>
            <a:spLocks noGrp="1"/>
          </p:cNvSpPr>
          <p:nvPr>
            <p:ph type="subTitle"/>
          </p:nvPr>
        </p:nvSpPr>
        <p:spPr>
          <a:xfrm>
            <a:off x="677160" y="2160720"/>
            <a:ext cx="8596440" cy="388044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4" name="PlaceHolder 3"/>
          <p:cNvSpPr>
            <a:spLocks noGrp="1"/>
          </p:cNvSpPr>
          <p:nvPr>
            <p:ph type="ftr" idx="11"/>
          </p:nvPr>
        </p:nvSpPr>
        <p:spPr/>
        <p:txBody>
          <a:bodyPr/>
          <a:lstStyle/>
          <a:p>
            <a:r>
              <a:t>Footer</a:t>
            </a:r>
          </a:p>
        </p:txBody>
      </p:sp>
      <p:sp>
        <p:nvSpPr>
          <p:cNvPr id="5" name="PlaceHolder 4"/>
          <p:cNvSpPr>
            <a:spLocks noGrp="1"/>
          </p:cNvSpPr>
          <p:nvPr>
            <p:ph type="sldNum" idx="12"/>
          </p:nvPr>
        </p:nvSpPr>
        <p:spPr/>
        <p:txBody>
          <a:bodyPr/>
          <a:lstStyle/>
          <a:p>
            <a:fld id="{32C64F13-9CE9-4793-9C1E-9B3B8A992CC6}" type="slidenum">
              <a:t>‹nº›</a:t>
            </a:fld>
            <a:endParaRPr/>
          </a:p>
        </p:txBody>
      </p:sp>
      <p:sp>
        <p:nvSpPr>
          <p:cNvPr id="6" name="PlaceHolder 5"/>
          <p:cNvSpPr>
            <a:spLocks noGrp="1"/>
          </p:cNvSpPr>
          <p:nvPr>
            <p:ph type="dt" idx="10"/>
          </p:nvPr>
        </p:nvSpPr>
        <p:spPr/>
        <p:txBody>
          <a:bodyPr/>
          <a:lstStyle/>
          <a:p>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85" name="PlaceHolder 1"/>
          <p:cNvSpPr>
            <a:spLocks noGrp="1"/>
          </p:cNvSpPr>
          <p:nvPr>
            <p:ph type="title"/>
          </p:nvPr>
        </p:nvSpPr>
        <p:spPr>
          <a:xfrm>
            <a:off x="677160" y="609480"/>
            <a:ext cx="8596440" cy="1320480"/>
          </a:xfrm>
          <a:prstGeom prst="rect">
            <a:avLst/>
          </a:prstGeom>
          <a:noFill/>
          <a:ln w="0">
            <a:noFill/>
          </a:ln>
        </p:spPr>
        <p:txBody>
          <a:bodyPr lIns="0" tIns="0" rIns="0" bIns="0" anchor="ctr">
            <a:noAutofit/>
          </a:bodyPr>
          <a:lstStyle/>
          <a:p>
            <a:endParaRPr lang="en-US" sz="1800" b="0" strike="noStrike" spc="-1">
              <a:solidFill>
                <a:srgbClr val="000000"/>
              </a:solidFill>
              <a:latin typeface="Trebuchet MS"/>
            </a:endParaRPr>
          </a:p>
        </p:txBody>
      </p:sp>
      <p:sp>
        <p:nvSpPr>
          <p:cNvPr id="186" name="PlaceHolder 2"/>
          <p:cNvSpPr>
            <a:spLocks noGrp="1"/>
          </p:cNvSpPr>
          <p:nvPr>
            <p:ph/>
          </p:nvPr>
        </p:nvSpPr>
        <p:spPr>
          <a:xfrm>
            <a:off x="677160" y="2160720"/>
            <a:ext cx="8596440" cy="388044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4" name="PlaceHolder 3"/>
          <p:cNvSpPr>
            <a:spLocks noGrp="1"/>
          </p:cNvSpPr>
          <p:nvPr>
            <p:ph type="ftr" idx="11"/>
          </p:nvPr>
        </p:nvSpPr>
        <p:spPr/>
        <p:txBody>
          <a:bodyPr/>
          <a:lstStyle/>
          <a:p>
            <a:r>
              <a:t>Footer</a:t>
            </a:r>
          </a:p>
        </p:txBody>
      </p:sp>
      <p:sp>
        <p:nvSpPr>
          <p:cNvPr id="5" name="PlaceHolder 4"/>
          <p:cNvSpPr>
            <a:spLocks noGrp="1"/>
          </p:cNvSpPr>
          <p:nvPr>
            <p:ph type="sldNum" idx="12"/>
          </p:nvPr>
        </p:nvSpPr>
        <p:spPr/>
        <p:txBody>
          <a:bodyPr/>
          <a:lstStyle/>
          <a:p>
            <a:fld id="{3D578B60-088B-49C1-B43D-958CDB02B412}" type="slidenum">
              <a:t>‹nº›</a:t>
            </a:fld>
            <a:endParaRPr/>
          </a:p>
        </p:txBody>
      </p:sp>
      <p:sp>
        <p:nvSpPr>
          <p:cNvPr id="6" name="PlaceHolder 5"/>
          <p:cNvSpPr>
            <a:spLocks noGrp="1"/>
          </p:cNvSpPr>
          <p:nvPr>
            <p:ph type="dt" idx="10"/>
          </p:nvPr>
        </p:nvSpPr>
        <p:spPr/>
        <p:txBody>
          <a:body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77160" y="609480"/>
            <a:ext cx="8596440" cy="1320480"/>
          </a:xfrm>
          <a:prstGeom prst="rect">
            <a:avLst/>
          </a:prstGeom>
          <a:noFill/>
          <a:ln w="0">
            <a:noFill/>
          </a:ln>
        </p:spPr>
        <p:txBody>
          <a:bodyPr lIns="0" tIns="0" rIns="0" bIns="0" anchor="ctr">
            <a:noAutofit/>
          </a:bodyPr>
          <a:lstStyle/>
          <a:p>
            <a:endParaRPr lang="en-US" sz="1800" b="0" strike="noStrike" spc="-1">
              <a:solidFill>
                <a:srgbClr val="000000"/>
              </a:solidFill>
              <a:latin typeface="Trebuchet MS"/>
            </a:endParaRPr>
          </a:p>
        </p:txBody>
      </p:sp>
      <p:sp>
        <p:nvSpPr>
          <p:cNvPr id="32" name="PlaceHolder 2"/>
          <p:cNvSpPr>
            <a:spLocks noGrp="1"/>
          </p:cNvSpPr>
          <p:nvPr>
            <p:ph/>
          </p:nvPr>
        </p:nvSpPr>
        <p:spPr>
          <a:xfrm>
            <a:off x="677160" y="2160720"/>
            <a:ext cx="4194720" cy="388044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33" name="PlaceHolder 3"/>
          <p:cNvSpPr>
            <a:spLocks noGrp="1"/>
          </p:cNvSpPr>
          <p:nvPr>
            <p:ph/>
          </p:nvPr>
        </p:nvSpPr>
        <p:spPr>
          <a:xfrm>
            <a:off x="5082120" y="2160720"/>
            <a:ext cx="4194720" cy="388044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5" name="PlaceHolder 4"/>
          <p:cNvSpPr>
            <a:spLocks noGrp="1"/>
          </p:cNvSpPr>
          <p:nvPr>
            <p:ph type="ftr" idx="2"/>
          </p:nvPr>
        </p:nvSpPr>
        <p:spPr/>
        <p:txBody>
          <a:bodyPr/>
          <a:lstStyle/>
          <a:p>
            <a:r>
              <a:t>Footer</a:t>
            </a:r>
          </a:p>
        </p:txBody>
      </p:sp>
      <p:sp>
        <p:nvSpPr>
          <p:cNvPr id="6" name="PlaceHolder 5"/>
          <p:cNvSpPr>
            <a:spLocks noGrp="1"/>
          </p:cNvSpPr>
          <p:nvPr>
            <p:ph type="sldNum" idx="3"/>
          </p:nvPr>
        </p:nvSpPr>
        <p:spPr/>
        <p:txBody>
          <a:bodyPr/>
          <a:lstStyle/>
          <a:p>
            <a:fld id="{28587699-F7AC-4D70-AF5D-063478271863}" type="slidenum">
              <a:t>‹nº›</a:t>
            </a:fld>
            <a:endParaRPr/>
          </a:p>
        </p:txBody>
      </p:sp>
      <p:sp>
        <p:nvSpPr>
          <p:cNvPr id="7" name="PlaceHolder 6"/>
          <p:cNvSpPr>
            <a:spLocks noGrp="1"/>
          </p:cNvSpPr>
          <p:nvPr>
            <p:ph type="dt" idx="1"/>
          </p:nvPr>
        </p:nvSpPr>
        <p:spPr/>
        <p:txBody>
          <a:bodyPr/>
          <a:lstStyle/>
          <a:p>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87" name="PlaceHolder 1"/>
          <p:cNvSpPr>
            <a:spLocks noGrp="1"/>
          </p:cNvSpPr>
          <p:nvPr>
            <p:ph type="title"/>
          </p:nvPr>
        </p:nvSpPr>
        <p:spPr>
          <a:xfrm>
            <a:off x="677160" y="609480"/>
            <a:ext cx="8596440" cy="1320480"/>
          </a:xfrm>
          <a:prstGeom prst="rect">
            <a:avLst/>
          </a:prstGeom>
          <a:noFill/>
          <a:ln w="0">
            <a:noFill/>
          </a:ln>
        </p:spPr>
        <p:txBody>
          <a:bodyPr lIns="0" tIns="0" rIns="0" bIns="0" anchor="ctr">
            <a:noAutofit/>
          </a:bodyPr>
          <a:lstStyle/>
          <a:p>
            <a:endParaRPr lang="en-US" sz="1800" b="0" strike="noStrike" spc="-1">
              <a:solidFill>
                <a:srgbClr val="000000"/>
              </a:solidFill>
              <a:latin typeface="Trebuchet MS"/>
            </a:endParaRPr>
          </a:p>
        </p:txBody>
      </p:sp>
      <p:sp>
        <p:nvSpPr>
          <p:cNvPr id="188" name="PlaceHolder 2"/>
          <p:cNvSpPr>
            <a:spLocks noGrp="1"/>
          </p:cNvSpPr>
          <p:nvPr>
            <p:ph/>
          </p:nvPr>
        </p:nvSpPr>
        <p:spPr>
          <a:xfrm>
            <a:off x="677160" y="2160720"/>
            <a:ext cx="4194720" cy="388044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189" name="PlaceHolder 3"/>
          <p:cNvSpPr>
            <a:spLocks noGrp="1"/>
          </p:cNvSpPr>
          <p:nvPr>
            <p:ph/>
          </p:nvPr>
        </p:nvSpPr>
        <p:spPr>
          <a:xfrm>
            <a:off x="5082120" y="2160720"/>
            <a:ext cx="4194720" cy="388044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5" name="PlaceHolder 4"/>
          <p:cNvSpPr>
            <a:spLocks noGrp="1"/>
          </p:cNvSpPr>
          <p:nvPr>
            <p:ph type="ftr" idx="11"/>
          </p:nvPr>
        </p:nvSpPr>
        <p:spPr/>
        <p:txBody>
          <a:bodyPr/>
          <a:lstStyle/>
          <a:p>
            <a:r>
              <a:t>Footer</a:t>
            </a:r>
          </a:p>
        </p:txBody>
      </p:sp>
      <p:sp>
        <p:nvSpPr>
          <p:cNvPr id="6" name="PlaceHolder 5"/>
          <p:cNvSpPr>
            <a:spLocks noGrp="1"/>
          </p:cNvSpPr>
          <p:nvPr>
            <p:ph type="sldNum" idx="12"/>
          </p:nvPr>
        </p:nvSpPr>
        <p:spPr/>
        <p:txBody>
          <a:bodyPr/>
          <a:lstStyle/>
          <a:p>
            <a:fld id="{2D0FEE7C-193F-4B0B-AE25-7AECE984C734}" type="slidenum">
              <a:t>‹nº›</a:t>
            </a:fld>
            <a:endParaRPr/>
          </a:p>
        </p:txBody>
      </p:sp>
      <p:sp>
        <p:nvSpPr>
          <p:cNvPr id="7" name="PlaceHolder 6"/>
          <p:cNvSpPr>
            <a:spLocks noGrp="1"/>
          </p:cNvSpPr>
          <p:nvPr>
            <p:ph type="dt" idx="10"/>
          </p:nvPr>
        </p:nvSpPr>
        <p:spPr/>
        <p:txBody>
          <a:bodyPr/>
          <a:lstStyle/>
          <a:p>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90" name="PlaceHolder 1"/>
          <p:cNvSpPr>
            <a:spLocks noGrp="1"/>
          </p:cNvSpPr>
          <p:nvPr>
            <p:ph type="title"/>
          </p:nvPr>
        </p:nvSpPr>
        <p:spPr>
          <a:xfrm>
            <a:off x="677160" y="609480"/>
            <a:ext cx="8596440" cy="1320480"/>
          </a:xfrm>
          <a:prstGeom prst="rect">
            <a:avLst/>
          </a:prstGeom>
          <a:noFill/>
          <a:ln w="0">
            <a:noFill/>
          </a:ln>
        </p:spPr>
        <p:txBody>
          <a:bodyPr lIns="0" tIns="0" rIns="0" bIns="0" anchor="ctr">
            <a:noAutofit/>
          </a:bodyPr>
          <a:lstStyle/>
          <a:p>
            <a:endParaRPr lang="en-US" sz="1800" b="0" strike="noStrike" spc="-1">
              <a:solidFill>
                <a:srgbClr val="000000"/>
              </a:solidFill>
              <a:latin typeface="Trebuchet MS"/>
            </a:endParaRPr>
          </a:p>
        </p:txBody>
      </p:sp>
      <p:sp>
        <p:nvSpPr>
          <p:cNvPr id="3" name="PlaceHolder 2"/>
          <p:cNvSpPr>
            <a:spLocks noGrp="1"/>
          </p:cNvSpPr>
          <p:nvPr>
            <p:ph type="ftr" idx="11"/>
          </p:nvPr>
        </p:nvSpPr>
        <p:spPr/>
        <p:txBody>
          <a:bodyPr/>
          <a:lstStyle/>
          <a:p>
            <a:r>
              <a:t>Footer</a:t>
            </a:r>
          </a:p>
        </p:txBody>
      </p:sp>
      <p:sp>
        <p:nvSpPr>
          <p:cNvPr id="4" name="PlaceHolder 3"/>
          <p:cNvSpPr>
            <a:spLocks noGrp="1"/>
          </p:cNvSpPr>
          <p:nvPr>
            <p:ph type="sldNum" idx="12"/>
          </p:nvPr>
        </p:nvSpPr>
        <p:spPr/>
        <p:txBody>
          <a:bodyPr/>
          <a:lstStyle/>
          <a:p>
            <a:fld id="{8B14B378-6024-44CA-9E12-289B53B0D5F7}" type="slidenum">
              <a:t>‹nº›</a:t>
            </a:fld>
            <a:endParaRPr/>
          </a:p>
        </p:txBody>
      </p:sp>
      <p:sp>
        <p:nvSpPr>
          <p:cNvPr id="5" name="PlaceHolder 4"/>
          <p:cNvSpPr>
            <a:spLocks noGrp="1"/>
          </p:cNvSpPr>
          <p:nvPr>
            <p:ph type="dt" idx="10"/>
          </p:nvPr>
        </p:nvSpPr>
        <p:spPr/>
        <p:txBody>
          <a:bodyPr/>
          <a:lstStyle/>
          <a:p>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91" name="PlaceHolder 1"/>
          <p:cNvSpPr>
            <a:spLocks noGrp="1"/>
          </p:cNvSpPr>
          <p:nvPr>
            <p:ph type="subTitle"/>
          </p:nvPr>
        </p:nvSpPr>
        <p:spPr>
          <a:xfrm>
            <a:off x="677160" y="609480"/>
            <a:ext cx="8596440" cy="612216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3" name="PlaceHolder 2"/>
          <p:cNvSpPr>
            <a:spLocks noGrp="1"/>
          </p:cNvSpPr>
          <p:nvPr>
            <p:ph type="ftr" idx="11"/>
          </p:nvPr>
        </p:nvSpPr>
        <p:spPr/>
        <p:txBody>
          <a:bodyPr/>
          <a:lstStyle/>
          <a:p>
            <a:r>
              <a:t>Footer</a:t>
            </a:r>
          </a:p>
        </p:txBody>
      </p:sp>
      <p:sp>
        <p:nvSpPr>
          <p:cNvPr id="4" name="PlaceHolder 3"/>
          <p:cNvSpPr>
            <a:spLocks noGrp="1"/>
          </p:cNvSpPr>
          <p:nvPr>
            <p:ph type="sldNum" idx="12"/>
          </p:nvPr>
        </p:nvSpPr>
        <p:spPr/>
        <p:txBody>
          <a:bodyPr/>
          <a:lstStyle/>
          <a:p>
            <a:fld id="{BFE4622C-EB79-4BCC-BE39-9AC4C0E122FE}" type="slidenum">
              <a:t>‹nº›</a:t>
            </a:fld>
            <a:endParaRPr/>
          </a:p>
        </p:txBody>
      </p:sp>
      <p:sp>
        <p:nvSpPr>
          <p:cNvPr id="5" name="PlaceHolder 4"/>
          <p:cNvSpPr>
            <a:spLocks noGrp="1"/>
          </p:cNvSpPr>
          <p:nvPr>
            <p:ph type="dt" idx="10"/>
          </p:nvPr>
        </p:nvSpPr>
        <p:spPr/>
        <p:txBody>
          <a:bodyPr/>
          <a:lstStyle/>
          <a:p>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92" name="PlaceHolder 1"/>
          <p:cNvSpPr>
            <a:spLocks noGrp="1"/>
          </p:cNvSpPr>
          <p:nvPr>
            <p:ph type="title"/>
          </p:nvPr>
        </p:nvSpPr>
        <p:spPr>
          <a:xfrm>
            <a:off x="677160" y="609480"/>
            <a:ext cx="8596440" cy="1320480"/>
          </a:xfrm>
          <a:prstGeom prst="rect">
            <a:avLst/>
          </a:prstGeom>
          <a:noFill/>
          <a:ln w="0">
            <a:noFill/>
          </a:ln>
        </p:spPr>
        <p:txBody>
          <a:bodyPr lIns="0" tIns="0" rIns="0" bIns="0" anchor="ctr">
            <a:noAutofit/>
          </a:bodyPr>
          <a:lstStyle/>
          <a:p>
            <a:endParaRPr lang="en-US" sz="1800" b="0" strike="noStrike" spc="-1">
              <a:solidFill>
                <a:srgbClr val="000000"/>
              </a:solidFill>
              <a:latin typeface="Trebuchet MS"/>
            </a:endParaRPr>
          </a:p>
        </p:txBody>
      </p:sp>
      <p:sp>
        <p:nvSpPr>
          <p:cNvPr id="193" name="PlaceHolder 2"/>
          <p:cNvSpPr>
            <a:spLocks noGrp="1"/>
          </p:cNvSpPr>
          <p:nvPr>
            <p:ph/>
          </p:nvPr>
        </p:nvSpPr>
        <p:spPr>
          <a:xfrm>
            <a:off x="677160" y="2160720"/>
            <a:ext cx="419472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194" name="PlaceHolder 3"/>
          <p:cNvSpPr>
            <a:spLocks noGrp="1"/>
          </p:cNvSpPr>
          <p:nvPr>
            <p:ph/>
          </p:nvPr>
        </p:nvSpPr>
        <p:spPr>
          <a:xfrm>
            <a:off x="5082120" y="2160720"/>
            <a:ext cx="4194720" cy="388044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195" name="PlaceHolder 4"/>
          <p:cNvSpPr>
            <a:spLocks noGrp="1"/>
          </p:cNvSpPr>
          <p:nvPr>
            <p:ph/>
          </p:nvPr>
        </p:nvSpPr>
        <p:spPr>
          <a:xfrm>
            <a:off x="677160" y="4187520"/>
            <a:ext cx="419472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6" name="PlaceHolder 5"/>
          <p:cNvSpPr>
            <a:spLocks noGrp="1"/>
          </p:cNvSpPr>
          <p:nvPr>
            <p:ph type="ftr" idx="11"/>
          </p:nvPr>
        </p:nvSpPr>
        <p:spPr/>
        <p:txBody>
          <a:bodyPr/>
          <a:lstStyle/>
          <a:p>
            <a:r>
              <a:t>Footer</a:t>
            </a:r>
          </a:p>
        </p:txBody>
      </p:sp>
      <p:sp>
        <p:nvSpPr>
          <p:cNvPr id="7" name="PlaceHolder 6"/>
          <p:cNvSpPr>
            <a:spLocks noGrp="1"/>
          </p:cNvSpPr>
          <p:nvPr>
            <p:ph type="sldNum" idx="12"/>
          </p:nvPr>
        </p:nvSpPr>
        <p:spPr/>
        <p:txBody>
          <a:bodyPr/>
          <a:lstStyle/>
          <a:p>
            <a:fld id="{4B3070EA-BB60-4FA3-B484-63B6395605C5}" type="slidenum">
              <a:t>‹nº›</a:t>
            </a:fld>
            <a:endParaRPr/>
          </a:p>
        </p:txBody>
      </p:sp>
      <p:sp>
        <p:nvSpPr>
          <p:cNvPr id="8" name="PlaceHolder 7"/>
          <p:cNvSpPr>
            <a:spLocks noGrp="1"/>
          </p:cNvSpPr>
          <p:nvPr>
            <p:ph type="dt" idx="10"/>
          </p:nvPr>
        </p:nvSpPr>
        <p:spPr/>
        <p:txBody>
          <a:bodyPr/>
          <a:lstStyle/>
          <a:p>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96" name="PlaceHolder 1"/>
          <p:cNvSpPr>
            <a:spLocks noGrp="1"/>
          </p:cNvSpPr>
          <p:nvPr>
            <p:ph type="title"/>
          </p:nvPr>
        </p:nvSpPr>
        <p:spPr>
          <a:xfrm>
            <a:off x="677160" y="609480"/>
            <a:ext cx="8596440" cy="1320480"/>
          </a:xfrm>
          <a:prstGeom prst="rect">
            <a:avLst/>
          </a:prstGeom>
          <a:noFill/>
          <a:ln w="0">
            <a:noFill/>
          </a:ln>
        </p:spPr>
        <p:txBody>
          <a:bodyPr lIns="0" tIns="0" rIns="0" bIns="0" anchor="ctr">
            <a:noAutofit/>
          </a:bodyPr>
          <a:lstStyle/>
          <a:p>
            <a:endParaRPr lang="en-US" sz="1800" b="0" strike="noStrike" spc="-1">
              <a:solidFill>
                <a:srgbClr val="000000"/>
              </a:solidFill>
              <a:latin typeface="Trebuchet MS"/>
            </a:endParaRPr>
          </a:p>
        </p:txBody>
      </p:sp>
      <p:sp>
        <p:nvSpPr>
          <p:cNvPr id="197" name="PlaceHolder 2"/>
          <p:cNvSpPr>
            <a:spLocks noGrp="1"/>
          </p:cNvSpPr>
          <p:nvPr>
            <p:ph/>
          </p:nvPr>
        </p:nvSpPr>
        <p:spPr>
          <a:xfrm>
            <a:off x="677160" y="2160720"/>
            <a:ext cx="4194720" cy="388044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198" name="PlaceHolder 3"/>
          <p:cNvSpPr>
            <a:spLocks noGrp="1"/>
          </p:cNvSpPr>
          <p:nvPr>
            <p:ph/>
          </p:nvPr>
        </p:nvSpPr>
        <p:spPr>
          <a:xfrm>
            <a:off x="5082120" y="2160720"/>
            <a:ext cx="419472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199" name="PlaceHolder 4"/>
          <p:cNvSpPr>
            <a:spLocks noGrp="1"/>
          </p:cNvSpPr>
          <p:nvPr>
            <p:ph/>
          </p:nvPr>
        </p:nvSpPr>
        <p:spPr>
          <a:xfrm>
            <a:off x="5082120" y="4187520"/>
            <a:ext cx="419472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6" name="PlaceHolder 5"/>
          <p:cNvSpPr>
            <a:spLocks noGrp="1"/>
          </p:cNvSpPr>
          <p:nvPr>
            <p:ph type="ftr" idx="11"/>
          </p:nvPr>
        </p:nvSpPr>
        <p:spPr/>
        <p:txBody>
          <a:bodyPr/>
          <a:lstStyle/>
          <a:p>
            <a:r>
              <a:t>Footer</a:t>
            </a:r>
          </a:p>
        </p:txBody>
      </p:sp>
      <p:sp>
        <p:nvSpPr>
          <p:cNvPr id="7" name="PlaceHolder 6"/>
          <p:cNvSpPr>
            <a:spLocks noGrp="1"/>
          </p:cNvSpPr>
          <p:nvPr>
            <p:ph type="sldNum" idx="12"/>
          </p:nvPr>
        </p:nvSpPr>
        <p:spPr/>
        <p:txBody>
          <a:bodyPr/>
          <a:lstStyle/>
          <a:p>
            <a:fld id="{6A477EE7-7B79-476D-ACB0-D377484E4DBC}" type="slidenum">
              <a:t>‹nº›</a:t>
            </a:fld>
            <a:endParaRPr/>
          </a:p>
        </p:txBody>
      </p:sp>
      <p:sp>
        <p:nvSpPr>
          <p:cNvPr id="8" name="PlaceHolder 7"/>
          <p:cNvSpPr>
            <a:spLocks noGrp="1"/>
          </p:cNvSpPr>
          <p:nvPr>
            <p:ph type="dt" idx="10"/>
          </p:nvPr>
        </p:nvSpPr>
        <p:spPr/>
        <p:txBody>
          <a:bodyPr/>
          <a:lstStyle/>
          <a:p>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00" name="PlaceHolder 1"/>
          <p:cNvSpPr>
            <a:spLocks noGrp="1"/>
          </p:cNvSpPr>
          <p:nvPr>
            <p:ph type="title"/>
          </p:nvPr>
        </p:nvSpPr>
        <p:spPr>
          <a:xfrm>
            <a:off x="677160" y="609480"/>
            <a:ext cx="8596440" cy="1320480"/>
          </a:xfrm>
          <a:prstGeom prst="rect">
            <a:avLst/>
          </a:prstGeom>
          <a:noFill/>
          <a:ln w="0">
            <a:noFill/>
          </a:ln>
        </p:spPr>
        <p:txBody>
          <a:bodyPr lIns="0" tIns="0" rIns="0" bIns="0" anchor="ctr">
            <a:noAutofit/>
          </a:bodyPr>
          <a:lstStyle/>
          <a:p>
            <a:endParaRPr lang="en-US" sz="1800" b="0" strike="noStrike" spc="-1">
              <a:solidFill>
                <a:srgbClr val="000000"/>
              </a:solidFill>
              <a:latin typeface="Trebuchet MS"/>
            </a:endParaRPr>
          </a:p>
        </p:txBody>
      </p:sp>
      <p:sp>
        <p:nvSpPr>
          <p:cNvPr id="201" name="PlaceHolder 2"/>
          <p:cNvSpPr>
            <a:spLocks noGrp="1"/>
          </p:cNvSpPr>
          <p:nvPr>
            <p:ph/>
          </p:nvPr>
        </p:nvSpPr>
        <p:spPr>
          <a:xfrm>
            <a:off x="677160" y="2160720"/>
            <a:ext cx="419472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202" name="PlaceHolder 3"/>
          <p:cNvSpPr>
            <a:spLocks noGrp="1"/>
          </p:cNvSpPr>
          <p:nvPr>
            <p:ph/>
          </p:nvPr>
        </p:nvSpPr>
        <p:spPr>
          <a:xfrm>
            <a:off x="5082120" y="2160720"/>
            <a:ext cx="419472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203" name="PlaceHolder 4"/>
          <p:cNvSpPr>
            <a:spLocks noGrp="1"/>
          </p:cNvSpPr>
          <p:nvPr>
            <p:ph/>
          </p:nvPr>
        </p:nvSpPr>
        <p:spPr>
          <a:xfrm>
            <a:off x="677160" y="4187520"/>
            <a:ext cx="859644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6" name="PlaceHolder 5"/>
          <p:cNvSpPr>
            <a:spLocks noGrp="1"/>
          </p:cNvSpPr>
          <p:nvPr>
            <p:ph type="ftr" idx="11"/>
          </p:nvPr>
        </p:nvSpPr>
        <p:spPr/>
        <p:txBody>
          <a:bodyPr/>
          <a:lstStyle/>
          <a:p>
            <a:r>
              <a:t>Footer</a:t>
            </a:r>
          </a:p>
        </p:txBody>
      </p:sp>
      <p:sp>
        <p:nvSpPr>
          <p:cNvPr id="7" name="PlaceHolder 6"/>
          <p:cNvSpPr>
            <a:spLocks noGrp="1"/>
          </p:cNvSpPr>
          <p:nvPr>
            <p:ph type="sldNum" idx="12"/>
          </p:nvPr>
        </p:nvSpPr>
        <p:spPr/>
        <p:txBody>
          <a:bodyPr/>
          <a:lstStyle/>
          <a:p>
            <a:fld id="{A471D493-C6D5-4A81-B7A1-9E34BFBB4411}" type="slidenum">
              <a:t>‹nº›</a:t>
            </a:fld>
            <a:endParaRPr/>
          </a:p>
        </p:txBody>
      </p:sp>
      <p:sp>
        <p:nvSpPr>
          <p:cNvPr id="8" name="PlaceHolder 7"/>
          <p:cNvSpPr>
            <a:spLocks noGrp="1"/>
          </p:cNvSpPr>
          <p:nvPr>
            <p:ph type="dt" idx="10"/>
          </p:nvPr>
        </p:nvSpPr>
        <p:spPr/>
        <p:txBody>
          <a:bodyPr/>
          <a:lstStyle/>
          <a:p>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04" name="PlaceHolder 1"/>
          <p:cNvSpPr>
            <a:spLocks noGrp="1"/>
          </p:cNvSpPr>
          <p:nvPr>
            <p:ph type="title"/>
          </p:nvPr>
        </p:nvSpPr>
        <p:spPr>
          <a:xfrm>
            <a:off x="677160" y="609480"/>
            <a:ext cx="8596440" cy="1320480"/>
          </a:xfrm>
          <a:prstGeom prst="rect">
            <a:avLst/>
          </a:prstGeom>
          <a:noFill/>
          <a:ln w="0">
            <a:noFill/>
          </a:ln>
        </p:spPr>
        <p:txBody>
          <a:bodyPr lIns="0" tIns="0" rIns="0" bIns="0" anchor="ctr">
            <a:noAutofit/>
          </a:bodyPr>
          <a:lstStyle/>
          <a:p>
            <a:endParaRPr lang="en-US" sz="1800" b="0" strike="noStrike" spc="-1">
              <a:solidFill>
                <a:srgbClr val="000000"/>
              </a:solidFill>
              <a:latin typeface="Trebuchet MS"/>
            </a:endParaRPr>
          </a:p>
        </p:txBody>
      </p:sp>
      <p:sp>
        <p:nvSpPr>
          <p:cNvPr id="205" name="PlaceHolder 2"/>
          <p:cNvSpPr>
            <a:spLocks noGrp="1"/>
          </p:cNvSpPr>
          <p:nvPr>
            <p:ph/>
          </p:nvPr>
        </p:nvSpPr>
        <p:spPr>
          <a:xfrm>
            <a:off x="677160" y="2160720"/>
            <a:ext cx="859644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206" name="PlaceHolder 3"/>
          <p:cNvSpPr>
            <a:spLocks noGrp="1"/>
          </p:cNvSpPr>
          <p:nvPr>
            <p:ph/>
          </p:nvPr>
        </p:nvSpPr>
        <p:spPr>
          <a:xfrm>
            <a:off x="677160" y="4187520"/>
            <a:ext cx="859644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5" name="PlaceHolder 4"/>
          <p:cNvSpPr>
            <a:spLocks noGrp="1"/>
          </p:cNvSpPr>
          <p:nvPr>
            <p:ph type="ftr" idx="11"/>
          </p:nvPr>
        </p:nvSpPr>
        <p:spPr/>
        <p:txBody>
          <a:bodyPr/>
          <a:lstStyle/>
          <a:p>
            <a:r>
              <a:t>Footer</a:t>
            </a:r>
          </a:p>
        </p:txBody>
      </p:sp>
      <p:sp>
        <p:nvSpPr>
          <p:cNvPr id="6" name="PlaceHolder 5"/>
          <p:cNvSpPr>
            <a:spLocks noGrp="1"/>
          </p:cNvSpPr>
          <p:nvPr>
            <p:ph type="sldNum" idx="12"/>
          </p:nvPr>
        </p:nvSpPr>
        <p:spPr/>
        <p:txBody>
          <a:bodyPr/>
          <a:lstStyle/>
          <a:p>
            <a:fld id="{538093FB-82B6-44C8-8C85-2206C0DED645}" type="slidenum">
              <a:t>‹nº›</a:t>
            </a:fld>
            <a:endParaRPr/>
          </a:p>
        </p:txBody>
      </p:sp>
      <p:sp>
        <p:nvSpPr>
          <p:cNvPr id="7" name="PlaceHolder 6"/>
          <p:cNvSpPr>
            <a:spLocks noGrp="1"/>
          </p:cNvSpPr>
          <p:nvPr>
            <p:ph type="dt" idx="10"/>
          </p:nvPr>
        </p:nvSpPr>
        <p:spPr/>
        <p:txBody>
          <a:bodyPr/>
          <a:lstStyle/>
          <a:p>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07" name="PlaceHolder 1"/>
          <p:cNvSpPr>
            <a:spLocks noGrp="1"/>
          </p:cNvSpPr>
          <p:nvPr>
            <p:ph type="title"/>
          </p:nvPr>
        </p:nvSpPr>
        <p:spPr>
          <a:xfrm>
            <a:off x="677160" y="609480"/>
            <a:ext cx="8596440" cy="1320480"/>
          </a:xfrm>
          <a:prstGeom prst="rect">
            <a:avLst/>
          </a:prstGeom>
          <a:noFill/>
          <a:ln w="0">
            <a:noFill/>
          </a:ln>
        </p:spPr>
        <p:txBody>
          <a:bodyPr lIns="0" tIns="0" rIns="0" bIns="0" anchor="ctr">
            <a:noAutofit/>
          </a:bodyPr>
          <a:lstStyle/>
          <a:p>
            <a:endParaRPr lang="en-US" sz="1800" b="0" strike="noStrike" spc="-1">
              <a:solidFill>
                <a:srgbClr val="000000"/>
              </a:solidFill>
              <a:latin typeface="Trebuchet MS"/>
            </a:endParaRPr>
          </a:p>
        </p:txBody>
      </p:sp>
      <p:sp>
        <p:nvSpPr>
          <p:cNvPr id="208" name="PlaceHolder 2"/>
          <p:cNvSpPr>
            <a:spLocks noGrp="1"/>
          </p:cNvSpPr>
          <p:nvPr>
            <p:ph/>
          </p:nvPr>
        </p:nvSpPr>
        <p:spPr>
          <a:xfrm>
            <a:off x="677160" y="2160720"/>
            <a:ext cx="419472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209" name="PlaceHolder 3"/>
          <p:cNvSpPr>
            <a:spLocks noGrp="1"/>
          </p:cNvSpPr>
          <p:nvPr>
            <p:ph/>
          </p:nvPr>
        </p:nvSpPr>
        <p:spPr>
          <a:xfrm>
            <a:off x="5082120" y="2160720"/>
            <a:ext cx="419472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210" name="PlaceHolder 4"/>
          <p:cNvSpPr>
            <a:spLocks noGrp="1"/>
          </p:cNvSpPr>
          <p:nvPr>
            <p:ph/>
          </p:nvPr>
        </p:nvSpPr>
        <p:spPr>
          <a:xfrm>
            <a:off x="677160" y="4187520"/>
            <a:ext cx="419472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211" name="PlaceHolder 5"/>
          <p:cNvSpPr>
            <a:spLocks noGrp="1"/>
          </p:cNvSpPr>
          <p:nvPr>
            <p:ph/>
          </p:nvPr>
        </p:nvSpPr>
        <p:spPr>
          <a:xfrm>
            <a:off x="5082120" y="4187520"/>
            <a:ext cx="419472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7" name="PlaceHolder 6"/>
          <p:cNvSpPr>
            <a:spLocks noGrp="1"/>
          </p:cNvSpPr>
          <p:nvPr>
            <p:ph type="ftr" idx="11"/>
          </p:nvPr>
        </p:nvSpPr>
        <p:spPr/>
        <p:txBody>
          <a:bodyPr/>
          <a:lstStyle/>
          <a:p>
            <a:r>
              <a:t>Footer</a:t>
            </a:r>
          </a:p>
        </p:txBody>
      </p:sp>
      <p:sp>
        <p:nvSpPr>
          <p:cNvPr id="8" name="PlaceHolder 7"/>
          <p:cNvSpPr>
            <a:spLocks noGrp="1"/>
          </p:cNvSpPr>
          <p:nvPr>
            <p:ph type="sldNum" idx="12"/>
          </p:nvPr>
        </p:nvSpPr>
        <p:spPr/>
        <p:txBody>
          <a:bodyPr/>
          <a:lstStyle/>
          <a:p>
            <a:fld id="{A84E47BC-124C-4FDB-A575-8E126BEBE1BF}" type="slidenum">
              <a:t>‹nº›</a:t>
            </a:fld>
            <a:endParaRPr/>
          </a:p>
        </p:txBody>
      </p:sp>
      <p:sp>
        <p:nvSpPr>
          <p:cNvPr id="9" name="PlaceHolder 8"/>
          <p:cNvSpPr>
            <a:spLocks noGrp="1"/>
          </p:cNvSpPr>
          <p:nvPr>
            <p:ph type="dt" idx="10"/>
          </p:nvPr>
        </p:nvSpPr>
        <p:spPr/>
        <p:txBody>
          <a:bodyPr/>
          <a:lstStyle/>
          <a:p>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12" name="PlaceHolder 1"/>
          <p:cNvSpPr>
            <a:spLocks noGrp="1"/>
          </p:cNvSpPr>
          <p:nvPr>
            <p:ph type="title"/>
          </p:nvPr>
        </p:nvSpPr>
        <p:spPr>
          <a:xfrm>
            <a:off x="677160" y="609480"/>
            <a:ext cx="8596440" cy="1320480"/>
          </a:xfrm>
          <a:prstGeom prst="rect">
            <a:avLst/>
          </a:prstGeom>
          <a:noFill/>
          <a:ln w="0">
            <a:noFill/>
          </a:ln>
        </p:spPr>
        <p:txBody>
          <a:bodyPr lIns="0" tIns="0" rIns="0" bIns="0" anchor="ctr">
            <a:noAutofit/>
          </a:bodyPr>
          <a:lstStyle/>
          <a:p>
            <a:endParaRPr lang="en-US" sz="1800" b="0" strike="noStrike" spc="-1">
              <a:solidFill>
                <a:srgbClr val="000000"/>
              </a:solidFill>
              <a:latin typeface="Trebuchet MS"/>
            </a:endParaRPr>
          </a:p>
        </p:txBody>
      </p:sp>
      <p:sp>
        <p:nvSpPr>
          <p:cNvPr id="213" name="PlaceHolder 2"/>
          <p:cNvSpPr>
            <a:spLocks noGrp="1"/>
          </p:cNvSpPr>
          <p:nvPr>
            <p:ph/>
          </p:nvPr>
        </p:nvSpPr>
        <p:spPr>
          <a:xfrm>
            <a:off x="677160" y="2160720"/>
            <a:ext cx="276768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214" name="PlaceHolder 3"/>
          <p:cNvSpPr>
            <a:spLocks noGrp="1"/>
          </p:cNvSpPr>
          <p:nvPr>
            <p:ph/>
          </p:nvPr>
        </p:nvSpPr>
        <p:spPr>
          <a:xfrm>
            <a:off x="3583440" y="2160720"/>
            <a:ext cx="276768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215" name="PlaceHolder 4"/>
          <p:cNvSpPr>
            <a:spLocks noGrp="1"/>
          </p:cNvSpPr>
          <p:nvPr>
            <p:ph/>
          </p:nvPr>
        </p:nvSpPr>
        <p:spPr>
          <a:xfrm>
            <a:off x="6490080" y="2160720"/>
            <a:ext cx="276768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216" name="PlaceHolder 5"/>
          <p:cNvSpPr>
            <a:spLocks noGrp="1"/>
          </p:cNvSpPr>
          <p:nvPr>
            <p:ph/>
          </p:nvPr>
        </p:nvSpPr>
        <p:spPr>
          <a:xfrm>
            <a:off x="677160" y="4187520"/>
            <a:ext cx="276768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217" name="PlaceHolder 6"/>
          <p:cNvSpPr>
            <a:spLocks noGrp="1"/>
          </p:cNvSpPr>
          <p:nvPr>
            <p:ph/>
          </p:nvPr>
        </p:nvSpPr>
        <p:spPr>
          <a:xfrm>
            <a:off x="3583440" y="4187520"/>
            <a:ext cx="276768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218" name="PlaceHolder 7"/>
          <p:cNvSpPr>
            <a:spLocks noGrp="1"/>
          </p:cNvSpPr>
          <p:nvPr>
            <p:ph/>
          </p:nvPr>
        </p:nvSpPr>
        <p:spPr>
          <a:xfrm>
            <a:off x="6490080" y="4187520"/>
            <a:ext cx="276768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9" name="PlaceHolder 8"/>
          <p:cNvSpPr>
            <a:spLocks noGrp="1"/>
          </p:cNvSpPr>
          <p:nvPr>
            <p:ph type="ftr" idx="11"/>
          </p:nvPr>
        </p:nvSpPr>
        <p:spPr/>
        <p:txBody>
          <a:bodyPr/>
          <a:lstStyle/>
          <a:p>
            <a:r>
              <a:t>Footer</a:t>
            </a:r>
          </a:p>
        </p:txBody>
      </p:sp>
      <p:sp>
        <p:nvSpPr>
          <p:cNvPr id="10" name="PlaceHolder 9"/>
          <p:cNvSpPr>
            <a:spLocks noGrp="1"/>
          </p:cNvSpPr>
          <p:nvPr>
            <p:ph type="sldNum" idx="12"/>
          </p:nvPr>
        </p:nvSpPr>
        <p:spPr/>
        <p:txBody>
          <a:bodyPr/>
          <a:lstStyle/>
          <a:p>
            <a:fld id="{B5ED2DCB-A123-4EEE-BC82-DAB9125B47DD}" type="slidenum">
              <a:t>‹nº›</a:t>
            </a:fld>
            <a:endParaRPr/>
          </a:p>
        </p:txBody>
      </p:sp>
      <p:sp>
        <p:nvSpPr>
          <p:cNvPr id="11" name="PlaceHolder 10"/>
          <p:cNvSpPr>
            <a:spLocks noGrp="1"/>
          </p:cNvSpPr>
          <p:nvPr>
            <p:ph type="dt" idx="10"/>
          </p:nvPr>
        </p:nvSpPr>
        <p:spPr/>
        <p:txBody>
          <a:bodyPr/>
          <a:lstStyle/>
          <a:p>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4"/>
          </p:nvPr>
        </p:nvSpPr>
        <p:spPr/>
        <p:txBody>
          <a:bodyPr/>
          <a:lstStyle/>
          <a:p>
            <a:r>
              <a:t>Footer</a:t>
            </a:r>
          </a:p>
        </p:txBody>
      </p:sp>
      <p:sp>
        <p:nvSpPr>
          <p:cNvPr id="3" name="PlaceHolder 2"/>
          <p:cNvSpPr>
            <a:spLocks noGrp="1"/>
          </p:cNvSpPr>
          <p:nvPr>
            <p:ph type="sldNum" idx="15"/>
          </p:nvPr>
        </p:nvSpPr>
        <p:spPr/>
        <p:txBody>
          <a:bodyPr/>
          <a:lstStyle/>
          <a:p>
            <a:fld id="{864D4BCF-A088-473A-BAB4-D104E2B3A2EF}" type="slidenum">
              <a:t>‹nº›</a:t>
            </a:fld>
            <a:endParaRPr/>
          </a:p>
        </p:txBody>
      </p:sp>
      <p:sp>
        <p:nvSpPr>
          <p:cNvPr id="4" name="PlaceHolder 3"/>
          <p:cNvSpPr>
            <a:spLocks noGrp="1"/>
          </p:cNvSpPr>
          <p:nvPr>
            <p:ph type="dt" idx="13"/>
          </p:nvPr>
        </p:nvSpPr>
        <p:spPr/>
        <p:txBody>
          <a:body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4" name="PlaceHolder 1"/>
          <p:cNvSpPr>
            <a:spLocks noGrp="1"/>
          </p:cNvSpPr>
          <p:nvPr>
            <p:ph type="title"/>
          </p:nvPr>
        </p:nvSpPr>
        <p:spPr>
          <a:xfrm>
            <a:off x="677160" y="609480"/>
            <a:ext cx="8596440" cy="1320480"/>
          </a:xfrm>
          <a:prstGeom prst="rect">
            <a:avLst/>
          </a:prstGeom>
          <a:noFill/>
          <a:ln w="0">
            <a:noFill/>
          </a:ln>
        </p:spPr>
        <p:txBody>
          <a:bodyPr lIns="0" tIns="0" rIns="0" bIns="0" anchor="ctr">
            <a:noAutofit/>
          </a:bodyPr>
          <a:lstStyle/>
          <a:p>
            <a:endParaRPr lang="en-US" sz="1800" b="0" strike="noStrike" spc="-1">
              <a:solidFill>
                <a:srgbClr val="000000"/>
              </a:solidFill>
              <a:latin typeface="Trebuchet MS"/>
            </a:endParaRPr>
          </a:p>
        </p:txBody>
      </p:sp>
      <p:sp>
        <p:nvSpPr>
          <p:cNvPr id="3" name="PlaceHolder 2"/>
          <p:cNvSpPr>
            <a:spLocks noGrp="1"/>
          </p:cNvSpPr>
          <p:nvPr>
            <p:ph type="ftr" idx="2"/>
          </p:nvPr>
        </p:nvSpPr>
        <p:spPr/>
        <p:txBody>
          <a:bodyPr/>
          <a:lstStyle/>
          <a:p>
            <a:r>
              <a:t>Footer</a:t>
            </a:r>
          </a:p>
        </p:txBody>
      </p:sp>
      <p:sp>
        <p:nvSpPr>
          <p:cNvPr id="4" name="PlaceHolder 3"/>
          <p:cNvSpPr>
            <a:spLocks noGrp="1"/>
          </p:cNvSpPr>
          <p:nvPr>
            <p:ph type="sldNum" idx="3"/>
          </p:nvPr>
        </p:nvSpPr>
        <p:spPr/>
        <p:txBody>
          <a:bodyPr/>
          <a:lstStyle/>
          <a:p>
            <a:fld id="{25E87F5A-E707-40A9-911B-C5682F1B355B}" type="slidenum">
              <a:t>‹nº›</a:t>
            </a:fld>
            <a:endParaRPr/>
          </a:p>
        </p:txBody>
      </p:sp>
      <p:sp>
        <p:nvSpPr>
          <p:cNvPr id="5" name="PlaceHolder 4"/>
          <p:cNvSpPr>
            <a:spLocks noGrp="1"/>
          </p:cNvSpPr>
          <p:nvPr>
            <p:ph type="dt" idx="1"/>
          </p:nvPr>
        </p:nvSpPr>
        <p:spPr/>
        <p:txBody>
          <a:bodyPr/>
          <a:lstStyle/>
          <a:p>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35" name="PlaceHolder 1"/>
          <p:cNvSpPr>
            <a:spLocks noGrp="1"/>
          </p:cNvSpPr>
          <p:nvPr>
            <p:ph type="title"/>
          </p:nvPr>
        </p:nvSpPr>
        <p:spPr>
          <a:xfrm>
            <a:off x="677160" y="609480"/>
            <a:ext cx="8596440" cy="1320480"/>
          </a:xfrm>
          <a:prstGeom prst="rect">
            <a:avLst/>
          </a:prstGeom>
          <a:noFill/>
          <a:ln w="0">
            <a:noFill/>
          </a:ln>
        </p:spPr>
        <p:txBody>
          <a:bodyPr lIns="0" tIns="0" rIns="0" bIns="0" anchor="ctr">
            <a:noAutofit/>
          </a:bodyPr>
          <a:lstStyle/>
          <a:p>
            <a:endParaRPr lang="en-US" sz="1800" b="0" strike="noStrike" spc="-1">
              <a:solidFill>
                <a:srgbClr val="000000"/>
              </a:solidFill>
              <a:latin typeface="Trebuchet MS"/>
            </a:endParaRPr>
          </a:p>
        </p:txBody>
      </p:sp>
      <p:sp>
        <p:nvSpPr>
          <p:cNvPr id="236" name="PlaceHolder 2"/>
          <p:cNvSpPr>
            <a:spLocks noGrp="1"/>
          </p:cNvSpPr>
          <p:nvPr>
            <p:ph type="subTitle"/>
          </p:nvPr>
        </p:nvSpPr>
        <p:spPr>
          <a:xfrm>
            <a:off x="677160" y="2160720"/>
            <a:ext cx="8596440" cy="388044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4" name="PlaceHolder 3"/>
          <p:cNvSpPr>
            <a:spLocks noGrp="1"/>
          </p:cNvSpPr>
          <p:nvPr>
            <p:ph type="ftr" idx="14"/>
          </p:nvPr>
        </p:nvSpPr>
        <p:spPr/>
        <p:txBody>
          <a:bodyPr/>
          <a:lstStyle/>
          <a:p>
            <a:r>
              <a:t>Footer</a:t>
            </a:r>
          </a:p>
        </p:txBody>
      </p:sp>
      <p:sp>
        <p:nvSpPr>
          <p:cNvPr id="5" name="PlaceHolder 4"/>
          <p:cNvSpPr>
            <a:spLocks noGrp="1"/>
          </p:cNvSpPr>
          <p:nvPr>
            <p:ph type="sldNum" idx="15"/>
          </p:nvPr>
        </p:nvSpPr>
        <p:spPr/>
        <p:txBody>
          <a:bodyPr/>
          <a:lstStyle/>
          <a:p>
            <a:fld id="{A2C8DAFE-C38B-4B63-8AE5-23C2D53B60F2}" type="slidenum">
              <a:t>‹nº›</a:t>
            </a:fld>
            <a:endParaRPr/>
          </a:p>
        </p:txBody>
      </p:sp>
      <p:sp>
        <p:nvSpPr>
          <p:cNvPr id="6" name="PlaceHolder 5"/>
          <p:cNvSpPr>
            <a:spLocks noGrp="1"/>
          </p:cNvSpPr>
          <p:nvPr>
            <p:ph type="dt" idx="13"/>
          </p:nvPr>
        </p:nvSpPr>
        <p:spPr/>
        <p:txBody>
          <a:bodyPr/>
          <a:lstStyle/>
          <a:p>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37" name="PlaceHolder 1"/>
          <p:cNvSpPr>
            <a:spLocks noGrp="1"/>
          </p:cNvSpPr>
          <p:nvPr>
            <p:ph type="title"/>
          </p:nvPr>
        </p:nvSpPr>
        <p:spPr>
          <a:xfrm>
            <a:off x="677160" y="609480"/>
            <a:ext cx="8596440" cy="1320480"/>
          </a:xfrm>
          <a:prstGeom prst="rect">
            <a:avLst/>
          </a:prstGeom>
          <a:noFill/>
          <a:ln w="0">
            <a:noFill/>
          </a:ln>
        </p:spPr>
        <p:txBody>
          <a:bodyPr lIns="0" tIns="0" rIns="0" bIns="0" anchor="ctr">
            <a:noAutofit/>
          </a:bodyPr>
          <a:lstStyle/>
          <a:p>
            <a:endParaRPr lang="en-US" sz="1800" b="0" strike="noStrike" spc="-1">
              <a:solidFill>
                <a:srgbClr val="000000"/>
              </a:solidFill>
              <a:latin typeface="Trebuchet MS"/>
            </a:endParaRPr>
          </a:p>
        </p:txBody>
      </p:sp>
      <p:sp>
        <p:nvSpPr>
          <p:cNvPr id="238" name="PlaceHolder 2"/>
          <p:cNvSpPr>
            <a:spLocks noGrp="1"/>
          </p:cNvSpPr>
          <p:nvPr>
            <p:ph/>
          </p:nvPr>
        </p:nvSpPr>
        <p:spPr>
          <a:xfrm>
            <a:off x="677160" y="2160720"/>
            <a:ext cx="8596440" cy="388044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4" name="PlaceHolder 3"/>
          <p:cNvSpPr>
            <a:spLocks noGrp="1"/>
          </p:cNvSpPr>
          <p:nvPr>
            <p:ph type="ftr" idx="14"/>
          </p:nvPr>
        </p:nvSpPr>
        <p:spPr/>
        <p:txBody>
          <a:bodyPr/>
          <a:lstStyle/>
          <a:p>
            <a:r>
              <a:t>Footer</a:t>
            </a:r>
          </a:p>
        </p:txBody>
      </p:sp>
      <p:sp>
        <p:nvSpPr>
          <p:cNvPr id="5" name="PlaceHolder 4"/>
          <p:cNvSpPr>
            <a:spLocks noGrp="1"/>
          </p:cNvSpPr>
          <p:nvPr>
            <p:ph type="sldNum" idx="15"/>
          </p:nvPr>
        </p:nvSpPr>
        <p:spPr/>
        <p:txBody>
          <a:bodyPr/>
          <a:lstStyle/>
          <a:p>
            <a:fld id="{8A3D8A26-4A38-45D0-A27D-6475C57C5561}" type="slidenum">
              <a:t>‹nº›</a:t>
            </a:fld>
            <a:endParaRPr/>
          </a:p>
        </p:txBody>
      </p:sp>
      <p:sp>
        <p:nvSpPr>
          <p:cNvPr id="6" name="PlaceHolder 5"/>
          <p:cNvSpPr>
            <a:spLocks noGrp="1"/>
          </p:cNvSpPr>
          <p:nvPr>
            <p:ph type="dt" idx="13"/>
          </p:nvPr>
        </p:nvSpPr>
        <p:spPr/>
        <p:txBody>
          <a:bodyPr/>
          <a:lstStyle/>
          <a:p>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39" name="PlaceHolder 1"/>
          <p:cNvSpPr>
            <a:spLocks noGrp="1"/>
          </p:cNvSpPr>
          <p:nvPr>
            <p:ph type="title"/>
          </p:nvPr>
        </p:nvSpPr>
        <p:spPr>
          <a:xfrm>
            <a:off x="677160" y="609480"/>
            <a:ext cx="8596440" cy="1320480"/>
          </a:xfrm>
          <a:prstGeom prst="rect">
            <a:avLst/>
          </a:prstGeom>
          <a:noFill/>
          <a:ln w="0">
            <a:noFill/>
          </a:ln>
        </p:spPr>
        <p:txBody>
          <a:bodyPr lIns="0" tIns="0" rIns="0" bIns="0" anchor="ctr">
            <a:noAutofit/>
          </a:bodyPr>
          <a:lstStyle/>
          <a:p>
            <a:endParaRPr lang="en-US" sz="1800" b="0" strike="noStrike" spc="-1">
              <a:solidFill>
                <a:srgbClr val="000000"/>
              </a:solidFill>
              <a:latin typeface="Trebuchet MS"/>
            </a:endParaRPr>
          </a:p>
        </p:txBody>
      </p:sp>
      <p:sp>
        <p:nvSpPr>
          <p:cNvPr id="240" name="PlaceHolder 2"/>
          <p:cNvSpPr>
            <a:spLocks noGrp="1"/>
          </p:cNvSpPr>
          <p:nvPr>
            <p:ph/>
          </p:nvPr>
        </p:nvSpPr>
        <p:spPr>
          <a:xfrm>
            <a:off x="677160" y="2160720"/>
            <a:ext cx="4194720" cy="388044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241" name="PlaceHolder 3"/>
          <p:cNvSpPr>
            <a:spLocks noGrp="1"/>
          </p:cNvSpPr>
          <p:nvPr>
            <p:ph/>
          </p:nvPr>
        </p:nvSpPr>
        <p:spPr>
          <a:xfrm>
            <a:off x="5082120" y="2160720"/>
            <a:ext cx="4194720" cy="388044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5" name="PlaceHolder 4"/>
          <p:cNvSpPr>
            <a:spLocks noGrp="1"/>
          </p:cNvSpPr>
          <p:nvPr>
            <p:ph type="ftr" idx="14"/>
          </p:nvPr>
        </p:nvSpPr>
        <p:spPr/>
        <p:txBody>
          <a:bodyPr/>
          <a:lstStyle/>
          <a:p>
            <a:r>
              <a:t>Footer</a:t>
            </a:r>
          </a:p>
        </p:txBody>
      </p:sp>
      <p:sp>
        <p:nvSpPr>
          <p:cNvPr id="6" name="PlaceHolder 5"/>
          <p:cNvSpPr>
            <a:spLocks noGrp="1"/>
          </p:cNvSpPr>
          <p:nvPr>
            <p:ph type="sldNum" idx="15"/>
          </p:nvPr>
        </p:nvSpPr>
        <p:spPr/>
        <p:txBody>
          <a:bodyPr/>
          <a:lstStyle/>
          <a:p>
            <a:fld id="{F0DF9090-79E0-4EB6-BCEE-10ED67558C60}" type="slidenum">
              <a:t>‹nº›</a:t>
            </a:fld>
            <a:endParaRPr/>
          </a:p>
        </p:txBody>
      </p:sp>
      <p:sp>
        <p:nvSpPr>
          <p:cNvPr id="7" name="PlaceHolder 6"/>
          <p:cNvSpPr>
            <a:spLocks noGrp="1"/>
          </p:cNvSpPr>
          <p:nvPr>
            <p:ph type="dt" idx="13"/>
          </p:nvPr>
        </p:nvSpPr>
        <p:spPr/>
        <p:txBody>
          <a:bodyPr/>
          <a:lstStyle/>
          <a:p>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42" name="PlaceHolder 1"/>
          <p:cNvSpPr>
            <a:spLocks noGrp="1"/>
          </p:cNvSpPr>
          <p:nvPr>
            <p:ph type="title"/>
          </p:nvPr>
        </p:nvSpPr>
        <p:spPr>
          <a:xfrm>
            <a:off x="677160" y="609480"/>
            <a:ext cx="8596440" cy="1320480"/>
          </a:xfrm>
          <a:prstGeom prst="rect">
            <a:avLst/>
          </a:prstGeom>
          <a:noFill/>
          <a:ln w="0">
            <a:noFill/>
          </a:ln>
        </p:spPr>
        <p:txBody>
          <a:bodyPr lIns="0" tIns="0" rIns="0" bIns="0" anchor="ctr">
            <a:noAutofit/>
          </a:bodyPr>
          <a:lstStyle/>
          <a:p>
            <a:endParaRPr lang="en-US" sz="1800" b="0" strike="noStrike" spc="-1">
              <a:solidFill>
                <a:srgbClr val="000000"/>
              </a:solidFill>
              <a:latin typeface="Trebuchet MS"/>
            </a:endParaRPr>
          </a:p>
        </p:txBody>
      </p:sp>
      <p:sp>
        <p:nvSpPr>
          <p:cNvPr id="3" name="PlaceHolder 2"/>
          <p:cNvSpPr>
            <a:spLocks noGrp="1"/>
          </p:cNvSpPr>
          <p:nvPr>
            <p:ph type="ftr" idx="14"/>
          </p:nvPr>
        </p:nvSpPr>
        <p:spPr/>
        <p:txBody>
          <a:bodyPr/>
          <a:lstStyle/>
          <a:p>
            <a:r>
              <a:t>Footer</a:t>
            </a:r>
          </a:p>
        </p:txBody>
      </p:sp>
      <p:sp>
        <p:nvSpPr>
          <p:cNvPr id="4" name="PlaceHolder 3"/>
          <p:cNvSpPr>
            <a:spLocks noGrp="1"/>
          </p:cNvSpPr>
          <p:nvPr>
            <p:ph type="sldNum" idx="15"/>
          </p:nvPr>
        </p:nvSpPr>
        <p:spPr/>
        <p:txBody>
          <a:bodyPr/>
          <a:lstStyle/>
          <a:p>
            <a:fld id="{BB1B074F-A72D-4C97-B78A-330237B0B2FC}" type="slidenum">
              <a:t>‹nº›</a:t>
            </a:fld>
            <a:endParaRPr/>
          </a:p>
        </p:txBody>
      </p:sp>
      <p:sp>
        <p:nvSpPr>
          <p:cNvPr id="5" name="PlaceHolder 4"/>
          <p:cNvSpPr>
            <a:spLocks noGrp="1"/>
          </p:cNvSpPr>
          <p:nvPr>
            <p:ph type="dt" idx="13"/>
          </p:nvPr>
        </p:nvSpPr>
        <p:spPr/>
        <p:txBody>
          <a:bodyPr/>
          <a:lstStyle/>
          <a:p>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43" name="PlaceHolder 1"/>
          <p:cNvSpPr>
            <a:spLocks noGrp="1"/>
          </p:cNvSpPr>
          <p:nvPr>
            <p:ph type="subTitle"/>
          </p:nvPr>
        </p:nvSpPr>
        <p:spPr>
          <a:xfrm>
            <a:off x="677160" y="609480"/>
            <a:ext cx="8596440" cy="612216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3" name="PlaceHolder 2"/>
          <p:cNvSpPr>
            <a:spLocks noGrp="1"/>
          </p:cNvSpPr>
          <p:nvPr>
            <p:ph type="ftr" idx="14"/>
          </p:nvPr>
        </p:nvSpPr>
        <p:spPr/>
        <p:txBody>
          <a:bodyPr/>
          <a:lstStyle/>
          <a:p>
            <a:r>
              <a:t>Footer</a:t>
            </a:r>
          </a:p>
        </p:txBody>
      </p:sp>
      <p:sp>
        <p:nvSpPr>
          <p:cNvPr id="4" name="PlaceHolder 3"/>
          <p:cNvSpPr>
            <a:spLocks noGrp="1"/>
          </p:cNvSpPr>
          <p:nvPr>
            <p:ph type="sldNum" idx="15"/>
          </p:nvPr>
        </p:nvSpPr>
        <p:spPr/>
        <p:txBody>
          <a:bodyPr/>
          <a:lstStyle/>
          <a:p>
            <a:fld id="{6429602B-17F5-4A64-AE85-98512E6825D9}" type="slidenum">
              <a:t>‹nº›</a:t>
            </a:fld>
            <a:endParaRPr/>
          </a:p>
        </p:txBody>
      </p:sp>
      <p:sp>
        <p:nvSpPr>
          <p:cNvPr id="5" name="PlaceHolder 4"/>
          <p:cNvSpPr>
            <a:spLocks noGrp="1"/>
          </p:cNvSpPr>
          <p:nvPr>
            <p:ph type="dt" idx="13"/>
          </p:nvPr>
        </p:nvSpPr>
        <p:spPr/>
        <p:txBody>
          <a:bodyPr/>
          <a:lstStyle/>
          <a:p>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44" name="PlaceHolder 1"/>
          <p:cNvSpPr>
            <a:spLocks noGrp="1"/>
          </p:cNvSpPr>
          <p:nvPr>
            <p:ph type="title"/>
          </p:nvPr>
        </p:nvSpPr>
        <p:spPr>
          <a:xfrm>
            <a:off x="677160" y="609480"/>
            <a:ext cx="8596440" cy="1320480"/>
          </a:xfrm>
          <a:prstGeom prst="rect">
            <a:avLst/>
          </a:prstGeom>
          <a:noFill/>
          <a:ln w="0">
            <a:noFill/>
          </a:ln>
        </p:spPr>
        <p:txBody>
          <a:bodyPr lIns="0" tIns="0" rIns="0" bIns="0" anchor="ctr">
            <a:noAutofit/>
          </a:bodyPr>
          <a:lstStyle/>
          <a:p>
            <a:endParaRPr lang="en-US" sz="1800" b="0" strike="noStrike" spc="-1">
              <a:solidFill>
                <a:srgbClr val="000000"/>
              </a:solidFill>
              <a:latin typeface="Trebuchet MS"/>
            </a:endParaRPr>
          </a:p>
        </p:txBody>
      </p:sp>
      <p:sp>
        <p:nvSpPr>
          <p:cNvPr id="245" name="PlaceHolder 2"/>
          <p:cNvSpPr>
            <a:spLocks noGrp="1"/>
          </p:cNvSpPr>
          <p:nvPr>
            <p:ph/>
          </p:nvPr>
        </p:nvSpPr>
        <p:spPr>
          <a:xfrm>
            <a:off x="677160" y="2160720"/>
            <a:ext cx="419472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246" name="PlaceHolder 3"/>
          <p:cNvSpPr>
            <a:spLocks noGrp="1"/>
          </p:cNvSpPr>
          <p:nvPr>
            <p:ph/>
          </p:nvPr>
        </p:nvSpPr>
        <p:spPr>
          <a:xfrm>
            <a:off x="5082120" y="2160720"/>
            <a:ext cx="4194720" cy="388044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247" name="PlaceHolder 4"/>
          <p:cNvSpPr>
            <a:spLocks noGrp="1"/>
          </p:cNvSpPr>
          <p:nvPr>
            <p:ph/>
          </p:nvPr>
        </p:nvSpPr>
        <p:spPr>
          <a:xfrm>
            <a:off x="677160" y="4187520"/>
            <a:ext cx="419472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6" name="PlaceHolder 5"/>
          <p:cNvSpPr>
            <a:spLocks noGrp="1"/>
          </p:cNvSpPr>
          <p:nvPr>
            <p:ph type="ftr" idx="14"/>
          </p:nvPr>
        </p:nvSpPr>
        <p:spPr/>
        <p:txBody>
          <a:bodyPr/>
          <a:lstStyle/>
          <a:p>
            <a:r>
              <a:t>Footer</a:t>
            </a:r>
          </a:p>
        </p:txBody>
      </p:sp>
      <p:sp>
        <p:nvSpPr>
          <p:cNvPr id="7" name="PlaceHolder 6"/>
          <p:cNvSpPr>
            <a:spLocks noGrp="1"/>
          </p:cNvSpPr>
          <p:nvPr>
            <p:ph type="sldNum" idx="15"/>
          </p:nvPr>
        </p:nvSpPr>
        <p:spPr/>
        <p:txBody>
          <a:bodyPr/>
          <a:lstStyle/>
          <a:p>
            <a:fld id="{E8FEA69A-7679-4EEC-AD39-8865A8578E0C}" type="slidenum">
              <a:t>‹nº›</a:t>
            </a:fld>
            <a:endParaRPr/>
          </a:p>
        </p:txBody>
      </p:sp>
      <p:sp>
        <p:nvSpPr>
          <p:cNvPr id="8" name="PlaceHolder 7"/>
          <p:cNvSpPr>
            <a:spLocks noGrp="1"/>
          </p:cNvSpPr>
          <p:nvPr>
            <p:ph type="dt" idx="13"/>
          </p:nvPr>
        </p:nvSpPr>
        <p:spPr/>
        <p:txBody>
          <a:bodyPr/>
          <a:lstStyle/>
          <a:p>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48" name="PlaceHolder 1"/>
          <p:cNvSpPr>
            <a:spLocks noGrp="1"/>
          </p:cNvSpPr>
          <p:nvPr>
            <p:ph type="title"/>
          </p:nvPr>
        </p:nvSpPr>
        <p:spPr>
          <a:xfrm>
            <a:off x="677160" y="609480"/>
            <a:ext cx="8596440" cy="1320480"/>
          </a:xfrm>
          <a:prstGeom prst="rect">
            <a:avLst/>
          </a:prstGeom>
          <a:noFill/>
          <a:ln w="0">
            <a:noFill/>
          </a:ln>
        </p:spPr>
        <p:txBody>
          <a:bodyPr lIns="0" tIns="0" rIns="0" bIns="0" anchor="ctr">
            <a:noAutofit/>
          </a:bodyPr>
          <a:lstStyle/>
          <a:p>
            <a:endParaRPr lang="en-US" sz="1800" b="0" strike="noStrike" spc="-1">
              <a:solidFill>
                <a:srgbClr val="000000"/>
              </a:solidFill>
              <a:latin typeface="Trebuchet MS"/>
            </a:endParaRPr>
          </a:p>
        </p:txBody>
      </p:sp>
      <p:sp>
        <p:nvSpPr>
          <p:cNvPr id="249" name="PlaceHolder 2"/>
          <p:cNvSpPr>
            <a:spLocks noGrp="1"/>
          </p:cNvSpPr>
          <p:nvPr>
            <p:ph/>
          </p:nvPr>
        </p:nvSpPr>
        <p:spPr>
          <a:xfrm>
            <a:off x="677160" y="2160720"/>
            <a:ext cx="4194720" cy="388044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250" name="PlaceHolder 3"/>
          <p:cNvSpPr>
            <a:spLocks noGrp="1"/>
          </p:cNvSpPr>
          <p:nvPr>
            <p:ph/>
          </p:nvPr>
        </p:nvSpPr>
        <p:spPr>
          <a:xfrm>
            <a:off x="5082120" y="2160720"/>
            <a:ext cx="419472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251" name="PlaceHolder 4"/>
          <p:cNvSpPr>
            <a:spLocks noGrp="1"/>
          </p:cNvSpPr>
          <p:nvPr>
            <p:ph/>
          </p:nvPr>
        </p:nvSpPr>
        <p:spPr>
          <a:xfrm>
            <a:off x="5082120" y="4187520"/>
            <a:ext cx="419472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6" name="PlaceHolder 5"/>
          <p:cNvSpPr>
            <a:spLocks noGrp="1"/>
          </p:cNvSpPr>
          <p:nvPr>
            <p:ph type="ftr" idx="14"/>
          </p:nvPr>
        </p:nvSpPr>
        <p:spPr/>
        <p:txBody>
          <a:bodyPr/>
          <a:lstStyle/>
          <a:p>
            <a:r>
              <a:t>Footer</a:t>
            </a:r>
          </a:p>
        </p:txBody>
      </p:sp>
      <p:sp>
        <p:nvSpPr>
          <p:cNvPr id="7" name="PlaceHolder 6"/>
          <p:cNvSpPr>
            <a:spLocks noGrp="1"/>
          </p:cNvSpPr>
          <p:nvPr>
            <p:ph type="sldNum" idx="15"/>
          </p:nvPr>
        </p:nvSpPr>
        <p:spPr/>
        <p:txBody>
          <a:bodyPr/>
          <a:lstStyle/>
          <a:p>
            <a:fld id="{0A08F811-F0E7-4737-BCF9-0488C6C258D0}" type="slidenum">
              <a:t>‹nº›</a:t>
            </a:fld>
            <a:endParaRPr/>
          </a:p>
        </p:txBody>
      </p:sp>
      <p:sp>
        <p:nvSpPr>
          <p:cNvPr id="8" name="PlaceHolder 7"/>
          <p:cNvSpPr>
            <a:spLocks noGrp="1"/>
          </p:cNvSpPr>
          <p:nvPr>
            <p:ph type="dt" idx="13"/>
          </p:nvPr>
        </p:nvSpPr>
        <p:spPr/>
        <p:txBody>
          <a:bodyPr/>
          <a:lstStyle/>
          <a:p>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52" name="PlaceHolder 1"/>
          <p:cNvSpPr>
            <a:spLocks noGrp="1"/>
          </p:cNvSpPr>
          <p:nvPr>
            <p:ph type="title"/>
          </p:nvPr>
        </p:nvSpPr>
        <p:spPr>
          <a:xfrm>
            <a:off x="677160" y="609480"/>
            <a:ext cx="8596440" cy="1320480"/>
          </a:xfrm>
          <a:prstGeom prst="rect">
            <a:avLst/>
          </a:prstGeom>
          <a:noFill/>
          <a:ln w="0">
            <a:noFill/>
          </a:ln>
        </p:spPr>
        <p:txBody>
          <a:bodyPr lIns="0" tIns="0" rIns="0" bIns="0" anchor="ctr">
            <a:noAutofit/>
          </a:bodyPr>
          <a:lstStyle/>
          <a:p>
            <a:endParaRPr lang="en-US" sz="1800" b="0" strike="noStrike" spc="-1">
              <a:solidFill>
                <a:srgbClr val="000000"/>
              </a:solidFill>
              <a:latin typeface="Trebuchet MS"/>
            </a:endParaRPr>
          </a:p>
        </p:txBody>
      </p:sp>
      <p:sp>
        <p:nvSpPr>
          <p:cNvPr id="253" name="PlaceHolder 2"/>
          <p:cNvSpPr>
            <a:spLocks noGrp="1"/>
          </p:cNvSpPr>
          <p:nvPr>
            <p:ph/>
          </p:nvPr>
        </p:nvSpPr>
        <p:spPr>
          <a:xfrm>
            <a:off x="677160" y="2160720"/>
            <a:ext cx="419472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254" name="PlaceHolder 3"/>
          <p:cNvSpPr>
            <a:spLocks noGrp="1"/>
          </p:cNvSpPr>
          <p:nvPr>
            <p:ph/>
          </p:nvPr>
        </p:nvSpPr>
        <p:spPr>
          <a:xfrm>
            <a:off x="5082120" y="2160720"/>
            <a:ext cx="419472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255" name="PlaceHolder 4"/>
          <p:cNvSpPr>
            <a:spLocks noGrp="1"/>
          </p:cNvSpPr>
          <p:nvPr>
            <p:ph/>
          </p:nvPr>
        </p:nvSpPr>
        <p:spPr>
          <a:xfrm>
            <a:off x="677160" y="4187520"/>
            <a:ext cx="859644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6" name="PlaceHolder 5"/>
          <p:cNvSpPr>
            <a:spLocks noGrp="1"/>
          </p:cNvSpPr>
          <p:nvPr>
            <p:ph type="ftr" idx="14"/>
          </p:nvPr>
        </p:nvSpPr>
        <p:spPr/>
        <p:txBody>
          <a:bodyPr/>
          <a:lstStyle/>
          <a:p>
            <a:r>
              <a:t>Footer</a:t>
            </a:r>
          </a:p>
        </p:txBody>
      </p:sp>
      <p:sp>
        <p:nvSpPr>
          <p:cNvPr id="7" name="PlaceHolder 6"/>
          <p:cNvSpPr>
            <a:spLocks noGrp="1"/>
          </p:cNvSpPr>
          <p:nvPr>
            <p:ph type="sldNum" idx="15"/>
          </p:nvPr>
        </p:nvSpPr>
        <p:spPr/>
        <p:txBody>
          <a:bodyPr/>
          <a:lstStyle/>
          <a:p>
            <a:fld id="{43E4AFFD-6EA7-4D42-8749-E747F609CD51}" type="slidenum">
              <a:t>‹nº›</a:t>
            </a:fld>
            <a:endParaRPr/>
          </a:p>
        </p:txBody>
      </p:sp>
      <p:sp>
        <p:nvSpPr>
          <p:cNvPr id="8" name="PlaceHolder 7"/>
          <p:cNvSpPr>
            <a:spLocks noGrp="1"/>
          </p:cNvSpPr>
          <p:nvPr>
            <p:ph type="dt" idx="13"/>
          </p:nvPr>
        </p:nvSpPr>
        <p:spPr/>
        <p:txBody>
          <a:bodyPr/>
          <a:lstStyle/>
          <a:p>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56" name="PlaceHolder 1"/>
          <p:cNvSpPr>
            <a:spLocks noGrp="1"/>
          </p:cNvSpPr>
          <p:nvPr>
            <p:ph type="title"/>
          </p:nvPr>
        </p:nvSpPr>
        <p:spPr>
          <a:xfrm>
            <a:off x="677160" y="609480"/>
            <a:ext cx="8596440" cy="1320480"/>
          </a:xfrm>
          <a:prstGeom prst="rect">
            <a:avLst/>
          </a:prstGeom>
          <a:noFill/>
          <a:ln w="0">
            <a:noFill/>
          </a:ln>
        </p:spPr>
        <p:txBody>
          <a:bodyPr lIns="0" tIns="0" rIns="0" bIns="0" anchor="ctr">
            <a:noAutofit/>
          </a:bodyPr>
          <a:lstStyle/>
          <a:p>
            <a:endParaRPr lang="en-US" sz="1800" b="0" strike="noStrike" spc="-1">
              <a:solidFill>
                <a:srgbClr val="000000"/>
              </a:solidFill>
              <a:latin typeface="Trebuchet MS"/>
            </a:endParaRPr>
          </a:p>
        </p:txBody>
      </p:sp>
      <p:sp>
        <p:nvSpPr>
          <p:cNvPr id="257" name="PlaceHolder 2"/>
          <p:cNvSpPr>
            <a:spLocks noGrp="1"/>
          </p:cNvSpPr>
          <p:nvPr>
            <p:ph/>
          </p:nvPr>
        </p:nvSpPr>
        <p:spPr>
          <a:xfrm>
            <a:off x="677160" y="2160720"/>
            <a:ext cx="859644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258" name="PlaceHolder 3"/>
          <p:cNvSpPr>
            <a:spLocks noGrp="1"/>
          </p:cNvSpPr>
          <p:nvPr>
            <p:ph/>
          </p:nvPr>
        </p:nvSpPr>
        <p:spPr>
          <a:xfrm>
            <a:off x="677160" y="4187520"/>
            <a:ext cx="859644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5" name="PlaceHolder 4"/>
          <p:cNvSpPr>
            <a:spLocks noGrp="1"/>
          </p:cNvSpPr>
          <p:nvPr>
            <p:ph type="ftr" idx="14"/>
          </p:nvPr>
        </p:nvSpPr>
        <p:spPr/>
        <p:txBody>
          <a:bodyPr/>
          <a:lstStyle/>
          <a:p>
            <a:r>
              <a:t>Footer</a:t>
            </a:r>
          </a:p>
        </p:txBody>
      </p:sp>
      <p:sp>
        <p:nvSpPr>
          <p:cNvPr id="6" name="PlaceHolder 5"/>
          <p:cNvSpPr>
            <a:spLocks noGrp="1"/>
          </p:cNvSpPr>
          <p:nvPr>
            <p:ph type="sldNum" idx="15"/>
          </p:nvPr>
        </p:nvSpPr>
        <p:spPr/>
        <p:txBody>
          <a:bodyPr/>
          <a:lstStyle/>
          <a:p>
            <a:fld id="{C74E7DC2-5DD4-4B73-8F9E-09AA4E00BBC8}" type="slidenum">
              <a:t>‹nº›</a:t>
            </a:fld>
            <a:endParaRPr/>
          </a:p>
        </p:txBody>
      </p:sp>
      <p:sp>
        <p:nvSpPr>
          <p:cNvPr id="7" name="PlaceHolder 6"/>
          <p:cNvSpPr>
            <a:spLocks noGrp="1"/>
          </p:cNvSpPr>
          <p:nvPr>
            <p:ph type="dt" idx="13"/>
          </p:nvPr>
        </p:nvSpPr>
        <p:spPr/>
        <p:txBody>
          <a:bodyPr/>
          <a:lstStyle/>
          <a:p>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59" name="PlaceHolder 1"/>
          <p:cNvSpPr>
            <a:spLocks noGrp="1"/>
          </p:cNvSpPr>
          <p:nvPr>
            <p:ph type="title"/>
          </p:nvPr>
        </p:nvSpPr>
        <p:spPr>
          <a:xfrm>
            <a:off x="677160" y="609480"/>
            <a:ext cx="8596440" cy="1320480"/>
          </a:xfrm>
          <a:prstGeom prst="rect">
            <a:avLst/>
          </a:prstGeom>
          <a:noFill/>
          <a:ln w="0">
            <a:noFill/>
          </a:ln>
        </p:spPr>
        <p:txBody>
          <a:bodyPr lIns="0" tIns="0" rIns="0" bIns="0" anchor="ctr">
            <a:noAutofit/>
          </a:bodyPr>
          <a:lstStyle/>
          <a:p>
            <a:endParaRPr lang="en-US" sz="1800" b="0" strike="noStrike" spc="-1">
              <a:solidFill>
                <a:srgbClr val="000000"/>
              </a:solidFill>
              <a:latin typeface="Trebuchet MS"/>
            </a:endParaRPr>
          </a:p>
        </p:txBody>
      </p:sp>
      <p:sp>
        <p:nvSpPr>
          <p:cNvPr id="260" name="PlaceHolder 2"/>
          <p:cNvSpPr>
            <a:spLocks noGrp="1"/>
          </p:cNvSpPr>
          <p:nvPr>
            <p:ph/>
          </p:nvPr>
        </p:nvSpPr>
        <p:spPr>
          <a:xfrm>
            <a:off x="677160" y="2160720"/>
            <a:ext cx="419472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261" name="PlaceHolder 3"/>
          <p:cNvSpPr>
            <a:spLocks noGrp="1"/>
          </p:cNvSpPr>
          <p:nvPr>
            <p:ph/>
          </p:nvPr>
        </p:nvSpPr>
        <p:spPr>
          <a:xfrm>
            <a:off x="5082120" y="2160720"/>
            <a:ext cx="419472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262" name="PlaceHolder 4"/>
          <p:cNvSpPr>
            <a:spLocks noGrp="1"/>
          </p:cNvSpPr>
          <p:nvPr>
            <p:ph/>
          </p:nvPr>
        </p:nvSpPr>
        <p:spPr>
          <a:xfrm>
            <a:off x="677160" y="4187520"/>
            <a:ext cx="419472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263" name="PlaceHolder 5"/>
          <p:cNvSpPr>
            <a:spLocks noGrp="1"/>
          </p:cNvSpPr>
          <p:nvPr>
            <p:ph/>
          </p:nvPr>
        </p:nvSpPr>
        <p:spPr>
          <a:xfrm>
            <a:off x="5082120" y="4187520"/>
            <a:ext cx="419472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7" name="PlaceHolder 6"/>
          <p:cNvSpPr>
            <a:spLocks noGrp="1"/>
          </p:cNvSpPr>
          <p:nvPr>
            <p:ph type="ftr" idx="14"/>
          </p:nvPr>
        </p:nvSpPr>
        <p:spPr/>
        <p:txBody>
          <a:bodyPr/>
          <a:lstStyle/>
          <a:p>
            <a:r>
              <a:t>Footer</a:t>
            </a:r>
          </a:p>
        </p:txBody>
      </p:sp>
      <p:sp>
        <p:nvSpPr>
          <p:cNvPr id="8" name="PlaceHolder 7"/>
          <p:cNvSpPr>
            <a:spLocks noGrp="1"/>
          </p:cNvSpPr>
          <p:nvPr>
            <p:ph type="sldNum" idx="15"/>
          </p:nvPr>
        </p:nvSpPr>
        <p:spPr/>
        <p:txBody>
          <a:bodyPr/>
          <a:lstStyle/>
          <a:p>
            <a:fld id="{DE99CB20-40B4-44D6-A133-AAC0DEF3D505}" type="slidenum">
              <a:t>‹nº›</a:t>
            </a:fld>
            <a:endParaRPr/>
          </a:p>
        </p:txBody>
      </p:sp>
      <p:sp>
        <p:nvSpPr>
          <p:cNvPr id="9" name="PlaceHolder 8"/>
          <p:cNvSpPr>
            <a:spLocks noGrp="1"/>
          </p:cNvSpPr>
          <p:nvPr>
            <p:ph type="dt" idx="13"/>
          </p:nvPr>
        </p:nvSpPr>
        <p:spPr/>
        <p:txBody>
          <a:body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35" name="PlaceHolder 1"/>
          <p:cNvSpPr>
            <a:spLocks noGrp="1"/>
          </p:cNvSpPr>
          <p:nvPr>
            <p:ph type="subTitle"/>
          </p:nvPr>
        </p:nvSpPr>
        <p:spPr>
          <a:xfrm>
            <a:off x="677160" y="609480"/>
            <a:ext cx="8596440" cy="612216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3" name="PlaceHolder 2"/>
          <p:cNvSpPr>
            <a:spLocks noGrp="1"/>
          </p:cNvSpPr>
          <p:nvPr>
            <p:ph type="ftr" idx="2"/>
          </p:nvPr>
        </p:nvSpPr>
        <p:spPr/>
        <p:txBody>
          <a:bodyPr/>
          <a:lstStyle/>
          <a:p>
            <a:r>
              <a:t>Footer</a:t>
            </a:r>
          </a:p>
        </p:txBody>
      </p:sp>
      <p:sp>
        <p:nvSpPr>
          <p:cNvPr id="4" name="PlaceHolder 3"/>
          <p:cNvSpPr>
            <a:spLocks noGrp="1"/>
          </p:cNvSpPr>
          <p:nvPr>
            <p:ph type="sldNum" idx="3"/>
          </p:nvPr>
        </p:nvSpPr>
        <p:spPr/>
        <p:txBody>
          <a:bodyPr/>
          <a:lstStyle/>
          <a:p>
            <a:fld id="{97756ABE-7495-4FA8-AD71-850DC68125AA}" type="slidenum">
              <a:t>‹nº›</a:t>
            </a:fld>
            <a:endParaRPr/>
          </a:p>
        </p:txBody>
      </p:sp>
      <p:sp>
        <p:nvSpPr>
          <p:cNvPr id="5" name="PlaceHolder 4"/>
          <p:cNvSpPr>
            <a:spLocks noGrp="1"/>
          </p:cNvSpPr>
          <p:nvPr>
            <p:ph type="dt" idx="1"/>
          </p:nvPr>
        </p:nvSpPr>
        <p:spPr/>
        <p:txBody>
          <a:bodyPr/>
          <a:lstStyle/>
          <a:p>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64" name="PlaceHolder 1"/>
          <p:cNvSpPr>
            <a:spLocks noGrp="1"/>
          </p:cNvSpPr>
          <p:nvPr>
            <p:ph type="title"/>
          </p:nvPr>
        </p:nvSpPr>
        <p:spPr>
          <a:xfrm>
            <a:off x="677160" y="609480"/>
            <a:ext cx="8596440" cy="1320480"/>
          </a:xfrm>
          <a:prstGeom prst="rect">
            <a:avLst/>
          </a:prstGeom>
          <a:noFill/>
          <a:ln w="0">
            <a:noFill/>
          </a:ln>
        </p:spPr>
        <p:txBody>
          <a:bodyPr lIns="0" tIns="0" rIns="0" bIns="0" anchor="ctr">
            <a:noAutofit/>
          </a:bodyPr>
          <a:lstStyle/>
          <a:p>
            <a:endParaRPr lang="en-US" sz="1800" b="0" strike="noStrike" spc="-1">
              <a:solidFill>
                <a:srgbClr val="000000"/>
              </a:solidFill>
              <a:latin typeface="Trebuchet MS"/>
            </a:endParaRPr>
          </a:p>
        </p:txBody>
      </p:sp>
      <p:sp>
        <p:nvSpPr>
          <p:cNvPr id="265" name="PlaceHolder 2"/>
          <p:cNvSpPr>
            <a:spLocks noGrp="1"/>
          </p:cNvSpPr>
          <p:nvPr>
            <p:ph/>
          </p:nvPr>
        </p:nvSpPr>
        <p:spPr>
          <a:xfrm>
            <a:off x="677160" y="2160720"/>
            <a:ext cx="276768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266" name="PlaceHolder 3"/>
          <p:cNvSpPr>
            <a:spLocks noGrp="1"/>
          </p:cNvSpPr>
          <p:nvPr>
            <p:ph/>
          </p:nvPr>
        </p:nvSpPr>
        <p:spPr>
          <a:xfrm>
            <a:off x="3583440" y="2160720"/>
            <a:ext cx="276768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267" name="PlaceHolder 4"/>
          <p:cNvSpPr>
            <a:spLocks noGrp="1"/>
          </p:cNvSpPr>
          <p:nvPr>
            <p:ph/>
          </p:nvPr>
        </p:nvSpPr>
        <p:spPr>
          <a:xfrm>
            <a:off x="6490080" y="2160720"/>
            <a:ext cx="276768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268" name="PlaceHolder 5"/>
          <p:cNvSpPr>
            <a:spLocks noGrp="1"/>
          </p:cNvSpPr>
          <p:nvPr>
            <p:ph/>
          </p:nvPr>
        </p:nvSpPr>
        <p:spPr>
          <a:xfrm>
            <a:off x="677160" y="4187520"/>
            <a:ext cx="276768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269" name="PlaceHolder 6"/>
          <p:cNvSpPr>
            <a:spLocks noGrp="1"/>
          </p:cNvSpPr>
          <p:nvPr>
            <p:ph/>
          </p:nvPr>
        </p:nvSpPr>
        <p:spPr>
          <a:xfrm>
            <a:off x="3583440" y="4187520"/>
            <a:ext cx="276768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270" name="PlaceHolder 7"/>
          <p:cNvSpPr>
            <a:spLocks noGrp="1"/>
          </p:cNvSpPr>
          <p:nvPr>
            <p:ph/>
          </p:nvPr>
        </p:nvSpPr>
        <p:spPr>
          <a:xfrm>
            <a:off x="6490080" y="4187520"/>
            <a:ext cx="276768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9" name="PlaceHolder 8"/>
          <p:cNvSpPr>
            <a:spLocks noGrp="1"/>
          </p:cNvSpPr>
          <p:nvPr>
            <p:ph type="ftr" idx="14"/>
          </p:nvPr>
        </p:nvSpPr>
        <p:spPr/>
        <p:txBody>
          <a:bodyPr/>
          <a:lstStyle/>
          <a:p>
            <a:r>
              <a:t>Footer</a:t>
            </a:r>
          </a:p>
        </p:txBody>
      </p:sp>
      <p:sp>
        <p:nvSpPr>
          <p:cNvPr id="10" name="PlaceHolder 9"/>
          <p:cNvSpPr>
            <a:spLocks noGrp="1"/>
          </p:cNvSpPr>
          <p:nvPr>
            <p:ph type="sldNum" idx="15"/>
          </p:nvPr>
        </p:nvSpPr>
        <p:spPr/>
        <p:txBody>
          <a:bodyPr/>
          <a:lstStyle/>
          <a:p>
            <a:fld id="{2BC367E5-3514-4BF7-A5F4-21031CE0C8BE}" type="slidenum">
              <a:t>‹nº›</a:t>
            </a:fld>
            <a:endParaRPr/>
          </a:p>
        </p:txBody>
      </p:sp>
      <p:sp>
        <p:nvSpPr>
          <p:cNvPr id="11" name="PlaceHolder 10"/>
          <p:cNvSpPr>
            <a:spLocks noGrp="1"/>
          </p:cNvSpPr>
          <p:nvPr>
            <p:ph type="dt" idx="13"/>
          </p:nvPr>
        </p:nvSpPr>
        <p:spPr/>
        <p:txBody>
          <a:bodyPr/>
          <a:lstStyle/>
          <a:p>
            <a:endParaRPr/>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7"/>
          </p:nvPr>
        </p:nvSpPr>
        <p:spPr/>
        <p:txBody>
          <a:bodyPr/>
          <a:lstStyle/>
          <a:p>
            <a:r>
              <a:t>Footer</a:t>
            </a:r>
          </a:p>
        </p:txBody>
      </p:sp>
      <p:sp>
        <p:nvSpPr>
          <p:cNvPr id="3" name="PlaceHolder 2"/>
          <p:cNvSpPr>
            <a:spLocks noGrp="1"/>
          </p:cNvSpPr>
          <p:nvPr>
            <p:ph type="sldNum" idx="18"/>
          </p:nvPr>
        </p:nvSpPr>
        <p:spPr/>
        <p:txBody>
          <a:bodyPr/>
          <a:lstStyle/>
          <a:p>
            <a:fld id="{6A173E88-70D8-4CC1-AFC4-285BCE86AB58}" type="slidenum">
              <a:t>‹nº›</a:t>
            </a:fld>
            <a:endParaRPr/>
          </a:p>
        </p:txBody>
      </p:sp>
      <p:sp>
        <p:nvSpPr>
          <p:cNvPr id="4" name="PlaceHolder 3"/>
          <p:cNvSpPr>
            <a:spLocks noGrp="1"/>
          </p:cNvSpPr>
          <p:nvPr>
            <p:ph type="dt" idx="16"/>
          </p:nvPr>
        </p:nvSpPr>
        <p:spPr/>
        <p:txBody>
          <a:bodyPr/>
          <a:lstStyle/>
          <a:p>
            <a:endParaRPr/>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87" name="PlaceHolder 1"/>
          <p:cNvSpPr>
            <a:spLocks noGrp="1"/>
          </p:cNvSpPr>
          <p:nvPr>
            <p:ph type="title"/>
          </p:nvPr>
        </p:nvSpPr>
        <p:spPr>
          <a:xfrm>
            <a:off x="677160" y="609480"/>
            <a:ext cx="8596440" cy="1320480"/>
          </a:xfrm>
          <a:prstGeom prst="rect">
            <a:avLst/>
          </a:prstGeom>
          <a:noFill/>
          <a:ln w="0">
            <a:noFill/>
          </a:ln>
        </p:spPr>
        <p:txBody>
          <a:bodyPr lIns="0" tIns="0" rIns="0" bIns="0" anchor="ctr">
            <a:noAutofit/>
          </a:bodyPr>
          <a:lstStyle/>
          <a:p>
            <a:endParaRPr lang="en-US" sz="1800" b="0" strike="noStrike" spc="-1">
              <a:solidFill>
                <a:srgbClr val="000000"/>
              </a:solidFill>
              <a:latin typeface="Trebuchet MS"/>
            </a:endParaRPr>
          </a:p>
        </p:txBody>
      </p:sp>
      <p:sp>
        <p:nvSpPr>
          <p:cNvPr id="288" name="PlaceHolder 2"/>
          <p:cNvSpPr>
            <a:spLocks noGrp="1"/>
          </p:cNvSpPr>
          <p:nvPr>
            <p:ph type="subTitle"/>
          </p:nvPr>
        </p:nvSpPr>
        <p:spPr>
          <a:xfrm>
            <a:off x="677160" y="2160720"/>
            <a:ext cx="8596440" cy="388044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4" name="PlaceHolder 3"/>
          <p:cNvSpPr>
            <a:spLocks noGrp="1"/>
          </p:cNvSpPr>
          <p:nvPr>
            <p:ph type="ftr" idx="17"/>
          </p:nvPr>
        </p:nvSpPr>
        <p:spPr/>
        <p:txBody>
          <a:bodyPr/>
          <a:lstStyle/>
          <a:p>
            <a:r>
              <a:t>Footer</a:t>
            </a:r>
          </a:p>
        </p:txBody>
      </p:sp>
      <p:sp>
        <p:nvSpPr>
          <p:cNvPr id="5" name="PlaceHolder 4"/>
          <p:cNvSpPr>
            <a:spLocks noGrp="1"/>
          </p:cNvSpPr>
          <p:nvPr>
            <p:ph type="sldNum" idx="18"/>
          </p:nvPr>
        </p:nvSpPr>
        <p:spPr/>
        <p:txBody>
          <a:bodyPr/>
          <a:lstStyle/>
          <a:p>
            <a:fld id="{CE1696CD-FDC1-40F7-8ACC-C1E7E071FF64}" type="slidenum">
              <a:t>‹nº›</a:t>
            </a:fld>
            <a:endParaRPr/>
          </a:p>
        </p:txBody>
      </p:sp>
      <p:sp>
        <p:nvSpPr>
          <p:cNvPr id="6" name="PlaceHolder 5"/>
          <p:cNvSpPr>
            <a:spLocks noGrp="1"/>
          </p:cNvSpPr>
          <p:nvPr>
            <p:ph type="dt" idx="16"/>
          </p:nvPr>
        </p:nvSpPr>
        <p:spPr/>
        <p:txBody>
          <a:bodyPr/>
          <a:lstStyle/>
          <a:p>
            <a:endParaRPr/>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89" name="PlaceHolder 1"/>
          <p:cNvSpPr>
            <a:spLocks noGrp="1"/>
          </p:cNvSpPr>
          <p:nvPr>
            <p:ph type="title"/>
          </p:nvPr>
        </p:nvSpPr>
        <p:spPr>
          <a:xfrm>
            <a:off x="677160" y="609480"/>
            <a:ext cx="8596440" cy="1320480"/>
          </a:xfrm>
          <a:prstGeom prst="rect">
            <a:avLst/>
          </a:prstGeom>
          <a:noFill/>
          <a:ln w="0">
            <a:noFill/>
          </a:ln>
        </p:spPr>
        <p:txBody>
          <a:bodyPr lIns="0" tIns="0" rIns="0" bIns="0" anchor="ctr">
            <a:noAutofit/>
          </a:bodyPr>
          <a:lstStyle/>
          <a:p>
            <a:endParaRPr lang="en-US" sz="1800" b="0" strike="noStrike" spc="-1">
              <a:solidFill>
                <a:srgbClr val="000000"/>
              </a:solidFill>
              <a:latin typeface="Trebuchet MS"/>
            </a:endParaRPr>
          </a:p>
        </p:txBody>
      </p:sp>
      <p:sp>
        <p:nvSpPr>
          <p:cNvPr id="290" name="PlaceHolder 2"/>
          <p:cNvSpPr>
            <a:spLocks noGrp="1"/>
          </p:cNvSpPr>
          <p:nvPr>
            <p:ph/>
          </p:nvPr>
        </p:nvSpPr>
        <p:spPr>
          <a:xfrm>
            <a:off x="677160" y="2160720"/>
            <a:ext cx="8596440" cy="388044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4" name="PlaceHolder 3"/>
          <p:cNvSpPr>
            <a:spLocks noGrp="1"/>
          </p:cNvSpPr>
          <p:nvPr>
            <p:ph type="ftr" idx="17"/>
          </p:nvPr>
        </p:nvSpPr>
        <p:spPr/>
        <p:txBody>
          <a:bodyPr/>
          <a:lstStyle/>
          <a:p>
            <a:r>
              <a:t>Footer</a:t>
            </a:r>
          </a:p>
        </p:txBody>
      </p:sp>
      <p:sp>
        <p:nvSpPr>
          <p:cNvPr id="5" name="PlaceHolder 4"/>
          <p:cNvSpPr>
            <a:spLocks noGrp="1"/>
          </p:cNvSpPr>
          <p:nvPr>
            <p:ph type="sldNum" idx="18"/>
          </p:nvPr>
        </p:nvSpPr>
        <p:spPr/>
        <p:txBody>
          <a:bodyPr/>
          <a:lstStyle/>
          <a:p>
            <a:fld id="{D6D2A8ED-2C94-4B3F-87A0-0C14A1A06B4F}" type="slidenum">
              <a:t>‹nº›</a:t>
            </a:fld>
            <a:endParaRPr/>
          </a:p>
        </p:txBody>
      </p:sp>
      <p:sp>
        <p:nvSpPr>
          <p:cNvPr id="6" name="PlaceHolder 5"/>
          <p:cNvSpPr>
            <a:spLocks noGrp="1"/>
          </p:cNvSpPr>
          <p:nvPr>
            <p:ph type="dt" idx="16"/>
          </p:nvPr>
        </p:nvSpPr>
        <p:spPr/>
        <p:txBody>
          <a:bodyPr/>
          <a:lstStyle/>
          <a:p>
            <a:endParaRP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91" name="PlaceHolder 1"/>
          <p:cNvSpPr>
            <a:spLocks noGrp="1"/>
          </p:cNvSpPr>
          <p:nvPr>
            <p:ph type="title"/>
          </p:nvPr>
        </p:nvSpPr>
        <p:spPr>
          <a:xfrm>
            <a:off x="677160" y="609480"/>
            <a:ext cx="8596440" cy="1320480"/>
          </a:xfrm>
          <a:prstGeom prst="rect">
            <a:avLst/>
          </a:prstGeom>
          <a:noFill/>
          <a:ln w="0">
            <a:noFill/>
          </a:ln>
        </p:spPr>
        <p:txBody>
          <a:bodyPr lIns="0" tIns="0" rIns="0" bIns="0" anchor="ctr">
            <a:noAutofit/>
          </a:bodyPr>
          <a:lstStyle/>
          <a:p>
            <a:endParaRPr lang="en-US" sz="1800" b="0" strike="noStrike" spc="-1">
              <a:solidFill>
                <a:srgbClr val="000000"/>
              </a:solidFill>
              <a:latin typeface="Trebuchet MS"/>
            </a:endParaRPr>
          </a:p>
        </p:txBody>
      </p:sp>
      <p:sp>
        <p:nvSpPr>
          <p:cNvPr id="292" name="PlaceHolder 2"/>
          <p:cNvSpPr>
            <a:spLocks noGrp="1"/>
          </p:cNvSpPr>
          <p:nvPr>
            <p:ph/>
          </p:nvPr>
        </p:nvSpPr>
        <p:spPr>
          <a:xfrm>
            <a:off x="677160" y="2160720"/>
            <a:ext cx="4194720" cy="388044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293" name="PlaceHolder 3"/>
          <p:cNvSpPr>
            <a:spLocks noGrp="1"/>
          </p:cNvSpPr>
          <p:nvPr>
            <p:ph/>
          </p:nvPr>
        </p:nvSpPr>
        <p:spPr>
          <a:xfrm>
            <a:off x="5082120" y="2160720"/>
            <a:ext cx="4194720" cy="388044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5" name="PlaceHolder 4"/>
          <p:cNvSpPr>
            <a:spLocks noGrp="1"/>
          </p:cNvSpPr>
          <p:nvPr>
            <p:ph type="ftr" idx="17"/>
          </p:nvPr>
        </p:nvSpPr>
        <p:spPr/>
        <p:txBody>
          <a:bodyPr/>
          <a:lstStyle/>
          <a:p>
            <a:r>
              <a:t>Footer</a:t>
            </a:r>
          </a:p>
        </p:txBody>
      </p:sp>
      <p:sp>
        <p:nvSpPr>
          <p:cNvPr id="6" name="PlaceHolder 5"/>
          <p:cNvSpPr>
            <a:spLocks noGrp="1"/>
          </p:cNvSpPr>
          <p:nvPr>
            <p:ph type="sldNum" idx="18"/>
          </p:nvPr>
        </p:nvSpPr>
        <p:spPr/>
        <p:txBody>
          <a:bodyPr/>
          <a:lstStyle/>
          <a:p>
            <a:fld id="{DAE9056E-AF24-4035-AE46-E3D89BC0FC62}" type="slidenum">
              <a:t>‹nº›</a:t>
            </a:fld>
            <a:endParaRPr/>
          </a:p>
        </p:txBody>
      </p:sp>
      <p:sp>
        <p:nvSpPr>
          <p:cNvPr id="7" name="PlaceHolder 6"/>
          <p:cNvSpPr>
            <a:spLocks noGrp="1"/>
          </p:cNvSpPr>
          <p:nvPr>
            <p:ph type="dt" idx="16"/>
          </p:nvPr>
        </p:nvSpPr>
        <p:spPr/>
        <p:txBody>
          <a:bodyPr/>
          <a:lstStyle/>
          <a:p>
            <a:endParaRP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94" name="PlaceHolder 1"/>
          <p:cNvSpPr>
            <a:spLocks noGrp="1"/>
          </p:cNvSpPr>
          <p:nvPr>
            <p:ph type="title"/>
          </p:nvPr>
        </p:nvSpPr>
        <p:spPr>
          <a:xfrm>
            <a:off x="677160" y="609480"/>
            <a:ext cx="8596440" cy="1320480"/>
          </a:xfrm>
          <a:prstGeom prst="rect">
            <a:avLst/>
          </a:prstGeom>
          <a:noFill/>
          <a:ln w="0">
            <a:noFill/>
          </a:ln>
        </p:spPr>
        <p:txBody>
          <a:bodyPr lIns="0" tIns="0" rIns="0" bIns="0" anchor="ctr">
            <a:noAutofit/>
          </a:bodyPr>
          <a:lstStyle/>
          <a:p>
            <a:endParaRPr lang="en-US" sz="1800" b="0" strike="noStrike" spc="-1">
              <a:solidFill>
                <a:srgbClr val="000000"/>
              </a:solidFill>
              <a:latin typeface="Trebuchet MS"/>
            </a:endParaRPr>
          </a:p>
        </p:txBody>
      </p:sp>
      <p:sp>
        <p:nvSpPr>
          <p:cNvPr id="3" name="PlaceHolder 2"/>
          <p:cNvSpPr>
            <a:spLocks noGrp="1"/>
          </p:cNvSpPr>
          <p:nvPr>
            <p:ph type="ftr" idx="17"/>
          </p:nvPr>
        </p:nvSpPr>
        <p:spPr/>
        <p:txBody>
          <a:bodyPr/>
          <a:lstStyle/>
          <a:p>
            <a:r>
              <a:t>Footer</a:t>
            </a:r>
          </a:p>
        </p:txBody>
      </p:sp>
      <p:sp>
        <p:nvSpPr>
          <p:cNvPr id="4" name="PlaceHolder 3"/>
          <p:cNvSpPr>
            <a:spLocks noGrp="1"/>
          </p:cNvSpPr>
          <p:nvPr>
            <p:ph type="sldNum" idx="18"/>
          </p:nvPr>
        </p:nvSpPr>
        <p:spPr/>
        <p:txBody>
          <a:bodyPr/>
          <a:lstStyle/>
          <a:p>
            <a:fld id="{E1518ECD-6E82-4A1D-9990-E887DE4BE806}" type="slidenum">
              <a:t>‹nº›</a:t>
            </a:fld>
            <a:endParaRPr/>
          </a:p>
        </p:txBody>
      </p:sp>
      <p:sp>
        <p:nvSpPr>
          <p:cNvPr id="5" name="PlaceHolder 4"/>
          <p:cNvSpPr>
            <a:spLocks noGrp="1"/>
          </p:cNvSpPr>
          <p:nvPr>
            <p:ph type="dt" idx="16"/>
          </p:nvPr>
        </p:nvSpPr>
        <p:spPr/>
        <p:txBody>
          <a:bodyPr/>
          <a:lstStyle/>
          <a:p>
            <a:endParaRPr/>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95" name="PlaceHolder 1"/>
          <p:cNvSpPr>
            <a:spLocks noGrp="1"/>
          </p:cNvSpPr>
          <p:nvPr>
            <p:ph type="subTitle"/>
          </p:nvPr>
        </p:nvSpPr>
        <p:spPr>
          <a:xfrm>
            <a:off x="677160" y="609480"/>
            <a:ext cx="8596440" cy="612216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3" name="PlaceHolder 2"/>
          <p:cNvSpPr>
            <a:spLocks noGrp="1"/>
          </p:cNvSpPr>
          <p:nvPr>
            <p:ph type="ftr" idx="17"/>
          </p:nvPr>
        </p:nvSpPr>
        <p:spPr/>
        <p:txBody>
          <a:bodyPr/>
          <a:lstStyle/>
          <a:p>
            <a:r>
              <a:t>Footer</a:t>
            </a:r>
          </a:p>
        </p:txBody>
      </p:sp>
      <p:sp>
        <p:nvSpPr>
          <p:cNvPr id="4" name="PlaceHolder 3"/>
          <p:cNvSpPr>
            <a:spLocks noGrp="1"/>
          </p:cNvSpPr>
          <p:nvPr>
            <p:ph type="sldNum" idx="18"/>
          </p:nvPr>
        </p:nvSpPr>
        <p:spPr/>
        <p:txBody>
          <a:bodyPr/>
          <a:lstStyle/>
          <a:p>
            <a:fld id="{8210C999-E797-485B-B7AF-26A20CEE6837}" type="slidenum">
              <a:t>‹nº›</a:t>
            </a:fld>
            <a:endParaRPr/>
          </a:p>
        </p:txBody>
      </p:sp>
      <p:sp>
        <p:nvSpPr>
          <p:cNvPr id="5" name="PlaceHolder 4"/>
          <p:cNvSpPr>
            <a:spLocks noGrp="1"/>
          </p:cNvSpPr>
          <p:nvPr>
            <p:ph type="dt" idx="16"/>
          </p:nvPr>
        </p:nvSpPr>
        <p:spPr/>
        <p:txBody>
          <a:bodyPr/>
          <a:lstStyle/>
          <a:p>
            <a:endParaRPr/>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96" name="PlaceHolder 1"/>
          <p:cNvSpPr>
            <a:spLocks noGrp="1"/>
          </p:cNvSpPr>
          <p:nvPr>
            <p:ph type="title"/>
          </p:nvPr>
        </p:nvSpPr>
        <p:spPr>
          <a:xfrm>
            <a:off x="677160" y="609480"/>
            <a:ext cx="8596440" cy="1320480"/>
          </a:xfrm>
          <a:prstGeom prst="rect">
            <a:avLst/>
          </a:prstGeom>
          <a:noFill/>
          <a:ln w="0">
            <a:noFill/>
          </a:ln>
        </p:spPr>
        <p:txBody>
          <a:bodyPr lIns="0" tIns="0" rIns="0" bIns="0" anchor="ctr">
            <a:noAutofit/>
          </a:bodyPr>
          <a:lstStyle/>
          <a:p>
            <a:endParaRPr lang="en-US" sz="1800" b="0" strike="noStrike" spc="-1">
              <a:solidFill>
                <a:srgbClr val="000000"/>
              </a:solidFill>
              <a:latin typeface="Trebuchet MS"/>
            </a:endParaRPr>
          </a:p>
        </p:txBody>
      </p:sp>
      <p:sp>
        <p:nvSpPr>
          <p:cNvPr id="297" name="PlaceHolder 2"/>
          <p:cNvSpPr>
            <a:spLocks noGrp="1"/>
          </p:cNvSpPr>
          <p:nvPr>
            <p:ph/>
          </p:nvPr>
        </p:nvSpPr>
        <p:spPr>
          <a:xfrm>
            <a:off x="677160" y="2160720"/>
            <a:ext cx="419472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298" name="PlaceHolder 3"/>
          <p:cNvSpPr>
            <a:spLocks noGrp="1"/>
          </p:cNvSpPr>
          <p:nvPr>
            <p:ph/>
          </p:nvPr>
        </p:nvSpPr>
        <p:spPr>
          <a:xfrm>
            <a:off x="5082120" y="2160720"/>
            <a:ext cx="4194720" cy="388044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299" name="PlaceHolder 4"/>
          <p:cNvSpPr>
            <a:spLocks noGrp="1"/>
          </p:cNvSpPr>
          <p:nvPr>
            <p:ph/>
          </p:nvPr>
        </p:nvSpPr>
        <p:spPr>
          <a:xfrm>
            <a:off x="677160" y="4187520"/>
            <a:ext cx="419472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6" name="PlaceHolder 5"/>
          <p:cNvSpPr>
            <a:spLocks noGrp="1"/>
          </p:cNvSpPr>
          <p:nvPr>
            <p:ph type="ftr" idx="17"/>
          </p:nvPr>
        </p:nvSpPr>
        <p:spPr/>
        <p:txBody>
          <a:bodyPr/>
          <a:lstStyle/>
          <a:p>
            <a:r>
              <a:t>Footer</a:t>
            </a:r>
          </a:p>
        </p:txBody>
      </p:sp>
      <p:sp>
        <p:nvSpPr>
          <p:cNvPr id="7" name="PlaceHolder 6"/>
          <p:cNvSpPr>
            <a:spLocks noGrp="1"/>
          </p:cNvSpPr>
          <p:nvPr>
            <p:ph type="sldNum" idx="18"/>
          </p:nvPr>
        </p:nvSpPr>
        <p:spPr/>
        <p:txBody>
          <a:bodyPr/>
          <a:lstStyle/>
          <a:p>
            <a:fld id="{82AFDEB2-1572-4028-8B48-09D0B2C99466}" type="slidenum">
              <a:t>‹nº›</a:t>
            </a:fld>
            <a:endParaRPr/>
          </a:p>
        </p:txBody>
      </p:sp>
      <p:sp>
        <p:nvSpPr>
          <p:cNvPr id="8" name="PlaceHolder 7"/>
          <p:cNvSpPr>
            <a:spLocks noGrp="1"/>
          </p:cNvSpPr>
          <p:nvPr>
            <p:ph type="dt" idx="16"/>
          </p:nvPr>
        </p:nvSpPr>
        <p:spPr/>
        <p:txBody>
          <a:bodyPr/>
          <a:lstStyle/>
          <a:p>
            <a:endParaRPr/>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300" name="PlaceHolder 1"/>
          <p:cNvSpPr>
            <a:spLocks noGrp="1"/>
          </p:cNvSpPr>
          <p:nvPr>
            <p:ph type="title"/>
          </p:nvPr>
        </p:nvSpPr>
        <p:spPr>
          <a:xfrm>
            <a:off x="677160" y="609480"/>
            <a:ext cx="8596440" cy="1320480"/>
          </a:xfrm>
          <a:prstGeom prst="rect">
            <a:avLst/>
          </a:prstGeom>
          <a:noFill/>
          <a:ln w="0">
            <a:noFill/>
          </a:ln>
        </p:spPr>
        <p:txBody>
          <a:bodyPr lIns="0" tIns="0" rIns="0" bIns="0" anchor="ctr">
            <a:noAutofit/>
          </a:bodyPr>
          <a:lstStyle/>
          <a:p>
            <a:endParaRPr lang="en-US" sz="1800" b="0" strike="noStrike" spc="-1">
              <a:solidFill>
                <a:srgbClr val="000000"/>
              </a:solidFill>
              <a:latin typeface="Trebuchet MS"/>
            </a:endParaRPr>
          </a:p>
        </p:txBody>
      </p:sp>
      <p:sp>
        <p:nvSpPr>
          <p:cNvPr id="301" name="PlaceHolder 2"/>
          <p:cNvSpPr>
            <a:spLocks noGrp="1"/>
          </p:cNvSpPr>
          <p:nvPr>
            <p:ph/>
          </p:nvPr>
        </p:nvSpPr>
        <p:spPr>
          <a:xfrm>
            <a:off x="677160" y="2160720"/>
            <a:ext cx="4194720" cy="388044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302" name="PlaceHolder 3"/>
          <p:cNvSpPr>
            <a:spLocks noGrp="1"/>
          </p:cNvSpPr>
          <p:nvPr>
            <p:ph/>
          </p:nvPr>
        </p:nvSpPr>
        <p:spPr>
          <a:xfrm>
            <a:off x="5082120" y="2160720"/>
            <a:ext cx="419472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303" name="PlaceHolder 4"/>
          <p:cNvSpPr>
            <a:spLocks noGrp="1"/>
          </p:cNvSpPr>
          <p:nvPr>
            <p:ph/>
          </p:nvPr>
        </p:nvSpPr>
        <p:spPr>
          <a:xfrm>
            <a:off x="5082120" y="4187520"/>
            <a:ext cx="419472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6" name="PlaceHolder 5"/>
          <p:cNvSpPr>
            <a:spLocks noGrp="1"/>
          </p:cNvSpPr>
          <p:nvPr>
            <p:ph type="ftr" idx="17"/>
          </p:nvPr>
        </p:nvSpPr>
        <p:spPr/>
        <p:txBody>
          <a:bodyPr/>
          <a:lstStyle/>
          <a:p>
            <a:r>
              <a:t>Footer</a:t>
            </a:r>
          </a:p>
        </p:txBody>
      </p:sp>
      <p:sp>
        <p:nvSpPr>
          <p:cNvPr id="7" name="PlaceHolder 6"/>
          <p:cNvSpPr>
            <a:spLocks noGrp="1"/>
          </p:cNvSpPr>
          <p:nvPr>
            <p:ph type="sldNum" idx="18"/>
          </p:nvPr>
        </p:nvSpPr>
        <p:spPr/>
        <p:txBody>
          <a:bodyPr/>
          <a:lstStyle/>
          <a:p>
            <a:fld id="{3C300CA6-F5B5-4F96-8228-D89791D91ED6}" type="slidenum">
              <a:t>‹nº›</a:t>
            </a:fld>
            <a:endParaRPr/>
          </a:p>
        </p:txBody>
      </p:sp>
      <p:sp>
        <p:nvSpPr>
          <p:cNvPr id="8" name="PlaceHolder 7"/>
          <p:cNvSpPr>
            <a:spLocks noGrp="1"/>
          </p:cNvSpPr>
          <p:nvPr>
            <p:ph type="dt" idx="16"/>
          </p:nvPr>
        </p:nvSpPr>
        <p:spPr/>
        <p:txBody>
          <a:bodyPr/>
          <a:lstStyle/>
          <a:p>
            <a:endParaRPr/>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304" name="PlaceHolder 1"/>
          <p:cNvSpPr>
            <a:spLocks noGrp="1"/>
          </p:cNvSpPr>
          <p:nvPr>
            <p:ph type="title"/>
          </p:nvPr>
        </p:nvSpPr>
        <p:spPr>
          <a:xfrm>
            <a:off x="677160" y="609480"/>
            <a:ext cx="8596440" cy="1320480"/>
          </a:xfrm>
          <a:prstGeom prst="rect">
            <a:avLst/>
          </a:prstGeom>
          <a:noFill/>
          <a:ln w="0">
            <a:noFill/>
          </a:ln>
        </p:spPr>
        <p:txBody>
          <a:bodyPr lIns="0" tIns="0" rIns="0" bIns="0" anchor="ctr">
            <a:noAutofit/>
          </a:bodyPr>
          <a:lstStyle/>
          <a:p>
            <a:endParaRPr lang="en-US" sz="1800" b="0" strike="noStrike" spc="-1">
              <a:solidFill>
                <a:srgbClr val="000000"/>
              </a:solidFill>
              <a:latin typeface="Trebuchet MS"/>
            </a:endParaRPr>
          </a:p>
        </p:txBody>
      </p:sp>
      <p:sp>
        <p:nvSpPr>
          <p:cNvPr id="305" name="PlaceHolder 2"/>
          <p:cNvSpPr>
            <a:spLocks noGrp="1"/>
          </p:cNvSpPr>
          <p:nvPr>
            <p:ph/>
          </p:nvPr>
        </p:nvSpPr>
        <p:spPr>
          <a:xfrm>
            <a:off x="677160" y="2160720"/>
            <a:ext cx="419472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306" name="PlaceHolder 3"/>
          <p:cNvSpPr>
            <a:spLocks noGrp="1"/>
          </p:cNvSpPr>
          <p:nvPr>
            <p:ph/>
          </p:nvPr>
        </p:nvSpPr>
        <p:spPr>
          <a:xfrm>
            <a:off x="5082120" y="2160720"/>
            <a:ext cx="419472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307" name="PlaceHolder 4"/>
          <p:cNvSpPr>
            <a:spLocks noGrp="1"/>
          </p:cNvSpPr>
          <p:nvPr>
            <p:ph/>
          </p:nvPr>
        </p:nvSpPr>
        <p:spPr>
          <a:xfrm>
            <a:off x="677160" y="4187520"/>
            <a:ext cx="859644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6" name="PlaceHolder 5"/>
          <p:cNvSpPr>
            <a:spLocks noGrp="1"/>
          </p:cNvSpPr>
          <p:nvPr>
            <p:ph type="ftr" idx="17"/>
          </p:nvPr>
        </p:nvSpPr>
        <p:spPr/>
        <p:txBody>
          <a:bodyPr/>
          <a:lstStyle/>
          <a:p>
            <a:r>
              <a:t>Footer</a:t>
            </a:r>
          </a:p>
        </p:txBody>
      </p:sp>
      <p:sp>
        <p:nvSpPr>
          <p:cNvPr id="7" name="PlaceHolder 6"/>
          <p:cNvSpPr>
            <a:spLocks noGrp="1"/>
          </p:cNvSpPr>
          <p:nvPr>
            <p:ph type="sldNum" idx="18"/>
          </p:nvPr>
        </p:nvSpPr>
        <p:spPr/>
        <p:txBody>
          <a:bodyPr/>
          <a:lstStyle/>
          <a:p>
            <a:fld id="{18F78782-59ED-4F60-AE0A-03FE9F293471}" type="slidenum">
              <a:t>‹nº›</a:t>
            </a:fld>
            <a:endParaRPr/>
          </a:p>
        </p:txBody>
      </p:sp>
      <p:sp>
        <p:nvSpPr>
          <p:cNvPr id="8" name="PlaceHolder 7"/>
          <p:cNvSpPr>
            <a:spLocks noGrp="1"/>
          </p:cNvSpPr>
          <p:nvPr>
            <p:ph type="dt" idx="16"/>
          </p:nvPr>
        </p:nvSpPr>
        <p:spPr/>
        <p:txBody>
          <a:body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677160" y="609480"/>
            <a:ext cx="8596440" cy="1320480"/>
          </a:xfrm>
          <a:prstGeom prst="rect">
            <a:avLst/>
          </a:prstGeom>
          <a:noFill/>
          <a:ln w="0">
            <a:noFill/>
          </a:ln>
        </p:spPr>
        <p:txBody>
          <a:bodyPr lIns="0" tIns="0" rIns="0" bIns="0" anchor="ctr">
            <a:noAutofit/>
          </a:bodyPr>
          <a:lstStyle/>
          <a:p>
            <a:endParaRPr lang="en-US" sz="1800" b="0" strike="noStrike" spc="-1">
              <a:solidFill>
                <a:srgbClr val="000000"/>
              </a:solidFill>
              <a:latin typeface="Trebuchet MS"/>
            </a:endParaRPr>
          </a:p>
        </p:txBody>
      </p:sp>
      <p:sp>
        <p:nvSpPr>
          <p:cNvPr id="37" name="PlaceHolder 2"/>
          <p:cNvSpPr>
            <a:spLocks noGrp="1"/>
          </p:cNvSpPr>
          <p:nvPr>
            <p:ph/>
          </p:nvPr>
        </p:nvSpPr>
        <p:spPr>
          <a:xfrm>
            <a:off x="677160" y="2160720"/>
            <a:ext cx="419472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38" name="PlaceHolder 3"/>
          <p:cNvSpPr>
            <a:spLocks noGrp="1"/>
          </p:cNvSpPr>
          <p:nvPr>
            <p:ph/>
          </p:nvPr>
        </p:nvSpPr>
        <p:spPr>
          <a:xfrm>
            <a:off x="5082120" y="2160720"/>
            <a:ext cx="4194720" cy="388044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39" name="PlaceHolder 4"/>
          <p:cNvSpPr>
            <a:spLocks noGrp="1"/>
          </p:cNvSpPr>
          <p:nvPr>
            <p:ph/>
          </p:nvPr>
        </p:nvSpPr>
        <p:spPr>
          <a:xfrm>
            <a:off x="677160" y="4187520"/>
            <a:ext cx="419472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6" name="PlaceHolder 5"/>
          <p:cNvSpPr>
            <a:spLocks noGrp="1"/>
          </p:cNvSpPr>
          <p:nvPr>
            <p:ph type="ftr" idx="2"/>
          </p:nvPr>
        </p:nvSpPr>
        <p:spPr/>
        <p:txBody>
          <a:bodyPr/>
          <a:lstStyle/>
          <a:p>
            <a:r>
              <a:t>Footer</a:t>
            </a:r>
          </a:p>
        </p:txBody>
      </p:sp>
      <p:sp>
        <p:nvSpPr>
          <p:cNvPr id="7" name="PlaceHolder 6"/>
          <p:cNvSpPr>
            <a:spLocks noGrp="1"/>
          </p:cNvSpPr>
          <p:nvPr>
            <p:ph type="sldNum" idx="3"/>
          </p:nvPr>
        </p:nvSpPr>
        <p:spPr/>
        <p:txBody>
          <a:bodyPr/>
          <a:lstStyle/>
          <a:p>
            <a:fld id="{716670F1-8310-46C2-878C-A09BE39CAF9B}" type="slidenum">
              <a:t>‹nº›</a:t>
            </a:fld>
            <a:endParaRPr/>
          </a:p>
        </p:txBody>
      </p:sp>
      <p:sp>
        <p:nvSpPr>
          <p:cNvPr id="8" name="PlaceHolder 7"/>
          <p:cNvSpPr>
            <a:spLocks noGrp="1"/>
          </p:cNvSpPr>
          <p:nvPr>
            <p:ph type="dt" idx="1"/>
          </p:nvPr>
        </p:nvSpPr>
        <p:spPr/>
        <p:txBody>
          <a:bodyPr/>
          <a:lstStyle/>
          <a:p>
            <a:endParaRP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08" name="PlaceHolder 1"/>
          <p:cNvSpPr>
            <a:spLocks noGrp="1"/>
          </p:cNvSpPr>
          <p:nvPr>
            <p:ph type="title"/>
          </p:nvPr>
        </p:nvSpPr>
        <p:spPr>
          <a:xfrm>
            <a:off x="677160" y="609480"/>
            <a:ext cx="8596440" cy="1320480"/>
          </a:xfrm>
          <a:prstGeom prst="rect">
            <a:avLst/>
          </a:prstGeom>
          <a:noFill/>
          <a:ln w="0">
            <a:noFill/>
          </a:ln>
        </p:spPr>
        <p:txBody>
          <a:bodyPr lIns="0" tIns="0" rIns="0" bIns="0" anchor="ctr">
            <a:noAutofit/>
          </a:bodyPr>
          <a:lstStyle/>
          <a:p>
            <a:endParaRPr lang="en-US" sz="1800" b="0" strike="noStrike" spc="-1">
              <a:solidFill>
                <a:srgbClr val="000000"/>
              </a:solidFill>
              <a:latin typeface="Trebuchet MS"/>
            </a:endParaRPr>
          </a:p>
        </p:txBody>
      </p:sp>
      <p:sp>
        <p:nvSpPr>
          <p:cNvPr id="309" name="PlaceHolder 2"/>
          <p:cNvSpPr>
            <a:spLocks noGrp="1"/>
          </p:cNvSpPr>
          <p:nvPr>
            <p:ph/>
          </p:nvPr>
        </p:nvSpPr>
        <p:spPr>
          <a:xfrm>
            <a:off x="677160" y="2160720"/>
            <a:ext cx="859644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310" name="PlaceHolder 3"/>
          <p:cNvSpPr>
            <a:spLocks noGrp="1"/>
          </p:cNvSpPr>
          <p:nvPr>
            <p:ph/>
          </p:nvPr>
        </p:nvSpPr>
        <p:spPr>
          <a:xfrm>
            <a:off x="677160" y="4187520"/>
            <a:ext cx="859644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5" name="PlaceHolder 4"/>
          <p:cNvSpPr>
            <a:spLocks noGrp="1"/>
          </p:cNvSpPr>
          <p:nvPr>
            <p:ph type="ftr" idx="17"/>
          </p:nvPr>
        </p:nvSpPr>
        <p:spPr/>
        <p:txBody>
          <a:bodyPr/>
          <a:lstStyle/>
          <a:p>
            <a:r>
              <a:t>Footer</a:t>
            </a:r>
          </a:p>
        </p:txBody>
      </p:sp>
      <p:sp>
        <p:nvSpPr>
          <p:cNvPr id="6" name="PlaceHolder 5"/>
          <p:cNvSpPr>
            <a:spLocks noGrp="1"/>
          </p:cNvSpPr>
          <p:nvPr>
            <p:ph type="sldNum" idx="18"/>
          </p:nvPr>
        </p:nvSpPr>
        <p:spPr/>
        <p:txBody>
          <a:bodyPr/>
          <a:lstStyle/>
          <a:p>
            <a:fld id="{D9272616-E26F-4F6F-94FE-F43A4ACEB00C}" type="slidenum">
              <a:t>‹nº›</a:t>
            </a:fld>
            <a:endParaRPr/>
          </a:p>
        </p:txBody>
      </p:sp>
      <p:sp>
        <p:nvSpPr>
          <p:cNvPr id="7" name="PlaceHolder 6"/>
          <p:cNvSpPr>
            <a:spLocks noGrp="1"/>
          </p:cNvSpPr>
          <p:nvPr>
            <p:ph type="dt" idx="16"/>
          </p:nvPr>
        </p:nvSpPr>
        <p:spPr/>
        <p:txBody>
          <a:bodyPr/>
          <a:lstStyle/>
          <a:p>
            <a:endParaRPr/>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11" name="PlaceHolder 1"/>
          <p:cNvSpPr>
            <a:spLocks noGrp="1"/>
          </p:cNvSpPr>
          <p:nvPr>
            <p:ph type="title"/>
          </p:nvPr>
        </p:nvSpPr>
        <p:spPr>
          <a:xfrm>
            <a:off x="677160" y="609480"/>
            <a:ext cx="8596440" cy="1320480"/>
          </a:xfrm>
          <a:prstGeom prst="rect">
            <a:avLst/>
          </a:prstGeom>
          <a:noFill/>
          <a:ln w="0">
            <a:noFill/>
          </a:ln>
        </p:spPr>
        <p:txBody>
          <a:bodyPr lIns="0" tIns="0" rIns="0" bIns="0" anchor="ctr">
            <a:noAutofit/>
          </a:bodyPr>
          <a:lstStyle/>
          <a:p>
            <a:endParaRPr lang="en-US" sz="1800" b="0" strike="noStrike" spc="-1">
              <a:solidFill>
                <a:srgbClr val="000000"/>
              </a:solidFill>
              <a:latin typeface="Trebuchet MS"/>
            </a:endParaRPr>
          </a:p>
        </p:txBody>
      </p:sp>
      <p:sp>
        <p:nvSpPr>
          <p:cNvPr id="312" name="PlaceHolder 2"/>
          <p:cNvSpPr>
            <a:spLocks noGrp="1"/>
          </p:cNvSpPr>
          <p:nvPr>
            <p:ph/>
          </p:nvPr>
        </p:nvSpPr>
        <p:spPr>
          <a:xfrm>
            <a:off x="677160" y="2160720"/>
            <a:ext cx="419472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313" name="PlaceHolder 3"/>
          <p:cNvSpPr>
            <a:spLocks noGrp="1"/>
          </p:cNvSpPr>
          <p:nvPr>
            <p:ph/>
          </p:nvPr>
        </p:nvSpPr>
        <p:spPr>
          <a:xfrm>
            <a:off x="5082120" y="2160720"/>
            <a:ext cx="419472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314" name="PlaceHolder 4"/>
          <p:cNvSpPr>
            <a:spLocks noGrp="1"/>
          </p:cNvSpPr>
          <p:nvPr>
            <p:ph/>
          </p:nvPr>
        </p:nvSpPr>
        <p:spPr>
          <a:xfrm>
            <a:off x="677160" y="4187520"/>
            <a:ext cx="419472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315" name="PlaceHolder 5"/>
          <p:cNvSpPr>
            <a:spLocks noGrp="1"/>
          </p:cNvSpPr>
          <p:nvPr>
            <p:ph/>
          </p:nvPr>
        </p:nvSpPr>
        <p:spPr>
          <a:xfrm>
            <a:off x="5082120" y="4187520"/>
            <a:ext cx="419472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7" name="PlaceHolder 6"/>
          <p:cNvSpPr>
            <a:spLocks noGrp="1"/>
          </p:cNvSpPr>
          <p:nvPr>
            <p:ph type="ftr" idx="17"/>
          </p:nvPr>
        </p:nvSpPr>
        <p:spPr/>
        <p:txBody>
          <a:bodyPr/>
          <a:lstStyle/>
          <a:p>
            <a:r>
              <a:t>Footer</a:t>
            </a:r>
          </a:p>
        </p:txBody>
      </p:sp>
      <p:sp>
        <p:nvSpPr>
          <p:cNvPr id="8" name="PlaceHolder 7"/>
          <p:cNvSpPr>
            <a:spLocks noGrp="1"/>
          </p:cNvSpPr>
          <p:nvPr>
            <p:ph type="sldNum" idx="18"/>
          </p:nvPr>
        </p:nvSpPr>
        <p:spPr/>
        <p:txBody>
          <a:bodyPr/>
          <a:lstStyle/>
          <a:p>
            <a:fld id="{0B916224-5C15-4540-BAA2-7D6A5677D202}" type="slidenum">
              <a:t>‹nº›</a:t>
            </a:fld>
            <a:endParaRPr/>
          </a:p>
        </p:txBody>
      </p:sp>
      <p:sp>
        <p:nvSpPr>
          <p:cNvPr id="9" name="PlaceHolder 8"/>
          <p:cNvSpPr>
            <a:spLocks noGrp="1"/>
          </p:cNvSpPr>
          <p:nvPr>
            <p:ph type="dt" idx="16"/>
          </p:nvPr>
        </p:nvSpPr>
        <p:spPr/>
        <p:txBody>
          <a:bodyPr/>
          <a:lstStyle/>
          <a:p>
            <a:endParaRPr/>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6" name="PlaceHolder 1"/>
          <p:cNvSpPr>
            <a:spLocks noGrp="1"/>
          </p:cNvSpPr>
          <p:nvPr>
            <p:ph type="title"/>
          </p:nvPr>
        </p:nvSpPr>
        <p:spPr>
          <a:xfrm>
            <a:off x="677160" y="609480"/>
            <a:ext cx="8596440" cy="1320480"/>
          </a:xfrm>
          <a:prstGeom prst="rect">
            <a:avLst/>
          </a:prstGeom>
          <a:noFill/>
          <a:ln w="0">
            <a:noFill/>
          </a:ln>
        </p:spPr>
        <p:txBody>
          <a:bodyPr lIns="0" tIns="0" rIns="0" bIns="0" anchor="ctr">
            <a:noAutofit/>
          </a:bodyPr>
          <a:lstStyle/>
          <a:p>
            <a:endParaRPr lang="en-US" sz="1800" b="0" strike="noStrike" spc="-1">
              <a:solidFill>
                <a:srgbClr val="000000"/>
              </a:solidFill>
              <a:latin typeface="Trebuchet MS"/>
            </a:endParaRPr>
          </a:p>
        </p:txBody>
      </p:sp>
      <p:sp>
        <p:nvSpPr>
          <p:cNvPr id="317" name="PlaceHolder 2"/>
          <p:cNvSpPr>
            <a:spLocks noGrp="1"/>
          </p:cNvSpPr>
          <p:nvPr>
            <p:ph/>
          </p:nvPr>
        </p:nvSpPr>
        <p:spPr>
          <a:xfrm>
            <a:off x="677160" y="2160720"/>
            <a:ext cx="276768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318" name="PlaceHolder 3"/>
          <p:cNvSpPr>
            <a:spLocks noGrp="1"/>
          </p:cNvSpPr>
          <p:nvPr>
            <p:ph/>
          </p:nvPr>
        </p:nvSpPr>
        <p:spPr>
          <a:xfrm>
            <a:off x="3583440" y="2160720"/>
            <a:ext cx="276768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319" name="PlaceHolder 4"/>
          <p:cNvSpPr>
            <a:spLocks noGrp="1"/>
          </p:cNvSpPr>
          <p:nvPr>
            <p:ph/>
          </p:nvPr>
        </p:nvSpPr>
        <p:spPr>
          <a:xfrm>
            <a:off x="6490080" y="2160720"/>
            <a:ext cx="276768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320" name="PlaceHolder 5"/>
          <p:cNvSpPr>
            <a:spLocks noGrp="1"/>
          </p:cNvSpPr>
          <p:nvPr>
            <p:ph/>
          </p:nvPr>
        </p:nvSpPr>
        <p:spPr>
          <a:xfrm>
            <a:off x="677160" y="4187520"/>
            <a:ext cx="276768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321" name="PlaceHolder 6"/>
          <p:cNvSpPr>
            <a:spLocks noGrp="1"/>
          </p:cNvSpPr>
          <p:nvPr>
            <p:ph/>
          </p:nvPr>
        </p:nvSpPr>
        <p:spPr>
          <a:xfrm>
            <a:off x="3583440" y="4187520"/>
            <a:ext cx="276768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322" name="PlaceHolder 7"/>
          <p:cNvSpPr>
            <a:spLocks noGrp="1"/>
          </p:cNvSpPr>
          <p:nvPr>
            <p:ph/>
          </p:nvPr>
        </p:nvSpPr>
        <p:spPr>
          <a:xfrm>
            <a:off x="6490080" y="4187520"/>
            <a:ext cx="276768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9" name="PlaceHolder 8"/>
          <p:cNvSpPr>
            <a:spLocks noGrp="1"/>
          </p:cNvSpPr>
          <p:nvPr>
            <p:ph type="ftr" idx="17"/>
          </p:nvPr>
        </p:nvSpPr>
        <p:spPr/>
        <p:txBody>
          <a:bodyPr/>
          <a:lstStyle/>
          <a:p>
            <a:r>
              <a:t>Footer</a:t>
            </a:r>
          </a:p>
        </p:txBody>
      </p:sp>
      <p:sp>
        <p:nvSpPr>
          <p:cNvPr id="10" name="PlaceHolder 9"/>
          <p:cNvSpPr>
            <a:spLocks noGrp="1"/>
          </p:cNvSpPr>
          <p:nvPr>
            <p:ph type="sldNum" idx="18"/>
          </p:nvPr>
        </p:nvSpPr>
        <p:spPr/>
        <p:txBody>
          <a:bodyPr/>
          <a:lstStyle/>
          <a:p>
            <a:fld id="{3C146838-5D07-4506-86EE-381F55267039}" type="slidenum">
              <a:t>‹nº›</a:t>
            </a:fld>
            <a:endParaRPr/>
          </a:p>
        </p:txBody>
      </p:sp>
      <p:sp>
        <p:nvSpPr>
          <p:cNvPr id="11" name="PlaceHolder 10"/>
          <p:cNvSpPr>
            <a:spLocks noGrp="1"/>
          </p:cNvSpPr>
          <p:nvPr>
            <p:ph type="dt" idx="16"/>
          </p:nvPr>
        </p:nvSpPr>
        <p:spPr/>
        <p:txBody>
          <a:bodyPr/>
          <a:lstStyle/>
          <a:p>
            <a:endParaRPr/>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0"/>
          </p:nvPr>
        </p:nvSpPr>
        <p:spPr/>
        <p:txBody>
          <a:bodyPr/>
          <a:lstStyle/>
          <a:p>
            <a:r>
              <a:t>Footer</a:t>
            </a:r>
          </a:p>
        </p:txBody>
      </p:sp>
      <p:sp>
        <p:nvSpPr>
          <p:cNvPr id="3" name="PlaceHolder 2"/>
          <p:cNvSpPr>
            <a:spLocks noGrp="1"/>
          </p:cNvSpPr>
          <p:nvPr>
            <p:ph type="sldNum" idx="21"/>
          </p:nvPr>
        </p:nvSpPr>
        <p:spPr/>
        <p:txBody>
          <a:bodyPr/>
          <a:lstStyle/>
          <a:p>
            <a:fld id="{F13250D8-BA2A-4B27-934E-A7A734F8AE1B}" type="slidenum">
              <a:t>‹nº›</a:t>
            </a:fld>
            <a:endParaRPr/>
          </a:p>
        </p:txBody>
      </p:sp>
      <p:sp>
        <p:nvSpPr>
          <p:cNvPr id="4" name="PlaceHolder 3"/>
          <p:cNvSpPr>
            <a:spLocks noGrp="1"/>
          </p:cNvSpPr>
          <p:nvPr>
            <p:ph type="dt" idx="19"/>
          </p:nvPr>
        </p:nvSpPr>
        <p:spPr/>
        <p:txBody>
          <a:bodyPr/>
          <a:lstStyle/>
          <a:p>
            <a:endParaRPr/>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39" name="PlaceHolder 1"/>
          <p:cNvSpPr>
            <a:spLocks noGrp="1"/>
          </p:cNvSpPr>
          <p:nvPr>
            <p:ph type="title"/>
          </p:nvPr>
        </p:nvSpPr>
        <p:spPr>
          <a:xfrm>
            <a:off x="677160" y="609480"/>
            <a:ext cx="8596440" cy="1320480"/>
          </a:xfrm>
          <a:prstGeom prst="rect">
            <a:avLst/>
          </a:prstGeom>
          <a:noFill/>
          <a:ln w="0">
            <a:noFill/>
          </a:ln>
        </p:spPr>
        <p:txBody>
          <a:bodyPr lIns="0" tIns="0" rIns="0" bIns="0" anchor="ctr">
            <a:noAutofit/>
          </a:bodyPr>
          <a:lstStyle/>
          <a:p>
            <a:endParaRPr lang="en-US" sz="1800" b="0" strike="noStrike" spc="-1">
              <a:solidFill>
                <a:srgbClr val="000000"/>
              </a:solidFill>
              <a:latin typeface="Trebuchet MS"/>
            </a:endParaRPr>
          </a:p>
        </p:txBody>
      </p:sp>
      <p:sp>
        <p:nvSpPr>
          <p:cNvPr id="340" name="PlaceHolder 2"/>
          <p:cNvSpPr>
            <a:spLocks noGrp="1"/>
          </p:cNvSpPr>
          <p:nvPr>
            <p:ph type="subTitle"/>
          </p:nvPr>
        </p:nvSpPr>
        <p:spPr>
          <a:xfrm>
            <a:off x="677160" y="2160720"/>
            <a:ext cx="8596440" cy="388044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4" name="PlaceHolder 3"/>
          <p:cNvSpPr>
            <a:spLocks noGrp="1"/>
          </p:cNvSpPr>
          <p:nvPr>
            <p:ph type="ftr" idx="20"/>
          </p:nvPr>
        </p:nvSpPr>
        <p:spPr/>
        <p:txBody>
          <a:bodyPr/>
          <a:lstStyle/>
          <a:p>
            <a:r>
              <a:t>Footer</a:t>
            </a:r>
          </a:p>
        </p:txBody>
      </p:sp>
      <p:sp>
        <p:nvSpPr>
          <p:cNvPr id="5" name="PlaceHolder 4"/>
          <p:cNvSpPr>
            <a:spLocks noGrp="1"/>
          </p:cNvSpPr>
          <p:nvPr>
            <p:ph type="sldNum" idx="21"/>
          </p:nvPr>
        </p:nvSpPr>
        <p:spPr/>
        <p:txBody>
          <a:bodyPr/>
          <a:lstStyle/>
          <a:p>
            <a:fld id="{D2BA09A6-12D0-4335-85F9-FA8FC704D951}" type="slidenum">
              <a:t>‹nº›</a:t>
            </a:fld>
            <a:endParaRPr/>
          </a:p>
        </p:txBody>
      </p:sp>
      <p:sp>
        <p:nvSpPr>
          <p:cNvPr id="6" name="PlaceHolder 5"/>
          <p:cNvSpPr>
            <a:spLocks noGrp="1"/>
          </p:cNvSpPr>
          <p:nvPr>
            <p:ph type="dt" idx="19"/>
          </p:nvPr>
        </p:nvSpPr>
        <p:spPr/>
        <p:txBody>
          <a:bodyPr/>
          <a:lstStyle/>
          <a:p>
            <a:endParaRPr/>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341" name="PlaceHolder 1"/>
          <p:cNvSpPr>
            <a:spLocks noGrp="1"/>
          </p:cNvSpPr>
          <p:nvPr>
            <p:ph type="title"/>
          </p:nvPr>
        </p:nvSpPr>
        <p:spPr>
          <a:xfrm>
            <a:off x="677160" y="609480"/>
            <a:ext cx="8596440" cy="1320480"/>
          </a:xfrm>
          <a:prstGeom prst="rect">
            <a:avLst/>
          </a:prstGeom>
          <a:noFill/>
          <a:ln w="0">
            <a:noFill/>
          </a:ln>
        </p:spPr>
        <p:txBody>
          <a:bodyPr lIns="0" tIns="0" rIns="0" bIns="0" anchor="ctr">
            <a:noAutofit/>
          </a:bodyPr>
          <a:lstStyle/>
          <a:p>
            <a:endParaRPr lang="en-US" sz="1800" b="0" strike="noStrike" spc="-1">
              <a:solidFill>
                <a:srgbClr val="000000"/>
              </a:solidFill>
              <a:latin typeface="Trebuchet MS"/>
            </a:endParaRPr>
          </a:p>
        </p:txBody>
      </p:sp>
      <p:sp>
        <p:nvSpPr>
          <p:cNvPr id="342" name="PlaceHolder 2"/>
          <p:cNvSpPr>
            <a:spLocks noGrp="1"/>
          </p:cNvSpPr>
          <p:nvPr>
            <p:ph/>
          </p:nvPr>
        </p:nvSpPr>
        <p:spPr>
          <a:xfrm>
            <a:off x="677160" y="2160720"/>
            <a:ext cx="8596440" cy="388044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4" name="PlaceHolder 3"/>
          <p:cNvSpPr>
            <a:spLocks noGrp="1"/>
          </p:cNvSpPr>
          <p:nvPr>
            <p:ph type="ftr" idx="20"/>
          </p:nvPr>
        </p:nvSpPr>
        <p:spPr/>
        <p:txBody>
          <a:bodyPr/>
          <a:lstStyle/>
          <a:p>
            <a:r>
              <a:t>Footer</a:t>
            </a:r>
          </a:p>
        </p:txBody>
      </p:sp>
      <p:sp>
        <p:nvSpPr>
          <p:cNvPr id="5" name="PlaceHolder 4"/>
          <p:cNvSpPr>
            <a:spLocks noGrp="1"/>
          </p:cNvSpPr>
          <p:nvPr>
            <p:ph type="sldNum" idx="21"/>
          </p:nvPr>
        </p:nvSpPr>
        <p:spPr/>
        <p:txBody>
          <a:bodyPr/>
          <a:lstStyle/>
          <a:p>
            <a:fld id="{105E126E-081C-4412-949B-1930F36BFB37}" type="slidenum">
              <a:t>‹nº›</a:t>
            </a:fld>
            <a:endParaRPr/>
          </a:p>
        </p:txBody>
      </p:sp>
      <p:sp>
        <p:nvSpPr>
          <p:cNvPr id="6" name="PlaceHolder 5"/>
          <p:cNvSpPr>
            <a:spLocks noGrp="1"/>
          </p:cNvSpPr>
          <p:nvPr>
            <p:ph type="dt" idx="19"/>
          </p:nvPr>
        </p:nvSpPr>
        <p:spPr/>
        <p:txBody>
          <a:bodyPr/>
          <a:lstStyle/>
          <a:p>
            <a:endParaRPr/>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343" name="PlaceHolder 1"/>
          <p:cNvSpPr>
            <a:spLocks noGrp="1"/>
          </p:cNvSpPr>
          <p:nvPr>
            <p:ph type="title"/>
          </p:nvPr>
        </p:nvSpPr>
        <p:spPr>
          <a:xfrm>
            <a:off x="677160" y="609480"/>
            <a:ext cx="8596440" cy="1320480"/>
          </a:xfrm>
          <a:prstGeom prst="rect">
            <a:avLst/>
          </a:prstGeom>
          <a:noFill/>
          <a:ln w="0">
            <a:noFill/>
          </a:ln>
        </p:spPr>
        <p:txBody>
          <a:bodyPr lIns="0" tIns="0" rIns="0" bIns="0" anchor="ctr">
            <a:noAutofit/>
          </a:bodyPr>
          <a:lstStyle/>
          <a:p>
            <a:endParaRPr lang="en-US" sz="1800" b="0" strike="noStrike" spc="-1">
              <a:solidFill>
                <a:srgbClr val="000000"/>
              </a:solidFill>
              <a:latin typeface="Trebuchet MS"/>
            </a:endParaRPr>
          </a:p>
        </p:txBody>
      </p:sp>
      <p:sp>
        <p:nvSpPr>
          <p:cNvPr id="344" name="PlaceHolder 2"/>
          <p:cNvSpPr>
            <a:spLocks noGrp="1"/>
          </p:cNvSpPr>
          <p:nvPr>
            <p:ph/>
          </p:nvPr>
        </p:nvSpPr>
        <p:spPr>
          <a:xfrm>
            <a:off x="677160" y="2160720"/>
            <a:ext cx="4194720" cy="388044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345" name="PlaceHolder 3"/>
          <p:cNvSpPr>
            <a:spLocks noGrp="1"/>
          </p:cNvSpPr>
          <p:nvPr>
            <p:ph/>
          </p:nvPr>
        </p:nvSpPr>
        <p:spPr>
          <a:xfrm>
            <a:off x="5082120" y="2160720"/>
            <a:ext cx="4194720" cy="388044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5" name="PlaceHolder 4"/>
          <p:cNvSpPr>
            <a:spLocks noGrp="1"/>
          </p:cNvSpPr>
          <p:nvPr>
            <p:ph type="ftr" idx="20"/>
          </p:nvPr>
        </p:nvSpPr>
        <p:spPr/>
        <p:txBody>
          <a:bodyPr/>
          <a:lstStyle/>
          <a:p>
            <a:r>
              <a:t>Footer</a:t>
            </a:r>
          </a:p>
        </p:txBody>
      </p:sp>
      <p:sp>
        <p:nvSpPr>
          <p:cNvPr id="6" name="PlaceHolder 5"/>
          <p:cNvSpPr>
            <a:spLocks noGrp="1"/>
          </p:cNvSpPr>
          <p:nvPr>
            <p:ph type="sldNum" idx="21"/>
          </p:nvPr>
        </p:nvSpPr>
        <p:spPr/>
        <p:txBody>
          <a:bodyPr/>
          <a:lstStyle/>
          <a:p>
            <a:fld id="{11EA373B-EAFB-458A-8571-5C11BD05C41A}" type="slidenum">
              <a:t>‹nº›</a:t>
            </a:fld>
            <a:endParaRPr/>
          </a:p>
        </p:txBody>
      </p:sp>
      <p:sp>
        <p:nvSpPr>
          <p:cNvPr id="7" name="PlaceHolder 6"/>
          <p:cNvSpPr>
            <a:spLocks noGrp="1"/>
          </p:cNvSpPr>
          <p:nvPr>
            <p:ph type="dt" idx="19"/>
          </p:nvPr>
        </p:nvSpPr>
        <p:spPr/>
        <p:txBody>
          <a:bodyPr/>
          <a:lstStyle/>
          <a:p>
            <a:endParaRPr/>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46" name="PlaceHolder 1"/>
          <p:cNvSpPr>
            <a:spLocks noGrp="1"/>
          </p:cNvSpPr>
          <p:nvPr>
            <p:ph type="title"/>
          </p:nvPr>
        </p:nvSpPr>
        <p:spPr>
          <a:xfrm>
            <a:off x="677160" y="609480"/>
            <a:ext cx="8596440" cy="1320480"/>
          </a:xfrm>
          <a:prstGeom prst="rect">
            <a:avLst/>
          </a:prstGeom>
          <a:noFill/>
          <a:ln w="0">
            <a:noFill/>
          </a:ln>
        </p:spPr>
        <p:txBody>
          <a:bodyPr lIns="0" tIns="0" rIns="0" bIns="0" anchor="ctr">
            <a:noAutofit/>
          </a:bodyPr>
          <a:lstStyle/>
          <a:p>
            <a:endParaRPr lang="en-US" sz="1800" b="0" strike="noStrike" spc="-1">
              <a:solidFill>
                <a:srgbClr val="000000"/>
              </a:solidFill>
              <a:latin typeface="Trebuchet MS"/>
            </a:endParaRPr>
          </a:p>
        </p:txBody>
      </p:sp>
      <p:sp>
        <p:nvSpPr>
          <p:cNvPr id="3" name="PlaceHolder 2"/>
          <p:cNvSpPr>
            <a:spLocks noGrp="1"/>
          </p:cNvSpPr>
          <p:nvPr>
            <p:ph type="ftr" idx="20"/>
          </p:nvPr>
        </p:nvSpPr>
        <p:spPr/>
        <p:txBody>
          <a:bodyPr/>
          <a:lstStyle/>
          <a:p>
            <a:r>
              <a:t>Footer</a:t>
            </a:r>
          </a:p>
        </p:txBody>
      </p:sp>
      <p:sp>
        <p:nvSpPr>
          <p:cNvPr id="4" name="PlaceHolder 3"/>
          <p:cNvSpPr>
            <a:spLocks noGrp="1"/>
          </p:cNvSpPr>
          <p:nvPr>
            <p:ph type="sldNum" idx="21"/>
          </p:nvPr>
        </p:nvSpPr>
        <p:spPr/>
        <p:txBody>
          <a:bodyPr/>
          <a:lstStyle/>
          <a:p>
            <a:fld id="{F56E41E2-A028-40A2-BD07-E201EC53FC64}" type="slidenum">
              <a:t>‹nº›</a:t>
            </a:fld>
            <a:endParaRPr/>
          </a:p>
        </p:txBody>
      </p:sp>
      <p:sp>
        <p:nvSpPr>
          <p:cNvPr id="5" name="PlaceHolder 4"/>
          <p:cNvSpPr>
            <a:spLocks noGrp="1"/>
          </p:cNvSpPr>
          <p:nvPr>
            <p:ph type="dt" idx="19"/>
          </p:nvPr>
        </p:nvSpPr>
        <p:spPr/>
        <p:txBody>
          <a:bodyPr/>
          <a:lstStyle/>
          <a:p>
            <a:endParaRPr/>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347" name="PlaceHolder 1"/>
          <p:cNvSpPr>
            <a:spLocks noGrp="1"/>
          </p:cNvSpPr>
          <p:nvPr>
            <p:ph type="subTitle"/>
          </p:nvPr>
        </p:nvSpPr>
        <p:spPr>
          <a:xfrm>
            <a:off x="677160" y="609480"/>
            <a:ext cx="8596440" cy="612216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3" name="PlaceHolder 2"/>
          <p:cNvSpPr>
            <a:spLocks noGrp="1"/>
          </p:cNvSpPr>
          <p:nvPr>
            <p:ph type="ftr" idx="20"/>
          </p:nvPr>
        </p:nvSpPr>
        <p:spPr/>
        <p:txBody>
          <a:bodyPr/>
          <a:lstStyle/>
          <a:p>
            <a:r>
              <a:t>Footer</a:t>
            </a:r>
          </a:p>
        </p:txBody>
      </p:sp>
      <p:sp>
        <p:nvSpPr>
          <p:cNvPr id="4" name="PlaceHolder 3"/>
          <p:cNvSpPr>
            <a:spLocks noGrp="1"/>
          </p:cNvSpPr>
          <p:nvPr>
            <p:ph type="sldNum" idx="21"/>
          </p:nvPr>
        </p:nvSpPr>
        <p:spPr/>
        <p:txBody>
          <a:bodyPr/>
          <a:lstStyle/>
          <a:p>
            <a:fld id="{CE091F29-52A1-40EE-833F-666043080B15}" type="slidenum">
              <a:t>‹nº›</a:t>
            </a:fld>
            <a:endParaRPr/>
          </a:p>
        </p:txBody>
      </p:sp>
      <p:sp>
        <p:nvSpPr>
          <p:cNvPr id="5" name="PlaceHolder 4"/>
          <p:cNvSpPr>
            <a:spLocks noGrp="1"/>
          </p:cNvSpPr>
          <p:nvPr>
            <p:ph type="dt" idx="19"/>
          </p:nvPr>
        </p:nvSpPr>
        <p:spPr/>
        <p:txBody>
          <a:bodyPr/>
          <a:lstStyle/>
          <a:p>
            <a:endParaRPr/>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348" name="PlaceHolder 1"/>
          <p:cNvSpPr>
            <a:spLocks noGrp="1"/>
          </p:cNvSpPr>
          <p:nvPr>
            <p:ph type="title"/>
          </p:nvPr>
        </p:nvSpPr>
        <p:spPr>
          <a:xfrm>
            <a:off x="677160" y="609480"/>
            <a:ext cx="8596440" cy="1320480"/>
          </a:xfrm>
          <a:prstGeom prst="rect">
            <a:avLst/>
          </a:prstGeom>
          <a:noFill/>
          <a:ln w="0">
            <a:noFill/>
          </a:ln>
        </p:spPr>
        <p:txBody>
          <a:bodyPr lIns="0" tIns="0" rIns="0" bIns="0" anchor="ctr">
            <a:noAutofit/>
          </a:bodyPr>
          <a:lstStyle/>
          <a:p>
            <a:endParaRPr lang="en-US" sz="1800" b="0" strike="noStrike" spc="-1">
              <a:solidFill>
                <a:srgbClr val="000000"/>
              </a:solidFill>
              <a:latin typeface="Trebuchet MS"/>
            </a:endParaRPr>
          </a:p>
        </p:txBody>
      </p:sp>
      <p:sp>
        <p:nvSpPr>
          <p:cNvPr id="349" name="PlaceHolder 2"/>
          <p:cNvSpPr>
            <a:spLocks noGrp="1"/>
          </p:cNvSpPr>
          <p:nvPr>
            <p:ph/>
          </p:nvPr>
        </p:nvSpPr>
        <p:spPr>
          <a:xfrm>
            <a:off x="677160" y="2160720"/>
            <a:ext cx="419472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350" name="PlaceHolder 3"/>
          <p:cNvSpPr>
            <a:spLocks noGrp="1"/>
          </p:cNvSpPr>
          <p:nvPr>
            <p:ph/>
          </p:nvPr>
        </p:nvSpPr>
        <p:spPr>
          <a:xfrm>
            <a:off x="5082120" y="2160720"/>
            <a:ext cx="4194720" cy="388044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351" name="PlaceHolder 4"/>
          <p:cNvSpPr>
            <a:spLocks noGrp="1"/>
          </p:cNvSpPr>
          <p:nvPr>
            <p:ph/>
          </p:nvPr>
        </p:nvSpPr>
        <p:spPr>
          <a:xfrm>
            <a:off x="677160" y="4187520"/>
            <a:ext cx="419472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6" name="PlaceHolder 5"/>
          <p:cNvSpPr>
            <a:spLocks noGrp="1"/>
          </p:cNvSpPr>
          <p:nvPr>
            <p:ph type="ftr" idx="20"/>
          </p:nvPr>
        </p:nvSpPr>
        <p:spPr/>
        <p:txBody>
          <a:bodyPr/>
          <a:lstStyle/>
          <a:p>
            <a:r>
              <a:t>Footer</a:t>
            </a:r>
          </a:p>
        </p:txBody>
      </p:sp>
      <p:sp>
        <p:nvSpPr>
          <p:cNvPr id="7" name="PlaceHolder 6"/>
          <p:cNvSpPr>
            <a:spLocks noGrp="1"/>
          </p:cNvSpPr>
          <p:nvPr>
            <p:ph type="sldNum" idx="21"/>
          </p:nvPr>
        </p:nvSpPr>
        <p:spPr/>
        <p:txBody>
          <a:bodyPr/>
          <a:lstStyle/>
          <a:p>
            <a:fld id="{60AC1918-DCDC-49E3-888B-7E025144169A}" type="slidenum">
              <a:t>‹nº›</a:t>
            </a:fld>
            <a:endParaRPr/>
          </a:p>
        </p:txBody>
      </p:sp>
      <p:sp>
        <p:nvSpPr>
          <p:cNvPr id="8" name="PlaceHolder 7"/>
          <p:cNvSpPr>
            <a:spLocks noGrp="1"/>
          </p:cNvSpPr>
          <p:nvPr>
            <p:ph type="dt" idx="19"/>
          </p:nvPr>
        </p:nvSpPr>
        <p:spPr/>
        <p:txBody>
          <a:body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677160" y="609480"/>
            <a:ext cx="8596440" cy="1320480"/>
          </a:xfrm>
          <a:prstGeom prst="rect">
            <a:avLst/>
          </a:prstGeom>
          <a:noFill/>
          <a:ln w="0">
            <a:noFill/>
          </a:ln>
        </p:spPr>
        <p:txBody>
          <a:bodyPr lIns="0" tIns="0" rIns="0" bIns="0" anchor="ctr">
            <a:noAutofit/>
          </a:bodyPr>
          <a:lstStyle/>
          <a:p>
            <a:endParaRPr lang="en-US" sz="1800" b="0" strike="noStrike" spc="-1">
              <a:solidFill>
                <a:srgbClr val="000000"/>
              </a:solidFill>
              <a:latin typeface="Trebuchet MS"/>
            </a:endParaRPr>
          </a:p>
        </p:txBody>
      </p:sp>
      <p:sp>
        <p:nvSpPr>
          <p:cNvPr id="41" name="PlaceHolder 2"/>
          <p:cNvSpPr>
            <a:spLocks noGrp="1"/>
          </p:cNvSpPr>
          <p:nvPr>
            <p:ph/>
          </p:nvPr>
        </p:nvSpPr>
        <p:spPr>
          <a:xfrm>
            <a:off x="677160" y="2160720"/>
            <a:ext cx="4194720" cy="388044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42" name="PlaceHolder 3"/>
          <p:cNvSpPr>
            <a:spLocks noGrp="1"/>
          </p:cNvSpPr>
          <p:nvPr>
            <p:ph/>
          </p:nvPr>
        </p:nvSpPr>
        <p:spPr>
          <a:xfrm>
            <a:off x="5082120" y="2160720"/>
            <a:ext cx="419472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43" name="PlaceHolder 4"/>
          <p:cNvSpPr>
            <a:spLocks noGrp="1"/>
          </p:cNvSpPr>
          <p:nvPr>
            <p:ph/>
          </p:nvPr>
        </p:nvSpPr>
        <p:spPr>
          <a:xfrm>
            <a:off x="5082120" y="4187520"/>
            <a:ext cx="419472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6" name="PlaceHolder 5"/>
          <p:cNvSpPr>
            <a:spLocks noGrp="1"/>
          </p:cNvSpPr>
          <p:nvPr>
            <p:ph type="ftr" idx="2"/>
          </p:nvPr>
        </p:nvSpPr>
        <p:spPr/>
        <p:txBody>
          <a:bodyPr/>
          <a:lstStyle/>
          <a:p>
            <a:r>
              <a:t>Footer</a:t>
            </a:r>
          </a:p>
        </p:txBody>
      </p:sp>
      <p:sp>
        <p:nvSpPr>
          <p:cNvPr id="7" name="PlaceHolder 6"/>
          <p:cNvSpPr>
            <a:spLocks noGrp="1"/>
          </p:cNvSpPr>
          <p:nvPr>
            <p:ph type="sldNum" idx="3"/>
          </p:nvPr>
        </p:nvSpPr>
        <p:spPr/>
        <p:txBody>
          <a:bodyPr/>
          <a:lstStyle/>
          <a:p>
            <a:fld id="{309A7ED6-E0CE-4C81-9805-0624D9A60AE9}" type="slidenum">
              <a:t>‹nº›</a:t>
            </a:fld>
            <a:endParaRPr/>
          </a:p>
        </p:txBody>
      </p:sp>
      <p:sp>
        <p:nvSpPr>
          <p:cNvPr id="8" name="PlaceHolder 7"/>
          <p:cNvSpPr>
            <a:spLocks noGrp="1"/>
          </p:cNvSpPr>
          <p:nvPr>
            <p:ph type="dt" idx="1"/>
          </p:nvPr>
        </p:nvSpPr>
        <p:spPr/>
        <p:txBody>
          <a:bodyPr/>
          <a:lstStyle/>
          <a:p>
            <a:endParaRPr/>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352" name="PlaceHolder 1"/>
          <p:cNvSpPr>
            <a:spLocks noGrp="1"/>
          </p:cNvSpPr>
          <p:nvPr>
            <p:ph type="title"/>
          </p:nvPr>
        </p:nvSpPr>
        <p:spPr>
          <a:xfrm>
            <a:off x="677160" y="609480"/>
            <a:ext cx="8596440" cy="1320480"/>
          </a:xfrm>
          <a:prstGeom prst="rect">
            <a:avLst/>
          </a:prstGeom>
          <a:noFill/>
          <a:ln w="0">
            <a:noFill/>
          </a:ln>
        </p:spPr>
        <p:txBody>
          <a:bodyPr lIns="0" tIns="0" rIns="0" bIns="0" anchor="ctr">
            <a:noAutofit/>
          </a:bodyPr>
          <a:lstStyle/>
          <a:p>
            <a:endParaRPr lang="en-US" sz="1800" b="0" strike="noStrike" spc="-1">
              <a:solidFill>
                <a:srgbClr val="000000"/>
              </a:solidFill>
              <a:latin typeface="Trebuchet MS"/>
            </a:endParaRPr>
          </a:p>
        </p:txBody>
      </p:sp>
      <p:sp>
        <p:nvSpPr>
          <p:cNvPr id="353" name="PlaceHolder 2"/>
          <p:cNvSpPr>
            <a:spLocks noGrp="1"/>
          </p:cNvSpPr>
          <p:nvPr>
            <p:ph/>
          </p:nvPr>
        </p:nvSpPr>
        <p:spPr>
          <a:xfrm>
            <a:off x="677160" y="2160720"/>
            <a:ext cx="4194720" cy="388044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354" name="PlaceHolder 3"/>
          <p:cNvSpPr>
            <a:spLocks noGrp="1"/>
          </p:cNvSpPr>
          <p:nvPr>
            <p:ph/>
          </p:nvPr>
        </p:nvSpPr>
        <p:spPr>
          <a:xfrm>
            <a:off x="5082120" y="2160720"/>
            <a:ext cx="419472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355" name="PlaceHolder 4"/>
          <p:cNvSpPr>
            <a:spLocks noGrp="1"/>
          </p:cNvSpPr>
          <p:nvPr>
            <p:ph/>
          </p:nvPr>
        </p:nvSpPr>
        <p:spPr>
          <a:xfrm>
            <a:off x="5082120" y="4187520"/>
            <a:ext cx="419472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6" name="PlaceHolder 5"/>
          <p:cNvSpPr>
            <a:spLocks noGrp="1"/>
          </p:cNvSpPr>
          <p:nvPr>
            <p:ph type="ftr" idx="20"/>
          </p:nvPr>
        </p:nvSpPr>
        <p:spPr/>
        <p:txBody>
          <a:bodyPr/>
          <a:lstStyle/>
          <a:p>
            <a:r>
              <a:t>Footer</a:t>
            </a:r>
          </a:p>
        </p:txBody>
      </p:sp>
      <p:sp>
        <p:nvSpPr>
          <p:cNvPr id="7" name="PlaceHolder 6"/>
          <p:cNvSpPr>
            <a:spLocks noGrp="1"/>
          </p:cNvSpPr>
          <p:nvPr>
            <p:ph type="sldNum" idx="21"/>
          </p:nvPr>
        </p:nvSpPr>
        <p:spPr/>
        <p:txBody>
          <a:bodyPr/>
          <a:lstStyle/>
          <a:p>
            <a:fld id="{43B3D199-04A5-4125-8834-F3793A7A1253}" type="slidenum">
              <a:t>‹nº›</a:t>
            </a:fld>
            <a:endParaRPr/>
          </a:p>
        </p:txBody>
      </p:sp>
      <p:sp>
        <p:nvSpPr>
          <p:cNvPr id="8" name="PlaceHolder 7"/>
          <p:cNvSpPr>
            <a:spLocks noGrp="1"/>
          </p:cNvSpPr>
          <p:nvPr>
            <p:ph type="dt" idx="19"/>
          </p:nvPr>
        </p:nvSpPr>
        <p:spPr/>
        <p:txBody>
          <a:bodyPr/>
          <a:lstStyle/>
          <a:p>
            <a:endParaRPr/>
          </a:p>
        </p:txBody>
      </p:sp>
    </p:spTree>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356" name="PlaceHolder 1"/>
          <p:cNvSpPr>
            <a:spLocks noGrp="1"/>
          </p:cNvSpPr>
          <p:nvPr>
            <p:ph type="title"/>
          </p:nvPr>
        </p:nvSpPr>
        <p:spPr>
          <a:xfrm>
            <a:off x="677160" y="609480"/>
            <a:ext cx="8596440" cy="1320480"/>
          </a:xfrm>
          <a:prstGeom prst="rect">
            <a:avLst/>
          </a:prstGeom>
          <a:noFill/>
          <a:ln w="0">
            <a:noFill/>
          </a:ln>
        </p:spPr>
        <p:txBody>
          <a:bodyPr lIns="0" tIns="0" rIns="0" bIns="0" anchor="ctr">
            <a:noAutofit/>
          </a:bodyPr>
          <a:lstStyle/>
          <a:p>
            <a:endParaRPr lang="en-US" sz="1800" b="0" strike="noStrike" spc="-1">
              <a:solidFill>
                <a:srgbClr val="000000"/>
              </a:solidFill>
              <a:latin typeface="Trebuchet MS"/>
            </a:endParaRPr>
          </a:p>
        </p:txBody>
      </p:sp>
      <p:sp>
        <p:nvSpPr>
          <p:cNvPr id="357" name="PlaceHolder 2"/>
          <p:cNvSpPr>
            <a:spLocks noGrp="1"/>
          </p:cNvSpPr>
          <p:nvPr>
            <p:ph/>
          </p:nvPr>
        </p:nvSpPr>
        <p:spPr>
          <a:xfrm>
            <a:off x="677160" y="2160720"/>
            <a:ext cx="419472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358" name="PlaceHolder 3"/>
          <p:cNvSpPr>
            <a:spLocks noGrp="1"/>
          </p:cNvSpPr>
          <p:nvPr>
            <p:ph/>
          </p:nvPr>
        </p:nvSpPr>
        <p:spPr>
          <a:xfrm>
            <a:off x="5082120" y="2160720"/>
            <a:ext cx="419472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359" name="PlaceHolder 4"/>
          <p:cNvSpPr>
            <a:spLocks noGrp="1"/>
          </p:cNvSpPr>
          <p:nvPr>
            <p:ph/>
          </p:nvPr>
        </p:nvSpPr>
        <p:spPr>
          <a:xfrm>
            <a:off x="677160" y="4187520"/>
            <a:ext cx="859644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6" name="PlaceHolder 5"/>
          <p:cNvSpPr>
            <a:spLocks noGrp="1"/>
          </p:cNvSpPr>
          <p:nvPr>
            <p:ph type="ftr" idx="20"/>
          </p:nvPr>
        </p:nvSpPr>
        <p:spPr/>
        <p:txBody>
          <a:bodyPr/>
          <a:lstStyle/>
          <a:p>
            <a:r>
              <a:t>Footer</a:t>
            </a:r>
          </a:p>
        </p:txBody>
      </p:sp>
      <p:sp>
        <p:nvSpPr>
          <p:cNvPr id="7" name="PlaceHolder 6"/>
          <p:cNvSpPr>
            <a:spLocks noGrp="1"/>
          </p:cNvSpPr>
          <p:nvPr>
            <p:ph type="sldNum" idx="21"/>
          </p:nvPr>
        </p:nvSpPr>
        <p:spPr/>
        <p:txBody>
          <a:bodyPr/>
          <a:lstStyle/>
          <a:p>
            <a:fld id="{EA1EE2A0-868E-43BE-919B-362170AA8E6A}" type="slidenum">
              <a:t>‹nº›</a:t>
            </a:fld>
            <a:endParaRPr/>
          </a:p>
        </p:txBody>
      </p:sp>
      <p:sp>
        <p:nvSpPr>
          <p:cNvPr id="8" name="PlaceHolder 7"/>
          <p:cNvSpPr>
            <a:spLocks noGrp="1"/>
          </p:cNvSpPr>
          <p:nvPr>
            <p:ph type="dt" idx="19"/>
          </p:nvPr>
        </p:nvSpPr>
        <p:spPr/>
        <p:txBody>
          <a:bodyPr/>
          <a:lstStyle/>
          <a:p>
            <a:endParaRPr/>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60" name="PlaceHolder 1"/>
          <p:cNvSpPr>
            <a:spLocks noGrp="1"/>
          </p:cNvSpPr>
          <p:nvPr>
            <p:ph type="title"/>
          </p:nvPr>
        </p:nvSpPr>
        <p:spPr>
          <a:xfrm>
            <a:off x="677160" y="609480"/>
            <a:ext cx="8596440" cy="1320480"/>
          </a:xfrm>
          <a:prstGeom prst="rect">
            <a:avLst/>
          </a:prstGeom>
          <a:noFill/>
          <a:ln w="0">
            <a:noFill/>
          </a:ln>
        </p:spPr>
        <p:txBody>
          <a:bodyPr lIns="0" tIns="0" rIns="0" bIns="0" anchor="ctr">
            <a:noAutofit/>
          </a:bodyPr>
          <a:lstStyle/>
          <a:p>
            <a:endParaRPr lang="en-US" sz="1800" b="0" strike="noStrike" spc="-1">
              <a:solidFill>
                <a:srgbClr val="000000"/>
              </a:solidFill>
              <a:latin typeface="Trebuchet MS"/>
            </a:endParaRPr>
          </a:p>
        </p:txBody>
      </p:sp>
      <p:sp>
        <p:nvSpPr>
          <p:cNvPr id="361" name="PlaceHolder 2"/>
          <p:cNvSpPr>
            <a:spLocks noGrp="1"/>
          </p:cNvSpPr>
          <p:nvPr>
            <p:ph/>
          </p:nvPr>
        </p:nvSpPr>
        <p:spPr>
          <a:xfrm>
            <a:off x="677160" y="2160720"/>
            <a:ext cx="859644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362" name="PlaceHolder 3"/>
          <p:cNvSpPr>
            <a:spLocks noGrp="1"/>
          </p:cNvSpPr>
          <p:nvPr>
            <p:ph/>
          </p:nvPr>
        </p:nvSpPr>
        <p:spPr>
          <a:xfrm>
            <a:off x="677160" y="4187520"/>
            <a:ext cx="859644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5" name="PlaceHolder 4"/>
          <p:cNvSpPr>
            <a:spLocks noGrp="1"/>
          </p:cNvSpPr>
          <p:nvPr>
            <p:ph type="ftr" idx="20"/>
          </p:nvPr>
        </p:nvSpPr>
        <p:spPr/>
        <p:txBody>
          <a:bodyPr/>
          <a:lstStyle/>
          <a:p>
            <a:r>
              <a:t>Footer</a:t>
            </a:r>
          </a:p>
        </p:txBody>
      </p:sp>
      <p:sp>
        <p:nvSpPr>
          <p:cNvPr id="6" name="PlaceHolder 5"/>
          <p:cNvSpPr>
            <a:spLocks noGrp="1"/>
          </p:cNvSpPr>
          <p:nvPr>
            <p:ph type="sldNum" idx="21"/>
          </p:nvPr>
        </p:nvSpPr>
        <p:spPr/>
        <p:txBody>
          <a:bodyPr/>
          <a:lstStyle/>
          <a:p>
            <a:fld id="{D878EEAD-2CE8-44CD-AC91-7667B6FF7E6E}" type="slidenum">
              <a:t>‹nº›</a:t>
            </a:fld>
            <a:endParaRPr/>
          </a:p>
        </p:txBody>
      </p:sp>
      <p:sp>
        <p:nvSpPr>
          <p:cNvPr id="7" name="PlaceHolder 6"/>
          <p:cNvSpPr>
            <a:spLocks noGrp="1"/>
          </p:cNvSpPr>
          <p:nvPr>
            <p:ph type="dt" idx="19"/>
          </p:nvPr>
        </p:nvSpPr>
        <p:spPr/>
        <p:txBody>
          <a:bodyPr/>
          <a:lstStyle/>
          <a:p>
            <a:endParaRPr/>
          </a:p>
        </p:txBody>
      </p:sp>
    </p:spTree>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63" name="PlaceHolder 1"/>
          <p:cNvSpPr>
            <a:spLocks noGrp="1"/>
          </p:cNvSpPr>
          <p:nvPr>
            <p:ph type="title"/>
          </p:nvPr>
        </p:nvSpPr>
        <p:spPr>
          <a:xfrm>
            <a:off x="677160" y="609480"/>
            <a:ext cx="8596440" cy="1320480"/>
          </a:xfrm>
          <a:prstGeom prst="rect">
            <a:avLst/>
          </a:prstGeom>
          <a:noFill/>
          <a:ln w="0">
            <a:noFill/>
          </a:ln>
        </p:spPr>
        <p:txBody>
          <a:bodyPr lIns="0" tIns="0" rIns="0" bIns="0" anchor="ctr">
            <a:noAutofit/>
          </a:bodyPr>
          <a:lstStyle/>
          <a:p>
            <a:endParaRPr lang="en-US" sz="1800" b="0" strike="noStrike" spc="-1">
              <a:solidFill>
                <a:srgbClr val="000000"/>
              </a:solidFill>
              <a:latin typeface="Trebuchet MS"/>
            </a:endParaRPr>
          </a:p>
        </p:txBody>
      </p:sp>
      <p:sp>
        <p:nvSpPr>
          <p:cNvPr id="364" name="PlaceHolder 2"/>
          <p:cNvSpPr>
            <a:spLocks noGrp="1"/>
          </p:cNvSpPr>
          <p:nvPr>
            <p:ph/>
          </p:nvPr>
        </p:nvSpPr>
        <p:spPr>
          <a:xfrm>
            <a:off x="677160" y="2160720"/>
            <a:ext cx="419472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365" name="PlaceHolder 3"/>
          <p:cNvSpPr>
            <a:spLocks noGrp="1"/>
          </p:cNvSpPr>
          <p:nvPr>
            <p:ph/>
          </p:nvPr>
        </p:nvSpPr>
        <p:spPr>
          <a:xfrm>
            <a:off x="5082120" y="2160720"/>
            <a:ext cx="419472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366" name="PlaceHolder 4"/>
          <p:cNvSpPr>
            <a:spLocks noGrp="1"/>
          </p:cNvSpPr>
          <p:nvPr>
            <p:ph/>
          </p:nvPr>
        </p:nvSpPr>
        <p:spPr>
          <a:xfrm>
            <a:off x="677160" y="4187520"/>
            <a:ext cx="419472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367" name="PlaceHolder 5"/>
          <p:cNvSpPr>
            <a:spLocks noGrp="1"/>
          </p:cNvSpPr>
          <p:nvPr>
            <p:ph/>
          </p:nvPr>
        </p:nvSpPr>
        <p:spPr>
          <a:xfrm>
            <a:off x="5082120" y="4187520"/>
            <a:ext cx="419472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7" name="PlaceHolder 6"/>
          <p:cNvSpPr>
            <a:spLocks noGrp="1"/>
          </p:cNvSpPr>
          <p:nvPr>
            <p:ph type="ftr" idx="20"/>
          </p:nvPr>
        </p:nvSpPr>
        <p:spPr/>
        <p:txBody>
          <a:bodyPr/>
          <a:lstStyle/>
          <a:p>
            <a:r>
              <a:t>Footer</a:t>
            </a:r>
          </a:p>
        </p:txBody>
      </p:sp>
      <p:sp>
        <p:nvSpPr>
          <p:cNvPr id="8" name="PlaceHolder 7"/>
          <p:cNvSpPr>
            <a:spLocks noGrp="1"/>
          </p:cNvSpPr>
          <p:nvPr>
            <p:ph type="sldNum" idx="21"/>
          </p:nvPr>
        </p:nvSpPr>
        <p:spPr/>
        <p:txBody>
          <a:bodyPr/>
          <a:lstStyle/>
          <a:p>
            <a:fld id="{960A5BA0-B138-4C0E-BF13-BD215C96DA26}" type="slidenum">
              <a:t>‹nº›</a:t>
            </a:fld>
            <a:endParaRPr/>
          </a:p>
        </p:txBody>
      </p:sp>
      <p:sp>
        <p:nvSpPr>
          <p:cNvPr id="9" name="PlaceHolder 8"/>
          <p:cNvSpPr>
            <a:spLocks noGrp="1"/>
          </p:cNvSpPr>
          <p:nvPr>
            <p:ph type="dt" idx="19"/>
          </p:nvPr>
        </p:nvSpPr>
        <p:spPr/>
        <p:txBody>
          <a:bodyPr/>
          <a:lstStyle/>
          <a:p>
            <a:endParaRPr/>
          </a:p>
        </p:txBody>
      </p:sp>
    </p:spTree>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68" name="PlaceHolder 1"/>
          <p:cNvSpPr>
            <a:spLocks noGrp="1"/>
          </p:cNvSpPr>
          <p:nvPr>
            <p:ph type="title"/>
          </p:nvPr>
        </p:nvSpPr>
        <p:spPr>
          <a:xfrm>
            <a:off x="677160" y="609480"/>
            <a:ext cx="8596440" cy="1320480"/>
          </a:xfrm>
          <a:prstGeom prst="rect">
            <a:avLst/>
          </a:prstGeom>
          <a:noFill/>
          <a:ln w="0">
            <a:noFill/>
          </a:ln>
        </p:spPr>
        <p:txBody>
          <a:bodyPr lIns="0" tIns="0" rIns="0" bIns="0" anchor="ctr">
            <a:noAutofit/>
          </a:bodyPr>
          <a:lstStyle/>
          <a:p>
            <a:endParaRPr lang="en-US" sz="1800" b="0" strike="noStrike" spc="-1">
              <a:solidFill>
                <a:srgbClr val="000000"/>
              </a:solidFill>
              <a:latin typeface="Trebuchet MS"/>
            </a:endParaRPr>
          </a:p>
        </p:txBody>
      </p:sp>
      <p:sp>
        <p:nvSpPr>
          <p:cNvPr id="369" name="PlaceHolder 2"/>
          <p:cNvSpPr>
            <a:spLocks noGrp="1"/>
          </p:cNvSpPr>
          <p:nvPr>
            <p:ph/>
          </p:nvPr>
        </p:nvSpPr>
        <p:spPr>
          <a:xfrm>
            <a:off x="677160" y="2160720"/>
            <a:ext cx="276768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370" name="PlaceHolder 3"/>
          <p:cNvSpPr>
            <a:spLocks noGrp="1"/>
          </p:cNvSpPr>
          <p:nvPr>
            <p:ph/>
          </p:nvPr>
        </p:nvSpPr>
        <p:spPr>
          <a:xfrm>
            <a:off x="3583440" y="2160720"/>
            <a:ext cx="276768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371" name="PlaceHolder 4"/>
          <p:cNvSpPr>
            <a:spLocks noGrp="1"/>
          </p:cNvSpPr>
          <p:nvPr>
            <p:ph/>
          </p:nvPr>
        </p:nvSpPr>
        <p:spPr>
          <a:xfrm>
            <a:off x="6490080" y="2160720"/>
            <a:ext cx="276768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372" name="PlaceHolder 5"/>
          <p:cNvSpPr>
            <a:spLocks noGrp="1"/>
          </p:cNvSpPr>
          <p:nvPr>
            <p:ph/>
          </p:nvPr>
        </p:nvSpPr>
        <p:spPr>
          <a:xfrm>
            <a:off x="677160" y="4187520"/>
            <a:ext cx="276768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373" name="PlaceHolder 6"/>
          <p:cNvSpPr>
            <a:spLocks noGrp="1"/>
          </p:cNvSpPr>
          <p:nvPr>
            <p:ph/>
          </p:nvPr>
        </p:nvSpPr>
        <p:spPr>
          <a:xfrm>
            <a:off x="3583440" y="4187520"/>
            <a:ext cx="276768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374" name="PlaceHolder 7"/>
          <p:cNvSpPr>
            <a:spLocks noGrp="1"/>
          </p:cNvSpPr>
          <p:nvPr>
            <p:ph/>
          </p:nvPr>
        </p:nvSpPr>
        <p:spPr>
          <a:xfrm>
            <a:off x="6490080" y="4187520"/>
            <a:ext cx="276768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9" name="PlaceHolder 8"/>
          <p:cNvSpPr>
            <a:spLocks noGrp="1"/>
          </p:cNvSpPr>
          <p:nvPr>
            <p:ph type="ftr" idx="20"/>
          </p:nvPr>
        </p:nvSpPr>
        <p:spPr/>
        <p:txBody>
          <a:bodyPr/>
          <a:lstStyle/>
          <a:p>
            <a:r>
              <a:t>Footer</a:t>
            </a:r>
          </a:p>
        </p:txBody>
      </p:sp>
      <p:sp>
        <p:nvSpPr>
          <p:cNvPr id="10" name="PlaceHolder 9"/>
          <p:cNvSpPr>
            <a:spLocks noGrp="1"/>
          </p:cNvSpPr>
          <p:nvPr>
            <p:ph type="sldNum" idx="21"/>
          </p:nvPr>
        </p:nvSpPr>
        <p:spPr/>
        <p:txBody>
          <a:bodyPr/>
          <a:lstStyle/>
          <a:p>
            <a:fld id="{19BAA0A2-D339-4534-8B03-58E00B219863}" type="slidenum">
              <a:t>‹nº›</a:t>
            </a:fld>
            <a:endParaRPr/>
          </a:p>
        </p:txBody>
      </p:sp>
      <p:sp>
        <p:nvSpPr>
          <p:cNvPr id="11" name="PlaceHolder 10"/>
          <p:cNvSpPr>
            <a:spLocks noGrp="1"/>
          </p:cNvSpPr>
          <p:nvPr>
            <p:ph type="dt" idx="19"/>
          </p:nvPr>
        </p:nvSpPr>
        <p:spPr/>
        <p:txBody>
          <a:body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677160" y="609480"/>
            <a:ext cx="8596440" cy="1320480"/>
          </a:xfrm>
          <a:prstGeom prst="rect">
            <a:avLst/>
          </a:prstGeom>
          <a:noFill/>
          <a:ln w="0">
            <a:noFill/>
          </a:ln>
        </p:spPr>
        <p:txBody>
          <a:bodyPr lIns="0" tIns="0" rIns="0" bIns="0" anchor="ctr">
            <a:noAutofit/>
          </a:bodyPr>
          <a:lstStyle/>
          <a:p>
            <a:endParaRPr lang="en-US" sz="1800" b="0" strike="noStrike" spc="-1">
              <a:solidFill>
                <a:srgbClr val="000000"/>
              </a:solidFill>
              <a:latin typeface="Trebuchet MS"/>
            </a:endParaRPr>
          </a:p>
        </p:txBody>
      </p:sp>
      <p:sp>
        <p:nvSpPr>
          <p:cNvPr id="45" name="PlaceHolder 2"/>
          <p:cNvSpPr>
            <a:spLocks noGrp="1"/>
          </p:cNvSpPr>
          <p:nvPr>
            <p:ph/>
          </p:nvPr>
        </p:nvSpPr>
        <p:spPr>
          <a:xfrm>
            <a:off x="677160" y="2160720"/>
            <a:ext cx="419472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46" name="PlaceHolder 3"/>
          <p:cNvSpPr>
            <a:spLocks noGrp="1"/>
          </p:cNvSpPr>
          <p:nvPr>
            <p:ph/>
          </p:nvPr>
        </p:nvSpPr>
        <p:spPr>
          <a:xfrm>
            <a:off x="5082120" y="2160720"/>
            <a:ext cx="419472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47" name="PlaceHolder 4"/>
          <p:cNvSpPr>
            <a:spLocks noGrp="1"/>
          </p:cNvSpPr>
          <p:nvPr>
            <p:ph/>
          </p:nvPr>
        </p:nvSpPr>
        <p:spPr>
          <a:xfrm>
            <a:off x="677160" y="4187520"/>
            <a:ext cx="859644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6" name="PlaceHolder 5"/>
          <p:cNvSpPr>
            <a:spLocks noGrp="1"/>
          </p:cNvSpPr>
          <p:nvPr>
            <p:ph type="ftr" idx="2"/>
          </p:nvPr>
        </p:nvSpPr>
        <p:spPr/>
        <p:txBody>
          <a:bodyPr/>
          <a:lstStyle/>
          <a:p>
            <a:r>
              <a:t>Footer</a:t>
            </a:r>
          </a:p>
        </p:txBody>
      </p:sp>
      <p:sp>
        <p:nvSpPr>
          <p:cNvPr id="7" name="PlaceHolder 6"/>
          <p:cNvSpPr>
            <a:spLocks noGrp="1"/>
          </p:cNvSpPr>
          <p:nvPr>
            <p:ph type="sldNum" idx="3"/>
          </p:nvPr>
        </p:nvSpPr>
        <p:spPr/>
        <p:txBody>
          <a:bodyPr/>
          <a:lstStyle/>
          <a:p>
            <a:fld id="{335F5091-10C5-4F40-ADDA-93067FFD08CC}" type="slidenum">
              <a:t>‹nº›</a:t>
            </a:fld>
            <a:endParaRPr/>
          </a:p>
        </p:txBody>
      </p:sp>
      <p:sp>
        <p:nvSpPr>
          <p:cNvPr id="8" name="PlaceHolder 7"/>
          <p:cNvSpPr>
            <a:spLocks noGrp="1"/>
          </p:cNvSpPr>
          <p:nvPr>
            <p:ph type="dt" idx="1"/>
          </p:nvPr>
        </p:nvSpPr>
        <p:spPr/>
        <p:txBody>
          <a:body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theme" Target="../theme/theme5.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8.xml"/><Relationship Id="rId13" Type="http://schemas.openxmlformats.org/officeDocument/2006/relationships/theme" Target="../theme/theme6.xml"/><Relationship Id="rId3" Type="http://schemas.openxmlformats.org/officeDocument/2006/relationships/slideLayout" Target="../slideLayouts/slideLayout63.xml"/><Relationship Id="rId7" Type="http://schemas.openxmlformats.org/officeDocument/2006/relationships/slideLayout" Target="../slideLayouts/slideLayout67.xml"/><Relationship Id="rId12" Type="http://schemas.openxmlformats.org/officeDocument/2006/relationships/slideLayout" Target="../slideLayouts/slideLayout72.xml"/><Relationship Id="rId2" Type="http://schemas.openxmlformats.org/officeDocument/2006/relationships/slideLayout" Target="../slideLayouts/slideLayout62.xml"/><Relationship Id="rId1" Type="http://schemas.openxmlformats.org/officeDocument/2006/relationships/slideLayout" Target="../slideLayouts/slideLayout61.xml"/><Relationship Id="rId6" Type="http://schemas.openxmlformats.org/officeDocument/2006/relationships/slideLayout" Target="../slideLayouts/slideLayout66.xml"/><Relationship Id="rId11" Type="http://schemas.openxmlformats.org/officeDocument/2006/relationships/slideLayout" Target="../slideLayouts/slideLayout71.xml"/><Relationship Id="rId5" Type="http://schemas.openxmlformats.org/officeDocument/2006/relationships/slideLayout" Target="../slideLayouts/slideLayout65.xml"/><Relationship Id="rId10" Type="http://schemas.openxmlformats.org/officeDocument/2006/relationships/slideLayout" Target="../slideLayouts/slideLayout70.xml"/><Relationship Id="rId4" Type="http://schemas.openxmlformats.org/officeDocument/2006/relationships/slideLayout" Target="../slideLayouts/slideLayout64.xml"/><Relationship Id="rId9" Type="http://schemas.openxmlformats.org/officeDocument/2006/relationships/slideLayout" Target="../slideLayouts/slideLayout69.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80.xml"/><Relationship Id="rId13" Type="http://schemas.openxmlformats.org/officeDocument/2006/relationships/theme" Target="../theme/theme7.xml"/><Relationship Id="rId3" Type="http://schemas.openxmlformats.org/officeDocument/2006/relationships/slideLayout" Target="../slideLayouts/slideLayout75.xml"/><Relationship Id="rId7" Type="http://schemas.openxmlformats.org/officeDocument/2006/relationships/slideLayout" Target="../slideLayouts/slideLayout79.xml"/><Relationship Id="rId12" Type="http://schemas.openxmlformats.org/officeDocument/2006/relationships/slideLayout" Target="../slideLayouts/slideLayout84.xml"/><Relationship Id="rId2" Type="http://schemas.openxmlformats.org/officeDocument/2006/relationships/slideLayout" Target="../slideLayouts/slideLayout74.xml"/><Relationship Id="rId1" Type="http://schemas.openxmlformats.org/officeDocument/2006/relationships/slideLayout" Target="../slideLayouts/slideLayout73.xml"/><Relationship Id="rId6" Type="http://schemas.openxmlformats.org/officeDocument/2006/relationships/slideLayout" Target="../slideLayouts/slideLayout78.xml"/><Relationship Id="rId11" Type="http://schemas.openxmlformats.org/officeDocument/2006/relationships/slideLayout" Target="../slideLayouts/slideLayout83.xml"/><Relationship Id="rId5" Type="http://schemas.openxmlformats.org/officeDocument/2006/relationships/slideLayout" Target="../slideLayouts/slideLayout77.xml"/><Relationship Id="rId10" Type="http://schemas.openxmlformats.org/officeDocument/2006/relationships/slideLayout" Target="../slideLayouts/slideLayout82.xml"/><Relationship Id="rId4" Type="http://schemas.openxmlformats.org/officeDocument/2006/relationships/slideLayout" Target="../slideLayouts/slideLayout76.xml"/><Relationship Id="rId9" Type="http://schemas.openxmlformats.org/officeDocument/2006/relationships/slideLayout" Target="../slideLayouts/slideLayout8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27" name="Group 6"/>
          <p:cNvGrpSpPr/>
          <p:nvPr/>
        </p:nvGrpSpPr>
        <p:grpSpPr>
          <a:xfrm>
            <a:off x="0" y="-8640"/>
            <a:ext cx="12191760" cy="6866640"/>
            <a:chOff x="0" y="-8640"/>
            <a:chExt cx="12191760" cy="6866640"/>
          </a:xfrm>
        </p:grpSpPr>
        <p:sp>
          <p:nvSpPr>
            <p:cNvPr id="28" name="Straight Connector 19"/>
            <p:cNvSpPr/>
            <p:nvPr/>
          </p:nvSpPr>
          <p:spPr>
            <a:xfrm>
              <a:off x="9370800" y="0"/>
              <a:ext cx="1219320" cy="6858000"/>
            </a:xfrm>
            <a:prstGeom prst="line">
              <a:avLst/>
            </a:prstGeom>
            <a:ln w="9525" cap="rnd">
              <a:solidFill>
                <a:srgbClr val="FFFFFF">
                  <a:lumMod val="75000"/>
                </a:srgbClr>
              </a:solidFill>
              <a:round/>
            </a:ln>
          </p:spPr>
          <p:style>
            <a:lnRef idx="2">
              <a:schemeClr val="accent1"/>
            </a:lnRef>
            <a:fillRef idx="0">
              <a:schemeClr val="accent1"/>
            </a:fillRef>
            <a:effectRef idx="1">
              <a:schemeClr val="accent1"/>
            </a:effectRef>
            <a:fontRef idx="minor"/>
          </p:style>
        </p:sp>
        <p:sp>
          <p:nvSpPr>
            <p:cNvPr id="2" name="Straight Connector 20"/>
            <p:cNvSpPr/>
            <p:nvPr/>
          </p:nvSpPr>
          <p:spPr>
            <a:xfrm flipH="1">
              <a:off x="7425000" y="3681360"/>
              <a:ext cx="4763520" cy="3176640"/>
            </a:xfrm>
            <a:prstGeom prst="line">
              <a:avLst/>
            </a:prstGeom>
            <a:ln w="9525" cap="rnd">
              <a:solidFill>
                <a:srgbClr val="FFFFFF">
                  <a:lumMod val="85000"/>
                </a:srgbClr>
              </a:solidFill>
              <a:round/>
            </a:ln>
          </p:spPr>
          <p:style>
            <a:lnRef idx="2">
              <a:schemeClr val="accent1"/>
            </a:lnRef>
            <a:fillRef idx="0">
              <a:schemeClr val="accent1"/>
            </a:fillRef>
            <a:effectRef idx="1">
              <a:schemeClr val="accent1"/>
            </a:effectRef>
            <a:fontRef idx="minor"/>
          </p:style>
        </p:sp>
        <p:sp>
          <p:nvSpPr>
            <p:cNvPr id="3" name="Rectangle 23"/>
            <p:cNvSpPr/>
            <p:nvPr/>
          </p:nvSpPr>
          <p:spPr>
            <a:xfrm>
              <a:off x="9181440" y="-8640"/>
              <a:ext cx="3007080" cy="6866280"/>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a:outerShdw blurRad="3816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4" name="Rectangle 25"/>
            <p:cNvSpPr/>
            <p:nvPr/>
          </p:nvSpPr>
          <p:spPr>
            <a:xfrm>
              <a:off x="9603360" y="-8640"/>
              <a:ext cx="2588040" cy="6866280"/>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a:outerShdw blurRad="3816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5" name="Isosceles Triangle 23"/>
            <p:cNvSpPr/>
            <p:nvPr/>
          </p:nvSpPr>
          <p:spPr>
            <a:xfrm>
              <a:off x="8932320" y="3048120"/>
              <a:ext cx="3259440" cy="3809520"/>
            </a:xfrm>
            <a:prstGeom prst="triangle">
              <a:avLst>
                <a:gd name="adj" fmla="val 100000"/>
              </a:avLst>
            </a:prstGeom>
            <a:solidFill>
              <a:schemeClr val="accent2">
                <a:alpha val="72000"/>
              </a:schemeClr>
            </a:solidFill>
            <a:ln>
              <a:noFill/>
            </a:ln>
            <a:effectLst>
              <a:outerShdw blurRad="3816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6" name="Rectangle 27"/>
            <p:cNvSpPr/>
            <p:nvPr/>
          </p:nvSpPr>
          <p:spPr>
            <a:xfrm>
              <a:off x="9334440" y="-8640"/>
              <a:ext cx="2854080" cy="6866280"/>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a:outerShdw blurRad="3816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7" name="Rectangle 28"/>
            <p:cNvSpPr/>
            <p:nvPr/>
          </p:nvSpPr>
          <p:spPr>
            <a:xfrm>
              <a:off x="10898640" y="-8640"/>
              <a:ext cx="1289880" cy="6866280"/>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a:outerShdw blurRad="3816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8" name="Rectangle 29"/>
            <p:cNvSpPr/>
            <p:nvPr/>
          </p:nvSpPr>
          <p:spPr>
            <a:xfrm>
              <a:off x="10938960" y="-8640"/>
              <a:ext cx="1249560" cy="6866280"/>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a:outerShdw blurRad="3816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9" name="Isosceles Triangle 27"/>
            <p:cNvSpPr/>
            <p:nvPr/>
          </p:nvSpPr>
          <p:spPr>
            <a:xfrm>
              <a:off x="10371600" y="3589920"/>
              <a:ext cx="1816920" cy="3267720"/>
            </a:xfrm>
            <a:prstGeom prst="triangle">
              <a:avLst>
                <a:gd name="adj" fmla="val 100000"/>
              </a:avLst>
            </a:prstGeom>
            <a:solidFill>
              <a:schemeClr val="accent1">
                <a:alpha val="80000"/>
              </a:schemeClr>
            </a:solidFill>
            <a:ln>
              <a:noFill/>
            </a:ln>
            <a:effectLst>
              <a:outerShdw blurRad="3816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0" name="Isosceles Triangle 28"/>
            <p:cNvSpPr/>
            <p:nvPr/>
          </p:nvSpPr>
          <p:spPr>
            <a:xfrm>
              <a:off x="0" y="4013280"/>
              <a:ext cx="448200" cy="2844360"/>
            </a:xfrm>
            <a:prstGeom prst="triangle">
              <a:avLst>
                <a:gd name="adj" fmla="val 0"/>
              </a:avLst>
            </a:prstGeom>
            <a:solidFill>
              <a:schemeClr val="accent1">
                <a:alpha val="85000"/>
              </a:schemeClr>
            </a:solidFill>
            <a:ln>
              <a:noFill/>
            </a:ln>
            <a:effectLst>
              <a:outerShdw blurRad="3816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grpSp>
      <p:grpSp>
        <p:nvGrpSpPr>
          <p:cNvPr id="11" name="Group 6"/>
          <p:cNvGrpSpPr/>
          <p:nvPr/>
        </p:nvGrpSpPr>
        <p:grpSpPr>
          <a:xfrm>
            <a:off x="360" y="-8640"/>
            <a:ext cx="12191400" cy="6866640"/>
            <a:chOff x="360" y="-8640"/>
            <a:chExt cx="12191400" cy="6866640"/>
          </a:xfrm>
        </p:grpSpPr>
        <p:sp>
          <p:nvSpPr>
            <p:cNvPr id="12" name="Straight Connector 31"/>
            <p:cNvSpPr/>
            <p:nvPr/>
          </p:nvSpPr>
          <p:spPr>
            <a:xfrm>
              <a:off x="9370800" y="0"/>
              <a:ext cx="1219320" cy="6858000"/>
            </a:xfrm>
            <a:prstGeom prst="line">
              <a:avLst/>
            </a:prstGeom>
            <a:ln w="9525" cap="rnd">
              <a:solidFill>
                <a:srgbClr val="FFFFFF">
                  <a:lumMod val="75000"/>
                </a:srgbClr>
              </a:solidFill>
              <a:round/>
            </a:ln>
          </p:spPr>
          <p:style>
            <a:lnRef idx="2">
              <a:schemeClr val="accent1"/>
            </a:lnRef>
            <a:fillRef idx="0">
              <a:schemeClr val="accent1"/>
            </a:fillRef>
            <a:effectRef idx="1">
              <a:schemeClr val="accent1"/>
            </a:effectRef>
            <a:fontRef idx="minor"/>
          </p:style>
        </p:sp>
        <p:sp>
          <p:nvSpPr>
            <p:cNvPr id="13" name="Straight Connector 20"/>
            <p:cNvSpPr/>
            <p:nvPr/>
          </p:nvSpPr>
          <p:spPr>
            <a:xfrm flipH="1">
              <a:off x="7425000" y="3681360"/>
              <a:ext cx="4763520" cy="3176640"/>
            </a:xfrm>
            <a:prstGeom prst="line">
              <a:avLst/>
            </a:prstGeom>
            <a:ln w="9525" cap="rnd">
              <a:solidFill>
                <a:srgbClr val="FFFFFF">
                  <a:lumMod val="85000"/>
                </a:srgbClr>
              </a:solidFill>
              <a:round/>
            </a:ln>
          </p:spPr>
          <p:style>
            <a:lnRef idx="2">
              <a:schemeClr val="accent1"/>
            </a:lnRef>
            <a:fillRef idx="0">
              <a:schemeClr val="accent1"/>
            </a:fillRef>
            <a:effectRef idx="1">
              <a:schemeClr val="accent1"/>
            </a:effectRef>
            <a:fontRef idx="minor"/>
          </p:style>
        </p:sp>
        <p:sp>
          <p:nvSpPr>
            <p:cNvPr id="14" name="Rectangle 23"/>
            <p:cNvSpPr/>
            <p:nvPr/>
          </p:nvSpPr>
          <p:spPr>
            <a:xfrm>
              <a:off x="9181440" y="-8640"/>
              <a:ext cx="3007080" cy="6866280"/>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a:outerShdw blurRad="3816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5" name="Rectangle 25"/>
            <p:cNvSpPr/>
            <p:nvPr/>
          </p:nvSpPr>
          <p:spPr>
            <a:xfrm>
              <a:off x="9603360" y="-8640"/>
              <a:ext cx="2588040" cy="6866280"/>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a:outerShdw blurRad="3816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6" name="Isosceles Triangle 26"/>
            <p:cNvSpPr/>
            <p:nvPr/>
          </p:nvSpPr>
          <p:spPr>
            <a:xfrm>
              <a:off x="8932320" y="3048120"/>
              <a:ext cx="3259440" cy="3809520"/>
            </a:xfrm>
            <a:prstGeom prst="triangle">
              <a:avLst>
                <a:gd name="adj" fmla="val 100000"/>
              </a:avLst>
            </a:prstGeom>
            <a:solidFill>
              <a:schemeClr val="accent2">
                <a:alpha val="72000"/>
              </a:schemeClr>
            </a:solidFill>
            <a:ln>
              <a:noFill/>
            </a:ln>
            <a:effectLst>
              <a:outerShdw blurRad="3816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7" name="Rectangle 27"/>
            <p:cNvSpPr/>
            <p:nvPr/>
          </p:nvSpPr>
          <p:spPr>
            <a:xfrm>
              <a:off x="9334440" y="-8640"/>
              <a:ext cx="2854080" cy="6866280"/>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a:outerShdw blurRad="3816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8" name="Rectangle 28"/>
            <p:cNvSpPr/>
            <p:nvPr/>
          </p:nvSpPr>
          <p:spPr>
            <a:xfrm>
              <a:off x="10898640" y="-8640"/>
              <a:ext cx="1289880" cy="6866280"/>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a:outerShdw blurRad="3816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9" name="Rectangle 29"/>
            <p:cNvSpPr/>
            <p:nvPr/>
          </p:nvSpPr>
          <p:spPr>
            <a:xfrm>
              <a:off x="10938960" y="-8640"/>
              <a:ext cx="1249560" cy="6866280"/>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a:outerShdw blurRad="3816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20" name="Isosceles Triangle 30"/>
            <p:cNvSpPr/>
            <p:nvPr/>
          </p:nvSpPr>
          <p:spPr>
            <a:xfrm>
              <a:off x="10371600" y="3589920"/>
              <a:ext cx="1816920" cy="3267720"/>
            </a:xfrm>
            <a:prstGeom prst="triangle">
              <a:avLst>
                <a:gd name="adj" fmla="val 100000"/>
              </a:avLst>
            </a:prstGeom>
            <a:solidFill>
              <a:schemeClr val="accent1">
                <a:alpha val="80000"/>
              </a:schemeClr>
            </a:solidFill>
            <a:ln>
              <a:noFill/>
            </a:ln>
            <a:effectLst>
              <a:outerShdw blurRad="3816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21" name="Isosceles Triangle 18"/>
            <p:cNvSpPr/>
            <p:nvPr/>
          </p:nvSpPr>
          <p:spPr>
            <a:xfrm rot="10800000">
              <a:off x="360" y="360"/>
              <a:ext cx="842400" cy="5665680"/>
            </a:xfrm>
            <a:prstGeom prst="triangle">
              <a:avLst>
                <a:gd name="adj" fmla="val 100000"/>
              </a:avLst>
            </a:prstGeom>
            <a:solidFill>
              <a:schemeClr val="accent1">
                <a:alpha val="85000"/>
              </a:schemeClr>
            </a:solidFill>
            <a:ln>
              <a:noFill/>
            </a:ln>
            <a:effectLst>
              <a:outerShdw blurRad="3816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grpSp>
      <p:sp>
        <p:nvSpPr>
          <p:cNvPr id="22" name="PlaceHolder 1"/>
          <p:cNvSpPr>
            <a:spLocks noGrp="1"/>
          </p:cNvSpPr>
          <p:nvPr>
            <p:ph type="title"/>
          </p:nvPr>
        </p:nvSpPr>
        <p:spPr>
          <a:xfrm>
            <a:off x="1506960" y="2404440"/>
            <a:ext cx="7766640" cy="1645920"/>
          </a:xfrm>
          <a:prstGeom prst="rect">
            <a:avLst/>
          </a:prstGeom>
          <a:noFill/>
          <a:ln w="0">
            <a:noFill/>
          </a:ln>
        </p:spPr>
        <p:txBody>
          <a:bodyPr anchor="b">
            <a:noAutofit/>
          </a:bodyPr>
          <a:lstStyle/>
          <a:p>
            <a:pPr algn="r">
              <a:lnSpc>
                <a:spcPct val="100000"/>
              </a:lnSpc>
              <a:buNone/>
            </a:pPr>
            <a:r>
              <a:rPr lang="es-ES" sz="5400" b="0" strike="noStrike" spc="-1">
                <a:solidFill>
                  <a:srgbClr val="0F6FC6"/>
                </a:solidFill>
                <a:latin typeface="Trebuchet MS"/>
              </a:rPr>
              <a:t>Haga clic para modificar el estilo de título del patrón</a:t>
            </a:r>
            <a:endParaRPr lang="en-US" sz="5400" b="0" strike="noStrike" spc="-1">
              <a:solidFill>
                <a:srgbClr val="000000"/>
              </a:solidFill>
              <a:latin typeface="Trebuchet MS"/>
            </a:endParaRPr>
          </a:p>
        </p:txBody>
      </p:sp>
      <p:sp>
        <p:nvSpPr>
          <p:cNvPr id="23" name="PlaceHolder 2"/>
          <p:cNvSpPr>
            <a:spLocks noGrp="1"/>
          </p:cNvSpPr>
          <p:nvPr>
            <p:ph type="dt" idx="1"/>
          </p:nvPr>
        </p:nvSpPr>
        <p:spPr>
          <a:xfrm>
            <a:off x="7205040" y="6041520"/>
            <a:ext cx="911520" cy="364680"/>
          </a:xfrm>
          <a:prstGeom prst="rect">
            <a:avLst/>
          </a:prstGeom>
          <a:noFill/>
          <a:ln w="0">
            <a:noFill/>
          </a:ln>
        </p:spPr>
        <p:txBody>
          <a:bodyPr anchor="ctr">
            <a:noAutofit/>
          </a:bodyPr>
          <a:lstStyle>
            <a:lvl1pPr algn="r">
              <a:lnSpc>
                <a:spcPct val="100000"/>
              </a:lnSpc>
              <a:buNone/>
              <a:defRPr lang="en-US" sz="900" b="0" strike="noStrike" spc="-1">
                <a:solidFill>
                  <a:srgbClr val="8B8B8B"/>
                </a:solidFill>
                <a:latin typeface="Trebuchet MS"/>
              </a:defRPr>
            </a:lvl1pPr>
          </a:lstStyle>
          <a:p>
            <a:pPr algn="r">
              <a:lnSpc>
                <a:spcPct val="100000"/>
              </a:lnSpc>
              <a:buNone/>
            </a:pPr>
            <a:r>
              <a:rPr lang="en-US" sz="900" b="0" strike="noStrike" spc="-1">
                <a:solidFill>
                  <a:srgbClr val="8B8B8B"/>
                </a:solidFill>
                <a:latin typeface="Trebuchet MS"/>
              </a:rPr>
              <a:t>&lt;date/time&gt;</a:t>
            </a:r>
            <a:endParaRPr lang="en-US" sz="900" b="0" strike="noStrike" spc="-1">
              <a:latin typeface="Times New Roman"/>
            </a:endParaRPr>
          </a:p>
        </p:txBody>
      </p:sp>
      <p:sp>
        <p:nvSpPr>
          <p:cNvPr id="24" name="PlaceHolder 3"/>
          <p:cNvSpPr>
            <a:spLocks noGrp="1"/>
          </p:cNvSpPr>
          <p:nvPr>
            <p:ph type="ftr" idx="2"/>
          </p:nvPr>
        </p:nvSpPr>
        <p:spPr>
          <a:xfrm>
            <a:off x="677160" y="6041520"/>
            <a:ext cx="6297120" cy="364680"/>
          </a:xfrm>
          <a:prstGeom prst="rect">
            <a:avLst/>
          </a:prstGeom>
          <a:noFill/>
          <a:ln w="0">
            <a:noFill/>
          </a:ln>
        </p:spPr>
        <p:txBody>
          <a:bodyPr anchor="ctr">
            <a:noAutofit/>
          </a:bodyPr>
          <a:lstStyle>
            <a:lvl1pPr algn="ctr">
              <a:buNone/>
              <a:defRPr lang="en-US" sz="1400" b="0" strike="noStrike" spc="-1">
                <a:latin typeface="Times New Roman"/>
              </a:defRPr>
            </a:lvl1pPr>
          </a:lstStyle>
          <a:p>
            <a:pPr algn="ctr">
              <a:buNone/>
            </a:pPr>
            <a:r>
              <a:rPr lang="en-US" sz="1400" b="0" strike="noStrike" spc="-1">
                <a:latin typeface="Times New Roman"/>
              </a:rPr>
              <a:t>&lt;footer&gt;</a:t>
            </a:r>
          </a:p>
        </p:txBody>
      </p:sp>
      <p:sp>
        <p:nvSpPr>
          <p:cNvPr id="25" name="PlaceHolder 4"/>
          <p:cNvSpPr>
            <a:spLocks noGrp="1"/>
          </p:cNvSpPr>
          <p:nvPr>
            <p:ph type="sldNum" idx="3"/>
          </p:nvPr>
        </p:nvSpPr>
        <p:spPr>
          <a:xfrm>
            <a:off x="8590680" y="6041520"/>
            <a:ext cx="682920" cy="364680"/>
          </a:xfrm>
          <a:prstGeom prst="rect">
            <a:avLst/>
          </a:prstGeom>
          <a:noFill/>
          <a:ln w="0">
            <a:noFill/>
          </a:ln>
        </p:spPr>
        <p:txBody>
          <a:bodyPr anchor="ctr">
            <a:noAutofit/>
          </a:bodyPr>
          <a:lstStyle>
            <a:lvl1pPr algn="r">
              <a:lnSpc>
                <a:spcPct val="100000"/>
              </a:lnSpc>
              <a:buNone/>
              <a:defRPr lang="en-US" sz="900" b="0" strike="noStrike" spc="-1">
                <a:solidFill>
                  <a:srgbClr val="0F6FC6"/>
                </a:solidFill>
                <a:latin typeface="Trebuchet MS"/>
              </a:defRPr>
            </a:lvl1pPr>
          </a:lstStyle>
          <a:p>
            <a:pPr algn="r">
              <a:lnSpc>
                <a:spcPct val="100000"/>
              </a:lnSpc>
              <a:buNone/>
            </a:pPr>
            <a:fld id="{B755865A-090D-42CB-AA0F-1AF6B3833963}" type="slidenum">
              <a:rPr lang="en-US" sz="900" b="0" strike="noStrike" spc="-1">
                <a:solidFill>
                  <a:srgbClr val="0F6FC6"/>
                </a:solidFill>
                <a:latin typeface="Trebuchet MS"/>
              </a:rPr>
              <a:t>‹nº›</a:t>
            </a:fld>
            <a:endParaRPr lang="en-US" sz="900" b="0" strike="noStrike" spc="-1">
              <a:latin typeface="Times New Roman"/>
            </a:endParaRPr>
          </a:p>
        </p:txBody>
      </p:sp>
      <p:sp>
        <p:nvSpPr>
          <p:cNvPr id="26" name="PlaceHolder 5"/>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US" sz="1800" b="0" strike="noStrike" spc="-1">
                <a:solidFill>
                  <a:srgbClr val="404040"/>
                </a:solidFill>
                <a:latin typeface="Trebuchet MS"/>
              </a:rPr>
              <a:t>Click to edit the outline text format</a:t>
            </a:r>
          </a:p>
          <a:p>
            <a:pPr marL="864000" lvl="1" indent="-324000">
              <a:spcBef>
                <a:spcPts val="1134"/>
              </a:spcBef>
              <a:buClr>
                <a:srgbClr val="000000"/>
              </a:buClr>
              <a:buSzPct val="75000"/>
              <a:buFont typeface="Symbol" charset="2"/>
              <a:buChar char=""/>
            </a:pPr>
            <a:r>
              <a:rPr lang="en-US" sz="1400" b="0" strike="noStrike" spc="-1">
                <a:solidFill>
                  <a:srgbClr val="404040"/>
                </a:solidFill>
                <a:latin typeface="Trebuchet MS"/>
              </a:rPr>
              <a:t>Second Outline Level</a:t>
            </a:r>
          </a:p>
          <a:p>
            <a:pPr marL="1296000" lvl="2" indent="-288000">
              <a:spcBef>
                <a:spcPts val="850"/>
              </a:spcBef>
              <a:buClr>
                <a:srgbClr val="000000"/>
              </a:buClr>
              <a:buSzPct val="45000"/>
              <a:buFont typeface="Wingdings" charset="2"/>
              <a:buChar char=""/>
            </a:pPr>
            <a:r>
              <a:rPr lang="en-US" sz="1200" b="0" strike="noStrike" spc="-1">
                <a:solidFill>
                  <a:srgbClr val="404040"/>
                </a:solidFill>
                <a:latin typeface="Trebuchet MS"/>
              </a:rPr>
              <a:t>Third Outline Level</a:t>
            </a:r>
          </a:p>
          <a:p>
            <a:pPr marL="1728000" lvl="3" indent="-216000">
              <a:spcBef>
                <a:spcPts val="567"/>
              </a:spcBef>
              <a:buClr>
                <a:srgbClr val="000000"/>
              </a:buClr>
              <a:buSzPct val="75000"/>
              <a:buFont typeface="Symbol" charset="2"/>
              <a:buChar char=""/>
            </a:pPr>
            <a:r>
              <a:rPr lang="en-US" sz="1200" b="0" strike="noStrike" spc="-1">
                <a:solidFill>
                  <a:srgbClr val="404040"/>
                </a:solidFill>
                <a:latin typeface="Trebuchet MS"/>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404040"/>
                </a:solidFill>
                <a:latin typeface="Trebuchet MS"/>
              </a:rPr>
              <a:t>Fifth Outline Level</a:t>
            </a:r>
          </a:p>
          <a:p>
            <a:pPr marL="2592000" lvl="5" indent="-216000">
              <a:spcBef>
                <a:spcPts val="283"/>
              </a:spcBef>
              <a:buClr>
                <a:srgbClr val="000000"/>
              </a:buClr>
              <a:buSzPct val="45000"/>
              <a:buFont typeface="Wingdings" charset="2"/>
              <a:buChar char=""/>
            </a:pPr>
            <a:r>
              <a:rPr lang="en-US" sz="2000" b="0" strike="noStrike" spc="-1">
                <a:solidFill>
                  <a:srgbClr val="404040"/>
                </a:solidFill>
                <a:latin typeface="Trebuchet MS"/>
              </a:rPr>
              <a:t>Sixth Outline Level</a:t>
            </a:r>
          </a:p>
          <a:p>
            <a:pPr marL="3024000" lvl="6" indent="-216000">
              <a:spcBef>
                <a:spcPts val="283"/>
              </a:spcBef>
              <a:buClr>
                <a:srgbClr val="000000"/>
              </a:buClr>
              <a:buSzPct val="45000"/>
              <a:buFont typeface="Wingdings" charset="2"/>
              <a:buChar char=""/>
            </a:pPr>
            <a:r>
              <a:rPr lang="en-US" sz="2000" b="0" strike="noStrike" spc="-1">
                <a:solidFill>
                  <a:srgbClr val="404040"/>
                </a:solidFill>
                <a:latin typeface="Trebuchet MS"/>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63" name="Group 6"/>
          <p:cNvGrpSpPr/>
          <p:nvPr/>
        </p:nvGrpSpPr>
        <p:grpSpPr>
          <a:xfrm>
            <a:off x="0" y="-8640"/>
            <a:ext cx="12191760" cy="6866640"/>
            <a:chOff x="0" y="-8640"/>
            <a:chExt cx="12191760" cy="6866640"/>
          </a:xfrm>
        </p:grpSpPr>
        <p:sp>
          <p:nvSpPr>
            <p:cNvPr id="64" name="Straight Connector 19"/>
            <p:cNvSpPr/>
            <p:nvPr/>
          </p:nvSpPr>
          <p:spPr>
            <a:xfrm>
              <a:off x="9370800" y="0"/>
              <a:ext cx="1219320" cy="6858000"/>
            </a:xfrm>
            <a:prstGeom prst="line">
              <a:avLst/>
            </a:prstGeom>
            <a:ln w="9525" cap="rnd">
              <a:solidFill>
                <a:srgbClr val="FFFFFF">
                  <a:lumMod val="75000"/>
                </a:srgbClr>
              </a:solidFill>
              <a:round/>
            </a:ln>
          </p:spPr>
          <p:style>
            <a:lnRef idx="2">
              <a:schemeClr val="accent1"/>
            </a:lnRef>
            <a:fillRef idx="0">
              <a:schemeClr val="accent1"/>
            </a:fillRef>
            <a:effectRef idx="1">
              <a:schemeClr val="accent1"/>
            </a:effectRef>
            <a:fontRef idx="minor"/>
          </p:style>
        </p:sp>
        <p:sp>
          <p:nvSpPr>
            <p:cNvPr id="65" name="Straight Connector 20"/>
            <p:cNvSpPr/>
            <p:nvPr/>
          </p:nvSpPr>
          <p:spPr>
            <a:xfrm flipH="1">
              <a:off x="7425000" y="3681360"/>
              <a:ext cx="4763520" cy="3176640"/>
            </a:xfrm>
            <a:prstGeom prst="line">
              <a:avLst/>
            </a:prstGeom>
            <a:ln w="9525" cap="rnd">
              <a:solidFill>
                <a:srgbClr val="FFFFFF">
                  <a:lumMod val="85000"/>
                </a:srgbClr>
              </a:solidFill>
              <a:round/>
            </a:ln>
          </p:spPr>
          <p:style>
            <a:lnRef idx="2">
              <a:schemeClr val="accent1"/>
            </a:lnRef>
            <a:fillRef idx="0">
              <a:schemeClr val="accent1"/>
            </a:fillRef>
            <a:effectRef idx="1">
              <a:schemeClr val="accent1"/>
            </a:effectRef>
            <a:fontRef idx="minor"/>
          </p:style>
        </p:sp>
        <p:sp>
          <p:nvSpPr>
            <p:cNvPr id="66" name="Rectangle 23"/>
            <p:cNvSpPr/>
            <p:nvPr/>
          </p:nvSpPr>
          <p:spPr>
            <a:xfrm>
              <a:off x="9181440" y="-8640"/>
              <a:ext cx="3007080" cy="6866280"/>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a:outerShdw blurRad="3816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67" name="Rectangle 25"/>
            <p:cNvSpPr/>
            <p:nvPr/>
          </p:nvSpPr>
          <p:spPr>
            <a:xfrm>
              <a:off x="9603360" y="-8640"/>
              <a:ext cx="2588040" cy="6866280"/>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a:outerShdw blurRad="3816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68" name="Isosceles Triangle 23"/>
            <p:cNvSpPr/>
            <p:nvPr/>
          </p:nvSpPr>
          <p:spPr>
            <a:xfrm>
              <a:off x="8932320" y="3048120"/>
              <a:ext cx="3259440" cy="3809520"/>
            </a:xfrm>
            <a:prstGeom prst="triangle">
              <a:avLst>
                <a:gd name="adj" fmla="val 100000"/>
              </a:avLst>
            </a:prstGeom>
            <a:solidFill>
              <a:schemeClr val="accent2">
                <a:alpha val="72000"/>
              </a:schemeClr>
            </a:solidFill>
            <a:ln>
              <a:noFill/>
            </a:ln>
            <a:effectLst>
              <a:outerShdw blurRad="3816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69" name="Rectangle 27"/>
            <p:cNvSpPr/>
            <p:nvPr/>
          </p:nvSpPr>
          <p:spPr>
            <a:xfrm>
              <a:off x="9334440" y="-8640"/>
              <a:ext cx="2854080" cy="6866280"/>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a:outerShdw blurRad="3816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70" name="Rectangle 28"/>
            <p:cNvSpPr/>
            <p:nvPr/>
          </p:nvSpPr>
          <p:spPr>
            <a:xfrm>
              <a:off x="10898640" y="-8640"/>
              <a:ext cx="1289880" cy="6866280"/>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a:outerShdw blurRad="3816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71" name="Rectangle 29"/>
            <p:cNvSpPr/>
            <p:nvPr/>
          </p:nvSpPr>
          <p:spPr>
            <a:xfrm>
              <a:off x="10938960" y="-8640"/>
              <a:ext cx="1249560" cy="6866280"/>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a:outerShdw blurRad="3816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72" name="Isosceles Triangle 27"/>
            <p:cNvSpPr/>
            <p:nvPr/>
          </p:nvSpPr>
          <p:spPr>
            <a:xfrm>
              <a:off x="10371600" y="3589920"/>
              <a:ext cx="1816920" cy="3267720"/>
            </a:xfrm>
            <a:prstGeom prst="triangle">
              <a:avLst>
                <a:gd name="adj" fmla="val 100000"/>
              </a:avLst>
            </a:prstGeom>
            <a:solidFill>
              <a:schemeClr val="accent1">
                <a:alpha val="80000"/>
              </a:schemeClr>
            </a:solidFill>
            <a:ln>
              <a:noFill/>
            </a:ln>
            <a:effectLst>
              <a:outerShdw blurRad="3816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73" name="Isosceles Triangle 28"/>
            <p:cNvSpPr/>
            <p:nvPr/>
          </p:nvSpPr>
          <p:spPr>
            <a:xfrm>
              <a:off x="0" y="4013280"/>
              <a:ext cx="448200" cy="2844360"/>
            </a:xfrm>
            <a:prstGeom prst="triangle">
              <a:avLst>
                <a:gd name="adj" fmla="val 0"/>
              </a:avLst>
            </a:prstGeom>
            <a:solidFill>
              <a:schemeClr val="accent1">
                <a:alpha val="85000"/>
              </a:schemeClr>
            </a:solidFill>
            <a:ln>
              <a:noFill/>
            </a:ln>
            <a:effectLst>
              <a:outerShdw blurRad="3816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grpSp>
      <p:sp>
        <p:nvSpPr>
          <p:cNvPr id="74" name="PlaceHolder 1"/>
          <p:cNvSpPr>
            <a:spLocks noGrp="1"/>
          </p:cNvSpPr>
          <p:nvPr>
            <p:ph type="title"/>
          </p:nvPr>
        </p:nvSpPr>
        <p:spPr>
          <a:xfrm>
            <a:off x="677160" y="609480"/>
            <a:ext cx="8596440" cy="1320480"/>
          </a:xfrm>
          <a:prstGeom prst="rect">
            <a:avLst/>
          </a:prstGeom>
          <a:noFill/>
          <a:ln w="0">
            <a:noFill/>
          </a:ln>
        </p:spPr>
        <p:txBody>
          <a:bodyPr anchor="t">
            <a:normAutofit/>
          </a:bodyPr>
          <a:lstStyle/>
          <a:p>
            <a:pPr>
              <a:lnSpc>
                <a:spcPct val="100000"/>
              </a:lnSpc>
              <a:buNone/>
            </a:pPr>
            <a:r>
              <a:rPr lang="es-ES" sz="3600" b="0" strike="noStrike" spc="-1">
                <a:solidFill>
                  <a:srgbClr val="0F6FC6"/>
                </a:solidFill>
                <a:latin typeface="Trebuchet MS"/>
              </a:rPr>
              <a:t>Haga clic para modificar el estilo de título del patrón</a:t>
            </a:r>
            <a:endParaRPr lang="en-US" sz="3600" b="0" strike="noStrike" spc="-1">
              <a:solidFill>
                <a:srgbClr val="000000"/>
              </a:solidFill>
              <a:latin typeface="Trebuchet MS"/>
            </a:endParaRPr>
          </a:p>
        </p:txBody>
      </p:sp>
      <p:sp>
        <p:nvSpPr>
          <p:cNvPr id="75" name="PlaceHolder 2"/>
          <p:cNvSpPr>
            <a:spLocks noGrp="1"/>
          </p:cNvSpPr>
          <p:nvPr>
            <p:ph type="body"/>
          </p:nvPr>
        </p:nvSpPr>
        <p:spPr>
          <a:xfrm>
            <a:off x="677160" y="2160720"/>
            <a:ext cx="8596440" cy="3880440"/>
          </a:xfrm>
          <a:prstGeom prst="rect">
            <a:avLst/>
          </a:prstGeom>
          <a:noFill/>
          <a:ln w="0">
            <a:noFill/>
          </a:ln>
        </p:spPr>
        <p:txBody>
          <a:bodyPr anchor="t">
            <a:noAutofit/>
          </a:bodyPr>
          <a:lstStyle/>
          <a:p>
            <a:pPr marL="343080" indent="-343080">
              <a:lnSpc>
                <a:spcPct val="100000"/>
              </a:lnSpc>
              <a:spcBef>
                <a:spcPts val="1001"/>
              </a:spcBef>
              <a:buClr>
                <a:srgbClr val="0F6FC6"/>
              </a:buClr>
              <a:buSzPct val="80000"/>
              <a:buFont typeface="Wingdings 3" charset="2"/>
              <a:buChar char=""/>
            </a:pPr>
            <a:r>
              <a:rPr lang="es-ES" sz="1800" b="0" strike="noStrike" spc="-1">
                <a:solidFill>
                  <a:srgbClr val="404040"/>
                </a:solidFill>
                <a:latin typeface="Trebuchet MS"/>
              </a:rPr>
              <a:t>Haga clic para modificar los estilos de texto del patrón</a:t>
            </a:r>
            <a:endParaRPr lang="en-US" sz="1800" b="0" strike="noStrike" spc="-1">
              <a:solidFill>
                <a:srgbClr val="404040"/>
              </a:solidFill>
              <a:latin typeface="Trebuchet MS"/>
            </a:endParaRPr>
          </a:p>
          <a:p>
            <a:pPr marL="743040" lvl="1" indent="-285840">
              <a:lnSpc>
                <a:spcPct val="100000"/>
              </a:lnSpc>
              <a:spcBef>
                <a:spcPts val="1001"/>
              </a:spcBef>
              <a:buClr>
                <a:srgbClr val="0F6FC6"/>
              </a:buClr>
              <a:buSzPct val="80000"/>
              <a:buFont typeface="Wingdings 3" charset="2"/>
              <a:buChar char=""/>
            </a:pPr>
            <a:r>
              <a:rPr lang="es-ES" sz="1600" b="0" strike="noStrike" spc="-1">
                <a:solidFill>
                  <a:srgbClr val="404040"/>
                </a:solidFill>
                <a:latin typeface="Trebuchet MS"/>
              </a:rPr>
              <a:t>Segundo nivel</a:t>
            </a:r>
            <a:endParaRPr lang="en-US" sz="1600" b="0" strike="noStrike" spc="-1">
              <a:solidFill>
                <a:srgbClr val="404040"/>
              </a:solidFill>
              <a:latin typeface="Trebuchet MS"/>
            </a:endParaRPr>
          </a:p>
          <a:p>
            <a:pPr marL="1143000" lvl="2" indent="-228600">
              <a:lnSpc>
                <a:spcPct val="100000"/>
              </a:lnSpc>
              <a:spcBef>
                <a:spcPts val="1001"/>
              </a:spcBef>
              <a:buClr>
                <a:srgbClr val="0F6FC6"/>
              </a:buClr>
              <a:buSzPct val="80000"/>
              <a:buFont typeface="Wingdings 3" charset="2"/>
              <a:buChar char=""/>
            </a:pPr>
            <a:r>
              <a:rPr lang="es-ES" sz="1400" b="0" strike="noStrike" spc="-1">
                <a:solidFill>
                  <a:srgbClr val="404040"/>
                </a:solidFill>
                <a:latin typeface="Trebuchet MS"/>
              </a:rPr>
              <a:t>Tercer nivel</a:t>
            </a:r>
            <a:endParaRPr lang="en-US" sz="1400" b="0" strike="noStrike" spc="-1">
              <a:solidFill>
                <a:srgbClr val="404040"/>
              </a:solidFill>
              <a:latin typeface="Trebuchet MS"/>
            </a:endParaRPr>
          </a:p>
          <a:p>
            <a:pPr marL="1600200" lvl="3" indent="-228600">
              <a:lnSpc>
                <a:spcPct val="100000"/>
              </a:lnSpc>
              <a:spcBef>
                <a:spcPts val="1001"/>
              </a:spcBef>
              <a:buClr>
                <a:srgbClr val="0F6FC6"/>
              </a:buClr>
              <a:buSzPct val="80000"/>
              <a:buFont typeface="Wingdings 3" charset="2"/>
              <a:buChar char=""/>
            </a:pPr>
            <a:r>
              <a:rPr lang="es-ES" sz="1200" b="0" strike="noStrike" spc="-1">
                <a:solidFill>
                  <a:srgbClr val="404040"/>
                </a:solidFill>
                <a:latin typeface="Trebuchet MS"/>
              </a:rPr>
              <a:t>Cuarto nivel</a:t>
            </a:r>
            <a:endParaRPr lang="en-US" sz="1200" b="0" strike="noStrike" spc="-1">
              <a:solidFill>
                <a:srgbClr val="404040"/>
              </a:solidFill>
              <a:latin typeface="Trebuchet MS"/>
            </a:endParaRPr>
          </a:p>
          <a:p>
            <a:pPr marL="2057400" lvl="4" indent="-228600">
              <a:lnSpc>
                <a:spcPct val="100000"/>
              </a:lnSpc>
              <a:spcBef>
                <a:spcPts val="1001"/>
              </a:spcBef>
              <a:buClr>
                <a:srgbClr val="0F6FC6"/>
              </a:buClr>
              <a:buSzPct val="80000"/>
              <a:buFont typeface="Wingdings 3" charset="2"/>
              <a:buChar char=""/>
            </a:pPr>
            <a:r>
              <a:rPr lang="es-ES" sz="1200" b="0" strike="noStrike" spc="-1">
                <a:solidFill>
                  <a:srgbClr val="404040"/>
                </a:solidFill>
                <a:latin typeface="Trebuchet MS"/>
              </a:rPr>
              <a:t>Quinto nivel</a:t>
            </a:r>
            <a:endParaRPr lang="en-US" sz="1200" b="0" strike="noStrike" spc="-1">
              <a:solidFill>
                <a:srgbClr val="404040"/>
              </a:solidFill>
              <a:latin typeface="Trebuchet MS"/>
            </a:endParaRPr>
          </a:p>
        </p:txBody>
      </p:sp>
      <p:sp>
        <p:nvSpPr>
          <p:cNvPr id="76" name="PlaceHolder 3"/>
          <p:cNvSpPr>
            <a:spLocks noGrp="1"/>
          </p:cNvSpPr>
          <p:nvPr>
            <p:ph type="dt" idx="4"/>
          </p:nvPr>
        </p:nvSpPr>
        <p:spPr>
          <a:xfrm>
            <a:off x="7205040" y="6041520"/>
            <a:ext cx="911520" cy="364680"/>
          </a:xfrm>
          <a:prstGeom prst="rect">
            <a:avLst/>
          </a:prstGeom>
          <a:noFill/>
          <a:ln w="0">
            <a:noFill/>
          </a:ln>
        </p:spPr>
        <p:txBody>
          <a:bodyPr anchor="ctr">
            <a:noAutofit/>
          </a:bodyPr>
          <a:lstStyle>
            <a:lvl1pPr algn="r">
              <a:lnSpc>
                <a:spcPct val="100000"/>
              </a:lnSpc>
              <a:buNone/>
              <a:defRPr lang="en-US" sz="900" b="0" strike="noStrike" spc="-1">
                <a:solidFill>
                  <a:srgbClr val="8B8B8B"/>
                </a:solidFill>
                <a:latin typeface="Trebuchet MS"/>
              </a:defRPr>
            </a:lvl1pPr>
          </a:lstStyle>
          <a:p>
            <a:pPr algn="r">
              <a:lnSpc>
                <a:spcPct val="100000"/>
              </a:lnSpc>
              <a:buNone/>
            </a:pPr>
            <a:r>
              <a:rPr lang="en-US" sz="900" b="0" strike="noStrike" spc="-1">
                <a:solidFill>
                  <a:srgbClr val="8B8B8B"/>
                </a:solidFill>
                <a:latin typeface="Trebuchet MS"/>
              </a:rPr>
              <a:t>&lt;date/time&gt;</a:t>
            </a:r>
            <a:endParaRPr lang="en-US" sz="900" b="0" strike="noStrike" spc="-1">
              <a:latin typeface="Times New Roman"/>
            </a:endParaRPr>
          </a:p>
        </p:txBody>
      </p:sp>
      <p:sp>
        <p:nvSpPr>
          <p:cNvPr id="77" name="PlaceHolder 4"/>
          <p:cNvSpPr>
            <a:spLocks noGrp="1"/>
          </p:cNvSpPr>
          <p:nvPr>
            <p:ph type="ftr" idx="5"/>
          </p:nvPr>
        </p:nvSpPr>
        <p:spPr>
          <a:xfrm>
            <a:off x="677160" y="6041520"/>
            <a:ext cx="6297120" cy="364680"/>
          </a:xfrm>
          <a:prstGeom prst="rect">
            <a:avLst/>
          </a:prstGeom>
          <a:noFill/>
          <a:ln w="0">
            <a:noFill/>
          </a:ln>
        </p:spPr>
        <p:txBody>
          <a:bodyPr anchor="ctr">
            <a:noAutofit/>
          </a:bodyPr>
          <a:lstStyle>
            <a:lvl1pPr algn="ctr">
              <a:buNone/>
              <a:defRPr lang="en-US" sz="1400" b="0" strike="noStrike" spc="-1">
                <a:latin typeface="Times New Roman"/>
              </a:defRPr>
            </a:lvl1pPr>
          </a:lstStyle>
          <a:p>
            <a:pPr algn="ctr">
              <a:buNone/>
            </a:pPr>
            <a:r>
              <a:rPr lang="en-US" sz="1400" b="0" strike="noStrike" spc="-1">
                <a:latin typeface="Times New Roman"/>
              </a:rPr>
              <a:t>&lt;footer&gt;</a:t>
            </a:r>
          </a:p>
        </p:txBody>
      </p:sp>
      <p:sp>
        <p:nvSpPr>
          <p:cNvPr id="78" name="PlaceHolder 5"/>
          <p:cNvSpPr>
            <a:spLocks noGrp="1"/>
          </p:cNvSpPr>
          <p:nvPr>
            <p:ph type="sldNum" idx="6"/>
          </p:nvPr>
        </p:nvSpPr>
        <p:spPr>
          <a:xfrm>
            <a:off x="8590680" y="6041520"/>
            <a:ext cx="682920" cy="364680"/>
          </a:xfrm>
          <a:prstGeom prst="rect">
            <a:avLst/>
          </a:prstGeom>
          <a:noFill/>
          <a:ln w="0">
            <a:noFill/>
          </a:ln>
        </p:spPr>
        <p:txBody>
          <a:bodyPr anchor="ctr">
            <a:noAutofit/>
          </a:bodyPr>
          <a:lstStyle>
            <a:lvl1pPr algn="r">
              <a:lnSpc>
                <a:spcPct val="100000"/>
              </a:lnSpc>
              <a:buNone/>
              <a:defRPr lang="en-US" sz="900" b="0" strike="noStrike" spc="-1">
                <a:solidFill>
                  <a:srgbClr val="0F6FC6"/>
                </a:solidFill>
                <a:latin typeface="Trebuchet MS"/>
              </a:defRPr>
            </a:lvl1pPr>
          </a:lstStyle>
          <a:p>
            <a:pPr algn="r">
              <a:lnSpc>
                <a:spcPct val="100000"/>
              </a:lnSpc>
              <a:buNone/>
            </a:pPr>
            <a:fld id="{299259ED-DF68-4797-AB27-68E97F32C37F}" type="slidenum">
              <a:rPr lang="en-US" sz="900" b="0" strike="noStrike" spc="-1">
                <a:solidFill>
                  <a:srgbClr val="0F6FC6"/>
                </a:solidFill>
                <a:latin typeface="Trebuchet MS"/>
              </a:rPr>
              <a:t>‹nº›</a:t>
            </a:fld>
            <a:endParaRPr lang="en-US" sz="9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115" name="Group 6"/>
          <p:cNvGrpSpPr/>
          <p:nvPr/>
        </p:nvGrpSpPr>
        <p:grpSpPr>
          <a:xfrm>
            <a:off x="0" y="-8640"/>
            <a:ext cx="12191760" cy="6866640"/>
            <a:chOff x="0" y="-8640"/>
            <a:chExt cx="12191760" cy="6866640"/>
          </a:xfrm>
        </p:grpSpPr>
        <p:sp>
          <p:nvSpPr>
            <p:cNvPr id="116" name="Straight Connector 19"/>
            <p:cNvSpPr/>
            <p:nvPr/>
          </p:nvSpPr>
          <p:spPr>
            <a:xfrm>
              <a:off x="9370800" y="0"/>
              <a:ext cx="1219320" cy="6858000"/>
            </a:xfrm>
            <a:prstGeom prst="line">
              <a:avLst/>
            </a:prstGeom>
            <a:ln w="9525" cap="rnd">
              <a:solidFill>
                <a:srgbClr val="FFFFFF">
                  <a:lumMod val="75000"/>
                </a:srgbClr>
              </a:solidFill>
              <a:round/>
            </a:ln>
          </p:spPr>
          <p:style>
            <a:lnRef idx="2">
              <a:schemeClr val="accent1"/>
            </a:lnRef>
            <a:fillRef idx="0">
              <a:schemeClr val="accent1"/>
            </a:fillRef>
            <a:effectRef idx="1">
              <a:schemeClr val="accent1"/>
            </a:effectRef>
            <a:fontRef idx="minor"/>
          </p:style>
        </p:sp>
        <p:sp>
          <p:nvSpPr>
            <p:cNvPr id="117" name="Straight Connector 20"/>
            <p:cNvSpPr/>
            <p:nvPr/>
          </p:nvSpPr>
          <p:spPr>
            <a:xfrm flipH="1">
              <a:off x="7425000" y="3681360"/>
              <a:ext cx="4763520" cy="3176640"/>
            </a:xfrm>
            <a:prstGeom prst="line">
              <a:avLst/>
            </a:prstGeom>
            <a:ln w="9525" cap="rnd">
              <a:solidFill>
                <a:srgbClr val="FFFFFF">
                  <a:lumMod val="85000"/>
                </a:srgbClr>
              </a:solidFill>
              <a:round/>
            </a:ln>
          </p:spPr>
          <p:style>
            <a:lnRef idx="2">
              <a:schemeClr val="accent1"/>
            </a:lnRef>
            <a:fillRef idx="0">
              <a:schemeClr val="accent1"/>
            </a:fillRef>
            <a:effectRef idx="1">
              <a:schemeClr val="accent1"/>
            </a:effectRef>
            <a:fontRef idx="minor"/>
          </p:style>
        </p:sp>
        <p:sp>
          <p:nvSpPr>
            <p:cNvPr id="118" name="Rectangle 23"/>
            <p:cNvSpPr/>
            <p:nvPr/>
          </p:nvSpPr>
          <p:spPr>
            <a:xfrm>
              <a:off x="9181440" y="-8640"/>
              <a:ext cx="3007080" cy="6866280"/>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a:outerShdw blurRad="3816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19" name="Rectangle 25"/>
            <p:cNvSpPr/>
            <p:nvPr/>
          </p:nvSpPr>
          <p:spPr>
            <a:xfrm>
              <a:off x="9603360" y="-8640"/>
              <a:ext cx="2588040" cy="6866280"/>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a:outerShdw blurRad="3816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20" name="Isosceles Triangle 23"/>
            <p:cNvSpPr/>
            <p:nvPr/>
          </p:nvSpPr>
          <p:spPr>
            <a:xfrm>
              <a:off x="8932320" y="3048120"/>
              <a:ext cx="3259440" cy="3809520"/>
            </a:xfrm>
            <a:prstGeom prst="triangle">
              <a:avLst>
                <a:gd name="adj" fmla="val 100000"/>
              </a:avLst>
            </a:prstGeom>
            <a:solidFill>
              <a:schemeClr val="accent2">
                <a:alpha val="72000"/>
              </a:schemeClr>
            </a:solidFill>
            <a:ln>
              <a:noFill/>
            </a:ln>
            <a:effectLst>
              <a:outerShdw blurRad="3816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21" name="Rectangle 27"/>
            <p:cNvSpPr/>
            <p:nvPr/>
          </p:nvSpPr>
          <p:spPr>
            <a:xfrm>
              <a:off x="9334440" y="-8640"/>
              <a:ext cx="2854080" cy="6866280"/>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a:outerShdw blurRad="3816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22" name="Rectangle 28"/>
            <p:cNvSpPr/>
            <p:nvPr/>
          </p:nvSpPr>
          <p:spPr>
            <a:xfrm>
              <a:off x="10898640" y="-8640"/>
              <a:ext cx="1289880" cy="6866280"/>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a:outerShdw blurRad="3816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23" name="Rectangle 29"/>
            <p:cNvSpPr/>
            <p:nvPr/>
          </p:nvSpPr>
          <p:spPr>
            <a:xfrm>
              <a:off x="10938960" y="-8640"/>
              <a:ext cx="1249560" cy="6866280"/>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a:outerShdw blurRad="3816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24" name="Isosceles Triangle 27"/>
            <p:cNvSpPr/>
            <p:nvPr/>
          </p:nvSpPr>
          <p:spPr>
            <a:xfrm>
              <a:off x="10371600" y="3589920"/>
              <a:ext cx="1816920" cy="3267720"/>
            </a:xfrm>
            <a:prstGeom prst="triangle">
              <a:avLst>
                <a:gd name="adj" fmla="val 100000"/>
              </a:avLst>
            </a:prstGeom>
            <a:solidFill>
              <a:schemeClr val="accent1">
                <a:alpha val="80000"/>
              </a:schemeClr>
            </a:solidFill>
            <a:ln>
              <a:noFill/>
            </a:ln>
            <a:effectLst>
              <a:outerShdw blurRad="3816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25" name="Isosceles Triangle 28"/>
            <p:cNvSpPr/>
            <p:nvPr/>
          </p:nvSpPr>
          <p:spPr>
            <a:xfrm>
              <a:off x="0" y="4013280"/>
              <a:ext cx="448200" cy="2844360"/>
            </a:xfrm>
            <a:prstGeom prst="triangle">
              <a:avLst>
                <a:gd name="adj" fmla="val 0"/>
              </a:avLst>
            </a:prstGeom>
            <a:solidFill>
              <a:schemeClr val="accent1">
                <a:alpha val="85000"/>
              </a:schemeClr>
            </a:solidFill>
            <a:ln>
              <a:noFill/>
            </a:ln>
            <a:effectLst>
              <a:outerShdw blurRad="3816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grpSp>
      <p:sp>
        <p:nvSpPr>
          <p:cNvPr id="126" name="PlaceHolder 1"/>
          <p:cNvSpPr>
            <a:spLocks noGrp="1"/>
          </p:cNvSpPr>
          <p:nvPr>
            <p:ph type="title"/>
          </p:nvPr>
        </p:nvSpPr>
        <p:spPr>
          <a:xfrm>
            <a:off x="677160" y="609480"/>
            <a:ext cx="8596440" cy="1320480"/>
          </a:xfrm>
          <a:prstGeom prst="rect">
            <a:avLst/>
          </a:prstGeom>
          <a:noFill/>
          <a:ln w="0">
            <a:noFill/>
          </a:ln>
        </p:spPr>
        <p:txBody>
          <a:bodyPr anchor="t">
            <a:normAutofit/>
          </a:bodyPr>
          <a:lstStyle/>
          <a:p>
            <a:pPr>
              <a:lnSpc>
                <a:spcPct val="100000"/>
              </a:lnSpc>
              <a:buNone/>
            </a:pPr>
            <a:r>
              <a:rPr lang="es-ES" sz="3600" b="0" strike="noStrike" spc="-1">
                <a:solidFill>
                  <a:srgbClr val="0F6FC6"/>
                </a:solidFill>
                <a:latin typeface="Trebuchet MS"/>
              </a:rPr>
              <a:t>Haga clic para modificar el estilo de título del patrón</a:t>
            </a:r>
            <a:endParaRPr lang="en-US" sz="3600" b="0" strike="noStrike" spc="-1">
              <a:solidFill>
                <a:srgbClr val="000000"/>
              </a:solidFill>
              <a:latin typeface="Trebuchet MS"/>
            </a:endParaRPr>
          </a:p>
        </p:txBody>
      </p:sp>
      <p:sp>
        <p:nvSpPr>
          <p:cNvPr id="127" name="PlaceHolder 2"/>
          <p:cNvSpPr>
            <a:spLocks noGrp="1"/>
          </p:cNvSpPr>
          <p:nvPr>
            <p:ph type="body"/>
          </p:nvPr>
        </p:nvSpPr>
        <p:spPr>
          <a:xfrm>
            <a:off x="677160" y="2160720"/>
            <a:ext cx="8596440" cy="3880440"/>
          </a:xfrm>
          <a:prstGeom prst="rect">
            <a:avLst/>
          </a:prstGeom>
          <a:noFill/>
          <a:ln w="0">
            <a:noFill/>
          </a:ln>
        </p:spPr>
        <p:txBody>
          <a:bodyPr anchor="t">
            <a:noAutofit/>
          </a:bodyPr>
          <a:lstStyle/>
          <a:p>
            <a:pPr marL="343080" indent="-343080">
              <a:lnSpc>
                <a:spcPct val="100000"/>
              </a:lnSpc>
              <a:spcBef>
                <a:spcPts val="1001"/>
              </a:spcBef>
              <a:buClr>
                <a:srgbClr val="0F6FC6"/>
              </a:buClr>
              <a:buSzPct val="80000"/>
              <a:buFont typeface="Wingdings 3" charset="2"/>
              <a:buChar char=""/>
            </a:pPr>
            <a:r>
              <a:rPr lang="es-ES" sz="1800" b="0" strike="noStrike" spc="-1">
                <a:solidFill>
                  <a:srgbClr val="404040"/>
                </a:solidFill>
                <a:latin typeface="Trebuchet MS"/>
              </a:rPr>
              <a:t>Haga clic para modificar los estilos de texto del patrón</a:t>
            </a:r>
            <a:endParaRPr lang="en-US" sz="1800" b="0" strike="noStrike" spc="-1">
              <a:solidFill>
                <a:srgbClr val="404040"/>
              </a:solidFill>
              <a:latin typeface="Trebuchet MS"/>
            </a:endParaRPr>
          </a:p>
          <a:p>
            <a:pPr marL="743040" lvl="1" indent="-285840">
              <a:lnSpc>
                <a:spcPct val="100000"/>
              </a:lnSpc>
              <a:spcBef>
                <a:spcPts val="1001"/>
              </a:spcBef>
              <a:buClr>
                <a:srgbClr val="0F6FC6"/>
              </a:buClr>
              <a:buSzPct val="80000"/>
              <a:buFont typeface="Wingdings 3" charset="2"/>
              <a:buChar char=""/>
            </a:pPr>
            <a:r>
              <a:rPr lang="es-ES" sz="1600" b="0" strike="noStrike" spc="-1">
                <a:solidFill>
                  <a:srgbClr val="404040"/>
                </a:solidFill>
                <a:latin typeface="Trebuchet MS"/>
              </a:rPr>
              <a:t>Segundo nivel</a:t>
            </a:r>
            <a:endParaRPr lang="en-US" sz="1600" b="0" strike="noStrike" spc="-1">
              <a:solidFill>
                <a:srgbClr val="404040"/>
              </a:solidFill>
              <a:latin typeface="Trebuchet MS"/>
            </a:endParaRPr>
          </a:p>
          <a:p>
            <a:pPr marL="1143000" lvl="2" indent="-228600">
              <a:lnSpc>
                <a:spcPct val="100000"/>
              </a:lnSpc>
              <a:spcBef>
                <a:spcPts val="1001"/>
              </a:spcBef>
              <a:buClr>
                <a:srgbClr val="0F6FC6"/>
              </a:buClr>
              <a:buSzPct val="80000"/>
              <a:buFont typeface="Wingdings 3" charset="2"/>
              <a:buChar char=""/>
            </a:pPr>
            <a:r>
              <a:rPr lang="es-ES" sz="1400" b="0" strike="noStrike" spc="-1">
                <a:solidFill>
                  <a:srgbClr val="404040"/>
                </a:solidFill>
                <a:latin typeface="Trebuchet MS"/>
              </a:rPr>
              <a:t>Tercer nivel</a:t>
            </a:r>
            <a:endParaRPr lang="en-US" sz="1400" b="0" strike="noStrike" spc="-1">
              <a:solidFill>
                <a:srgbClr val="404040"/>
              </a:solidFill>
              <a:latin typeface="Trebuchet MS"/>
            </a:endParaRPr>
          </a:p>
          <a:p>
            <a:pPr marL="1600200" lvl="3" indent="-228600">
              <a:lnSpc>
                <a:spcPct val="100000"/>
              </a:lnSpc>
              <a:spcBef>
                <a:spcPts val="1001"/>
              </a:spcBef>
              <a:buClr>
                <a:srgbClr val="0F6FC6"/>
              </a:buClr>
              <a:buSzPct val="80000"/>
              <a:buFont typeface="Wingdings 3" charset="2"/>
              <a:buChar char=""/>
            </a:pPr>
            <a:r>
              <a:rPr lang="es-ES" sz="1200" b="0" strike="noStrike" spc="-1">
                <a:solidFill>
                  <a:srgbClr val="404040"/>
                </a:solidFill>
                <a:latin typeface="Trebuchet MS"/>
              </a:rPr>
              <a:t>Cuarto nivel</a:t>
            </a:r>
            <a:endParaRPr lang="en-US" sz="1200" b="0" strike="noStrike" spc="-1">
              <a:solidFill>
                <a:srgbClr val="404040"/>
              </a:solidFill>
              <a:latin typeface="Trebuchet MS"/>
            </a:endParaRPr>
          </a:p>
          <a:p>
            <a:pPr marL="2057400" lvl="4" indent="-228600">
              <a:lnSpc>
                <a:spcPct val="100000"/>
              </a:lnSpc>
              <a:spcBef>
                <a:spcPts val="1001"/>
              </a:spcBef>
              <a:buClr>
                <a:srgbClr val="0F6FC6"/>
              </a:buClr>
              <a:buSzPct val="80000"/>
              <a:buFont typeface="Wingdings 3" charset="2"/>
              <a:buChar char=""/>
            </a:pPr>
            <a:r>
              <a:rPr lang="es-ES" sz="1200" b="0" strike="noStrike" spc="-1">
                <a:solidFill>
                  <a:srgbClr val="404040"/>
                </a:solidFill>
                <a:latin typeface="Trebuchet MS"/>
              </a:rPr>
              <a:t>Quinto nivel</a:t>
            </a:r>
            <a:endParaRPr lang="en-US" sz="1200" b="0" strike="noStrike" spc="-1">
              <a:solidFill>
                <a:srgbClr val="404040"/>
              </a:solidFill>
              <a:latin typeface="Trebuchet MS"/>
            </a:endParaRPr>
          </a:p>
        </p:txBody>
      </p:sp>
      <p:sp>
        <p:nvSpPr>
          <p:cNvPr id="128" name="PlaceHolder 3"/>
          <p:cNvSpPr>
            <a:spLocks noGrp="1"/>
          </p:cNvSpPr>
          <p:nvPr>
            <p:ph type="dt" idx="7"/>
          </p:nvPr>
        </p:nvSpPr>
        <p:spPr>
          <a:xfrm>
            <a:off x="7205040" y="6041520"/>
            <a:ext cx="911520" cy="364680"/>
          </a:xfrm>
          <a:prstGeom prst="rect">
            <a:avLst/>
          </a:prstGeom>
          <a:noFill/>
          <a:ln w="0">
            <a:noFill/>
          </a:ln>
        </p:spPr>
        <p:txBody>
          <a:bodyPr anchor="ctr">
            <a:noAutofit/>
          </a:bodyPr>
          <a:lstStyle>
            <a:lvl1pPr algn="r">
              <a:lnSpc>
                <a:spcPct val="100000"/>
              </a:lnSpc>
              <a:buNone/>
              <a:defRPr lang="en-US" sz="900" b="0" strike="noStrike" spc="-1">
                <a:solidFill>
                  <a:srgbClr val="8B8B8B"/>
                </a:solidFill>
                <a:latin typeface="Trebuchet MS"/>
              </a:defRPr>
            </a:lvl1pPr>
          </a:lstStyle>
          <a:p>
            <a:pPr algn="r">
              <a:lnSpc>
                <a:spcPct val="100000"/>
              </a:lnSpc>
              <a:buNone/>
            </a:pPr>
            <a:r>
              <a:rPr lang="en-US" sz="900" b="0" strike="noStrike" spc="-1">
                <a:solidFill>
                  <a:srgbClr val="8B8B8B"/>
                </a:solidFill>
                <a:latin typeface="Trebuchet MS"/>
              </a:rPr>
              <a:t>&lt;date/time&gt;</a:t>
            </a:r>
            <a:endParaRPr lang="en-US" sz="900" b="0" strike="noStrike" spc="-1">
              <a:latin typeface="Times New Roman"/>
            </a:endParaRPr>
          </a:p>
        </p:txBody>
      </p:sp>
      <p:sp>
        <p:nvSpPr>
          <p:cNvPr id="129" name="PlaceHolder 4"/>
          <p:cNvSpPr>
            <a:spLocks noGrp="1"/>
          </p:cNvSpPr>
          <p:nvPr>
            <p:ph type="ftr" idx="8"/>
          </p:nvPr>
        </p:nvSpPr>
        <p:spPr>
          <a:xfrm>
            <a:off x="677160" y="6041520"/>
            <a:ext cx="6297120" cy="364680"/>
          </a:xfrm>
          <a:prstGeom prst="rect">
            <a:avLst/>
          </a:prstGeom>
          <a:noFill/>
          <a:ln w="0">
            <a:noFill/>
          </a:ln>
        </p:spPr>
        <p:txBody>
          <a:bodyPr anchor="ctr">
            <a:noAutofit/>
          </a:bodyPr>
          <a:lstStyle>
            <a:lvl1pPr algn="ctr">
              <a:buNone/>
              <a:defRPr lang="en-US" sz="1400" b="0" strike="noStrike" spc="-1">
                <a:latin typeface="Times New Roman"/>
              </a:defRPr>
            </a:lvl1pPr>
          </a:lstStyle>
          <a:p>
            <a:pPr algn="ctr">
              <a:buNone/>
            </a:pPr>
            <a:r>
              <a:rPr lang="en-US" sz="1400" b="0" strike="noStrike" spc="-1">
                <a:latin typeface="Times New Roman"/>
              </a:rPr>
              <a:t>&lt;footer&gt;</a:t>
            </a:r>
          </a:p>
        </p:txBody>
      </p:sp>
      <p:sp>
        <p:nvSpPr>
          <p:cNvPr id="130" name="PlaceHolder 5"/>
          <p:cNvSpPr>
            <a:spLocks noGrp="1"/>
          </p:cNvSpPr>
          <p:nvPr>
            <p:ph type="sldNum" idx="9"/>
          </p:nvPr>
        </p:nvSpPr>
        <p:spPr>
          <a:xfrm>
            <a:off x="8590680" y="6041520"/>
            <a:ext cx="682920" cy="364680"/>
          </a:xfrm>
          <a:prstGeom prst="rect">
            <a:avLst/>
          </a:prstGeom>
          <a:noFill/>
          <a:ln w="0">
            <a:noFill/>
          </a:ln>
        </p:spPr>
        <p:txBody>
          <a:bodyPr anchor="ctr">
            <a:noAutofit/>
          </a:bodyPr>
          <a:lstStyle>
            <a:lvl1pPr algn="r">
              <a:lnSpc>
                <a:spcPct val="100000"/>
              </a:lnSpc>
              <a:buNone/>
              <a:defRPr lang="en-US" sz="900" b="0" strike="noStrike" spc="-1">
                <a:solidFill>
                  <a:srgbClr val="0F6FC6"/>
                </a:solidFill>
                <a:latin typeface="Trebuchet MS"/>
              </a:defRPr>
            </a:lvl1pPr>
          </a:lstStyle>
          <a:p>
            <a:pPr algn="r">
              <a:lnSpc>
                <a:spcPct val="100000"/>
              </a:lnSpc>
              <a:buNone/>
            </a:pPr>
            <a:fld id="{62239133-ED37-4249-B73B-0F77664E0DA3}" type="slidenum">
              <a:rPr lang="en-US" sz="900" b="0" strike="noStrike" spc="-1">
                <a:solidFill>
                  <a:srgbClr val="0F6FC6"/>
                </a:solidFill>
                <a:latin typeface="Trebuchet MS"/>
              </a:rPr>
              <a:t>‹nº›</a:t>
            </a:fld>
            <a:endParaRPr lang="en-US" sz="9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167" name="Group 6"/>
          <p:cNvGrpSpPr/>
          <p:nvPr/>
        </p:nvGrpSpPr>
        <p:grpSpPr>
          <a:xfrm>
            <a:off x="0" y="-8640"/>
            <a:ext cx="12191760" cy="6866640"/>
            <a:chOff x="0" y="-8640"/>
            <a:chExt cx="12191760" cy="6866640"/>
          </a:xfrm>
        </p:grpSpPr>
        <p:sp>
          <p:nvSpPr>
            <p:cNvPr id="168" name="Straight Connector 19"/>
            <p:cNvSpPr/>
            <p:nvPr/>
          </p:nvSpPr>
          <p:spPr>
            <a:xfrm>
              <a:off x="9370800" y="0"/>
              <a:ext cx="1219320" cy="6858000"/>
            </a:xfrm>
            <a:prstGeom prst="line">
              <a:avLst/>
            </a:prstGeom>
            <a:ln w="9525" cap="rnd">
              <a:solidFill>
                <a:srgbClr val="FFFFFF">
                  <a:lumMod val="75000"/>
                </a:srgbClr>
              </a:solidFill>
              <a:round/>
            </a:ln>
          </p:spPr>
          <p:style>
            <a:lnRef idx="2">
              <a:schemeClr val="accent1"/>
            </a:lnRef>
            <a:fillRef idx="0">
              <a:schemeClr val="accent1"/>
            </a:fillRef>
            <a:effectRef idx="1">
              <a:schemeClr val="accent1"/>
            </a:effectRef>
            <a:fontRef idx="minor"/>
          </p:style>
        </p:sp>
        <p:sp>
          <p:nvSpPr>
            <p:cNvPr id="169" name="Straight Connector 20"/>
            <p:cNvSpPr/>
            <p:nvPr/>
          </p:nvSpPr>
          <p:spPr>
            <a:xfrm flipH="1">
              <a:off x="7425000" y="3681360"/>
              <a:ext cx="4763520" cy="3176640"/>
            </a:xfrm>
            <a:prstGeom prst="line">
              <a:avLst/>
            </a:prstGeom>
            <a:ln w="9525" cap="rnd">
              <a:solidFill>
                <a:srgbClr val="FFFFFF">
                  <a:lumMod val="85000"/>
                </a:srgbClr>
              </a:solidFill>
              <a:round/>
            </a:ln>
          </p:spPr>
          <p:style>
            <a:lnRef idx="2">
              <a:schemeClr val="accent1"/>
            </a:lnRef>
            <a:fillRef idx="0">
              <a:schemeClr val="accent1"/>
            </a:fillRef>
            <a:effectRef idx="1">
              <a:schemeClr val="accent1"/>
            </a:effectRef>
            <a:fontRef idx="minor"/>
          </p:style>
        </p:sp>
        <p:sp>
          <p:nvSpPr>
            <p:cNvPr id="170" name="Rectangle 23"/>
            <p:cNvSpPr/>
            <p:nvPr/>
          </p:nvSpPr>
          <p:spPr>
            <a:xfrm>
              <a:off x="9181440" y="-8640"/>
              <a:ext cx="3007080" cy="6866280"/>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a:outerShdw blurRad="3816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71" name="Rectangle 25"/>
            <p:cNvSpPr/>
            <p:nvPr/>
          </p:nvSpPr>
          <p:spPr>
            <a:xfrm>
              <a:off x="9603360" y="-8640"/>
              <a:ext cx="2588040" cy="6866280"/>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a:outerShdw blurRad="3816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72" name="Isosceles Triangle 23"/>
            <p:cNvSpPr/>
            <p:nvPr/>
          </p:nvSpPr>
          <p:spPr>
            <a:xfrm>
              <a:off x="8932320" y="3048120"/>
              <a:ext cx="3259440" cy="3809520"/>
            </a:xfrm>
            <a:prstGeom prst="triangle">
              <a:avLst>
                <a:gd name="adj" fmla="val 100000"/>
              </a:avLst>
            </a:prstGeom>
            <a:solidFill>
              <a:schemeClr val="accent2">
                <a:alpha val="72000"/>
              </a:schemeClr>
            </a:solidFill>
            <a:ln>
              <a:noFill/>
            </a:ln>
            <a:effectLst>
              <a:outerShdw blurRad="3816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73" name="Rectangle 27"/>
            <p:cNvSpPr/>
            <p:nvPr/>
          </p:nvSpPr>
          <p:spPr>
            <a:xfrm>
              <a:off x="9334440" y="-8640"/>
              <a:ext cx="2854080" cy="6866280"/>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a:outerShdw blurRad="3816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74" name="Rectangle 28"/>
            <p:cNvSpPr/>
            <p:nvPr/>
          </p:nvSpPr>
          <p:spPr>
            <a:xfrm>
              <a:off x="10898640" y="-8640"/>
              <a:ext cx="1289880" cy="6866280"/>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a:outerShdw blurRad="3816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75" name="Rectangle 29"/>
            <p:cNvSpPr/>
            <p:nvPr/>
          </p:nvSpPr>
          <p:spPr>
            <a:xfrm>
              <a:off x="10938960" y="-8640"/>
              <a:ext cx="1249560" cy="6866280"/>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a:outerShdw blurRad="3816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76" name="Isosceles Triangle 27"/>
            <p:cNvSpPr/>
            <p:nvPr/>
          </p:nvSpPr>
          <p:spPr>
            <a:xfrm>
              <a:off x="10371600" y="3589920"/>
              <a:ext cx="1816920" cy="3267720"/>
            </a:xfrm>
            <a:prstGeom prst="triangle">
              <a:avLst>
                <a:gd name="adj" fmla="val 100000"/>
              </a:avLst>
            </a:prstGeom>
            <a:solidFill>
              <a:schemeClr val="accent1">
                <a:alpha val="80000"/>
              </a:schemeClr>
            </a:solidFill>
            <a:ln>
              <a:noFill/>
            </a:ln>
            <a:effectLst>
              <a:outerShdw blurRad="3816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77" name="Isosceles Triangle 28"/>
            <p:cNvSpPr/>
            <p:nvPr/>
          </p:nvSpPr>
          <p:spPr>
            <a:xfrm>
              <a:off x="0" y="4013280"/>
              <a:ext cx="448200" cy="2844360"/>
            </a:xfrm>
            <a:prstGeom prst="triangle">
              <a:avLst>
                <a:gd name="adj" fmla="val 0"/>
              </a:avLst>
            </a:prstGeom>
            <a:solidFill>
              <a:schemeClr val="accent1">
                <a:alpha val="85000"/>
              </a:schemeClr>
            </a:solidFill>
            <a:ln>
              <a:noFill/>
            </a:ln>
            <a:effectLst>
              <a:outerShdw blurRad="3816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grpSp>
      <p:sp>
        <p:nvSpPr>
          <p:cNvPr id="178" name="PlaceHolder 1"/>
          <p:cNvSpPr>
            <a:spLocks noGrp="1"/>
          </p:cNvSpPr>
          <p:nvPr>
            <p:ph type="title"/>
          </p:nvPr>
        </p:nvSpPr>
        <p:spPr>
          <a:xfrm>
            <a:off x="677160" y="609480"/>
            <a:ext cx="8596440" cy="1320480"/>
          </a:xfrm>
          <a:prstGeom prst="rect">
            <a:avLst/>
          </a:prstGeom>
          <a:noFill/>
          <a:ln w="0">
            <a:noFill/>
          </a:ln>
        </p:spPr>
        <p:txBody>
          <a:bodyPr anchor="t">
            <a:normAutofit/>
          </a:bodyPr>
          <a:lstStyle/>
          <a:p>
            <a:pPr>
              <a:lnSpc>
                <a:spcPct val="100000"/>
              </a:lnSpc>
              <a:buNone/>
            </a:pPr>
            <a:r>
              <a:rPr lang="es-ES" sz="3600" b="0" strike="noStrike" spc="-1">
                <a:solidFill>
                  <a:srgbClr val="0F6FC6"/>
                </a:solidFill>
                <a:latin typeface="Trebuchet MS"/>
              </a:rPr>
              <a:t>Haga clic para modificar el estilo de título del patrón</a:t>
            </a:r>
            <a:endParaRPr lang="en-US" sz="3600" b="0" strike="noStrike" spc="-1">
              <a:solidFill>
                <a:srgbClr val="000000"/>
              </a:solidFill>
              <a:latin typeface="Trebuchet MS"/>
            </a:endParaRPr>
          </a:p>
        </p:txBody>
      </p:sp>
      <p:sp>
        <p:nvSpPr>
          <p:cNvPr id="179" name="PlaceHolder 2"/>
          <p:cNvSpPr>
            <a:spLocks noGrp="1"/>
          </p:cNvSpPr>
          <p:nvPr>
            <p:ph type="body"/>
          </p:nvPr>
        </p:nvSpPr>
        <p:spPr>
          <a:xfrm>
            <a:off x="677160" y="2160720"/>
            <a:ext cx="8596440" cy="3880440"/>
          </a:xfrm>
          <a:prstGeom prst="rect">
            <a:avLst/>
          </a:prstGeom>
          <a:noFill/>
          <a:ln w="0">
            <a:noFill/>
          </a:ln>
        </p:spPr>
        <p:txBody>
          <a:bodyPr anchor="t">
            <a:noAutofit/>
          </a:bodyPr>
          <a:lstStyle/>
          <a:p>
            <a:pPr marL="343080" indent="-343080">
              <a:lnSpc>
                <a:spcPct val="100000"/>
              </a:lnSpc>
              <a:spcBef>
                <a:spcPts val="1001"/>
              </a:spcBef>
              <a:buClr>
                <a:srgbClr val="0F6FC6"/>
              </a:buClr>
              <a:buSzPct val="80000"/>
              <a:buFont typeface="Wingdings 3" charset="2"/>
              <a:buChar char=""/>
            </a:pPr>
            <a:r>
              <a:rPr lang="es-ES" sz="1800" b="0" strike="noStrike" spc="-1">
                <a:solidFill>
                  <a:srgbClr val="404040"/>
                </a:solidFill>
                <a:latin typeface="Trebuchet MS"/>
              </a:rPr>
              <a:t>Haga clic para modificar los estilos de texto del patrón</a:t>
            </a:r>
            <a:endParaRPr lang="en-US" sz="1800" b="0" strike="noStrike" spc="-1">
              <a:solidFill>
                <a:srgbClr val="404040"/>
              </a:solidFill>
              <a:latin typeface="Trebuchet MS"/>
            </a:endParaRPr>
          </a:p>
          <a:p>
            <a:pPr marL="743040" lvl="1" indent="-285840">
              <a:lnSpc>
                <a:spcPct val="100000"/>
              </a:lnSpc>
              <a:spcBef>
                <a:spcPts val="1001"/>
              </a:spcBef>
              <a:buClr>
                <a:srgbClr val="0F6FC6"/>
              </a:buClr>
              <a:buSzPct val="80000"/>
              <a:buFont typeface="Wingdings 3" charset="2"/>
              <a:buChar char=""/>
            </a:pPr>
            <a:r>
              <a:rPr lang="es-ES" sz="1600" b="0" strike="noStrike" spc="-1">
                <a:solidFill>
                  <a:srgbClr val="404040"/>
                </a:solidFill>
                <a:latin typeface="Trebuchet MS"/>
              </a:rPr>
              <a:t>Segundo nivel</a:t>
            </a:r>
            <a:endParaRPr lang="en-US" sz="1600" b="0" strike="noStrike" spc="-1">
              <a:solidFill>
                <a:srgbClr val="404040"/>
              </a:solidFill>
              <a:latin typeface="Trebuchet MS"/>
            </a:endParaRPr>
          </a:p>
          <a:p>
            <a:pPr marL="1143000" lvl="2" indent="-228600">
              <a:lnSpc>
                <a:spcPct val="100000"/>
              </a:lnSpc>
              <a:spcBef>
                <a:spcPts val="1001"/>
              </a:spcBef>
              <a:buClr>
                <a:srgbClr val="0F6FC6"/>
              </a:buClr>
              <a:buSzPct val="80000"/>
              <a:buFont typeface="Wingdings 3" charset="2"/>
              <a:buChar char=""/>
            </a:pPr>
            <a:r>
              <a:rPr lang="es-ES" sz="1400" b="0" strike="noStrike" spc="-1">
                <a:solidFill>
                  <a:srgbClr val="404040"/>
                </a:solidFill>
                <a:latin typeface="Trebuchet MS"/>
              </a:rPr>
              <a:t>Tercer nivel</a:t>
            </a:r>
            <a:endParaRPr lang="en-US" sz="1400" b="0" strike="noStrike" spc="-1">
              <a:solidFill>
                <a:srgbClr val="404040"/>
              </a:solidFill>
              <a:latin typeface="Trebuchet MS"/>
            </a:endParaRPr>
          </a:p>
          <a:p>
            <a:pPr marL="1600200" lvl="3" indent="-228600">
              <a:lnSpc>
                <a:spcPct val="100000"/>
              </a:lnSpc>
              <a:spcBef>
                <a:spcPts val="1001"/>
              </a:spcBef>
              <a:buClr>
                <a:srgbClr val="0F6FC6"/>
              </a:buClr>
              <a:buSzPct val="80000"/>
              <a:buFont typeface="Wingdings 3" charset="2"/>
              <a:buChar char=""/>
            </a:pPr>
            <a:r>
              <a:rPr lang="es-ES" sz="1200" b="0" strike="noStrike" spc="-1">
                <a:solidFill>
                  <a:srgbClr val="404040"/>
                </a:solidFill>
                <a:latin typeface="Trebuchet MS"/>
              </a:rPr>
              <a:t>Cuarto nivel</a:t>
            </a:r>
            <a:endParaRPr lang="en-US" sz="1200" b="0" strike="noStrike" spc="-1">
              <a:solidFill>
                <a:srgbClr val="404040"/>
              </a:solidFill>
              <a:latin typeface="Trebuchet MS"/>
            </a:endParaRPr>
          </a:p>
          <a:p>
            <a:pPr marL="2057400" lvl="4" indent="-228600">
              <a:lnSpc>
                <a:spcPct val="100000"/>
              </a:lnSpc>
              <a:spcBef>
                <a:spcPts val="1001"/>
              </a:spcBef>
              <a:buClr>
                <a:srgbClr val="0F6FC6"/>
              </a:buClr>
              <a:buSzPct val="80000"/>
              <a:buFont typeface="Wingdings 3" charset="2"/>
              <a:buChar char=""/>
            </a:pPr>
            <a:r>
              <a:rPr lang="es-ES" sz="1200" b="0" strike="noStrike" spc="-1">
                <a:solidFill>
                  <a:srgbClr val="404040"/>
                </a:solidFill>
                <a:latin typeface="Trebuchet MS"/>
              </a:rPr>
              <a:t>Quinto nivel</a:t>
            </a:r>
            <a:endParaRPr lang="en-US" sz="1200" b="0" strike="noStrike" spc="-1">
              <a:solidFill>
                <a:srgbClr val="404040"/>
              </a:solidFill>
              <a:latin typeface="Trebuchet MS"/>
            </a:endParaRPr>
          </a:p>
        </p:txBody>
      </p:sp>
      <p:sp>
        <p:nvSpPr>
          <p:cNvPr id="180" name="PlaceHolder 3"/>
          <p:cNvSpPr>
            <a:spLocks noGrp="1"/>
          </p:cNvSpPr>
          <p:nvPr>
            <p:ph type="dt" idx="10"/>
          </p:nvPr>
        </p:nvSpPr>
        <p:spPr>
          <a:xfrm>
            <a:off x="7205040" y="6041520"/>
            <a:ext cx="911520" cy="364680"/>
          </a:xfrm>
          <a:prstGeom prst="rect">
            <a:avLst/>
          </a:prstGeom>
          <a:noFill/>
          <a:ln w="0">
            <a:noFill/>
          </a:ln>
        </p:spPr>
        <p:txBody>
          <a:bodyPr anchor="ctr">
            <a:noAutofit/>
          </a:bodyPr>
          <a:lstStyle>
            <a:lvl1pPr algn="r">
              <a:lnSpc>
                <a:spcPct val="100000"/>
              </a:lnSpc>
              <a:buNone/>
              <a:defRPr lang="en-US" sz="900" b="0" strike="noStrike" spc="-1">
                <a:solidFill>
                  <a:srgbClr val="8B8B8B"/>
                </a:solidFill>
                <a:latin typeface="Trebuchet MS"/>
              </a:defRPr>
            </a:lvl1pPr>
          </a:lstStyle>
          <a:p>
            <a:pPr algn="r">
              <a:lnSpc>
                <a:spcPct val="100000"/>
              </a:lnSpc>
              <a:buNone/>
            </a:pPr>
            <a:r>
              <a:rPr lang="en-US" sz="900" b="0" strike="noStrike" spc="-1">
                <a:solidFill>
                  <a:srgbClr val="8B8B8B"/>
                </a:solidFill>
                <a:latin typeface="Trebuchet MS"/>
              </a:rPr>
              <a:t>&lt;date/time&gt;</a:t>
            </a:r>
            <a:endParaRPr lang="en-US" sz="900" b="0" strike="noStrike" spc="-1">
              <a:latin typeface="Times New Roman"/>
            </a:endParaRPr>
          </a:p>
        </p:txBody>
      </p:sp>
      <p:sp>
        <p:nvSpPr>
          <p:cNvPr id="181" name="PlaceHolder 4"/>
          <p:cNvSpPr>
            <a:spLocks noGrp="1"/>
          </p:cNvSpPr>
          <p:nvPr>
            <p:ph type="ftr" idx="11"/>
          </p:nvPr>
        </p:nvSpPr>
        <p:spPr>
          <a:xfrm>
            <a:off x="677160" y="6041520"/>
            <a:ext cx="6297120" cy="364680"/>
          </a:xfrm>
          <a:prstGeom prst="rect">
            <a:avLst/>
          </a:prstGeom>
          <a:noFill/>
          <a:ln w="0">
            <a:noFill/>
          </a:ln>
        </p:spPr>
        <p:txBody>
          <a:bodyPr anchor="ctr">
            <a:noAutofit/>
          </a:bodyPr>
          <a:lstStyle>
            <a:lvl1pPr algn="ctr">
              <a:buNone/>
              <a:defRPr lang="en-US" sz="1400" b="0" strike="noStrike" spc="-1">
                <a:latin typeface="Times New Roman"/>
              </a:defRPr>
            </a:lvl1pPr>
          </a:lstStyle>
          <a:p>
            <a:pPr algn="ctr">
              <a:buNone/>
            </a:pPr>
            <a:r>
              <a:rPr lang="en-US" sz="1400" b="0" strike="noStrike" spc="-1">
                <a:latin typeface="Times New Roman"/>
              </a:rPr>
              <a:t>&lt;footer&gt;</a:t>
            </a:r>
          </a:p>
        </p:txBody>
      </p:sp>
      <p:sp>
        <p:nvSpPr>
          <p:cNvPr id="182" name="PlaceHolder 5"/>
          <p:cNvSpPr>
            <a:spLocks noGrp="1"/>
          </p:cNvSpPr>
          <p:nvPr>
            <p:ph type="sldNum" idx="12"/>
          </p:nvPr>
        </p:nvSpPr>
        <p:spPr>
          <a:xfrm>
            <a:off x="8590680" y="6041520"/>
            <a:ext cx="682920" cy="364680"/>
          </a:xfrm>
          <a:prstGeom prst="rect">
            <a:avLst/>
          </a:prstGeom>
          <a:noFill/>
          <a:ln w="0">
            <a:noFill/>
          </a:ln>
        </p:spPr>
        <p:txBody>
          <a:bodyPr anchor="ctr">
            <a:noAutofit/>
          </a:bodyPr>
          <a:lstStyle>
            <a:lvl1pPr algn="r">
              <a:lnSpc>
                <a:spcPct val="100000"/>
              </a:lnSpc>
              <a:buNone/>
              <a:defRPr lang="en-US" sz="900" b="0" strike="noStrike" spc="-1">
                <a:solidFill>
                  <a:srgbClr val="0F6FC6"/>
                </a:solidFill>
                <a:latin typeface="Trebuchet MS"/>
              </a:defRPr>
            </a:lvl1pPr>
          </a:lstStyle>
          <a:p>
            <a:pPr algn="r">
              <a:lnSpc>
                <a:spcPct val="100000"/>
              </a:lnSpc>
              <a:buNone/>
            </a:pPr>
            <a:fld id="{74D6F405-2867-417F-8E49-3A631A34C6A9}" type="slidenum">
              <a:rPr lang="en-US" sz="900" b="0" strike="noStrike" spc="-1">
                <a:solidFill>
                  <a:srgbClr val="0F6FC6"/>
                </a:solidFill>
                <a:latin typeface="Trebuchet MS"/>
              </a:rPr>
              <a:t>‹nº›</a:t>
            </a:fld>
            <a:endParaRPr lang="en-US" sz="9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219" name="Group 6"/>
          <p:cNvGrpSpPr/>
          <p:nvPr/>
        </p:nvGrpSpPr>
        <p:grpSpPr>
          <a:xfrm>
            <a:off x="0" y="-8640"/>
            <a:ext cx="12191760" cy="6866640"/>
            <a:chOff x="0" y="-8640"/>
            <a:chExt cx="12191760" cy="6866640"/>
          </a:xfrm>
        </p:grpSpPr>
        <p:sp>
          <p:nvSpPr>
            <p:cNvPr id="220" name="Straight Connector 19"/>
            <p:cNvSpPr/>
            <p:nvPr/>
          </p:nvSpPr>
          <p:spPr>
            <a:xfrm>
              <a:off x="9370800" y="0"/>
              <a:ext cx="1219320" cy="6858000"/>
            </a:xfrm>
            <a:prstGeom prst="line">
              <a:avLst/>
            </a:prstGeom>
            <a:ln w="9525" cap="rnd">
              <a:solidFill>
                <a:srgbClr val="FFFFFF">
                  <a:lumMod val="75000"/>
                </a:srgbClr>
              </a:solidFill>
              <a:round/>
            </a:ln>
          </p:spPr>
          <p:style>
            <a:lnRef idx="2">
              <a:schemeClr val="accent1"/>
            </a:lnRef>
            <a:fillRef idx="0">
              <a:schemeClr val="accent1"/>
            </a:fillRef>
            <a:effectRef idx="1">
              <a:schemeClr val="accent1"/>
            </a:effectRef>
            <a:fontRef idx="minor"/>
          </p:style>
        </p:sp>
        <p:sp>
          <p:nvSpPr>
            <p:cNvPr id="221" name="Straight Connector 20"/>
            <p:cNvSpPr/>
            <p:nvPr/>
          </p:nvSpPr>
          <p:spPr>
            <a:xfrm flipH="1">
              <a:off x="7425000" y="3681360"/>
              <a:ext cx="4763520" cy="3176640"/>
            </a:xfrm>
            <a:prstGeom prst="line">
              <a:avLst/>
            </a:prstGeom>
            <a:ln w="9525" cap="rnd">
              <a:solidFill>
                <a:srgbClr val="FFFFFF">
                  <a:lumMod val="85000"/>
                </a:srgbClr>
              </a:solidFill>
              <a:round/>
            </a:ln>
          </p:spPr>
          <p:style>
            <a:lnRef idx="2">
              <a:schemeClr val="accent1"/>
            </a:lnRef>
            <a:fillRef idx="0">
              <a:schemeClr val="accent1"/>
            </a:fillRef>
            <a:effectRef idx="1">
              <a:schemeClr val="accent1"/>
            </a:effectRef>
            <a:fontRef idx="minor"/>
          </p:style>
        </p:sp>
        <p:sp>
          <p:nvSpPr>
            <p:cNvPr id="222" name="Rectangle 23"/>
            <p:cNvSpPr/>
            <p:nvPr/>
          </p:nvSpPr>
          <p:spPr>
            <a:xfrm>
              <a:off x="9181440" y="-8640"/>
              <a:ext cx="3007080" cy="6866280"/>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a:outerShdw blurRad="3816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223" name="Rectangle 25"/>
            <p:cNvSpPr/>
            <p:nvPr/>
          </p:nvSpPr>
          <p:spPr>
            <a:xfrm>
              <a:off x="9603360" y="-8640"/>
              <a:ext cx="2588040" cy="6866280"/>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a:outerShdw blurRad="3816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224" name="Isosceles Triangle 23"/>
            <p:cNvSpPr/>
            <p:nvPr/>
          </p:nvSpPr>
          <p:spPr>
            <a:xfrm>
              <a:off x="8932320" y="3048120"/>
              <a:ext cx="3259440" cy="3809520"/>
            </a:xfrm>
            <a:prstGeom prst="triangle">
              <a:avLst>
                <a:gd name="adj" fmla="val 100000"/>
              </a:avLst>
            </a:prstGeom>
            <a:solidFill>
              <a:schemeClr val="accent2">
                <a:alpha val="72000"/>
              </a:schemeClr>
            </a:solidFill>
            <a:ln>
              <a:noFill/>
            </a:ln>
            <a:effectLst>
              <a:outerShdw blurRad="3816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225" name="Rectangle 27"/>
            <p:cNvSpPr/>
            <p:nvPr/>
          </p:nvSpPr>
          <p:spPr>
            <a:xfrm>
              <a:off x="9334440" y="-8640"/>
              <a:ext cx="2854080" cy="6866280"/>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a:outerShdw blurRad="3816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226" name="Rectangle 28"/>
            <p:cNvSpPr/>
            <p:nvPr/>
          </p:nvSpPr>
          <p:spPr>
            <a:xfrm>
              <a:off x="10898640" y="-8640"/>
              <a:ext cx="1289880" cy="6866280"/>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a:outerShdw blurRad="3816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227" name="Rectangle 29"/>
            <p:cNvSpPr/>
            <p:nvPr/>
          </p:nvSpPr>
          <p:spPr>
            <a:xfrm>
              <a:off x="10938960" y="-8640"/>
              <a:ext cx="1249560" cy="6866280"/>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a:outerShdw blurRad="3816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228" name="Isosceles Triangle 27"/>
            <p:cNvSpPr/>
            <p:nvPr/>
          </p:nvSpPr>
          <p:spPr>
            <a:xfrm>
              <a:off x="10371600" y="3589920"/>
              <a:ext cx="1816920" cy="3267720"/>
            </a:xfrm>
            <a:prstGeom prst="triangle">
              <a:avLst>
                <a:gd name="adj" fmla="val 100000"/>
              </a:avLst>
            </a:prstGeom>
            <a:solidFill>
              <a:schemeClr val="accent1">
                <a:alpha val="80000"/>
              </a:schemeClr>
            </a:solidFill>
            <a:ln>
              <a:noFill/>
            </a:ln>
            <a:effectLst>
              <a:outerShdw blurRad="3816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229" name="Isosceles Triangle 28"/>
            <p:cNvSpPr/>
            <p:nvPr/>
          </p:nvSpPr>
          <p:spPr>
            <a:xfrm>
              <a:off x="0" y="4013280"/>
              <a:ext cx="448200" cy="2844360"/>
            </a:xfrm>
            <a:prstGeom prst="triangle">
              <a:avLst>
                <a:gd name="adj" fmla="val 0"/>
              </a:avLst>
            </a:prstGeom>
            <a:solidFill>
              <a:schemeClr val="accent1">
                <a:alpha val="85000"/>
              </a:schemeClr>
            </a:solidFill>
            <a:ln>
              <a:noFill/>
            </a:ln>
            <a:effectLst>
              <a:outerShdw blurRad="3816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grpSp>
      <p:sp>
        <p:nvSpPr>
          <p:cNvPr id="230" name="PlaceHolder 1"/>
          <p:cNvSpPr>
            <a:spLocks noGrp="1"/>
          </p:cNvSpPr>
          <p:nvPr>
            <p:ph type="title"/>
          </p:nvPr>
        </p:nvSpPr>
        <p:spPr>
          <a:xfrm>
            <a:off x="677160" y="609480"/>
            <a:ext cx="8596440" cy="1320480"/>
          </a:xfrm>
          <a:prstGeom prst="rect">
            <a:avLst/>
          </a:prstGeom>
          <a:noFill/>
          <a:ln w="0">
            <a:noFill/>
          </a:ln>
        </p:spPr>
        <p:txBody>
          <a:bodyPr anchor="t">
            <a:normAutofit/>
          </a:bodyPr>
          <a:lstStyle/>
          <a:p>
            <a:pPr>
              <a:lnSpc>
                <a:spcPct val="100000"/>
              </a:lnSpc>
              <a:buNone/>
            </a:pPr>
            <a:r>
              <a:rPr lang="es-ES" sz="3600" b="0" strike="noStrike" spc="-1">
                <a:solidFill>
                  <a:srgbClr val="0F6FC6"/>
                </a:solidFill>
                <a:latin typeface="Trebuchet MS"/>
              </a:rPr>
              <a:t>Haga clic para modificar el estilo de título del patrón</a:t>
            </a:r>
            <a:endParaRPr lang="en-US" sz="3600" b="0" strike="noStrike" spc="-1">
              <a:solidFill>
                <a:srgbClr val="000000"/>
              </a:solidFill>
              <a:latin typeface="Trebuchet MS"/>
            </a:endParaRPr>
          </a:p>
        </p:txBody>
      </p:sp>
      <p:sp>
        <p:nvSpPr>
          <p:cNvPr id="231" name="PlaceHolder 2"/>
          <p:cNvSpPr>
            <a:spLocks noGrp="1"/>
          </p:cNvSpPr>
          <p:nvPr>
            <p:ph type="body"/>
          </p:nvPr>
        </p:nvSpPr>
        <p:spPr>
          <a:xfrm>
            <a:off x="677160" y="2160720"/>
            <a:ext cx="8596440" cy="3880440"/>
          </a:xfrm>
          <a:prstGeom prst="rect">
            <a:avLst/>
          </a:prstGeom>
          <a:noFill/>
          <a:ln w="0">
            <a:noFill/>
          </a:ln>
        </p:spPr>
        <p:txBody>
          <a:bodyPr anchor="t">
            <a:noAutofit/>
          </a:bodyPr>
          <a:lstStyle/>
          <a:p>
            <a:pPr marL="343080" indent="-343080">
              <a:lnSpc>
                <a:spcPct val="100000"/>
              </a:lnSpc>
              <a:spcBef>
                <a:spcPts val="1001"/>
              </a:spcBef>
              <a:buClr>
                <a:srgbClr val="0F6FC6"/>
              </a:buClr>
              <a:buSzPct val="80000"/>
              <a:buFont typeface="Wingdings 3" charset="2"/>
              <a:buChar char=""/>
            </a:pPr>
            <a:r>
              <a:rPr lang="es-ES" sz="1800" b="0" strike="noStrike" spc="-1">
                <a:solidFill>
                  <a:srgbClr val="404040"/>
                </a:solidFill>
                <a:latin typeface="Trebuchet MS"/>
              </a:rPr>
              <a:t>Haga clic para modificar los estilos de texto del patrón</a:t>
            </a:r>
            <a:endParaRPr lang="en-US" sz="1800" b="0" strike="noStrike" spc="-1">
              <a:solidFill>
                <a:srgbClr val="404040"/>
              </a:solidFill>
              <a:latin typeface="Trebuchet MS"/>
            </a:endParaRPr>
          </a:p>
          <a:p>
            <a:pPr marL="743040" lvl="1" indent="-285840">
              <a:lnSpc>
                <a:spcPct val="100000"/>
              </a:lnSpc>
              <a:spcBef>
                <a:spcPts val="1001"/>
              </a:spcBef>
              <a:buClr>
                <a:srgbClr val="0F6FC6"/>
              </a:buClr>
              <a:buSzPct val="80000"/>
              <a:buFont typeface="Wingdings 3" charset="2"/>
              <a:buChar char=""/>
            </a:pPr>
            <a:r>
              <a:rPr lang="es-ES" sz="1600" b="0" strike="noStrike" spc="-1">
                <a:solidFill>
                  <a:srgbClr val="404040"/>
                </a:solidFill>
                <a:latin typeface="Trebuchet MS"/>
              </a:rPr>
              <a:t>Segundo nivel</a:t>
            </a:r>
            <a:endParaRPr lang="en-US" sz="1600" b="0" strike="noStrike" spc="-1">
              <a:solidFill>
                <a:srgbClr val="404040"/>
              </a:solidFill>
              <a:latin typeface="Trebuchet MS"/>
            </a:endParaRPr>
          </a:p>
          <a:p>
            <a:pPr marL="1143000" lvl="2" indent="-228600">
              <a:lnSpc>
                <a:spcPct val="100000"/>
              </a:lnSpc>
              <a:spcBef>
                <a:spcPts val="1001"/>
              </a:spcBef>
              <a:buClr>
                <a:srgbClr val="0F6FC6"/>
              </a:buClr>
              <a:buSzPct val="80000"/>
              <a:buFont typeface="Wingdings 3" charset="2"/>
              <a:buChar char=""/>
            </a:pPr>
            <a:r>
              <a:rPr lang="es-ES" sz="1400" b="0" strike="noStrike" spc="-1">
                <a:solidFill>
                  <a:srgbClr val="404040"/>
                </a:solidFill>
                <a:latin typeface="Trebuchet MS"/>
              </a:rPr>
              <a:t>Tercer nivel</a:t>
            </a:r>
            <a:endParaRPr lang="en-US" sz="1400" b="0" strike="noStrike" spc="-1">
              <a:solidFill>
                <a:srgbClr val="404040"/>
              </a:solidFill>
              <a:latin typeface="Trebuchet MS"/>
            </a:endParaRPr>
          </a:p>
          <a:p>
            <a:pPr marL="1600200" lvl="3" indent="-228600">
              <a:lnSpc>
                <a:spcPct val="100000"/>
              </a:lnSpc>
              <a:spcBef>
                <a:spcPts val="1001"/>
              </a:spcBef>
              <a:buClr>
                <a:srgbClr val="0F6FC6"/>
              </a:buClr>
              <a:buSzPct val="80000"/>
              <a:buFont typeface="Wingdings 3" charset="2"/>
              <a:buChar char=""/>
            </a:pPr>
            <a:r>
              <a:rPr lang="es-ES" sz="1200" b="0" strike="noStrike" spc="-1">
                <a:solidFill>
                  <a:srgbClr val="404040"/>
                </a:solidFill>
                <a:latin typeface="Trebuchet MS"/>
              </a:rPr>
              <a:t>Cuarto nivel</a:t>
            </a:r>
            <a:endParaRPr lang="en-US" sz="1200" b="0" strike="noStrike" spc="-1">
              <a:solidFill>
                <a:srgbClr val="404040"/>
              </a:solidFill>
              <a:latin typeface="Trebuchet MS"/>
            </a:endParaRPr>
          </a:p>
          <a:p>
            <a:pPr marL="2057400" lvl="4" indent="-228600">
              <a:lnSpc>
                <a:spcPct val="100000"/>
              </a:lnSpc>
              <a:spcBef>
                <a:spcPts val="1001"/>
              </a:spcBef>
              <a:buClr>
                <a:srgbClr val="0F6FC6"/>
              </a:buClr>
              <a:buSzPct val="80000"/>
              <a:buFont typeface="Wingdings 3" charset="2"/>
              <a:buChar char=""/>
            </a:pPr>
            <a:r>
              <a:rPr lang="es-ES" sz="1200" b="0" strike="noStrike" spc="-1">
                <a:solidFill>
                  <a:srgbClr val="404040"/>
                </a:solidFill>
                <a:latin typeface="Trebuchet MS"/>
              </a:rPr>
              <a:t>Quinto nivel</a:t>
            </a:r>
            <a:endParaRPr lang="en-US" sz="1200" b="0" strike="noStrike" spc="-1">
              <a:solidFill>
                <a:srgbClr val="404040"/>
              </a:solidFill>
              <a:latin typeface="Trebuchet MS"/>
            </a:endParaRPr>
          </a:p>
        </p:txBody>
      </p:sp>
      <p:sp>
        <p:nvSpPr>
          <p:cNvPr id="232" name="PlaceHolder 3"/>
          <p:cNvSpPr>
            <a:spLocks noGrp="1"/>
          </p:cNvSpPr>
          <p:nvPr>
            <p:ph type="dt" idx="13"/>
          </p:nvPr>
        </p:nvSpPr>
        <p:spPr>
          <a:xfrm>
            <a:off x="7205040" y="6041520"/>
            <a:ext cx="911520" cy="364680"/>
          </a:xfrm>
          <a:prstGeom prst="rect">
            <a:avLst/>
          </a:prstGeom>
          <a:noFill/>
          <a:ln w="0">
            <a:noFill/>
          </a:ln>
        </p:spPr>
        <p:txBody>
          <a:bodyPr anchor="ctr">
            <a:noAutofit/>
          </a:bodyPr>
          <a:lstStyle>
            <a:lvl1pPr algn="r">
              <a:lnSpc>
                <a:spcPct val="100000"/>
              </a:lnSpc>
              <a:buNone/>
              <a:defRPr lang="en-US" sz="900" b="0" strike="noStrike" spc="-1">
                <a:solidFill>
                  <a:srgbClr val="8B8B8B"/>
                </a:solidFill>
                <a:latin typeface="Trebuchet MS"/>
              </a:defRPr>
            </a:lvl1pPr>
          </a:lstStyle>
          <a:p>
            <a:pPr algn="r">
              <a:lnSpc>
                <a:spcPct val="100000"/>
              </a:lnSpc>
              <a:buNone/>
            </a:pPr>
            <a:r>
              <a:rPr lang="en-US" sz="900" b="0" strike="noStrike" spc="-1">
                <a:solidFill>
                  <a:srgbClr val="8B8B8B"/>
                </a:solidFill>
                <a:latin typeface="Trebuchet MS"/>
              </a:rPr>
              <a:t>&lt;date/time&gt;</a:t>
            </a:r>
            <a:endParaRPr lang="en-US" sz="900" b="0" strike="noStrike" spc="-1">
              <a:latin typeface="Times New Roman"/>
            </a:endParaRPr>
          </a:p>
        </p:txBody>
      </p:sp>
      <p:sp>
        <p:nvSpPr>
          <p:cNvPr id="233" name="PlaceHolder 4"/>
          <p:cNvSpPr>
            <a:spLocks noGrp="1"/>
          </p:cNvSpPr>
          <p:nvPr>
            <p:ph type="ftr" idx="14"/>
          </p:nvPr>
        </p:nvSpPr>
        <p:spPr>
          <a:xfrm>
            <a:off x="677160" y="6041520"/>
            <a:ext cx="6297120" cy="364680"/>
          </a:xfrm>
          <a:prstGeom prst="rect">
            <a:avLst/>
          </a:prstGeom>
          <a:noFill/>
          <a:ln w="0">
            <a:noFill/>
          </a:ln>
        </p:spPr>
        <p:txBody>
          <a:bodyPr anchor="ctr">
            <a:noAutofit/>
          </a:bodyPr>
          <a:lstStyle>
            <a:lvl1pPr algn="ctr">
              <a:buNone/>
              <a:defRPr lang="en-US" sz="1400" b="0" strike="noStrike" spc="-1">
                <a:latin typeface="Times New Roman"/>
              </a:defRPr>
            </a:lvl1pPr>
          </a:lstStyle>
          <a:p>
            <a:pPr algn="ctr">
              <a:buNone/>
            </a:pPr>
            <a:r>
              <a:rPr lang="en-US" sz="1400" b="0" strike="noStrike" spc="-1">
                <a:latin typeface="Times New Roman"/>
              </a:rPr>
              <a:t>&lt;footer&gt;</a:t>
            </a:r>
          </a:p>
        </p:txBody>
      </p:sp>
      <p:sp>
        <p:nvSpPr>
          <p:cNvPr id="234" name="PlaceHolder 5"/>
          <p:cNvSpPr>
            <a:spLocks noGrp="1"/>
          </p:cNvSpPr>
          <p:nvPr>
            <p:ph type="sldNum" idx="15"/>
          </p:nvPr>
        </p:nvSpPr>
        <p:spPr>
          <a:xfrm>
            <a:off x="8590680" y="6041520"/>
            <a:ext cx="682920" cy="364680"/>
          </a:xfrm>
          <a:prstGeom prst="rect">
            <a:avLst/>
          </a:prstGeom>
          <a:noFill/>
          <a:ln w="0">
            <a:noFill/>
          </a:ln>
        </p:spPr>
        <p:txBody>
          <a:bodyPr anchor="ctr">
            <a:noAutofit/>
          </a:bodyPr>
          <a:lstStyle>
            <a:lvl1pPr algn="r">
              <a:lnSpc>
                <a:spcPct val="100000"/>
              </a:lnSpc>
              <a:buNone/>
              <a:defRPr lang="en-US" sz="900" b="0" strike="noStrike" spc="-1">
                <a:solidFill>
                  <a:srgbClr val="0F6FC6"/>
                </a:solidFill>
                <a:latin typeface="Trebuchet MS"/>
              </a:defRPr>
            </a:lvl1pPr>
          </a:lstStyle>
          <a:p>
            <a:pPr algn="r">
              <a:lnSpc>
                <a:spcPct val="100000"/>
              </a:lnSpc>
              <a:buNone/>
            </a:pPr>
            <a:fld id="{8C35A89A-287D-410B-B5FB-78CF3A4EF98D}" type="slidenum">
              <a:rPr lang="en-US" sz="900" b="0" strike="noStrike" spc="-1">
                <a:solidFill>
                  <a:srgbClr val="0F6FC6"/>
                </a:solidFill>
                <a:latin typeface="Trebuchet MS"/>
              </a:rPr>
              <a:t>‹nº›</a:t>
            </a:fld>
            <a:endParaRPr lang="en-US" sz="9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271" name="Group 6"/>
          <p:cNvGrpSpPr/>
          <p:nvPr/>
        </p:nvGrpSpPr>
        <p:grpSpPr>
          <a:xfrm>
            <a:off x="0" y="-8640"/>
            <a:ext cx="12191760" cy="6866640"/>
            <a:chOff x="0" y="-8640"/>
            <a:chExt cx="12191760" cy="6866640"/>
          </a:xfrm>
        </p:grpSpPr>
        <p:sp>
          <p:nvSpPr>
            <p:cNvPr id="272" name="Straight Connector 19"/>
            <p:cNvSpPr/>
            <p:nvPr/>
          </p:nvSpPr>
          <p:spPr>
            <a:xfrm>
              <a:off x="9370800" y="0"/>
              <a:ext cx="1219320" cy="6858000"/>
            </a:xfrm>
            <a:prstGeom prst="line">
              <a:avLst/>
            </a:prstGeom>
            <a:ln w="9525" cap="rnd">
              <a:solidFill>
                <a:srgbClr val="FFFFFF">
                  <a:lumMod val="75000"/>
                </a:srgbClr>
              </a:solidFill>
              <a:round/>
            </a:ln>
          </p:spPr>
          <p:style>
            <a:lnRef idx="2">
              <a:schemeClr val="accent1"/>
            </a:lnRef>
            <a:fillRef idx="0">
              <a:schemeClr val="accent1"/>
            </a:fillRef>
            <a:effectRef idx="1">
              <a:schemeClr val="accent1"/>
            </a:effectRef>
            <a:fontRef idx="minor"/>
          </p:style>
        </p:sp>
        <p:sp>
          <p:nvSpPr>
            <p:cNvPr id="273" name="Straight Connector 20"/>
            <p:cNvSpPr/>
            <p:nvPr/>
          </p:nvSpPr>
          <p:spPr>
            <a:xfrm flipH="1">
              <a:off x="7425000" y="3681360"/>
              <a:ext cx="4763520" cy="3176640"/>
            </a:xfrm>
            <a:prstGeom prst="line">
              <a:avLst/>
            </a:prstGeom>
            <a:ln w="9525" cap="rnd">
              <a:solidFill>
                <a:srgbClr val="FFFFFF">
                  <a:lumMod val="85000"/>
                </a:srgbClr>
              </a:solidFill>
              <a:round/>
            </a:ln>
          </p:spPr>
          <p:style>
            <a:lnRef idx="2">
              <a:schemeClr val="accent1"/>
            </a:lnRef>
            <a:fillRef idx="0">
              <a:schemeClr val="accent1"/>
            </a:fillRef>
            <a:effectRef idx="1">
              <a:schemeClr val="accent1"/>
            </a:effectRef>
            <a:fontRef idx="minor"/>
          </p:style>
        </p:sp>
        <p:sp>
          <p:nvSpPr>
            <p:cNvPr id="274" name="Rectangle 23"/>
            <p:cNvSpPr/>
            <p:nvPr/>
          </p:nvSpPr>
          <p:spPr>
            <a:xfrm>
              <a:off x="9181440" y="-8640"/>
              <a:ext cx="3007080" cy="6866280"/>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a:outerShdw blurRad="3816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275" name="Rectangle 25"/>
            <p:cNvSpPr/>
            <p:nvPr/>
          </p:nvSpPr>
          <p:spPr>
            <a:xfrm>
              <a:off x="9603360" y="-8640"/>
              <a:ext cx="2588040" cy="6866280"/>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a:outerShdw blurRad="3816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276" name="Isosceles Triangle 23"/>
            <p:cNvSpPr/>
            <p:nvPr/>
          </p:nvSpPr>
          <p:spPr>
            <a:xfrm>
              <a:off x="8932320" y="3048120"/>
              <a:ext cx="3259440" cy="3809520"/>
            </a:xfrm>
            <a:prstGeom prst="triangle">
              <a:avLst>
                <a:gd name="adj" fmla="val 100000"/>
              </a:avLst>
            </a:prstGeom>
            <a:solidFill>
              <a:schemeClr val="accent2">
                <a:alpha val="72000"/>
              </a:schemeClr>
            </a:solidFill>
            <a:ln>
              <a:noFill/>
            </a:ln>
            <a:effectLst>
              <a:outerShdw blurRad="3816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277" name="Rectangle 27"/>
            <p:cNvSpPr/>
            <p:nvPr/>
          </p:nvSpPr>
          <p:spPr>
            <a:xfrm>
              <a:off x="9334440" y="-8640"/>
              <a:ext cx="2854080" cy="6866280"/>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a:outerShdw blurRad="3816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278" name="Rectangle 28"/>
            <p:cNvSpPr/>
            <p:nvPr/>
          </p:nvSpPr>
          <p:spPr>
            <a:xfrm>
              <a:off x="10898640" y="-8640"/>
              <a:ext cx="1289880" cy="6866280"/>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a:outerShdw blurRad="3816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279" name="Rectangle 29"/>
            <p:cNvSpPr/>
            <p:nvPr/>
          </p:nvSpPr>
          <p:spPr>
            <a:xfrm>
              <a:off x="10938960" y="-8640"/>
              <a:ext cx="1249560" cy="6866280"/>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a:outerShdw blurRad="3816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280" name="Isosceles Triangle 27"/>
            <p:cNvSpPr/>
            <p:nvPr/>
          </p:nvSpPr>
          <p:spPr>
            <a:xfrm>
              <a:off x="10371600" y="3589920"/>
              <a:ext cx="1816920" cy="3267720"/>
            </a:xfrm>
            <a:prstGeom prst="triangle">
              <a:avLst>
                <a:gd name="adj" fmla="val 100000"/>
              </a:avLst>
            </a:prstGeom>
            <a:solidFill>
              <a:schemeClr val="accent1">
                <a:alpha val="80000"/>
              </a:schemeClr>
            </a:solidFill>
            <a:ln>
              <a:noFill/>
            </a:ln>
            <a:effectLst>
              <a:outerShdw blurRad="3816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281" name="Isosceles Triangle 28"/>
            <p:cNvSpPr/>
            <p:nvPr/>
          </p:nvSpPr>
          <p:spPr>
            <a:xfrm>
              <a:off x="0" y="4013280"/>
              <a:ext cx="448200" cy="2844360"/>
            </a:xfrm>
            <a:prstGeom prst="triangle">
              <a:avLst>
                <a:gd name="adj" fmla="val 0"/>
              </a:avLst>
            </a:prstGeom>
            <a:solidFill>
              <a:schemeClr val="accent1">
                <a:alpha val="85000"/>
              </a:schemeClr>
            </a:solidFill>
            <a:ln>
              <a:noFill/>
            </a:ln>
            <a:effectLst>
              <a:outerShdw blurRad="3816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grpSp>
      <p:sp>
        <p:nvSpPr>
          <p:cNvPr id="282" name="PlaceHolder 1"/>
          <p:cNvSpPr>
            <a:spLocks noGrp="1"/>
          </p:cNvSpPr>
          <p:nvPr>
            <p:ph type="title"/>
          </p:nvPr>
        </p:nvSpPr>
        <p:spPr>
          <a:xfrm>
            <a:off x="677160" y="609480"/>
            <a:ext cx="8596440" cy="1320480"/>
          </a:xfrm>
          <a:prstGeom prst="rect">
            <a:avLst/>
          </a:prstGeom>
          <a:noFill/>
          <a:ln w="0">
            <a:noFill/>
          </a:ln>
        </p:spPr>
        <p:txBody>
          <a:bodyPr anchor="t">
            <a:normAutofit/>
          </a:bodyPr>
          <a:lstStyle/>
          <a:p>
            <a:pPr>
              <a:lnSpc>
                <a:spcPct val="100000"/>
              </a:lnSpc>
              <a:buNone/>
            </a:pPr>
            <a:r>
              <a:rPr lang="es-ES" sz="3600" b="0" strike="noStrike" spc="-1">
                <a:solidFill>
                  <a:srgbClr val="0F6FC6"/>
                </a:solidFill>
                <a:latin typeface="Trebuchet MS"/>
              </a:rPr>
              <a:t>Haga clic para modificar el estilo de título del patrón</a:t>
            </a:r>
            <a:endParaRPr lang="en-US" sz="3600" b="0" strike="noStrike" spc="-1">
              <a:solidFill>
                <a:srgbClr val="000000"/>
              </a:solidFill>
              <a:latin typeface="Trebuchet MS"/>
            </a:endParaRPr>
          </a:p>
        </p:txBody>
      </p:sp>
      <p:sp>
        <p:nvSpPr>
          <p:cNvPr id="283" name="PlaceHolder 2"/>
          <p:cNvSpPr>
            <a:spLocks noGrp="1"/>
          </p:cNvSpPr>
          <p:nvPr>
            <p:ph type="body"/>
          </p:nvPr>
        </p:nvSpPr>
        <p:spPr>
          <a:xfrm>
            <a:off x="677160" y="2160720"/>
            <a:ext cx="8596440" cy="3880440"/>
          </a:xfrm>
          <a:prstGeom prst="rect">
            <a:avLst/>
          </a:prstGeom>
          <a:noFill/>
          <a:ln w="0">
            <a:noFill/>
          </a:ln>
        </p:spPr>
        <p:txBody>
          <a:bodyPr anchor="t">
            <a:noAutofit/>
          </a:bodyPr>
          <a:lstStyle/>
          <a:p>
            <a:pPr marL="343080" indent="-343080">
              <a:lnSpc>
                <a:spcPct val="100000"/>
              </a:lnSpc>
              <a:spcBef>
                <a:spcPts val="1001"/>
              </a:spcBef>
              <a:buClr>
                <a:srgbClr val="0F6FC6"/>
              </a:buClr>
              <a:buSzPct val="80000"/>
              <a:buFont typeface="Wingdings 3" charset="2"/>
              <a:buChar char=""/>
            </a:pPr>
            <a:r>
              <a:rPr lang="es-ES" sz="1800" b="0" strike="noStrike" spc="-1">
                <a:solidFill>
                  <a:srgbClr val="404040"/>
                </a:solidFill>
                <a:latin typeface="Trebuchet MS"/>
              </a:rPr>
              <a:t>Haga clic para modificar los estilos de texto del patrón</a:t>
            </a:r>
            <a:endParaRPr lang="en-US" sz="1800" b="0" strike="noStrike" spc="-1">
              <a:solidFill>
                <a:srgbClr val="404040"/>
              </a:solidFill>
              <a:latin typeface="Trebuchet MS"/>
            </a:endParaRPr>
          </a:p>
          <a:p>
            <a:pPr marL="743040" lvl="1" indent="-285840">
              <a:lnSpc>
                <a:spcPct val="100000"/>
              </a:lnSpc>
              <a:spcBef>
                <a:spcPts val="1001"/>
              </a:spcBef>
              <a:buClr>
                <a:srgbClr val="0F6FC6"/>
              </a:buClr>
              <a:buSzPct val="80000"/>
              <a:buFont typeface="Wingdings 3" charset="2"/>
              <a:buChar char=""/>
            </a:pPr>
            <a:r>
              <a:rPr lang="es-ES" sz="1600" b="0" strike="noStrike" spc="-1">
                <a:solidFill>
                  <a:srgbClr val="404040"/>
                </a:solidFill>
                <a:latin typeface="Trebuchet MS"/>
              </a:rPr>
              <a:t>Segundo nivel</a:t>
            </a:r>
            <a:endParaRPr lang="en-US" sz="1600" b="0" strike="noStrike" spc="-1">
              <a:solidFill>
                <a:srgbClr val="404040"/>
              </a:solidFill>
              <a:latin typeface="Trebuchet MS"/>
            </a:endParaRPr>
          </a:p>
          <a:p>
            <a:pPr marL="1143000" lvl="2" indent="-228600">
              <a:lnSpc>
                <a:spcPct val="100000"/>
              </a:lnSpc>
              <a:spcBef>
                <a:spcPts val="1001"/>
              </a:spcBef>
              <a:buClr>
                <a:srgbClr val="0F6FC6"/>
              </a:buClr>
              <a:buSzPct val="80000"/>
              <a:buFont typeface="Wingdings 3" charset="2"/>
              <a:buChar char=""/>
            </a:pPr>
            <a:r>
              <a:rPr lang="es-ES" sz="1400" b="0" strike="noStrike" spc="-1">
                <a:solidFill>
                  <a:srgbClr val="404040"/>
                </a:solidFill>
                <a:latin typeface="Trebuchet MS"/>
              </a:rPr>
              <a:t>Tercer nivel</a:t>
            </a:r>
            <a:endParaRPr lang="en-US" sz="1400" b="0" strike="noStrike" spc="-1">
              <a:solidFill>
                <a:srgbClr val="404040"/>
              </a:solidFill>
              <a:latin typeface="Trebuchet MS"/>
            </a:endParaRPr>
          </a:p>
          <a:p>
            <a:pPr marL="1600200" lvl="3" indent="-228600">
              <a:lnSpc>
                <a:spcPct val="100000"/>
              </a:lnSpc>
              <a:spcBef>
                <a:spcPts val="1001"/>
              </a:spcBef>
              <a:buClr>
                <a:srgbClr val="0F6FC6"/>
              </a:buClr>
              <a:buSzPct val="80000"/>
              <a:buFont typeface="Wingdings 3" charset="2"/>
              <a:buChar char=""/>
            </a:pPr>
            <a:r>
              <a:rPr lang="es-ES" sz="1200" b="0" strike="noStrike" spc="-1">
                <a:solidFill>
                  <a:srgbClr val="404040"/>
                </a:solidFill>
                <a:latin typeface="Trebuchet MS"/>
              </a:rPr>
              <a:t>Cuarto nivel</a:t>
            </a:r>
            <a:endParaRPr lang="en-US" sz="1200" b="0" strike="noStrike" spc="-1">
              <a:solidFill>
                <a:srgbClr val="404040"/>
              </a:solidFill>
              <a:latin typeface="Trebuchet MS"/>
            </a:endParaRPr>
          </a:p>
          <a:p>
            <a:pPr marL="2057400" lvl="4" indent="-228600">
              <a:lnSpc>
                <a:spcPct val="100000"/>
              </a:lnSpc>
              <a:spcBef>
                <a:spcPts val="1001"/>
              </a:spcBef>
              <a:buClr>
                <a:srgbClr val="0F6FC6"/>
              </a:buClr>
              <a:buSzPct val="80000"/>
              <a:buFont typeface="Wingdings 3" charset="2"/>
              <a:buChar char=""/>
            </a:pPr>
            <a:r>
              <a:rPr lang="es-ES" sz="1200" b="0" strike="noStrike" spc="-1">
                <a:solidFill>
                  <a:srgbClr val="404040"/>
                </a:solidFill>
                <a:latin typeface="Trebuchet MS"/>
              </a:rPr>
              <a:t>Quinto nivel</a:t>
            </a:r>
            <a:endParaRPr lang="en-US" sz="1200" b="0" strike="noStrike" spc="-1">
              <a:solidFill>
                <a:srgbClr val="404040"/>
              </a:solidFill>
              <a:latin typeface="Trebuchet MS"/>
            </a:endParaRPr>
          </a:p>
        </p:txBody>
      </p:sp>
      <p:sp>
        <p:nvSpPr>
          <p:cNvPr id="284" name="PlaceHolder 3"/>
          <p:cNvSpPr>
            <a:spLocks noGrp="1"/>
          </p:cNvSpPr>
          <p:nvPr>
            <p:ph type="dt" idx="16"/>
          </p:nvPr>
        </p:nvSpPr>
        <p:spPr>
          <a:xfrm>
            <a:off x="7205040" y="6041520"/>
            <a:ext cx="911520" cy="364680"/>
          </a:xfrm>
          <a:prstGeom prst="rect">
            <a:avLst/>
          </a:prstGeom>
          <a:noFill/>
          <a:ln w="0">
            <a:noFill/>
          </a:ln>
        </p:spPr>
        <p:txBody>
          <a:bodyPr anchor="ctr">
            <a:noAutofit/>
          </a:bodyPr>
          <a:lstStyle>
            <a:lvl1pPr algn="r">
              <a:lnSpc>
                <a:spcPct val="100000"/>
              </a:lnSpc>
              <a:buNone/>
              <a:defRPr lang="en-US" sz="900" b="0" strike="noStrike" spc="-1">
                <a:solidFill>
                  <a:srgbClr val="8B8B8B"/>
                </a:solidFill>
                <a:latin typeface="Trebuchet MS"/>
              </a:defRPr>
            </a:lvl1pPr>
          </a:lstStyle>
          <a:p>
            <a:pPr algn="r">
              <a:lnSpc>
                <a:spcPct val="100000"/>
              </a:lnSpc>
              <a:buNone/>
            </a:pPr>
            <a:r>
              <a:rPr lang="en-US" sz="900" b="0" strike="noStrike" spc="-1">
                <a:solidFill>
                  <a:srgbClr val="8B8B8B"/>
                </a:solidFill>
                <a:latin typeface="Trebuchet MS"/>
              </a:rPr>
              <a:t>&lt;date/time&gt;</a:t>
            </a:r>
            <a:endParaRPr lang="en-US" sz="900" b="0" strike="noStrike" spc="-1">
              <a:latin typeface="Times New Roman"/>
            </a:endParaRPr>
          </a:p>
        </p:txBody>
      </p:sp>
      <p:sp>
        <p:nvSpPr>
          <p:cNvPr id="285" name="PlaceHolder 4"/>
          <p:cNvSpPr>
            <a:spLocks noGrp="1"/>
          </p:cNvSpPr>
          <p:nvPr>
            <p:ph type="ftr" idx="17"/>
          </p:nvPr>
        </p:nvSpPr>
        <p:spPr>
          <a:xfrm>
            <a:off x="677160" y="6041520"/>
            <a:ext cx="6297120" cy="364680"/>
          </a:xfrm>
          <a:prstGeom prst="rect">
            <a:avLst/>
          </a:prstGeom>
          <a:noFill/>
          <a:ln w="0">
            <a:noFill/>
          </a:ln>
        </p:spPr>
        <p:txBody>
          <a:bodyPr anchor="ctr">
            <a:noAutofit/>
          </a:bodyPr>
          <a:lstStyle>
            <a:lvl1pPr algn="ctr">
              <a:buNone/>
              <a:defRPr lang="en-US" sz="1400" b="0" strike="noStrike" spc="-1">
                <a:latin typeface="Times New Roman"/>
              </a:defRPr>
            </a:lvl1pPr>
          </a:lstStyle>
          <a:p>
            <a:pPr algn="ctr">
              <a:buNone/>
            </a:pPr>
            <a:r>
              <a:rPr lang="en-US" sz="1400" b="0" strike="noStrike" spc="-1">
                <a:latin typeface="Times New Roman"/>
              </a:rPr>
              <a:t>&lt;footer&gt;</a:t>
            </a:r>
          </a:p>
        </p:txBody>
      </p:sp>
      <p:sp>
        <p:nvSpPr>
          <p:cNvPr id="286" name="PlaceHolder 5"/>
          <p:cNvSpPr>
            <a:spLocks noGrp="1"/>
          </p:cNvSpPr>
          <p:nvPr>
            <p:ph type="sldNum" idx="18"/>
          </p:nvPr>
        </p:nvSpPr>
        <p:spPr>
          <a:xfrm>
            <a:off x="8590680" y="6041520"/>
            <a:ext cx="682920" cy="364680"/>
          </a:xfrm>
          <a:prstGeom prst="rect">
            <a:avLst/>
          </a:prstGeom>
          <a:noFill/>
          <a:ln w="0">
            <a:noFill/>
          </a:ln>
        </p:spPr>
        <p:txBody>
          <a:bodyPr anchor="ctr">
            <a:noAutofit/>
          </a:bodyPr>
          <a:lstStyle>
            <a:lvl1pPr algn="r">
              <a:lnSpc>
                <a:spcPct val="100000"/>
              </a:lnSpc>
              <a:buNone/>
              <a:defRPr lang="en-US" sz="900" b="0" strike="noStrike" spc="-1">
                <a:solidFill>
                  <a:srgbClr val="0F6FC6"/>
                </a:solidFill>
                <a:latin typeface="Trebuchet MS"/>
              </a:defRPr>
            </a:lvl1pPr>
          </a:lstStyle>
          <a:p>
            <a:pPr algn="r">
              <a:lnSpc>
                <a:spcPct val="100000"/>
              </a:lnSpc>
              <a:buNone/>
            </a:pPr>
            <a:fld id="{660EE739-2F14-4477-AE24-DA47AA25BA4C}" type="slidenum">
              <a:rPr lang="en-US" sz="900" b="0" strike="noStrike" spc="-1">
                <a:solidFill>
                  <a:srgbClr val="0F6FC6"/>
                </a:solidFill>
                <a:latin typeface="Trebuchet MS"/>
              </a:rPr>
              <a:t>‹nº›</a:t>
            </a:fld>
            <a:endParaRPr lang="en-US" sz="9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323" name="Group 6"/>
          <p:cNvGrpSpPr/>
          <p:nvPr/>
        </p:nvGrpSpPr>
        <p:grpSpPr>
          <a:xfrm>
            <a:off x="0" y="-8640"/>
            <a:ext cx="12191760" cy="6866640"/>
            <a:chOff x="0" y="-8640"/>
            <a:chExt cx="12191760" cy="6866640"/>
          </a:xfrm>
        </p:grpSpPr>
        <p:sp>
          <p:nvSpPr>
            <p:cNvPr id="324" name="Straight Connector 19"/>
            <p:cNvSpPr/>
            <p:nvPr/>
          </p:nvSpPr>
          <p:spPr>
            <a:xfrm>
              <a:off x="9370800" y="0"/>
              <a:ext cx="1219320" cy="6858000"/>
            </a:xfrm>
            <a:prstGeom prst="line">
              <a:avLst/>
            </a:prstGeom>
            <a:ln w="9525" cap="rnd">
              <a:solidFill>
                <a:srgbClr val="FFFFFF">
                  <a:lumMod val="75000"/>
                </a:srgbClr>
              </a:solidFill>
              <a:round/>
            </a:ln>
          </p:spPr>
          <p:style>
            <a:lnRef idx="2">
              <a:schemeClr val="accent1"/>
            </a:lnRef>
            <a:fillRef idx="0">
              <a:schemeClr val="accent1"/>
            </a:fillRef>
            <a:effectRef idx="1">
              <a:schemeClr val="accent1"/>
            </a:effectRef>
            <a:fontRef idx="minor"/>
          </p:style>
        </p:sp>
        <p:sp>
          <p:nvSpPr>
            <p:cNvPr id="325" name="Straight Connector 20"/>
            <p:cNvSpPr/>
            <p:nvPr/>
          </p:nvSpPr>
          <p:spPr>
            <a:xfrm flipH="1">
              <a:off x="7425000" y="3681360"/>
              <a:ext cx="4763520" cy="3176640"/>
            </a:xfrm>
            <a:prstGeom prst="line">
              <a:avLst/>
            </a:prstGeom>
            <a:ln w="9525" cap="rnd">
              <a:solidFill>
                <a:srgbClr val="FFFFFF">
                  <a:lumMod val="85000"/>
                </a:srgbClr>
              </a:solidFill>
              <a:round/>
            </a:ln>
          </p:spPr>
          <p:style>
            <a:lnRef idx="2">
              <a:schemeClr val="accent1"/>
            </a:lnRef>
            <a:fillRef idx="0">
              <a:schemeClr val="accent1"/>
            </a:fillRef>
            <a:effectRef idx="1">
              <a:schemeClr val="accent1"/>
            </a:effectRef>
            <a:fontRef idx="minor"/>
          </p:style>
        </p:sp>
        <p:sp>
          <p:nvSpPr>
            <p:cNvPr id="326" name="Rectangle 23"/>
            <p:cNvSpPr/>
            <p:nvPr/>
          </p:nvSpPr>
          <p:spPr>
            <a:xfrm>
              <a:off x="9181440" y="-8640"/>
              <a:ext cx="3007080" cy="6866280"/>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a:outerShdw blurRad="3816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327" name="Rectangle 25"/>
            <p:cNvSpPr/>
            <p:nvPr/>
          </p:nvSpPr>
          <p:spPr>
            <a:xfrm>
              <a:off x="9603360" y="-8640"/>
              <a:ext cx="2588040" cy="6866280"/>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a:outerShdw blurRad="3816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328" name="Isosceles Triangle 23"/>
            <p:cNvSpPr/>
            <p:nvPr/>
          </p:nvSpPr>
          <p:spPr>
            <a:xfrm>
              <a:off x="8932320" y="3048120"/>
              <a:ext cx="3259440" cy="3809520"/>
            </a:xfrm>
            <a:prstGeom prst="triangle">
              <a:avLst>
                <a:gd name="adj" fmla="val 100000"/>
              </a:avLst>
            </a:prstGeom>
            <a:solidFill>
              <a:schemeClr val="accent2">
                <a:alpha val="72000"/>
              </a:schemeClr>
            </a:solidFill>
            <a:ln>
              <a:noFill/>
            </a:ln>
            <a:effectLst>
              <a:outerShdw blurRad="3816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329" name="Rectangle 27"/>
            <p:cNvSpPr/>
            <p:nvPr/>
          </p:nvSpPr>
          <p:spPr>
            <a:xfrm>
              <a:off x="9334440" y="-8640"/>
              <a:ext cx="2854080" cy="6866280"/>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a:outerShdw blurRad="3816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330" name="Rectangle 28"/>
            <p:cNvSpPr/>
            <p:nvPr/>
          </p:nvSpPr>
          <p:spPr>
            <a:xfrm>
              <a:off x="10898640" y="-8640"/>
              <a:ext cx="1289880" cy="6866280"/>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a:outerShdw blurRad="3816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331" name="Rectangle 29"/>
            <p:cNvSpPr/>
            <p:nvPr/>
          </p:nvSpPr>
          <p:spPr>
            <a:xfrm>
              <a:off x="10938960" y="-8640"/>
              <a:ext cx="1249560" cy="6866280"/>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a:outerShdw blurRad="3816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332" name="Isosceles Triangle 27"/>
            <p:cNvSpPr/>
            <p:nvPr/>
          </p:nvSpPr>
          <p:spPr>
            <a:xfrm>
              <a:off x="10371600" y="3589920"/>
              <a:ext cx="1816920" cy="3267720"/>
            </a:xfrm>
            <a:prstGeom prst="triangle">
              <a:avLst>
                <a:gd name="adj" fmla="val 100000"/>
              </a:avLst>
            </a:prstGeom>
            <a:solidFill>
              <a:schemeClr val="accent1">
                <a:alpha val="80000"/>
              </a:schemeClr>
            </a:solidFill>
            <a:ln>
              <a:noFill/>
            </a:ln>
            <a:effectLst>
              <a:outerShdw blurRad="3816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333" name="Isosceles Triangle 28"/>
            <p:cNvSpPr/>
            <p:nvPr/>
          </p:nvSpPr>
          <p:spPr>
            <a:xfrm>
              <a:off x="0" y="4013280"/>
              <a:ext cx="448200" cy="2844360"/>
            </a:xfrm>
            <a:prstGeom prst="triangle">
              <a:avLst>
                <a:gd name="adj" fmla="val 0"/>
              </a:avLst>
            </a:prstGeom>
            <a:solidFill>
              <a:schemeClr val="accent1">
                <a:alpha val="85000"/>
              </a:schemeClr>
            </a:solidFill>
            <a:ln>
              <a:noFill/>
            </a:ln>
            <a:effectLst>
              <a:outerShdw blurRad="3816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grpSp>
      <p:sp>
        <p:nvSpPr>
          <p:cNvPr id="334" name="PlaceHolder 1"/>
          <p:cNvSpPr>
            <a:spLocks noGrp="1"/>
          </p:cNvSpPr>
          <p:nvPr>
            <p:ph type="title"/>
          </p:nvPr>
        </p:nvSpPr>
        <p:spPr>
          <a:xfrm>
            <a:off x="677160" y="609480"/>
            <a:ext cx="8596440" cy="1320480"/>
          </a:xfrm>
          <a:prstGeom prst="rect">
            <a:avLst/>
          </a:prstGeom>
          <a:noFill/>
          <a:ln w="0">
            <a:noFill/>
          </a:ln>
        </p:spPr>
        <p:txBody>
          <a:bodyPr anchor="t">
            <a:normAutofit/>
          </a:bodyPr>
          <a:lstStyle/>
          <a:p>
            <a:pPr>
              <a:lnSpc>
                <a:spcPct val="100000"/>
              </a:lnSpc>
              <a:buNone/>
            </a:pPr>
            <a:r>
              <a:rPr lang="es-ES" sz="3600" b="0" strike="noStrike" spc="-1">
                <a:solidFill>
                  <a:srgbClr val="0F6FC6"/>
                </a:solidFill>
                <a:latin typeface="Trebuchet MS"/>
              </a:rPr>
              <a:t>Haga clic para modificar el estilo de título del patrón</a:t>
            </a:r>
            <a:endParaRPr lang="en-US" sz="3600" b="0" strike="noStrike" spc="-1">
              <a:solidFill>
                <a:srgbClr val="000000"/>
              </a:solidFill>
              <a:latin typeface="Trebuchet MS"/>
            </a:endParaRPr>
          </a:p>
        </p:txBody>
      </p:sp>
      <p:sp>
        <p:nvSpPr>
          <p:cNvPr id="335" name="PlaceHolder 2"/>
          <p:cNvSpPr>
            <a:spLocks noGrp="1"/>
          </p:cNvSpPr>
          <p:nvPr>
            <p:ph type="body"/>
          </p:nvPr>
        </p:nvSpPr>
        <p:spPr>
          <a:xfrm>
            <a:off x="677160" y="2160720"/>
            <a:ext cx="8596440" cy="3880440"/>
          </a:xfrm>
          <a:prstGeom prst="rect">
            <a:avLst/>
          </a:prstGeom>
          <a:noFill/>
          <a:ln w="0">
            <a:noFill/>
          </a:ln>
        </p:spPr>
        <p:txBody>
          <a:bodyPr anchor="t">
            <a:noAutofit/>
          </a:bodyPr>
          <a:lstStyle/>
          <a:p>
            <a:pPr marL="343080" indent="-343080">
              <a:lnSpc>
                <a:spcPct val="100000"/>
              </a:lnSpc>
              <a:spcBef>
                <a:spcPts val="1001"/>
              </a:spcBef>
              <a:buClr>
                <a:srgbClr val="0F6FC6"/>
              </a:buClr>
              <a:buSzPct val="80000"/>
              <a:buFont typeface="Wingdings 3" charset="2"/>
              <a:buChar char=""/>
            </a:pPr>
            <a:r>
              <a:rPr lang="es-ES" sz="1800" b="0" strike="noStrike" spc="-1">
                <a:solidFill>
                  <a:srgbClr val="404040"/>
                </a:solidFill>
                <a:latin typeface="Trebuchet MS"/>
              </a:rPr>
              <a:t>Haga clic para modificar los estilos de texto del patrón</a:t>
            </a:r>
            <a:endParaRPr lang="en-US" sz="1800" b="0" strike="noStrike" spc="-1">
              <a:solidFill>
                <a:srgbClr val="404040"/>
              </a:solidFill>
              <a:latin typeface="Trebuchet MS"/>
            </a:endParaRPr>
          </a:p>
          <a:p>
            <a:pPr marL="743040" lvl="1" indent="-285840">
              <a:lnSpc>
                <a:spcPct val="100000"/>
              </a:lnSpc>
              <a:spcBef>
                <a:spcPts val="1001"/>
              </a:spcBef>
              <a:buClr>
                <a:srgbClr val="0F6FC6"/>
              </a:buClr>
              <a:buSzPct val="80000"/>
              <a:buFont typeface="Wingdings 3" charset="2"/>
              <a:buChar char=""/>
            </a:pPr>
            <a:r>
              <a:rPr lang="es-ES" sz="1600" b="0" strike="noStrike" spc="-1">
                <a:solidFill>
                  <a:srgbClr val="404040"/>
                </a:solidFill>
                <a:latin typeface="Trebuchet MS"/>
              </a:rPr>
              <a:t>Segundo nivel</a:t>
            </a:r>
            <a:endParaRPr lang="en-US" sz="1600" b="0" strike="noStrike" spc="-1">
              <a:solidFill>
                <a:srgbClr val="404040"/>
              </a:solidFill>
              <a:latin typeface="Trebuchet MS"/>
            </a:endParaRPr>
          </a:p>
          <a:p>
            <a:pPr marL="1143000" lvl="2" indent="-228600">
              <a:lnSpc>
                <a:spcPct val="100000"/>
              </a:lnSpc>
              <a:spcBef>
                <a:spcPts val="1001"/>
              </a:spcBef>
              <a:buClr>
                <a:srgbClr val="0F6FC6"/>
              </a:buClr>
              <a:buSzPct val="80000"/>
              <a:buFont typeface="Wingdings 3" charset="2"/>
              <a:buChar char=""/>
            </a:pPr>
            <a:r>
              <a:rPr lang="es-ES" sz="1400" b="0" strike="noStrike" spc="-1">
                <a:solidFill>
                  <a:srgbClr val="404040"/>
                </a:solidFill>
                <a:latin typeface="Trebuchet MS"/>
              </a:rPr>
              <a:t>Tercer nivel</a:t>
            </a:r>
            <a:endParaRPr lang="en-US" sz="1400" b="0" strike="noStrike" spc="-1">
              <a:solidFill>
                <a:srgbClr val="404040"/>
              </a:solidFill>
              <a:latin typeface="Trebuchet MS"/>
            </a:endParaRPr>
          </a:p>
          <a:p>
            <a:pPr marL="1600200" lvl="3" indent="-228600">
              <a:lnSpc>
                <a:spcPct val="100000"/>
              </a:lnSpc>
              <a:spcBef>
                <a:spcPts val="1001"/>
              </a:spcBef>
              <a:buClr>
                <a:srgbClr val="0F6FC6"/>
              </a:buClr>
              <a:buSzPct val="80000"/>
              <a:buFont typeface="Wingdings 3" charset="2"/>
              <a:buChar char=""/>
            </a:pPr>
            <a:r>
              <a:rPr lang="es-ES" sz="1200" b="0" strike="noStrike" spc="-1">
                <a:solidFill>
                  <a:srgbClr val="404040"/>
                </a:solidFill>
                <a:latin typeface="Trebuchet MS"/>
              </a:rPr>
              <a:t>Cuarto nivel</a:t>
            </a:r>
            <a:endParaRPr lang="en-US" sz="1200" b="0" strike="noStrike" spc="-1">
              <a:solidFill>
                <a:srgbClr val="404040"/>
              </a:solidFill>
              <a:latin typeface="Trebuchet MS"/>
            </a:endParaRPr>
          </a:p>
          <a:p>
            <a:pPr marL="2057400" lvl="4" indent="-228600">
              <a:lnSpc>
                <a:spcPct val="100000"/>
              </a:lnSpc>
              <a:spcBef>
                <a:spcPts val="1001"/>
              </a:spcBef>
              <a:buClr>
                <a:srgbClr val="0F6FC6"/>
              </a:buClr>
              <a:buSzPct val="80000"/>
              <a:buFont typeface="Wingdings 3" charset="2"/>
              <a:buChar char=""/>
            </a:pPr>
            <a:r>
              <a:rPr lang="es-ES" sz="1200" b="0" strike="noStrike" spc="-1">
                <a:solidFill>
                  <a:srgbClr val="404040"/>
                </a:solidFill>
                <a:latin typeface="Trebuchet MS"/>
              </a:rPr>
              <a:t>Quinto nivel</a:t>
            </a:r>
            <a:endParaRPr lang="en-US" sz="1200" b="0" strike="noStrike" spc="-1">
              <a:solidFill>
                <a:srgbClr val="404040"/>
              </a:solidFill>
              <a:latin typeface="Trebuchet MS"/>
            </a:endParaRPr>
          </a:p>
        </p:txBody>
      </p:sp>
      <p:sp>
        <p:nvSpPr>
          <p:cNvPr id="336" name="PlaceHolder 3"/>
          <p:cNvSpPr>
            <a:spLocks noGrp="1"/>
          </p:cNvSpPr>
          <p:nvPr>
            <p:ph type="dt" idx="19"/>
          </p:nvPr>
        </p:nvSpPr>
        <p:spPr>
          <a:xfrm>
            <a:off x="7205040" y="6041520"/>
            <a:ext cx="911520" cy="364680"/>
          </a:xfrm>
          <a:prstGeom prst="rect">
            <a:avLst/>
          </a:prstGeom>
          <a:noFill/>
          <a:ln w="0">
            <a:noFill/>
          </a:ln>
        </p:spPr>
        <p:txBody>
          <a:bodyPr anchor="ctr">
            <a:noAutofit/>
          </a:bodyPr>
          <a:lstStyle>
            <a:lvl1pPr algn="r">
              <a:lnSpc>
                <a:spcPct val="100000"/>
              </a:lnSpc>
              <a:buNone/>
              <a:defRPr lang="en-US" sz="900" b="0" strike="noStrike" spc="-1">
                <a:solidFill>
                  <a:srgbClr val="8B8B8B"/>
                </a:solidFill>
                <a:latin typeface="Trebuchet MS"/>
              </a:defRPr>
            </a:lvl1pPr>
          </a:lstStyle>
          <a:p>
            <a:pPr algn="r">
              <a:lnSpc>
                <a:spcPct val="100000"/>
              </a:lnSpc>
              <a:buNone/>
            </a:pPr>
            <a:r>
              <a:rPr lang="en-US" sz="900" b="0" strike="noStrike" spc="-1">
                <a:solidFill>
                  <a:srgbClr val="8B8B8B"/>
                </a:solidFill>
                <a:latin typeface="Trebuchet MS"/>
              </a:rPr>
              <a:t>&lt;date/time&gt;</a:t>
            </a:r>
            <a:endParaRPr lang="en-US" sz="900" b="0" strike="noStrike" spc="-1">
              <a:latin typeface="Times New Roman"/>
            </a:endParaRPr>
          </a:p>
        </p:txBody>
      </p:sp>
      <p:sp>
        <p:nvSpPr>
          <p:cNvPr id="337" name="PlaceHolder 4"/>
          <p:cNvSpPr>
            <a:spLocks noGrp="1"/>
          </p:cNvSpPr>
          <p:nvPr>
            <p:ph type="ftr" idx="20"/>
          </p:nvPr>
        </p:nvSpPr>
        <p:spPr>
          <a:xfrm>
            <a:off x="677160" y="6041520"/>
            <a:ext cx="6297120" cy="364680"/>
          </a:xfrm>
          <a:prstGeom prst="rect">
            <a:avLst/>
          </a:prstGeom>
          <a:noFill/>
          <a:ln w="0">
            <a:noFill/>
          </a:ln>
        </p:spPr>
        <p:txBody>
          <a:bodyPr anchor="ctr">
            <a:noAutofit/>
          </a:bodyPr>
          <a:lstStyle>
            <a:lvl1pPr algn="ctr">
              <a:buNone/>
              <a:defRPr lang="en-US" sz="1400" b="0" strike="noStrike" spc="-1">
                <a:latin typeface="Times New Roman"/>
              </a:defRPr>
            </a:lvl1pPr>
          </a:lstStyle>
          <a:p>
            <a:pPr algn="ctr">
              <a:buNone/>
            </a:pPr>
            <a:r>
              <a:rPr lang="en-US" sz="1400" b="0" strike="noStrike" spc="-1">
                <a:latin typeface="Times New Roman"/>
              </a:rPr>
              <a:t>&lt;footer&gt;</a:t>
            </a:r>
          </a:p>
        </p:txBody>
      </p:sp>
      <p:sp>
        <p:nvSpPr>
          <p:cNvPr id="338" name="PlaceHolder 5"/>
          <p:cNvSpPr>
            <a:spLocks noGrp="1"/>
          </p:cNvSpPr>
          <p:nvPr>
            <p:ph type="sldNum" idx="21"/>
          </p:nvPr>
        </p:nvSpPr>
        <p:spPr>
          <a:xfrm>
            <a:off x="8590680" y="6041520"/>
            <a:ext cx="682920" cy="364680"/>
          </a:xfrm>
          <a:prstGeom prst="rect">
            <a:avLst/>
          </a:prstGeom>
          <a:noFill/>
          <a:ln w="0">
            <a:noFill/>
          </a:ln>
        </p:spPr>
        <p:txBody>
          <a:bodyPr anchor="ctr">
            <a:noAutofit/>
          </a:bodyPr>
          <a:lstStyle>
            <a:lvl1pPr algn="r">
              <a:lnSpc>
                <a:spcPct val="100000"/>
              </a:lnSpc>
              <a:buNone/>
              <a:defRPr lang="en-US" sz="900" b="0" strike="noStrike" spc="-1">
                <a:solidFill>
                  <a:srgbClr val="0F6FC6"/>
                </a:solidFill>
                <a:latin typeface="Trebuchet MS"/>
              </a:defRPr>
            </a:lvl1pPr>
          </a:lstStyle>
          <a:p>
            <a:pPr algn="r">
              <a:lnSpc>
                <a:spcPct val="100000"/>
              </a:lnSpc>
              <a:buNone/>
            </a:pPr>
            <a:fld id="{DA637FE7-AC82-472B-9396-75B861ED1488}" type="slidenum">
              <a:rPr lang="en-US" sz="900" b="0" strike="noStrike" spc="-1">
                <a:solidFill>
                  <a:srgbClr val="0F6FC6"/>
                </a:solidFill>
                <a:latin typeface="Trebuchet MS"/>
              </a:rPr>
              <a:t>‹nº›</a:t>
            </a:fld>
            <a:endParaRPr lang="en-US" sz="9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 id="2147483738"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3.xml"/><Relationship Id="rId5" Type="http://schemas.openxmlformats.org/officeDocument/2006/relationships/image" Target="../media/image11.png"/><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3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9.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1.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5" name="PlaceHolder 1"/>
          <p:cNvSpPr>
            <a:spLocks noGrp="1"/>
          </p:cNvSpPr>
          <p:nvPr>
            <p:ph type="title"/>
          </p:nvPr>
        </p:nvSpPr>
        <p:spPr>
          <a:xfrm>
            <a:off x="1506960" y="2404440"/>
            <a:ext cx="7766640" cy="1645920"/>
          </a:xfrm>
          <a:prstGeom prst="rect">
            <a:avLst/>
          </a:prstGeom>
          <a:noFill/>
          <a:ln w="0">
            <a:noFill/>
          </a:ln>
        </p:spPr>
        <p:txBody>
          <a:bodyPr anchor="b">
            <a:noAutofit/>
          </a:bodyPr>
          <a:lstStyle/>
          <a:p>
            <a:pPr algn="r">
              <a:lnSpc>
                <a:spcPct val="100000"/>
              </a:lnSpc>
              <a:buNone/>
            </a:pPr>
            <a:r>
              <a:rPr lang="en-US" sz="5400" b="0" strike="noStrike" spc="-1">
                <a:solidFill>
                  <a:srgbClr val="0F6FC6"/>
                </a:solidFill>
                <a:latin typeface="Trebuchet MS"/>
              </a:rPr>
              <a:t>Project 2:</a:t>
            </a:r>
            <a:br>
              <a:rPr sz="5400"/>
            </a:br>
            <a:r>
              <a:rPr lang="en-US" sz="5400" b="0" strike="noStrike" spc="-1">
                <a:solidFill>
                  <a:srgbClr val="0F6FC6"/>
                </a:solidFill>
                <a:latin typeface="Trebuchet MS"/>
              </a:rPr>
              <a:t>Travelling Salesperson Problem</a:t>
            </a:r>
            <a:endParaRPr lang="en-US" sz="5400" b="0" strike="noStrike" spc="-1">
              <a:solidFill>
                <a:srgbClr val="000000"/>
              </a:solidFill>
              <a:latin typeface="Trebuchet MS"/>
            </a:endParaRPr>
          </a:p>
        </p:txBody>
      </p:sp>
      <p:sp>
        <p:nvSpPr>
          <p:cNvPr id="376" name="PlaceHolder 2"/>
          <p:cNvSpPr>
            <a:spLocks noGrp="1"/>
          </p:cNvSpPr>
          <p:nvPr>
            <p:ph type="subTitle"/>
          </p:nvPr>
        </p:nvSpPr>
        <p:spPr>
          <a:xfrm>
            <a:off x="1506960" y="4050720"/>
            <a:ext cx="7766640" cy="1096560"/>
          </a:xfrm>
          <a:prstGeom prst="rect">
            <a:avLst/>
          </a:prstGeom>
          <a:noFill/>
          <a:ln w="0">
            <a:noFill/>
          </a:ln>
        </p:spPr>
        <p:txBody>
          <a:bodyPr anchor="t">
            <a:normAutofit fontScale="93000"/>
          </a:bodyPr>
          <a:lstStyle/>
          <a:p>
            <a:pPr algn="r">
              <a:lnSpc>
                <a:spcPct val="100000"/>
              </a:lnSpc>
              <a:spcBef>
                <a:spcPts val="1001"/>
              </a:spcBef>
              <a:buNone/>
              <a:tabLst>
                <a:tab pos="0" algn="l"/>
              </a:tabLst>
            </a:pPr>
            <a:r>
              <a:rPr lang="en-US" sz="1800" b="0" strike="noStrike" spc="-1">
                <a:solidFill>
                  <a:srgbClr val="808080"/>
                </a:solidFill>
                <a:latin typeface="Trebuchet MS"/>
              </a:rPr>
              <a:t>David Burchakov</a:t>
            </a:r>
            <a:endParaRPr lang="en-US" sz="1800" b="0" strike="noStrike" spc="-1">
              <a:latin typeface="Arial"/>
            </a:endParaRPr>
          </a:p>
          <a:p>
            <a:pPr algn="r">
              <a:lnSpc>
                <a:spcPct val="100000"/>
              </a:lnSpc>
              <a:spcBef>
                <a:spcPts val="1001"/>
              </a:spcBef>
              <a:buNone/>
              <a:tabLst>
                <a:tab pos="0" algn="l"/>
              </a:tabLst>
            </a:pPr>
            <a:r>
              <a:rPr lang="en-US" sz="1800" b="0" strike="noStrike" spc="-1">
                <a:solidFill>
                  <a:srgbClr val="808080"/>
                </a:solidFill>
                <a:latin typeface="Trebuchet MS"/>
              </a:rPr>
              <a:t>Andres Vega</a:t>
            </a:r>
            <a:endParaRPr lang="en-US" sz="1800" b="0" strike="noStrike" spc="-1">
              <a:latin typeface="Arial"/>
            </a:endParaRPr>
          </a:p>
          <a:p>
            <a:pPr algn="r">
              <a:lnSpc>
                <a:spcPct val="100000"/>
              </a:lnSpc>
              <a:spcBef>
                <a:spcPts val="1001"/>
              </a:spcBef>
              <a:buNone/>
              <a:tabLst>
                <a:tab pos="0" algn="l"/>
              </a:tabLst>
            </a:pPr>
            <a:r>
              <a:rPr lang="en-US" sz="1800" b="0" strike="noStrike" spc="-1">
                <a:solidFill>
                  <a:srgbClr val="808080"/>
                </a:solidFill>
                <a:latin typeface="Trebuchet MS"/>
              </a:rPr>
              <a:t>Pedro</a:t>
            </a:r>
            <a:endParaRPr lang="en-US" sz="1800" b="0" strike="noStrike" spc="-1">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8" name="PlaceHolder 1"/>
          <p:cNvSpPr>
            <a:spLocks noGrp="1"/>
          </p:cNvSpPr>
          <p:nvPr>
            <p:ph type="title"/>
          </p:nvPr>
        </p:nvSpPr>
        <p:spPr>
          <a:xfrm>
            <a:off x="677160" y="609480"/>
            <a:ext cx="8596440" cy="1320480"/>
          </a:xfrm>
          <a:prstGeom prst="rect">
            <a:avLst/>
          </a:prstGeom>
          <a:noFill/>
          <a:ln w="0">
            <a:noFill/>
          </a:ln>
        </p:spPr>
        <p:txBody>
          <a:bodyPr anchor="t">
            <a:noAutofit/>
          </a:bodyPr>
          <a:lstStyle/>
          <a:p>
            <a:pPr>
              <a:lnSpc>
                <a:spcPct val="100000"/>
              </a:lnSpc>
              <a:buNone/>
            </a:pPr>
            <a:r>
              <a:rPr lang="en-US" sz="3600" b="0" strike="noStrike" spc="-1">
                <a:solidFill>
                  <a:srgbClr val="0F6FC6"/>
                </a:solidFill>
                <a:latin typeface="Trebuchet MS"/>
              </a:rPr>
              <a:t>Triangular approximation</a:t>
            </a:r>
            <a:endParaRPr lang="en-US" sz="3600" b="0" strike="noStrike" spc="-1">
              <a:solidFill>
                <a:srgbClr val="000000"/>
              </a:solidFill>
              <a:latin typeface="Trebuchet MS"/>
            </a:endParaRPr>
          </a:p>
        </p:txBody>
      </p:sp>
      <p:sp>
        <p:nvSpPr>
          <p:cNvPr id="409" name="PlaceHolder 2"/>
          <p:cNvSpPr>
            <a:spLocks noGrp="1"/>
          </p:cNvSpPr>
          <p:nvPr>
            <p:ph/>
          </p:nvPr>
        </p:nvSpPr>
        <p:spPr>
          <a:xfrm>
            <a:off x="677160" y="2160720"/>
            <a:ext cx="8596440" cy="3880440"/>
          </a:xfrm>
          <a:prstGeom prst="rect">
            <a:avLst/>
          </a:prstGeom>
          <a:noFill/>
          <a:ln w="0">
            <a:noFill/>
          </a:ln>
        </p:spPr>
        <p:txBody>
          <a:bodyPr anchor="t">
            <a:noAutofit/>
          </a:bodyPr>
          <a:lstStyle/>
          <a:p>
            <a:r>
              <a:rPr lang="en-US" sz="1800" b="0" strike="noStrike" spc="-1" dirty="0">
                <a:solidFill>
                  <a:srgbClr val="404040"/>
                </a:solidFill>
                <a:latin typeface="Trebuchet MS"/>
              </a:rPr>
              <a:t>This algorithm works by: </a:t>
            </a:r>
          </a:p>
          <a:p>
            <a:r>
              <a:rPr lang="en-US" sz="1800" spc="-1" dirty="0">
                <a:solidFill>
                  <a:srgbClr val="404040"/>
                </a:solidFill>
                <a:latin typeface="Trebuchet MS"/>
              </a:rPr>
              <a:t>Firstly, creating a MST of the entire graph using Prim’s algorithm, considering the root the node with id=0.</a:t>
            </a:r>
          </a:p>
          <a:p>
            <a:r>
              <a:rPr lang="en-US" sz="1800" spc="-1" dirty="0">
                <a:solidFill>
                  <a:srgbClr val="404040"/>
                </a:solidFill>
                <a:latin typeface="Trebuchet MS"/>
              </a:rPr>
              <a:t>Secondly, running a DFS search to give us a vector with the nodes in pre-order of the MST.</a:t>
            </a:r>
          </a:p>
          <a:p>
            <a:r>
              <a:rPr lang="en-US" sz="1800" spc="-1" dirty="0">
                <a:solidFill>
                  <a:srgbClr val="404040"/>
                </a:solidFill>
                <a:latin typeface="Trebuchet MS"/>
              </a:rPr>
              <a:t>Lastly, calculating the distances between the consecutive nodes in the vector, using and adding to the final result.</a:t>
            </a:r>
          </a:p>
          <a:p>
            <a:r>
              <a:rPr lang="en-US" sz="1800" spc="-1" dirty="0">
                <a:solidFill>
                  <a:srgbClr val="404040"/>
                </a:solidFill>
                <a:latin typeface="Trebuchet MS"/>
              </a:rPr>
              <a:t>NOTE: this algorithm should only be used in graphs that respect the triangular inequality, this is, </a:t>
            </a:r>
            <a:r>
              <a:rPr lang="de-DE" sz="1800" spc="-1" dirty="0">
                <a:solidFill>
                  <a:srgbClr val="404040"/>
                </a:solidFill>
                <a:latin typeface="Trebuchet MS"/>
              </a:rPr>
              <a:t>c(t,v) £ c(t,u) + c(u,v) for every edge (t,v), (t,u) and (u,v) in E.</a:t>
            </a:r>
            <a:endParaRPr lang="en-US" sz="1800" spc="-1" dirty="0">
              <a:solidFill>
                <a:srgbClr val="404040"/>
              </a:solidFill>
              <a:latin typeface="Trebuchet MS"/>
            </a:endParaRPr>
          </a:p>
          <a:p>
            <a:endParaRPr lang="en-US" sz="1800" b="0" strike="noStrike" spc="-1" dirty="0">
              <a:solidFill>
                <a:srgbClr val="404040"/>
              </a:solidFill>
              <a:latin typeface="Trebuchet MS"/>
            </a:endParaRPr>
          </a:p>
          <a:p>
            <a:endParaRPr lang="en-US" sz="1800" b="0" strike="noStrike" spc="-1" dirty="0">
              <a:solidFill>
                <a:srgbClr val="404040"/>
              </a:solidFill>
              <a:latin typeface="Trebuchet M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8" name="PlaceHolder 1"/>
          <p:cNvSpPr>
            <a:spLocks noGrp="1"/>
          </p:cNvSpPr>
          <p:nvPr>
            <p:ph type="title"/>
          </p:nvPr>
        </p:nvSpPr>
        <p:spPr>
          <a:xfrm>
            <a:off x="677160" y="609480"/>
            <a:ext cx="8596440" cy="1320480"/>
          </a:xfrm>
          <a:prstGeom prst="rect">
            <a:avLst/>
          </a:prstGeom>
          <a:noFill/>
          <a:ln w="0">
            <a:noFill/>
          </a:ln>
        </p:spPr>
        <p:txBody>
          <a:bodyPr anchor="t">
            <a:noAutofit/>
          </a:bodyPr>
          <a:lstStyle/>
          <a:p>
            <a:pPr>
              <a:lnSpc>
                <a:spcPct val="100000"/>
              </a:lnSpc>
              <a:buNone/>
            </a:pPr>
            <a:r>
              <a:rPr lang="en-US" sz="3600" spc="-1" dirty="0">
                <a:solidFill>
                  <a:srgbClr val="0F6FC6"/>
                </a:solidFill>
                <a:latin typeface="Trebuchet MS"/>
              </a:rPr>
              <a:t>Prim’s Algorithm</a:t>
            </a:r>
            <a:endParaRPr lang="en-US" sz="3600" b="0" strike="noStrike" spc="-1" dirty="0">
              <a:solidFill>
                <a:srgbClr val="000000"/>
              </a:solidFill>
              <a:latin typeface="Trebuchet MS"/>
            </a:endParaRPr>
          </a:p>
        </p:txBody>
      </p:sp>
      <p:sp>
        <p:nvSpPr>
          <p:cNvPr id="409" name="PlaceHolder 2"/>
          <p:cNvSpPr>
            <a:spLocks noGrp="1"/>
          </p:cNvSpPr>
          <p:nvPr>
            <p:ph/>
          </p:nvPr>
        </p:nvSpPr>
        <p:spPr>
          <a:xfrm>
            <a:off x="677160" y="2160720"/>
            <a:ext cx="8596440" cy="3880440"/>
          </a:xfrm>
          <a:prstGeom prst="rect">
            <a:avLst/>
          </a:prstGeom>
          <a:noFill/>
          <a:ln w="0">
            <a:noFill/>
          </a:ln>
        </p:spPr>
        <p:txBody>
          <a:bodyPr anchor="t">
            <a:noAutofit/>
          </a:bodyPr>
          <a:lstStyle/>
          <a:p>
            <a:r>
              <a:rPr lang="pt-PT" sz="1800" b="0" strike="noStrike" spc="-1" dirty="0" err="1">
                <a:solidFill>
                  <a:srgbClr val="404040"/>
                </a:solidFill>
                <a:latin typeface="Trebuchet MS"/>
              </a:rPr>
              <a:t>Even</a:t>
            </a:r>
            <a:r>
              <a:rPr lang="pt-PT" sz="1800" b="0" strike="noStrike" spc="-1" dirty="0">
                <a:solidFill>
                  <a:srgbClr val="404040"/>
                </a:solidFill>
                <a:latin typeface="Trebuchet MS"/>
              </a:rPr>
              <a:t> </a:t>
            </a:r>
            <a:r>
              <a:rPr lang="pt-PT" sz="1800" b="0" strike="noStrike" spc="-1" dirty="0" err="1">
                <a:solidFill>
                  <a:srgbClr val="404040"/>
                </a:solidFill>
                <a:latin typeface="Trebuchet MS"/>
              </a:rPr>
              <a:t>if</a:t>
            </a:r>
            <a:r>
              <a:rPr lang="pt-PT" sz="1800" b="0" strike="noStrike" spc="-1" dirty="0">
                <a:solidFill>
                  <a:srgbClr val="404040"/>
                </a:solidFill>
                <a:latin typeface="Trebuchet MS"/>
              </a:rPr>
              <a:t> </a:t>
            </a:r>
            <a:r>
              <a:rPr lang="pt-PT" sz="1800" b="0" strike="noStrike" spc="-1" dirty="0" err="1">
                <a:solidFill>
                  <a:srgbClr val="404040"/>
                </a:solidFill>
                <a:latin typeface="Trebuchet MS"/>
              </a:rPr>
              <a:t>Prim’s</a:t>
            </a:r>
            <a:r>
              <a:rPr lang="pt-PT" sz="1800" b="0" strike="noStrike" spc="-1" dirty="0">
                <a:solidFill>
                  <a:srgbClr val="404040"/>
                </a:solidFill>
                <a:latin typeface="Trebuchet MS"/>
              </a:rPr>
              <a:t> </a:t>
            </a:r>
            <a:r>
              <a:rPr lang="pt-PT" sz="1800" b="0" strike="noStrike" spc="-1" dirty="0" err="1">
                <a:solidFill>
                  <a:srgbClr val="404040"/>
                </a:solidFill>
                <a:latin typeface="Trebuchet MS"/>
              </a:rPr>
              <a:t>algorithm</a:t>
            </a:r>
            <a:r>
              <a:rPr lang="pt-PT" sz="1800" b="0" strike="noStrike" spc="-1" dirty="0">
                <a:solidFill>
                  <a:srgbClr val="404040"/>
                </a:solidFill>
                <a:latin typeface="Trebuchet MS"/>
              </a:rPr>
              <a:t> </a:t>
            </a:r>
            <a:r>
              <a:rPr lang="pt-PT" sz="1800" b="0" strike="noStrike" spc="-1" dirty="0" err="1">
                <a:solidFill>
                  <a:srgbClr val="404040"/>
                </a:solidFill>
                <a:latin typeface="Trebuchet MS"/>
              </a:rPr>
              <a:t>doesn</a:t>
            </a:r>
            <a:r>
              <a:rPr lang="pt-PT" sz="1800" spc="-1" dirty="0" err="1">
                <a:solidFill>
                  <a:srgbClr val="404040"/>
                </a:solidFill>
                <a:latin typeface="Trebuchet MS"/>
              </a:rPr>
              <a:t>’t</a:t>
            </a:r>
            <a:r>
              <a:rPr lang="pt-PT" sz="1800" spc="-1" dirty="0">
                <a:solidFill>
                  <a:srgbClr val="404040"/>
                </a:solidFill>
                <a:latin typeface="Trebuchet MS"/>
              </a:rPr>
              <a:t> </a:t>
            </a:r>
            <a:r>
              <a:rPr lang="pt-PT" sz="1800" spc="-1" dirty="0" err="1">
                <a:solidFill>
                  <a:srgbClr val="404040"/>
                </a:solidFill>
                <a:latin typeface="Trebuchet MS"/>
              </a:rPr>
              <a:t>need</a:t>
            </a:r>
            <a:r>
              <a:rPr lang="pt-PT" sz="1800" spc="-1" dirty="0">
                <a:solidFill>
                  <a:srgbClr val="404040"/>
                </a:solidFill>
                <a:latin typeface="Trebuchet MS"/>
              </a:rPr>
              <a:t> na </a:t>
            </a:r>
            <a:r>
              <a:rPr lang="pt-PT" sz="1800" spc="-1" dirty="0" err="1">
                <a:solidFill>
                  <a:srgbClr val="404040"/>
                </a:solidFill>
                <a:latin typeface="Trebuchet MS"/>
              </a:rPr>
              <a:t>explanation</a:t>
            </a:r>
            <a:r>
              <a:rPr lang="pt-PT" sz="1800" spc="-1" dirty="0">
                <a:solidFill>
                  <a:srgbClr val="404040"/>
                </a:solidFill>
                <a:latin typeface="Trebuchet MS"/>
              </a:rPr>
              <a:t>, </a:t>
            </a:r>
            <a:r>
              <a:rPr lang="pt-PT" sz="1800" spc="-1" dirty="0" err="1">
                <a:solidFill>
                  <a:srgbClr val="404040"/>
                </a:solidFill>
                <a:latin typeface="Trebuchet MS"/>
              </a:rPr>
              <a:t>it</a:t>
            </a:r>
            <a:r>
              <a:rPr lang="pt-PT" sz="1800" spc="-1" dirty="0">
                <a:solidFill>
                  <a:srgbClr val="404040"/>
                </a:solidFill>
                <a:latin typeface="Trebuchet MS"/>
              </a:rPr>
              <a:t> </a:t>
            </a:r>
            <a:r>
              <a:rPr lang="pt-PT" sz="1800" spc="-1" dirty="0" err="1">
                <a:solidFill>
                  <a:srgbClr val="404040"/>
                </a:solidFill>
                <a:latin typeface="Trebuchet MS"/>
              </a:rPr>
              <a:t>is</a:t>
            </a:r>
            <a:r>
              <a:rPr lang="pt-PT" sz="1800" spc="-1" dirty="0">
                <a:solidFill>
                  <a:srgbClr val="404040"/>
                </a:solidFill>
                <a:latin typeface="Trebuchet MS"/>
              </a:rPr>
              <a:t> </a:t>
            </a:r>
            <a:r>
              <a:rPr lang="pt-PT" sz="1800" spc="-1" dirty="0" err="1">
                <a:solidFill>
                  <a:srgbClr val="404040"/>
                </a:solidFill>
                <a:latin typeface="Trebuchet MS"/>
              </a:rPr>
              <a:t>important</a:t>
            </a:r>
            <a:r>
              <a:rPr lang="pt-PT" sz="1800" spc="-1" dirty="0">
                <a:solidFill>
                  <a:srgbClr val="404040"/>
                </a:solidFill>
                <a:latin typeface="Trebuchet MS"/>
              </a:rPr>
              <a:t> to note </a:t>
            </a:r>
            <a:r>
              <a:rPr lang="pt-PT" sz="1800" spc="-1" dirty="0" err="1">
                <a:solidFill>
                  <a:srgbClr val="404040"/>
                </a:solidFill>
                <a:latin typeface="Trebuchet MS"/>
              </a:rPr>
              <a:t>that</a:t>
            </a:r>
            <a:r>
              <a:rPr lang="pt-PT" sz="1800" spc="-1" dirty="0">
                <a:solidFill>
                  <a:srgbClr val="404040"/>
                </a:solidFill>
                <a:latin typeface="Trebuchet MS"/>
              </a:rPr>
              <a:t> </a:t>
            </a:r>
            <a:r>
              <a:rPr lang="pt-PT" sz="1800" spc="-1" dirty="0" err="1">
                <a:solidFill>
                  <a:srgbClr val="404040"/>
                </a:solidFill>
                <a:latin typeface="Trebuchet MS"/>
              </a:rPr>
              <a:t>during</a:t>
            </a:r>
            <a:r>
              <a:rPr lang="pt-PT" sz="1800" spc="-1" dirty="0">
                <a:solidFill>
                  <a:srgbClr val="404040"/>
                </a:solidFill>
                <a:latin typeface="Trebuchet MS"/>
              </a:rPr>
              <a:t> </a:t>
            </a:r>
            <a:r>
              <a:rPr lang="pt-PT" sz="1800" spc="-1" dirty="0" err="1">
                <a:solidFill>
                  <a:srgbClr val="404040"/>
                </a:solidFill>
                <a:latin typeface="Trebuchet MS"/>
              </a:rPr>
              <a:t>it’s</a:t>
            </a:r>
            <a:r>
              <a:rPr lang="pt-PT" sz="1800" spc="-1" dirty="0">
                <a:solidFill>
                  <a:srgbClr val="404040"/>
                </a:solidFill>
                <a:latin typeface="Trebuchet MS"/>
              </a:rPr>
              <a:t> </a:t>
            </a:r>
            <a:r>
              <a:rPr lang="pt-PT" sz="1800" spc="-1" dirty="0" err="1">
                <a:solidFill>
                  <a:srgbClr val="404040"/>
                </a:solidFill>
                <a:latin typeface="Trebuchet MS"/>
              </a:rPr>
              <a:t>execution</a:t>
            </a:r>
            <a:r>
              <a:rPr lang="pt-PT" sz="1800" spc="-1" dirty="0">
                <a:solidFill>
                  <a:srgbClr val="404040"/>
                </a:solidFill>
                <a:latin typeface="Trebuchet MS"/>
              </a:rPr>
              <a:t>, </a:t>
            </a:r>
            <a:r>
              <a:rPr lang="pt-PT" sz="1800" spc="-1" dirty="0" err="1">
                <a:solidFill>
                  <a:srgbClr val="404040"/>
                </a:solidFill>
                <a:latin typeface="Trebuchet MS"/>
              </a:rPr>
              <a:t>the</a:t>
            </a:r>
            <a:r>
              <a:rPr lang="pt-PT" sz="1800" spc="-1" dirty="0">
                <a:solidFill>
                  <a:srgbClr val="404040"/>
                </a:solidFill>
                <a:latin typeface="Trebuchet MS"/>
              </a:rPr>
              <a:t> </a:t>
            </a:r>
            <a:r>
              <a:rPr lang="pt-PT" sz="1800" spc="-1" dirty="0" err="1">
                <a:solidFill>
                  <a:srgbClr val="404040"/>
                </a:solidFill>
                <a:latin typeface="Trebuchet MS"/>
              </a:rPr>
              <a:t>children</a:t>
            </a:r>
            <a:r>
              <a:rPr lang="pt-PT" sz="1800" spc="-1" dirty="0">
                <a:solidFill>
                  <a:srgbClr val="404040"/>
                </a:solidFill>
                <a:latin typeface="Trebuchet MS"/>
              </a:rPr>
              <a:t> nodes </a:t>
            </a:r>
            <a:r>
              <a:rPr lang="pt-PT" sz="1800" spc="-1" dirty="0" err="1">
                <a:solidFill>
                  <a:srgbClr val="404040"/>
                </a:solidFill>
                <a:latin typeface="Trebuchet MS"/>
              </a:rPr>
              <a:t>will</a:t>
            </a:r>
            <a:r>
              <a:rPr lang="pt-PT" sz="1800" spc="-1" dirty="0">
                <a:solidFill>
                  <a:srgbClr val="404040"/>
                </a:solidFill>
                <a:latin typeface="Trebuchet MS"/>
              </a:rPr>
              <a:t> </a:t>
            </a:r>
            <a:r>
              <a:rPr lang="pt-PT" sz="1800" spc="-1" dirty="0" err="1">
                <a:solidFill>
                  <a:srgbClr val="404040"/>
                </a:solidFill>
                <a:latin typeface="Trebuchet MS"/>
              </a:rPr>
              <a:t>be</a:t>
            </a:r>
            <a:r>
              <a:rPr lang="pt-PT" sz="1800" spc="-1" dirty="0">
                <a:solidFill>
                  <a:srgbClr val="404040"/>
                </a:solidFill>
                <a:latin typeface="Trebuchet MS"/>
              </a:rPr>
              <a:t> </a:t>
            </a:r>
            <a:r>
              <a:rPr lang="pt-PT" sz="1800" spc="-1" dirty="0" err="1">
                <a:solidFill>
                  <a:srgbClr val="404040"/>
                </a:solidFill>
                <a:latin typeface="Trebuchet MS"/>
              </a:rPr>
              <a:t>stored</a:t>
            </a:r>
            <a:r>
              <a:rPr lang="pt-PT" sz="1800" spc="-1" dirty="0">
                <a:solidFill>
                  <a:srgbClr val="404040"/>
                </a:solidFill>
                <a:latin typeface="Trebuchet MS"/>
              </a:rPr>
              <a:t> in a </a:t>
            </a:r>
            <a:r>
              <a:rPr lang="pt-PT" sz="1800" spc="-1" dirty="0" err="1">
                <a:solidFill>
                  <a:srgbClr val="404040"/>
                </a:solidFill>
                <a:latin typeface="Trebuchet MS"/>
              </a:rPr>
              <a:t>vector</a:t>
            </a:r>
            <a:r>
              <a:rPr lang="pt-PT" sz="1800" spc="-1" dirty="0">
                <a:solidFill>
                  <a:srgbClr val="404040"/>
                </a:solidFill>
                <a:latin typeface="Trebuchet MS"/>
              </a:rPr>
              <a:t> “</a:t>
            </a:r>
            <a:r>
              <a:rPr lang="pt-PT" sz="1800" spc="-1" dirty="0" err="1">
                <a:solidFill>
                  <a:srgbClr val="404040"/>
                </a:solidFill>
                <a:latin typeface="Trebuchet MS"/>
              </a:rPr>
              <a:t>children</a:t>
            </a:r>
            <a:r>
              <a:rPr lang="pt-PT" sz="1800" spc="-1" dirty="0">
                <a:solidFill>
                  <a:srgbClr val="404040"/>
                </a:solidFill>
                <a:latin typeface="Trebuchet MS"/>
              </a:rPr>
              <a:t>” in </a:t>
            </a:r>
            <a:r>
              <a:rPr lang="pt-PT" sz="1800" spc="-1" dirty="0" err="1">
                <a:solidFill>
                  <a:srgbClr val="404040"/>
                </a:solidFill>
                <a:latin typeface="Trebuchet MS"/>
              </a:rPr>
              <a:t>the</a:t>
            </a:r>
            <a:r>
              <a:rPr lang="pt-PT" sz="1800" spc="-1" dirty="0">
                <a:solidFill>
                  <a:srgbClr val="404040"/>
                </a:solidFill>
                <a:latin typeface="Trebuchet MS"/>
              </a:rPr>
              <a:t> </a:t>
            </a:r>
            <a:r>
              <a:rPr lang="pt-PT" sz="1800" spc="-1" dirty="0" err="1">
                <a:solidFill>
                  <a:srgbClr val="404040"/>
                </a:solidFill>
                <a:latin typeface="Trebuchet MS"/>
              </a:rPr>
              <a:t>parent</a:t>
            </a:r>
            <a:r>
              <a:rPr lang="pt-PT" sz="1800" spc="-1" dirty="0">
                <a:solidFill>
                  <a:srgbClr val="404040"/>
                </a:solidFill>
                <a:latin typeface="Trebuchet MS"/>
              </a:rPr>
              <a:t> node, </a:t>
            </a:r>
            <a:r>
              <a:rPr lang="pt-PT" sz="1800" spc="-1" dirty="0" err="1">
                <a:solidFill>
                  <a:srgbClr val="404040"/>
                </a:solidFill>
                <a:latin typeface="Trebuchet MS"/>
              </a:rPr>
              <a:t>so</a:t>
            </a:r>
            <a:r>
              <a:rPr lang="pt-PT" sz="1800" spc="-1" dirty="0">
                <a:solidFill>
                  <a:srgbClr val="404040"/>
                </a:solidFill>
                <a:latin typeface="Trebuchet MS"/>
              </a:rPr>
              <a:t> </a:t>
            </a:r>
            <a:r>
              <a:rPr lang="pt-PT" sz="1800" spc="-1" dirty="0" err="1">
                <a:solidFill>
                  <a:srgbClr val="404040"/>
                </a:solidFill>
                <a:latin typeface="Trebuchet MS"/>
              </a:rPr>
              <a:t>that</a:t>
            </a:r>
            <a:r>
              <a:rPr lang="pt-PT" sz="1800" spc="-1" dirty="0">
                <a:solidFill>
                  <a:srgbClr val="404040"/>
                </a:solidFill>
                <a:latin typeface="Trebuchet MS"/>
              </a:rPr>
              <a:t> </a:t>
            </a:r>
            <a:r>
              <a:rPr lang="pt-PT" sz="1800" spc="-1" dirty="0" err="1">
                <a:solidFill>
                  <a:srgbClr val="404040"/>
                </a:solidFill>
                <a:latin typeface="Trebuchet MS"/>
              </a:rPr>
              <a:t>we</a:t>
            </a:r>
            <a:r>
              <a:rPr lang="pt-PT" sz="1800" spc="-1" dirty="0">
                <a:solidFill>
                  <a:srgbClr val="404040"/>
                </a:solidFill>
                <a:latin typeface="Trebuchet MS"/>
              </a:rPr>
              <a:t> can later </a:t>
            </a:r>
            <a:r>
              <a:rPr lang="pt-PT" sz="1800" spc="-1" dirty="0" err="1">
                <a:solidFill>
                  <a:srgbClr val="404040"/>
                </a:solidFill>
                <a:latin typeface="Trebuchet MS"/>
              </a:rPr>
              <a:t>run</a:t>
            </a:r>
            <a:r>
              <a:rPr lang="pt-PT" sz="1800" spc="-1" dirty="0">
                <a:solidFill>
                  <a:srgbClr val="404040"/>
                </a:solidFill>
                <a:latin typeface="Trebuchet MS"/>
              </a:rPr>
              <a:t> a </a:t>
            </a:r>
            <a:r>
              <a:rPr lang="pt-PT" sz="1800" spc="-1" dirty="0" err="1">
                <a:solidFill>
                  <a:srgbClr val="404040"/>
                </a:solidFill>
                <a:latin typeface="Trebuchet MS"/>
              </a:rPr>
              <a:t>recursive</a:t>
            </a:r>
            <a:r>
              <a:rPr lang="pt-PT" sz="1800" spc="-1" dirty="0">
                <a:solidFill>
                  <a:srgbClr val="404040"/>
                </a:solidFill>
                <a:latin typeface="Trebuchet MS"/>
              </a:rPr>
              <a:t> </a:t>
            </a:r>
            <a:r>
              <a:rPr lang="pt-PT" sz="1800" spc="-1" dirty="0" err="1">
                <a:solidFill>
                  <a:srgbClr val="404040"/>
                </a:solidFill>
                <a:latin typeface="Trebuchet MS"/>
              </a:rPr>
              <a:t>algoritm</a:t>
            </a:r>
            <a:r>
              <a:rPr lang="pt-PT" sz="1800" spc="-1" dirty="0">
                <a:solidFill>
                  <a:srgbClr val="404040"/>
                </a:solidFill>
                <a:latin typeface="Trebuchet MS"/>
              </a:rPr>
              <a:t> (DFS) to </a:t>
            </a:r>
            <a:r>
              <a:rPr lang="pt-PT" sz="1800" spc="-1" dirty="0" err="1">
                <a:solidFill>
                  <a:srgbClr val="404040"/>
                </a:solidFill>
                <a:latin typeface="Trebuchet MS"/>
              </a:rPr>
              <a:t>get</a:t>
            </a:r>
            <a:r>
              <a:rPr lang="pt-PT" sz="1800" spc="-1" dirty="0">
                <a:solidFill>
                  <a:srgbClr val="404040"/>
                </a:solidFill>
                <a:latin typeface="Trebuchet MS"/>
              </a:rPr>
              <a:t> </a:t>
            </a:r>
            <a:r>
              <a:rPr lang="pt-PT" sz="1800" spc="-1" dirty="0" err="1">
                <a:solidFill>
                  <a:srgbClr val="404040"/>
                </a:solidFill>
                <a:latin typeface="Trebuchet MS"/>
              </a:rPr>
              <a:t>the</a:t>
            </a:r>
            <a:r>
              <a:rPr lang="pt-PT" sz="1800" spc="-1" dirty="0">
                <a:solidFill>
                  <a:srgbClr val="404040"/>
                </a:solidFill>
                <a:latin typeface="Trebuchet MS"/>
              </a:rPr>
              <a:t> </a:t>
            </a:r>
            <a:r>
              <a:rPr lang="pt-PT" sz="1800" spc="-1" dirty="0" err="1">
                <a:solidFill>
                  <a:srgbClr val="404040"/>
                </a:solidFill>
                <a:latin typeface="Trebuchet MS"/>
              </a:rPr>
              <a:t>pre-order</a:t>
            </a:r>
            <a:r>
              <a:rPr lang="pt-PT" sz="1800" spc="-1" dirty="0">
                <a:solidFill>
                  <a:srgbClr val="404040"/>
                </a:solidFill>
                <a:latin typeface="Trebuchet MS"/>
              </a:rPr>
              <a:t> </a:t>
            </a:r>
            <a:r>
              <a:rPr lang="pt-PT" sz="1800" spc="-1" dirty="0" err="1">
                <a:solidFill>
                  <a:srgbClr val="404040"/>
                </a:solidFill>
                <a:latin typeface="Trebuchet MS"/>
              </a:rPr>
              <a:t>path</a:t>
            </a:r>
            <a:r>
              <a:rPr lang="pt-PT" sz="1800" spc="-1" dirty="0">
                <a:solidFill>
                  <a:srgbClr val="404040"/>
                </a:solidFill>
                <a:latin typeface="Trebuchet MS"/>
              </a:rPr>
              <a:t>.</a:t>
            </a:r>
            <a:endParaRPr lang="en-US" sz="1800" spc="-1" dirty="0">
              <a:solidFill>
                <a:srgbClr val="404040"/>
              </a:solidFill>
              <a:latin typeface="Trebuchet MS"/>
            </a:endParaRPr>
          </a:p>
          <a:p>
            <a:endParaRPr lang="en-US" sz="1800" b="0" strike="noStrike" spc="-1" dirty="0">
              <a:solidFill>
                <a:srgbClr val="404040"/>
              </a:solidFill>
              <a:latin typeface="Trebuchet MS"/>
            </a:endParaRPr>
          </a:p>
          <a:p>
            <a:endParaRPr lang="en-US" sz="1800" b="0" strike="noStrike" spc="-1" dirty="0">
              <a:solidFill>
                <a:srgbClr val="404040"/>
              </a:solidFill>
              <a:latin typeface="Trebuchet MS"/>
            </a:endParaRPr>
          </a:p>
        </p:txBody>
      </p:sp>
    </p:spTree>
    <p:extLst>
      <p:ext uri="{BB962C8B-B14F-4D97-AF65-F5344CB8AC3E}">
        <p14:creationId xmlns:p14="http://schemas.microsoft.com/office/powerpoint/2010/main" val="16252972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 name="PlaceHolder 1"/>
          <p:cNvSpPr>
            <a:spLocks noGrp="1"/>
          </p:cNvSpPr>
          <p:nvPr>
            <p:ph type="title"/>
          </p:nvPr>
        </p:nvSpPr>
        <p:spPr>
          <a:xfrm>
            <a:off x="677160" y="609480"/>
            <a:ext cx="8596440" cy="1320480"/>
          </a:xfrm>
          <a:prstGeom prst="rect">
            <a:avLst/>
          </a:prstGeom>
          <a:noFill/>
          <a:ln w="0">
            <a:noFill/>
          </a:ln>
        </p:spPr>
        <p:txBody>
          <a:bodyPr anchor="t">
            <a:noAutofit/>
          </a:bodyPr>
          <a:lstStyle/>
          <a:p>
            <a:pPr>
              <a:lnSpc>
                <a:spcPct val="100000"/>
              </a:lnSpc>
              <a:buNone/>
            </a:pPr>
            <a:r>
              <a:rPr lang="en-US" sz="3600" b="0" strike="noStrike" spc="-1">
                <a:solidFill>
                  <a:srgbClr val="0F6FC6"/>
                </a:solidFill>
                <a:latin typeface="Trebuchet MS"/>
              </a:rPr>
              <a:t>New heuristic: Sweep method</a:t>
            </a:r>
            <a:endParaRPr lang="en-US" sz="3600" b="0" strike="noStrike" spc="-1">
              <a:solidFill>
                <a:srgbClr val="000000"/>
              </a:solidFill>
              <a:latin typeface="Trebuchet MS"/>
            </a:endParaRPr>
          </a:p>
        </p:txBody>
      </p:sp>
      <p:sp>
        <p:nvSpPr>
          <p:cNvPr id="411" name="Elipse 3"/>
          <p:cNvSpPr/>
          <p:nvPr/>
        </p:nvSpPr>
        <p:spPr>
          <a:xfrm>
            <a:off x="9944280" y="4457880"/>
            <a:ext cx="609120" cy="609120"/>
          </a:xfrm>
          <a:prstGeom prst="ellipse">
            <a:avLst/>
          </a:prstGeom>
          <a:solidFill>
            <a:srgbClr val="0F6FC6"/>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Trebuchet MS"/>
              </a:rPr>
              <a:t>5</a:t>
            </a:r>
            <a:endParaRPr lang="en-US" sz="1800" b="0" strike="noStrike" spc="-1">
              <a:latin typeface="Arial"/>
            </a:endParaRPr>
          </a:p>
        </p:txBody>
      </p:sp>
      <p:sp>
        <p:nvSpPr>
          <p:cNvPr id="412" name="Elipse 4"/>
          <p:cNvSpPr/>
          <p:nvPr/>
        </p:nvSpPr>
        <p:spPr>
          <a:xfrm>
            <a:off x="6734160" y="5067360"/>
            <a:ext cx="609120" cy="609120"/>
          </a:xfrm>
          <a:prstGeom prst="ellipse">
            <a:avLst/>
          </a:prstGeom>
          <a:solidFill>
            <a:srgbClr val="0F6FC6"/>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Trebuchet MS"/>
              </a:rPr>
              <a:t>4</a:t>
            </a:r>
            <a:endParaRPr lang="en-US" sz="1800" b="0" strike="noStrike" spc="-1">
              <a:latin typeface="Arial"/>
            </a:endParaRPr>
          </a:p>
        </p:txBody>
      </p:sp>
      <p:sp>
        <p:nvSpPr>
          <p:cNvPr id="413" name="Elipse 5"/>
          <p:cNvSpPr/>
          <p:nvPr/>
        </p:nvSpPr>
        <p:spPr>
          <a:xfrm>
            <a:off x="5842440" y="2448000"/>
            <a:ext cx="609120" cy="609120"/>
          </a:xfrm>
          <a:prstGeom prst="ellipse">
            <a:avLst/>
          </a:prstGeom>
          <a:solidFill>
            <a:srgbClr val="0F6FC6"/>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Trebuchet MS"/>
              </a:rPr>
              <a:t>3</a:t>
            </a:r>
            <a:endParaRPr lang="en-US" sz="1800" b="0" strike="noStrike" spc="-1">
              <a:latin typeface="Arial"/>
            </a:endParaRPr>
          </a:p>
        </p:txBody>
      </p:sp>
      <p:sp>
        <p:nvSpPr>
          <p:cNvPr id="414" name="Elipse 6"/>
          <p:cNvSpPr/>
          <p:nvPr/>
        </p:nvSpPr>
        <p:spPr>
          <a:xfrm>
            <a:off x="8410680" y="1479600"/>
            <a:ext cx="609120" cy="609120"/>
          </a:xfrm>
          <a:prstGeom prst="ellipse">
            <a:avLst/>
          </a:prstGeom>
          <a:solidFill>
            <a:srgbClr val="0F6FC6"/>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Trebuchet MS"/>
              </a:rPr>
              <a:t>2</a:t>
            </a:r>
            <a:endParaRPr lang="en-US" sz="1800" b="0" strike="noStrike" spc="-1">
              <a:latin typeface="Arial"/>
            </a:endParaRPr>
          </a:p>
        </p:txBody>
      </p:sp>
      <p:sp>
        <p:nvSpPr>
          <p:cNvPr id="415" name="Elipse 7"/>
          <p:cNvSpPr/>
          <p:nvPr/>
        </p:nvSpPr>
        <p:spPr>
          <a:xfrm>
            <a:off x="10553760" y="2752560"/>
            <a:ext cx="609120" cy="609120"/>
          </a:xfrm>
          <a:prstGeom prst="ellipse">
            <a:avLst/>
          </a:prstGeom>
          <a:solidFill>
            <a:srgbClr val="0F6FC6"/>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Trebuchet MS"/>
              </a:rPr>
              <a:t>1</a:t>
            </a:r>
            <a:endParaRPr lang="en-US" sz="1800" b="0" strike="noStrike" spc="-1">
              <a:latin typeface="Arial"/>
            </a:endParaRPr>
          </a:p>
        </p:txBody>
      </p:sp>
      <p:sp>
        <p:nvSpPr>
          <p:cNvPr id="416" name="Elipse 8"/>
          <p:cNvSpPr/>
          <p:nvPr/>
        </p:nvSpPr>
        <p:spPr>
          <a:xfrm>
            <a:off x="8410680" y="3257640"/>
            <a:ext cx="609120" cy="609120"/>
          </a:xfrm>
          <a:prstGeom prst="ellipse">
            <a:avLst/>
          </a:prstGeom>
          <a:solidFill>
            <a:srgbClr val="0F6FC6"/>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Trebuchet MS"/>
              </a:rPr>
              <a:t>0</a:t>
            </a:r>
            <a:endParaRPr lang="en-US" sz="1800" b="0" strike="noStrike" spc="-1">
              <a:latin typeface="Arial"/>
            </a:endParaRPr>
          </a:p>
        </p:txBody>
      </p:sp>
      <p:sp>
        <p:nvSpPr>
          <p:cNvPr id="417" name="Conector recto 10"/>
          <p:cNvSpPr/>
          <p:nvPr/>
        </p:nvSpPr>
        <p:spPr>
          <a:xfrm>
            <a:off x="8715240" y="2089080"/>
            <a:ext cx="360" cy="116820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418" name="Conector recto 11"/>
          <p:cNvSpPr/>
          <p:nvPr/>
        </p:nvSpPr>
        <p:spPr>
          <a:xfrm flipH="1">
            <a:off x="9020160" y="3272760"/>
            <a:ext cx="1622520" cy="28944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419" name="Conector recto 16"/>
          <p:cNvSpPr/>
          <p:nvPr/>
        </p:nvSpPr>
        <p:spPr>
          <a:xfrm>
            <a:off x="6362640" y="2968200"/>
            <a:ext cx="3581280" cy="179424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420" name="Conector recto 19"/>
          <p:cNvSpPr/>
          <p:nvPr/>
        </p:nvSpPr>
        <p:spPr>
          <a:xfrm flipV="1">
            <a:off x="7254360" y="3777840"/>
            <a:ext cx="1245240" cy="137844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421" name="Conector recto 22"/>
          <p:cNvSpPr/>
          <p:nvPr/>
        </p:nvSpPr>
        <p:spPr>
          <a:xfrm flipH="1">
            <a:off x="7343640" y="4977720"/>
            <a:ext cx="2689560" cy="39420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422" name="Conector recto 25"/>
          <p:cNvSpPr/>
          <p:nvPr/>
        </p:nvSpPr>
        <p:spPr>
          <a:xfrm flipH="1">
            <a:off x="10464120" y="3362040"/>
            <a:ext cx="394200" cy="118476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423" name="Conector recto 28"/>
          <p:cNvSpPr/>
          <p:nvPr/>
        </p:nvSpPr>
        <p:spPr>
          <a:xfrm flipH="1" flipV="1">
            <a:off x="9020160" y="1784160"/>
            <a:ext cx="1622520" cy="105768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424" name="Conector recto 31"/>
          <p:cNvSpPr/>
          <p:nvPr/>
        </p:nvSpPr>
        <p:spPr>
          <a:xfrm flipH="1">
            <a:off x="6362640" y="1784160"/>
            <a:ext cx="2047680" cy="75276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425" name="Conector recto 34"/>
          <p:cNvSpPr/>
          <p:nvPr/>
        </p:nvSpPr>
        <p:spPr>
          <a:xfrm>
            <a:off x="6147000" y="3057480"/>
            <a:ext cx="676440" cy="209880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426" name="CuadroTexto 38"/>
          <p:cNvSpPr/>
          <p:nvPr/>
        </p:nvSpPr>
        <p:spPr>
          <a:xfrm>
            <a:off x="800280" y="1619280"/>
            <a:ext cx="4737240" cy="22842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Trebuchet MS"/>
              </a:rPr>
              <a:t>This algorithm starts at any vertex and starts looking for the closest vertex to it. The closest vertex is determine using the angle between the two vertex. Once it finds the closest one, it marks itself as visited and repeats the same steps with the closest vertex until all the vertex are visited. </a:t>
            </a:r>
            <a:endParaRPr lang="en-US" sz="1800" b="0" strike="noStrike" spc="-1">
              <a:latin typeface="Arial"/>
            </a:endParaRPr>
          </a:p>
        </p:txBody>
      </p:sp>
      <p:sp>
        <p:nvSpPr>
          <p:cNvPr id="427" name="CuadroTexto 39"/>
          <p:cNvSpPr/>
          <p:nvPr/>
        </p:nvSpPr>
        <p:spPr>
          <a:xfrm>
            <a:off x="800280" y="3852360"/>
            <a:ext cx="4737240" cy="17355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Trebuchet MS"/>
              </a:rPr>
              <a:t>Since the algorithm has to iterate through all possible edges, the time complexity of it is O(E). It uses recursion because it calls the function to use it in the closest vertex until all vertex are visited. </a:t>
            </a:r>
            <a:endParaRPr lang="en-US" sz="1800" b="0" strike="noStrike" spc="-1">
              <a:latin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8" name="PlaceHolder 1"/>
          <p:cNvSpPr>
            <a:spLocks noGrp="1"/>
          </p:cNvSpPr>
          <p:nvPr>
            <p:ph type="title"/>
          </p:nvPr>
        </p:nvSpPr>
        <p:spPr>
          <a:xfrm>
            <a:off x="677160" y="609480"/>
            <a:ext cx="8596440" cy="1320480"/>
          </a:xfrm>
          <a:prstGeom prst="rect">
            <a:avLst/>
          </a:prstGeom>
          <a:noFill/>
          <a:ln w="0">
            <a:noFill/>
          </a:ln>
        </p:spPr>
        <p:txBody>
          <a:bodyPr anchor="t">
            <a:noAutofit/>
          </a:bodyPr>
          <a:lstStyle/>
          <a:p>
            <a:pPr>
              <a:lnSpc>
                <a:spcPct val="100000"/>
              </a:lnSpc>
              <a:buNone/>
            </a:pPr>
            <a:r>
              <a:rPr lang="en-US" sz="3600" b="0" strike="noStrike" spc="-1" dirty="0">
                <a:solidFill>
                  <a:srgbClr val="0F6FC6"/>
                </a:solidFill>
                <a:latin typeface="Trebuchet MS"/>
              </a:rPr>
              <a:t>Sweep method: Performance</a:t>
            </a:r>
            <a:endParaRPr lang="en-US" sz="3600" b="0" strike="noStrike" spc="-1" dirty="0">
              <a:solidFill>
                <a:srgbClr val="000000"/>
              </a:solidFill>
              <a:latin typeface="Trebuchet MS"/>
            </a:endParaRPr>
          </a:p>
        </p:txBody>
      </p:sp>
      <p:pic>
        <p:nvPicPr>
          <p:cNvPr id="3" name="Imagen 2">
            <a:extLst>
              <a:ext uri="{FF2B5EF4-FFF2-40B4-BE49-F238E27FC236}">
                <a16:creationId xmlns:a16="http://schemas.microsoft.com/office/drawing/2014/main" id="{9962E359-89F7-CC77-0B32-054BD4CEE177}"/>
              </a:ext>
            </a:extLst>
          </p:cNvPr>
          <p:cNvPicPr>
            <a:picLocks noChangeAspect="1"/>
          </p:cNvPicPr>
          <p:nvPr/>
        </p:nvPicPr>
        <p:blipFill rotWithShape="1">
          <a:blip r:embed="rId2"/>
          <a:srcRect l="5554" t="74579" r="76063" b="18535"/>
          <a:stretch/>
        </p:blipFill>
        <p:spPr>
          <a:xfrm>
            <a:off x="968562" y="2059913"/>
            <a:ext cx="3099580" cy="653142"/>
          </a:xfrm>
          <a:prstGeom prst="rect">
            <a:avLst/>
          </a:prstGeom>
        </p:spPr>
      </p:pic>
      <p:sp>
        <p:nvSpPr>
          <p:cNvPr id="4" name="CuadroTexto 3">
            <a:extLst>
              <a:ext uri="{FF2B5EF4-FFF2-40B4-BE49-F238E27FC236}">
                <a16:creationId xmlns:a16="http://schemas.microsoft.com/office/drawing/2014/main" id="{B04D11CB-E8C4-DCC2-9A3E-A2CD05D3F354}"/>
              </a:ext>
            </a:extLst>
          </p:cNvPr>
          <p:cNvSpPr txBox="1"/>
          <p:nvPr/>
        </p:nvSpPr>
        <p:spPr>
          <a:xfrm>
            <a:off x="968562" y="1668026"/>
            <a:ext cx="2427781" cy="369332"/>
          </a:xfrm>
          <a:prstGeom prst="rect">
            <a:avLst/>
          </a:prstGeom>
          <a:noFill/>
        </p:spPr>
        <p:txBody>
          <a:bodyPr wrap="square" rtlCol="0">
            <a:spAutoFit/>
          </a:bodyPr>
          <a:lstStyle/>
          <a:p>
            <a:r>
              <a:rPr lang="en-US" dirty="0"/>
              <a:t>Real world graph</a:t>
            </a:r>
          </a:p>
        </p:txBody>
      </p:sp>
      <p:pic>
        <p:nvPicPr>
          <p:cNvPr id="6" name="Imagen 5">
            <a:extLst>
              <a:ext uri="{FF2B5EF4-FFF2-40B4-BE49-F238E27FC236}">
                <a16:creationId xmlns:a16="http://schemas.microsoft.com/office/drawing/2014/main" id="{D3EDA0BC-BD5E-2A83-C0EC-062CD9C1686E}"/>
              </a:ext>
            </a:extLst>
          </p:cNvPr>
          <p:cNvPicPr>
            <a:picLocks noChangeAspect="1"/>
          </p:cNvPicPr>
          <p:nvPr/>
        </p:nvPicPr>
        <p:blipFill rotWithShape="1">
          <a:blip r:embed="rId3"/>
          <a:srcRect l="5554" t="74432" r="67610" b="15018"/>
          <a:stretch/>
        </p:blipFill>
        <p:spPr>
          <a:xfrm>
            <a:off x="968562" y="3617407"/>
            <a:ext cx="3271842" cy="723482"/>
          </a:xfrm>
          <a:prstGeom prst="rect">
            <a:avLst/>
          </a:prstGeom>
        </p:spPr>
      </p:pic>
      <p:sp>
        <p:nvSpPr>
          <p:cNvPr id="7" name="CuadroTexto 6">
            <a:extLst>
              <a:ext uri="{FF2B5EF4-FFF2-40B4-BE49-F238E27FC236}">
                <a16:creationId xmlns:a16="http://schemas.microsoft.com/office/drawing/2014/main" id="{0FFC3D4B-B52B-6D83-BB8B-8C8CB80D3616}"/>
              </a:ext>
            </a:extLst>
          </p:cNvPr>
          <p:cNvSpPr txBox="1"/>
          <p:nvPr/>
        </p:nvSpPr>
        <p:spPr>
          <a:xfrm>
            <a:off x="968561" y="3240593"/>
            <a:ext cx="2427781" cy="369332"/>
          </a:xfrm>
          <a:prstGeom prst="rect">
            <a:avLst/>
          </a:prstGeom>
          <a:noFill/>
        </p:spPr>
        <p:txBody>
          <a:bodyPr wrap="square" rtlCol="0">
            <a:spAutoFit/>
          </a:bodyPr>
          <a:lstStyle/>
          <a:p>
            <a:r>
              <a:rPr lang="en-US" dirty="0"/>
              <a:t>Shipping</a:t>
            </a:r>
          </a:p>
        </p:txBody>
      </p:sp>
      <p:pic>
        <p:nvPicPr>
          <p:cNvPr id="11" name="Imagen 10">
            <a:extLst>
              <a:ext uri="{FF2B5EF4-FFF2-40B4-BE49-F238E27FC236}">
                <a16:creationId xmlns:a16="http://schemas.microsoft.com/office/drawing/2014/main" id="{DA480BFE-15F0-BA14-7610-8A15858CADF6}"/>
              </a:ext>
            </a:extLst>
          </p:cNvPr>
          <p:cNvPicPr>
            <a:picLocks noChangeAspect="1"/>
          </p:cNvPicPr>
          <p:nvPr/>
        </p:nvPicPr>
        <p:blipFill rotWithShape="1">
          <a:blip r:embed="rId4"/>
          <a:srcRect l="5554" t="74579" r="73215" b="15897"/>
          <a:stretch/>
        </p:blipFill>
        <p:spPr>
          <a:xfrm>
            <a:off x="968561" y="4970801"/>
            <a:ext cx="3556748" cy="897436"/>
          </a:xfrm>
          <a:prstGeom prst="rect">
            <a:avLst/>
          </a:prstGeom>
        </p:spPr>
      </p:pic>
      <p:sp>
        <p:nvSpPr>
          <p:cNvPr id="12" name="CuadroTexto 11">
            <a:extLst>
              <a:ext uri="{FF2B5EF4-FFF2-40B4-BE49-F238E27FC236}">
                <a16:creationId xmlns:a16="http://schemas.microsoft.com/office/drawing/2014/main" id="{35752084-5951-8281-3E31-ECC672B63F6E}"/>
              </a:ext>
            </a:extLst>
          </p:cNvPr>
          <p:cNvSpPr txBox="1"/>
          <p:nvPr/>
        </p:nvSpPr>
        <p:spPr>
          <a:xfrm>
            <a:off x="968560" y="4628494"/>
            <a:ext cx="2427781" cy="369332"/>
          </a:xfrm>
          <a:prstGeom prst="rect">
            <a:avLst/>
          </a:prstGeom>
          <a:noFill/>
        </p:spPr>
        <p:txBody>
          <a:bodyPr wrap="square" rtlCol="0">
            <a:spAutoFit/>
          </a:bodyPr>
          <a:lstStyle/>
          <a:p>
            <a:r>
              <a:rPr lang="en-US" dirty="0"/>
              <a:t>Stadiums</a:t>
            </a:r>
          </a:p>
        </p:txBody>
      </p:sp>
      <p:pic>
        <p:nvPicPr>
          <p:cNvPr id="14" name="Imagen 13">
            <a:extLst>
              <a:ext uri="{FF2B5EF4-FFF2-40B4-BE49-F238E27FC236}">
                <a16:creationId xmlns:a16="http://schemas.microsoft.com/office/drawing/2014/main" id="{314C3195-1194-1E5E-5630-AFFE11FAAD4F}"/>
              </a:ext>
            </a:extLst>
          </p:cNvPr>
          <p:cNvPicPr>
            <a:picLocks noChangeAspect="1"/>
          </p:cNvPicPr>
          <p:nvPr/>
        </p:nvPicPr>
        <p:blipFill rotWithShape="1">
          <a:blip r:embed="rId5"/>
          <a:srcRect l="5554" t="74048" r="81374" b="16099"/>
          <a:stretch/>
        </p:blipFill>
        <p:spPr>
          <a:xfrm>
            <a:off x="7007622" y="3609925"/>
            <a:ext cx="2766964" cy="1173090"/>
          </a:xfrm>
          <a:prstGeom prst="rect">
            <a:avLst/>
          </a:prstGeom>
        </p:spPr>
      </p:pic>
      <p:sp>
        <p:nvSpPr>
          <p:cNvPr id="15" name="CuadroTexto 14">
            <a:extLst>
              <a:ext uri="{FF2B5EF4-FFF2-40B4-BE49-F238E27FC236}">
                <a16:creationId xmlns:a16="http://schemas.microsoft.com/office/drawing/2014/main" id="{62F25705-AE27-A55E-D43E-B549F3E74E13}"/>
              </a:ext>
            </a:extLst>
          </p:cNvPr>
          <p:cNvSpPr txBox="1"/>
          <p:nvPr/>
        </p:nvSpPr>
        <p:spPr>
          <a:xfrm>
            <a:off x="7007622" y="3240593"/>
            <a:ext cx="2427781" cy="369332"/>
          </a:xfrm>
          <a:prstGeom prst="rect">
            <a:avLst/>
          </a:prstGeom>
          <a:noFill/>
        </p:spPr>
        <p:txBody>
          <a:bodyPr wrap="square" rtlCol="0">
            <a:spAutoFit/>
          </a:bodyPr>
          <a:lstStyle/>
          <a:p>
            <a:r>
              <a:rPr lang="en-US" dirty="0"/>
              <a:t>Tourism</a:t>
            </a:r>
          </a:p>
        </p:txBody>
      </p:sp>
    </p:spTree>
    <p:extLst>
      <p:ext uri="{BB962C8B-B14F-4D97-AF65-F5344CB8AC3E}">
        <p14:creationId xmlns:p14="http://schemas.microsoft.com/office/powerpoint/2010/main" val="6349174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8" name="Elipse 3"/>
          <p:cNvSpPr/>
          <p:nvPr/>
        </p:nvSpPr>
        <p:spPr>
          <a:xfrm>
            <a:off x="6210360" y="3822840"/>
            <a:ext cx="609120" cy="609120"/>
          </a:xfrm>
          <a:prstGeom prst="ellipse">
            <a:avLst/>
          </a:prstGeom>
          <a:solidFill>
            <a:srgbClr val="0F6FC6"/>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Trebuchet MS"/>
              </a:rPr>
              <a:t>5</a:t>
            </a:r>
            <a:endParaRPr lang="en-US" sz="1800" b="0" strike="noStrike" spc="-1">
              <a:latin typeface="Arial"/>
            </a:endParaRPr>
          </a:p>
        </p:txBody>
      </p:sp>
      <p:sp>
        <p:nvSpPr>
          <p:cNvPr id="429" name="Elipse 4"/>
          <p:cNvSpPr/>
          <p:nvPr/>
        </p:nvSpPr>
        <p:spPr>
          <a:xfrm>
            <a:off x="3000240" y="4432320"/>
            <a:ext cx="609120" cy="609120"/>
          </a:xfrm>
          <a:prstGeom prst="ellipse">
            <a:avLst/>
          </a:prstGeom>
          <a:solidFill>
            <a:srgbClr val="0F6FC6"/>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Trebuchet MS"/>
              </a:rPr>
              <a:t>4</a:t>
            </a:r>
            <a:endParaRPr lang="en-US" sz="1800" b="0" strike="noStrike" spc="-1">
              <a:latin typeface="Arial"/>
            </a:endParaRPr>
          </a:p>
        </p:txBody>
      </p:sp>
      <p:sp>
        <p:nvSpPr>
          <p:cNvPr id="430" name="Elipse 5"/>
          <p:cNvSpPr/>
          <p:nvPr/>
        </p:nvSpPr>
        <p:spPr>
          <a:xfrm>
            <a:off x="2108520" y="1812960"/>
            <a:ext cx="609120" cy="609120"/>
          </a:xfrm>
          <a:prstGeom prst="ellipse">
            <a:avLst/>
          </a:prstGeom>
          <a:solidFill>
            <a:srgbClr val="0F6FC6"/>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Trebuchet MS"/>
              </a:rPr>
              <a:t>3</a:t>
            </a:r>
            <a:endParaRPr lang="en-US" sz="1800" b="0" strike="noStrike" spc="-1">
              <a:latin typeface="Arial"/>
            </a:endParaRPr>
          </a:p>
        </p:txBody>
      </p:sp>
      <p:sp>
        <p:nvSpPr>
          <p:cNvPr id="431" name="Elipse 6"/>
          <p:cNvSpPr/>
          <p:nvPr/>
        </p:nvSpPr>
        <p:spPr>
          <a:xfrm>
            <a:off x="4676760" y="844560"/>
            <a:ext cx="609120" cy="609120"/>
          </a:xfrm>
          <a:prstGeom prst="ellipse">
            <a:avLst/>
          </a:prstGeom>
          <a:solidFill>
            <a:srgbClr val="0F6FC6"/>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Trebuchet MS"/>
              </a:rPr>
              <a:t>2</a:t>
            </a:r>
            <a:endParaRPr lang="en-US" sz="1800" b="0" strike="noStrike" spc="-1">
              <a:latin typeface="Arial"/>
            </a:endParaRPr>
          </a:p>
        </p:txBody>
      </p:sp>
      <p:sp>
        <p:nvSpPr>
          <p:cNvPr id="432" name="Elipse 7"/>
          <p:cNvSpPr/>
          <p:nvPr/>
        </p:nvSpPr>
        <p:spPr>
          <a:xfrm>
            <a:off x="6819840" y="2117880"/>
            <a:ext cx="609120" cy="609120"/>
          </a:xfrm>
          <a:prstGeom prst="ellipse">
            <a:avLst/>
          </a:prstGeom>
          <a:solidFill>
            <a:srgbClr val="0F6FC6"/>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Trebuchet MS"/>
              </a:rPr>
              <a:t>1</a:t>
            </a:r>
            <a:endParaRPr lang="en-US" sz="1800" b="0" strike="noStrike" spc="-1">
              <a:latin typeface="Arial"/>
            </a:endParaRPr>
          </a:p>
        </p:txBody>
      </p:sp>
      <p:sp>
        <p:nvSpPr>
          <p:cNvPr id="433" name="Elipse 8"/>
          <p:cNvSpPr/>
          <p:nvPr/>
        </p:nvSpPr>
        <p:spPr>
          <a:xfrm>
            <a:off x="4676760" y="2622600"/>
            <a:ext cx="609120" cy="609120"/>
          </a:xfrm>
          <a:prstGeom prst="ellipse">
            <a:avLst/>
          </a:prstGeom>
          <a:solidFill>
            <a:srgbClr val="0F6FC6"/>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Trebuchet MS"/>
              </a:rPr>
              <a:t>0</a:t>
            </a:r>
            <a:endParaRPr lang="en-US" sz="1800" b="0" strike="noStrike" spc="-1">
              <a:latin typeface="Arial"/>
            </a:endParaRPr>
          </a:p>
        </p:txBody>
      </p:sp>
      <p:sp>
        <p:nvSpPr>
          <p:cNvPr id="434" name="Conector recto 9"/>
          <p:cNvSpPr/>
          <p:nvPr/>
        </p:nvSpPr>
        <p:spPr>
          <a:xfrm>
            <a:off x="4981320" y="1454040"/>
            <a:ext cx="360" cy="116820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435" name="Conector recto 10"/>
          <p:cNvSpPr/>
          <p:nvPr/>
        </p:nvSpPr>
        <p:spPr>
          <a:xfrm flipH="1">
            <a:off x="5286240" y="2637720"/>
            <a:ext cx="1622880" cy="28944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436" name="Conector recto 11"/>
          <p:cNvSpPr/>
          <p:nvPr/>
        </p:nvSpPr>
        <p:spPr>
          <a:xfrm>
            <a:off x="2628720" y="2333160"/>
            <a:ext cx="3581280" cy="179424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437" name="Conector recto 12"/>
          <p:cNvSpPr/>
          <p:nvPr/>
        </p:nvSpPr>
        <p:spPr>
          <a:xfrm flipV="1">
            <a:off x="3520440" y="3142800"/>
            <a:ext cx="1245600" cy="137844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438" name="Conector recto 13"/>
          <p:cNvSpPr/>
          <p:nvPr/>
        </p:nvSpPr>
        <p:spPr>
          <a:xfrm flipH="1">
            <a:off x="3609720" y="4342680"/>
            <a:ext cx="2689560" cy="39420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439" name="Conector recto 14"/>
          <p:cNvSpPr/>
          <p:nvPr/>
        </p:nvSpPr>
        <p:spPr>
          <a:xfrm flipH="1">
            <a:off x="6730560" y="2727000"/>
            <a:ext cx="393840" cy="118476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440" name="Conector recto 15"/>
          <p:cNvSpPr/>
          <p:nvPr/>
        </p:nvSpPr>
        <p:spPr>
          <a:xfrm flipH="1" flipV="1">
            <a:off x="5286240" y="1149120"/>
            <a:ext cx="1622880" cy="105768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441" name="Conector recto 16"/>
          <p:cNvSpPr/>
          <p:nvPr/>
        </p:nvSpPr>
        <p:spPr>
          <a:xfrm flipH="1">
            <a:off x="2628720" y="1149120"/>
            <a:ext cx="2048040" cy="75276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442" name="Conector recto 17"/>
          <p:cNvSpPr/>
          <p:nvPr/>
        </p:nvSpPr>
        <p:spPr>
          <a:xfrm>
            <a:off x="2413440" y="2422440"/>
            <a:ext cx="676080" cy="209880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443" name="Flecha: a la izquierda y arriba 23"/>
          <p:cNvSpPr/>
          <p:nvPr/>
        </p:nvSpPr>
        <p:spPr>
          <a:xfrm flipH="1">
            <a:off x="2381400" y="771840"/>
            <a:ext cx="1761840" cy="1418400"/>
          </a:xfrm>
          <a:prstGeom prst="leftUpArrow">
            <a:avLst>
              <a:gd name="adj1" fmla="val 32"/>
              <a:gd name="adj2" fmla="val 2680"/>
              <a:gd name="adj3" fmla="val 11759"/>
            </a:avLst>
          </a:prstGeom>
          <a:solidFill>
            <a:schemeClr val="accent4"/>
          </a:solidFill>
          <a:ln cap="rnd">
            <a:solidFill>
              <a:srgbClr val="10CF9B"/>
            </a:solidFill>
            <a:round/>
          </a:ln>
        </p:spPr>
        <p:style>
          <a:lnRef idx="2">
            <a:schemeClr val="accent1">
              <a:shade val="50000"/>
            </a:schemeClr>
          </a:lnRef>
          <a:fillRef idx="1">
            <a:schemeClr val="accent1"/>
          </a:fillRef>
          <a:effectRef idx="0">
            <a:schemeClr val="accent1"/>
          </a:effectRef>
          <a:fontRef idx="minor"/>
        </p:style>
      </p:sp>
      <p:sp>
        <p:nvSpPr>
          <p:cNvPr id="444" name="CuadroTexto 24"/>
          <p:cNvSpPr/>
          <p:nvPr/>
        </p:nvSpPr>
        <p:spPr>
          <a:xfrm>
            <a:off x="571680" y="5686560"/>
            <a:ext cx="481932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Trebuchet MS"/>
              </a:rPr>
              <a:t>Actual Path: </a:t>
            </a:r>
            <a:endParaRPr lang="en-US" sz="1800" b="0" strike="noStrike" spc="-1">
              <a:latin typeface="Arial"/>
            </a:endParaRPr>
          </a:p>
        </p:txBody>
      </p:sp>
      <p:sp>
        <p:nvSpPr>
          <p:cNvPr id="445" name="Conector recto de flecha 28"/>
          <p:cNvSpPr/>
          <p:nvPr/>
        </p:nvSpPr>
        <p:spPr>
          <a:xfrm flipV="1">
            <a:off x="2449800" y="2114640"/>
            <a:ext cx="1526400" cy="13680"/>
          </a:xfrm>
          <a:custGeom>
            <a:avLst/>
            <a:gdLst/>
            <a:ahLst/>
            <a:cxnLst/>
            <a:rect l="l" t="t" r="r" b="b"/>
            <a:pathLst>
              <a:path w="21600" h="21600">
                <a:moveTo>
                  <a:pt x="0" y="0"/>
                </a:moveTo>
                <a:lnTo>
                  <a:pt x="21600" y="21600"/>
                </a:lnTo>
              </a:path>
            </a:pathLst>
          </a:custGeom>
          <a:noFill/>
          <a:ln w="28575" cap="rnd">
            <a:solidFill>
              <a:srgbClr val="FF0000"/>
            </a:solidFill>
            <a:round/>
            <a:tailEnd type="triangle" w="med" len="med"/>
          </a:ln>
        </p:spPr>
        <p:style>
          <a:lnRef idx="1">
            <a:schemeClr val="accent1"/>
          </a:lnRef>
          <a:fillRef idx="0">
            <a:schemeClr val="accent1"/>
          </a:fillRef>
          <a:effectRef idx="0">
            <a:schemeClr val="accent1"/>
          </a:effectRef>
          <a:fontRef idx="minor"/>
        </p:style>
      </p:sp>
      <p:sp>
        <p:nvSpPr>
          <p:cNvPr id="446" name="CuadroTexto 30"/>
          <p:cNvSpPr/>
          <p:nvPr/>
        </p:nvSpPr>
        <p:spPr>
          <a:xfrm>
            <a:off x="2264040" y="1933920"/>
            <a:ext cx="24444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1" strike="noStrike" spc="-1">
                <a:solidFill>
                  <a:srgbClr val="FFFFFF"/>
                </a:solidFill>
                <a:latin typeface="Trebuchet MS"/>
              </a:rPr>
              <a:t>3</a:t>
            </a:r>
            <a:endParaRPr lang="en-US" sz="1800" b="0" strike="noStrike" spc="-1">
              <a:latin typeface="Arial"/>
            </a:endParaRPr>
          </a:p>
        </p:txBody>
      </p:sp>
      <p:sp>
        <p:nvSpPr>
          <p:cNvPr id="447" name="Flecha: curvada hacia arriba 31"/>
          <p:cNvSpPr/>
          <p:nvPr/>
        </p:nvSpPr>
        <p:spPr>
          <a:xfrm rot="16200000">
            <a:off x="4088520" y="1742400"/>
            <a:ext cx="554760" cy="285480"/>
          </a:xfrm>
          <a:prstGeom prst="curvedUpArrow">
            <a:avLst>
              <a:gd name="adj1" fmla="val 0"/>
              <a:gd name="adj2" fmla="val 50000"/>
              <a:gd name="adj3" fmla="val 28334"/>
            </a:avLst>
          </a:prstGeom>
          <a:solidFill>
            <a:srgbClr val="0F6FC6"/>
          </a:solidFill>
          <a:ln cap="rnd">
            <a:solidFill>
              <a:srgbClr val="0B5292"/>
            </a:solidFill>
            <a:round/>
          </a:ln>
        </p:spPr>
        <p:style>
          <a:lnRef idx="2">
            <a:schemeClr val="accent1">
              <a:shade val="50000"/>
            </a:schemeClr>
          </a:lnRef>
          <a:fillRef idx="1">
            <a:schemeClr val="accent1"/>
          </a:fillRef>
          <a:effectRef idx="0">
            <a:schemeClr val="accent1"/>
          </a:effectRef>
          <a:fontRef idx="minor"/>
        </p:style>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8" name="Elipse 3"/>
          <p:cNvSpPr/>
          <p:nvPr/>
        </p:nvSpPr>
        <p:spPr>
          <a:xfrm>
            <a:off x="6210360" y="3822840"/>
            <a:ext cx="609120" cy="609120"/>
          </a:xfrm>
          <a:prstGeom prst="ellipse">
            <a:avLst/>
          </a:prstGeom>
          <a:solidFill>
            <a:srgbClr val="0F6FC6"/>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Trebuchet MS"/>
              </a:rPr>
              <a:t>5</a:t>
            </a:r>
            <a:endParaRPr lang="en-US" sz="1800" b="0" strike="noStrike" spc="-1">
              <a:latin typeface="Arial"/>
            </a:endParaRPr>
          </a:p>
        </p:txBody>
      </p:sp>
      <p:sp>
        <p:nvSpPr>
          <p:cNvPr id="449" name="Elipse 4"/>
          <p:cNvSpPr/>
          <p:nvPr/>
        </p:nvSpPr>
        <p:spPr>
          <a:xfrm>
            <a:off x="3000240" y="4432320"/>
            <a:ext cx="609120" cy="609120"/>
          </a:xfrm>
          <a:prstGeom prst="ellipse">
            <a:avLst/>
          </a:prstGeom>
          <a:solidFill>
            <a:srgbClr val="0F6FC6"/>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Trebuchet MS"/>
              </a:rPr>
              <a:t>4</a:t>
            </a:r>
            <a:endParaRPr lang="en-US" sz="1800" b="0" strike="noStrike" spc="-1">
              <a:latin typeface="Arial"/>
            </a:endParaRPr>
          </a:p>
        </p:txBody>
      </p:sp>
      <p:sp>
        <p:nvSpPr>
          <p:cNvPr id="450" name="Elipse 5"/>
          <p:cNvSpPr/>
          <p:nvPr/>
        </p:nvSpPr>
        <p:spPr>
          <a:xfrm>
            <a:off x="2108520" y="1812960"/>
            <a:ext cx="609120" cy="609120"/>
          </a:xfrm>
          <a:prstGeom prst="ellipse">
            <a:avLst/>
          </a:prstGeom>
          <a:solidFill>
            <a:srgbClr val="0F6FC6"/>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Trebuchet MS"/>
              </a:rPr>
              <a:t>3</a:t>
            </a:r>
            <a:endParaRPr lang="en-US" sz="1800" b="0" strike="noStrike" spc="-1">
              <a:latin typeface="Arial"/>
            </a:endParaRPr>
          </a:p>
        </p:txBody>
      </p:sp>
      <p:sp>
        <p:nvSpPr>
          <p:cNvPr id="451" name="Elipse 6"/>
          <p:cNvSpPr/>
          <p:nvPr/>
        </p:nvSpPr>
        <p:spPr>
          <a:xfrm>
            <a:off x="4676760" y="844560"/>
            <a:ext cx="609120" cy="609120"/>
          </a:xfrm>
          <a:prstGeom prst="ellipse">
            <a:avLst/>
          </a:prstGeom>
          <a:solidFill>
            <a:srgbClr val="0F6FC6"/>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Trebuchet MS"/>
              </a:rPr>
              <a:t>2</a:t>
            </a:r>
            <a:endParaRPr lang="en-US" sz="1800" b="0" strike="noStrike" spc="-1">
              <a:latin typeface="Arial"/>
            </a:endParaRPr>
          </a:p>
        </p:txBody>
      </p:sp>
      <p:sp>
        <p:nvSpPr>
          <p:cNvPr id="452" name="Elipse 7"/>
          <p:cNvSpPr/>
          <p:nvPr/>
        </p:nvSpPr>
        <p:spPr>
          <a:xfrm>
            <a:off x="6819840" y="2117880"/>
            <a:ext cx="609120" cy="609120"/>
          </a:xfrm>
          <a:prstGeom prst="ellipse">
            <a:avLst/>
          </a:prstGeom>
          <a:solidFill>
            <a:srgbClr val="0F6FC6"/>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Trebuchet MS"/>
              </a:rPr>
              <a:t>1</a:t>
            </a:r>
            <a:endParaRPr lang="en-US" sz="1800" b="0" strike="noStrike" spc="-1">
              <a:latin typeface="Arial"/>
            </a:endParaRPr>
          </a:p>
        </p:txBody>
      </p:sp>
      <p:sp>
        <p:nvSpPr>
          <p:cNvPr id="453" name="Elipse 8"/>
          <p:cNvSpPr/>
          <p:nvPr/>
        </p:nvSpPr>
        <p:spPr>
          <a:xfrm>
            <a:off x="4676760" y="2622600"/>
            <a:ext cx="609120" cy="609120"/>
          </a:xfrm>
          <a:prstGeom prst="ellipse">
            <a:avLst/>
          </a:prstGeom>
          <a:solidFill>
            <a:srgbClr val="0F6FC6"/>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Trebuchet MS"/>
              </a:rPr>
              <a:t>0</a:t>
            </a:r>
            <a:endParaRPr lang="en-US" sz="1800" b="0" strike="noStrike" spc="-1">
              <a:latin typeface="Arial"/>
            </a:endParaRPr>
          </a:p>
        </p:txBody>
      </p:sp>
      <p:sp>
        <p:nvSpPr>
          <p:cNvPr id="454" name="Conector recto 9"/>
          <p:cNvSpPr/>
          <p:nvPr/>
        </p:nvSpPr>
        <p:spPr>
          <a:xfrm>
            <a:off x="4981320" y="1454040"/>
            <a:ext cx="360" cy="116820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455" name="Conector recto 10"/>
          <p:cNvSpPr/>
          <p:nvPr/>
        </p:nvSpPr>
        <p:spPr>
          <a:xfrm flipH="1">
            <a:off x="5286240" y="2637720"/>
            <a:ext cx="1622880" cy="28944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456" name="Conector recto 11"/>
          <p:cNvSpPr/>
          <p:nvPr/>
        </p:nvSpPr>
        <p:spPr>
          <a:xfrm>
            <a:off x="2628720" y="2333160"/>
            <a:ext cx="3581280" cy="179424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457" name="Conector recto 12"/>
          <p:cNvSpPr/>
          <p:nvPr/>
        </p:nvSpPr>
        <p:spPr>
          <a:xfrm flipV="1">
            <a:off x="3520440" y="3142800"/>
            <a:ext cx="1245600" cy="137844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458" name="Conector recto 13"/>
          <p:cNvSpPr/>
          <p:nvPr/>
        </p:nvSpPr>
        <p:spPr>
          <a:xfrm flipH="1">
            <a:off x="3609720" y="4342680"/>
            <a:ext cx="2689560" cy="39420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459" name="Conector recto 14"/>
          <p:cNvSpPr/>
          <p:nvPr/>
        </p:nvSpPr>
        <p:spPr>
          <a:xfrm flipH="1">
            <a:off x="6730560" y="2727000"/>
            <a:ext cx="393840" cy="118476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460" name="Conector recto 15"/>
          <p:cNvSpPr/>
          <p:nvPr/>
        </p:nvSpPr>
        <p:spPr>
          <a:xfrm flipH="1" flipV="1">
            <a:off x="5286240" y="1149120"/>
            <a:ext cx="1622880" cy="105768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461" name="Conector recto 16"/>
          <p:cNvSpPr/>
          <p:nvPr/>
        </p:nvSpPr>
        <p:spPr>
          <a:xfrm flipH="1">
            <a:off x="2628720" y="1149120"/>
            <a:ext cx="2048040" cy="75276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462" name="Conector recto 17"/>
          <p:cNvSpPr/>
          <p:nvPr/>
        </p:nvSpPr>
        <p:spPr>
          <a:xfrm>
            <a:off x="2413440" y="2422440"/>
            <a:ext cx="676080" cy="209880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463" name="Flecha: a la izquierda y arriba 23"/>
          <p:cNvSpPr/>
          <p:nvPr/>
        </p:nvSpPr>
        <p:spPr>
          <a:xfrm flipH="1">
            <a:off x="2381400" y="771840"/>
            <a:ext cx="1761840" cy="1418400"/>
          </a:xfrm>
          <a:prstGeom prst="leftUpArrow">
            <a:avLst>
              <a:gd name="adj1" fmla="val 32"/>
              <a:gd name="adj2" fmla="val 2680"/>
              <a:gd name="adj3" fmla="val 11759"/>
            </a:avLst>
          </a:prstGeom>
          <a:solidFill>
            <a:schemeClr val="accent4"/>
          </a:solidFill>
          <a:ln cap="rnd">
            <a:solidFill>
              <a:srgbClr val="10CF9B"/>
            </a:solidFill>
            <a:round/>
          </a:ln>
        </p:spPr>
        <p:style>
          <a:lnRef idx="2">
            <a:schemeClr val="accent1">
              <a:shade val="50000"/>
            </a:schemeClr>
          </a:lnRef>
          <a:fillRef idx="1">
            <a:schemeClr val="accent1"/>
          </a:fillRef>
          <a:effectRef idx="0">
            <a:schemeClr val="accent1"/>
          </a:effectRef>
          <a:fontRef idx="minor"/>
        </p:style>
      </p:sp>
      <p:sp>
        <p:nvSpPr>
          <p:cNvPr id="464" name="CuadroTexto 24"/>
          <p:cNvSpPr/>
          <p:nvPr/>
        </p:nvSpPr>
        <p:spPr>
          <a:xfrm>
            <a:off x="571680" y="5686560"/>
            <a:ext cx="481932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Trebuchet MS"/>
              </a:rPr>
              <a:t>Actual Path: </a:t>
            </a:r>
            <a:endParaRPr lang="en-US" sz="1800" b="0" strike="noStrike" spc="-1">
              <a:latin typeface="Arial"/>
            </a:endParaRPr>
          </a:p>
        </p:txBody>
      </p:sp>
      <p:sp>
        <p:nvSpPr>
          <p:cNvPr id="465" name="Conector recto de flecha 28"/>
          <p:cNvSpPr/>
          <p:nvPr/>
        </p:nvSpPr>
        <p:spPr>
          <a:xfrm flipV="1">
            <a:off x="2449800" y="1670400"/>
            <a:ext cx="1496880" cy="457920"/>
          </a:xfrm>
          <a:custGeom>
            <a:avLst/>
            <a:gdLst/>
            <a:ahLst/>
            <a:cxnLst/>
            <a:rect l="l" t="t" r="r" b="b"/>
            <a:pathLst>
              <a:path w="21600" h="21600">
                <a:moveTo>
                  <a:pt x="0" y="0"/>
                </a:moveTo>
                <a:lnTo>
                  <a:pt x="21600" y="21600"/>
                </a:lnTo>
              </a:path>
            </a:pathLst>
          </a:custGeom>
          <a:noFill/>
          <a:ln w="28575" cap="rnd">
            <a:solidFill>
              <a:srgbClr val="FF0000"/>
            </a:solidFill>
            <a:round/>
            <a:tailEnd type="triangle" w="med" len="med"/>
          </a:ln>
        </p:spPr>
        <p:style>
          <a:lnRef idx="1">
            <a:schemeClr val="accent1"/>
          </a:lnRef>
          <a:fillRef idx="0">
            <a:schemeClr val="accent1"/>
          </a:fillRef>
          <a:effectRef idx="0">
            <a:schemeClr val="accent1"/>
          </a:effectRef>
          <a:fontRef idx="minor"/>
        </p:style>
      </p:sp>
      <p:sp>
        <p:nvSpPr>
          <p:cNvPr id="466" name="CuadroTexto 30"/>
          <p:cNvSpPr/>
          <p:nvPr/>
        </p:nvSpPr>
        <p:spPr>
          <a:xfrm>
            <a:off x="2264040" y="1933920"/>
            <a:ext cx="24444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1" strike="noStrike" spc="-1">
                <a:solidFill>
                  <a:srgbClr val="FFFFFF"/>
                </a:solidFill>
                <a:latin typeface="Trebuchet MS"/>
              </a:rPr>
              <a:t>3</a:t>
            </a:r>
            <a:endParaRPr lang="en-US" sz="1800" b="0" strike="noStrike" spc="-1">
              <a:latin typeface="Arial"/>
            </a:endParaRPr>
          </a:p>
        </p:txBody>
      </p:sp>
      <p:sp>
        <p:nvSpPr>
          <p:cNvPr id="467" name="Flecha: curvada hacia arriba 31"/>
          <p:cNvSpPr/>
          <p:nvPr/>
        </p:nvSpPr>
        <p:spPr>
          <a:xfrm rot="16200000">
            <a:off x="4088520" y="1742400"/>
            <a:ext cx="554760" cy="285480"/>
          </a:xfrm>
          <a:prstGeom prst="curvedUpArrow">
            <a:avLst>
              <a:gd name="adj1" fmla="val 0"/>
              <a:gd name="adj2" fmla="val 50000"/>
              <a:gd name="adj3" fmla="val 28334"/>
            </a:avLst>
          </a:prstGeom>
          <a:solidFill>
            <a:srgbClr val="0F6FC6"/>
          </a:solidFill>
          <a:ln cap="rnd">
            <a:solidFill>
              <a:srgbClr val="0B5292"/>
            </a:solidFill>
            <a:round/>
          </a:ln>
        </p:spPr>
        <p:style>
          <a:lnRef idx="2">
            <a:schemeClr val="accent1">
              <a:shade val="50000"/>
            </a:schemeClr>
          </a:lnRef>
          <a:fillRef idx="1">
            <a:schemeClr val="accent1"/>
          </a:fillRef>
          <a:effectRef idx="0">
            <a:schemeClr val="accent1"/>
          </a:effectRef>
          <a:fontRef idx="minor"/>
        </p:style>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8" name="Elipse 3"/>
          <p:cNvSpPr/>
          <p:nvPr/>
        </p:nvSpPr>
        <p:spPr>
          <a:xfrm>
            <a:off x="6210360" y="3822840"/>
            <a:ext cx="609120" cy="609120"/>
          </a:xfrm>
          <a:prstGeom prst="ellipse">
            <a:avLst/>
          </a:prstGeom>
          <a:solidFill>
            <a:srgbClr val="0F6FC6"/>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Trebuchet MS"/>
              </a:rPr>
              <a:t>5</a:t>
            </a:r>
            <a:endParaRPr lang="en-US" sz="1800" b="0" strike="noStrike" spc="-1">
              <a:latin typeface="Arial"/>
            </a:endParaRPr>
          </a:p>
        </p:txBody>
      </p:sp>
      <p:sp>
        <p:nvSpPr>
          <p:cNvPr id="469" name="Elipse 4"/>
          <p:cNvSpPr/>
          <p:nvPr/>
        </p:nvSpPr>
        <p:spPr>
          <a:xfrm>
            <a:off x="3000240" y="4432320"/>
            <a:ext cx="609120" cy="609120"/>
          </a:xfrm>
          <a:prstGeom prst="ellipse">
            <a:avLst/>
          </a:prstGeom>
          <a:solidFill>
            <a:srgbClr val="0F6FC6"/>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Trebuchet MS"/>
              </a:rPr>
              <a:t>4</a:t>
            </a:r>
            <a:endParaRPr lang="en-US" sz="1800" b="0" strike="noStrike" spc="-1">
              <a:latin typeface="Arial"/>
            </a:endParaRPr>
          </a:p>
        </p:txBody>
      </p:sp>
      <p:sp>
        <p:nvSpPr>
          <p:cNvPr id="470" name="Elipse 5"/>
          <p:cNvSpPr/>
          <p:nvPr/>
        </p:nvSpPr>
        <p:spPr>
          <a:xfrm>
            <a:off x="2108520" y="1812960"/>
            <a:ext cx="609120" cy="609120"/>
          </a:xfrm>
          <a:prstGeom prst="ellipse">
            <a:avLst/>
          </a:prstGeom>
          <a:solidFill>
            <a:srgbClr val="0F6FC6"/>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Trebuchet MS"/>
              </a:rPr>
              <a:t>3</a:t>
            </a:r>
            <a:endParaRPr lang="en-US" sz="1800" b="0" strike="noStrike" spc="-1">
              <a:latin typeface="Arial"/>
            </a:endParaRPr>
          </a:p>
        </p:txBody>
      </p:sp>
      <p:sp>
        <p:nvSpPr>
          <p:cNvPr id="471" name="Elipse 6"/>
          <p:cNvSpPr/>
          <p:nvPr/>
        </p:nvSpPr>
        <p:spPr>
          <a:xfrm>
            <a:off x="4676760" y="844560"/>
            <a:ext cx="609120" cy="609120"/>
          </a:xfrm>
          <a:prstGeom prst="ellipse">
            <a:avLst/>
          </a:prstGeom>
          <a:solidFill>
            <a:srgbClr val="0F6FC6"/>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Trebuchet MS"/>
              </a:rPr>
              <a:t>2</a:t>
            </a:r>
            <a:endParaRPr lang="en-US" sz="1800" b="0" strike="noStrike" spc="-1">
              <a:latin typeface="Arial"/>
            </a:endParaRPr>
          </a:p>
        </p:txBody>
      </p:sp>
      <p:sp>
        <p:nvSpPr>
          <p:cNvPr id="472" name="Elipse 7"/>
          <p:cNvSpPr/>
          <p:nvPr/>
        </p:nvSpPr>
        <p:spPr>
          <a:xfrm>
            <a:off x="6819840" y="2117880"/>
            <a:ext cx="609120" cy="609120"/>
          </a:xfrm>
          <a:prstGeom prst="ellipse">
            <a:avLst/>
          </a:prstGeom>
          <a:solidFill>
            <a:srgbClr val="0F6FC6"/>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Trebuchet MS"/>
              </a:rPr>
              <a:t>1</a:t>
            </a:r>
            <a:endParaRPr lang="en-US" sz="1800" b="0" strike="noStrike" spc="-1">
              <a:latin typeface="Arial"/>
            </a:endParaRPr>
          </a:p>
        </p:txBody>
      </p:sp>
      <p:sp>
        <p:nvSpPr>
          <p:cNvPr id="473" name="Elipse 8"/>
          <p:cNvSpPr/>
          <p:nvPr/>
        </p:nvSpPr>
        <p:spPr>
          <a:xfrm>
            <a:off x="4676760" y="2622600"/>
            <a:ext cx="609120" cy="609120"/>
          </a:xfrm>
          <a:prstGeom prst="ellipse">
            <a:avLst/>
          </a:prstGeom>
          <a:solidFill>
            <a:srgbClr val="0F6FC6"/>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Trebuchet MS"/>
              </a:rPr>
              <a:t>0</a:t>
            </a:r>
            <a:endParaRPr lang="en-US" sz="1800" b="0" strike="noStrike" spc="-1">
              <a:latin typeface="Arial"/>
            </a:endParaRPr>
          </a:p>
        </p:txBody>
      </p:sp>
      <p:sp>
        <p:nvSpPr>
          <p:cNvPr id="474" name="Conector recto 9"/>
          <p:cNvSpPr/>
          <p:nvPr/>
        </p:nvSpPr>
        <p:spPr>
          <a:xfrm>
            <a:off x="4981320" y="1454040"/>
            <a:ext cx="360" cy="116820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475" name="Conector recto 10"/>
          <p:cNvSpPr/>
          <p:nvPr/>
        </p:nvSpPr>
        <p:spPr>
          <a:xfrm flipH="1">
            <a:off x="5286240" y="2637720"/>
            <a:ext cx="1622880" cy="28944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476" name="Conector recto 11"/>
          <p:cNvSpPr/>
          <p:nvPr/>
        </p:nvSpPr>
        <p:spPr>
          <a:xfrm>
            <a:off x="2628720" y="2333160"/>
            <a:ext cx="3581280" cy="179424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477" name="Conector recto 12"/>
          <p:cNvSpPr/>
          <p:nvPr/>
        </p:nvSpPr>
        <p:spPr>
          <a:xfrm flipV="1">
            <a:off x="3520440" y="3142800"/>
            <a:ext cx="1245600" cy="137844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478" name="Conector recto 13"/>
          <p:cNvSpPr/>
          <p:nvPr/>
        </p:nvSpPr>
        <p:spPr>
          <a:xfrm flipH="1">
            <a:off x="3609720" y="4342680"/>
            <a:ext cx="2689560" cy="39420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479" name="Conector recto 14"/>
          <p:cNvSpPr/>
          <p:nvPr/>
        </p:nvSpPr>
        <p:spPr>
          <a:xfrm flipH="1">
            <a:off x="6730560" y="2727000"/>
            <a:ext cx="393840" cy="118476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480" name="Conector recto 15"/>
          <p:cNvSpPr/>
          <p:nvPr/>
        </p:nvSpPr>
        <p:spPr>
          <a:xfrm flipH="1" flipV="1">
            <a:off x="5286240" y="1149120"/>
            <a:ext cx="1622880" cy="105768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481" name="Conector recto 16"/>
          <p:cNvSpPr/>
          <p:nvPr/>
        </p:nvSpPr>
        <p:spPr>
          <a:xfrm flipH="1">
            <a:off x="2628720" y="1149120"/>
            <a:ext cx="2048040" cy="75276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482" name="Conector recto 17"/>
          <p:cNvSpPr/>
          <p:nvPr/>
        </p:nvSpPr>
        <p:spPr>
          <a:xfrm>
            <a:off x="2413440" y="2422440"/>
            <a:ext cx="676080" cy="209880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483" name="Flecha: a la izquierda y arriba 23"/>
          <p:cNvSpPr/>
          <p:nvPr/>
        </p:nvSpPr>
        <p:spPr>
          <a:xfrm flipH="1">
            <a:off x="2381400" y="771840"/>
            <a:ext cx="1761840" cy="1418400"/>
          </a:xfrm>
          <a:prstGeom prst="leftUpArrow">
            <a:avLst>
              <a:gd name="adj1" fmla="val 32"/>
              <a:gd name="adj2" fmla="val 2680"/>
              <a:gd name="adj3" fmla="val 11759"/>
            </a:avLst>
          </a:prstGeom>
          <a:solidFill>
            <a:schemeClr val="accent4"/>
          </a:solidFill>
          <a:ln cap="rnd">
            <a:solidFill>
              <a:srgbClr val="10CF9B"/>
            </a:solidFill>
            <a:round/>
          </a:ln>
        </p:spPr>
        <p:style>
          <a:lnRef idx="2">
            <a:schemeClr val="accent1">
              <a:shade val="50000"/>
            </a:schemeClr>
          </a:lnRef>
          <a:fillRef idx="1">
            <a:schemeClr val="accent1"/>
          </a:fillRef>
          <a:effectRef idx="0">
            <a:schemeClr val="accent1"/>
          </a:effectRef>
          <a:fontRef idx="minor"/>
        </p:style>
      </p:sp>
      <p:sp>
        <p:nvSpPr>
          <p:cNvPr id="484" name="CuadroTexto 24"/>
          <p:cNvSpPr/>
          <p:nvPr/>
        </p:nvSpPr>
        <p:spPr>
          <a:xfrm>
            <a:off x="571680" y="5686560"/>
            <a:ext cx="481932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Trebuchet MS"/>
              </a:rPr>
              <a:t>Actual Path: </a:t>
            </a:r>
            <a:endParaRPr lang="en-US" sz="1800" b="0" strike="noStrike" spc="-1">
              <a:latin typeface="Arial"/>
            </a:endParaRPr>
          </a:p>
        </p:txBody>
      </p:sp>
      <p:sp>
        <p:nvSpPr>
          <p:cNvPr id="485" name="Conector recto de flecha 28"/>
          <p:cNvSpPr/>
          <p:nvPr/>
        </p:nvSpPr>
        <p:spPr>
          <a:xfrm flipV="1">
            <a:off x="2449800" y="1452960"/>
            <a:ext cx="1464840" cy="674280"/>
          </a:xfrm>
          <a:custGeom>
            <a:avLst/>
            <a:gdLst/>
            <a:ahLst/>
            <a:cxnLst/>
            <a:rect l="l" t="t" r="r" b="b"/>
            <a:pathLst>
              <a:path w="21600" h="21600">
                <a:moveTo>
                  <a:pt x="0" y="0"/>
                </a:moveTo>
                <a:lnTo>
                  <a:pt x="21600" y="21600"/>
                </a:lnTo>
              </a:path>
            </a:pathLst>
          </a:custGeom>
          <a:noFill/>
          <a:ln w="28575" cap="rnd">
            <a:solidFill>
              <a:srgbClr val="FF0000"/>
            </a:solidFill>
            <a:round/>
            <a:tailEnd type="triangle" w="med" len="med"/>
          </a:ln>
        </p:spPr>
        <p:style>
          <a:lnRef idx="1">
            <a:schemeClr val="accent1"/>
          </a:lnRef>
          <a:fillRef idx="0">
            <a:schemeClr val="accent1"/>
          </a:fillRef>
          <a:effectRef idx="0">
            <a:schemeClr val="accent1"/>
          </a:effectRef>
          <a:fontRef idx="minor"/>
        </p:style>
      </p:sp>
      <p:sp>
        <p:nvSpPr>
          <p:cNvPr id="486" name="CuadroTexto 30"/>
          <p:cNvSpPr/>
          <p:nvPr/>
        </p:nvSpPr>
        <p:spPr>
          <a:xfrm>
            <a:off x="2264040" y="1933920"/>
            <a:ext cx="24444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1" strike="noStrike" spc="-1">
                <a:solidFill>
                  <a:srgbClr val="FFFFFF"/>
                </a:solidFill>
                <a:latin typeface="Trebuchet MS"/>
              </a:rPr>
              <a:t>3</a:t>
            </a:r>
            <a:endParaRPr lang="en-US" sz="1800" b="0" strike="noStrike" spc="-1">
              <a:latin typeface="Arial"/>
            </a:endParaRPr>
          </a:p>
        </p:txBody>
      </p:sp>
      <p:sp>
        <p:nvSpPr>
          <p:cNvPr id="487" name="Flecha: curvada hacia arriba 31"/>
          <p:cNvSpPr/>
          <p:nvPr/>
        </p:nvSpPr>
        <p:spPr>
          <a:xfrm rot="16200000">
            <a:off x="4088520" y="1742400"/>
            <a:ext cx="554760" cy="285480"/>
          </a:xfrm>
          <a:prstGeom prst="curvedUpArrow">
            <a:avLst>
              <a:gd name="adj1" fmla="val 0"/>
              <a:gd name="adj2" fmla="val 50000"/>
              <a:gd name="adj3" fmla="val 28334"/>
            </a:avLst>
          </a:prstGeom>
          <a:solidFill>
            <a:srgbClr val="0F6FC6"/>
          </a:solidFill>
          <a:ln cap="rnd">
            <a:solidFill>
              <a:srgbClr val="0B5292"/>
            </a:solidFill>
            <a:round/>
          </a:ln>
        </p:spPr>
        <p:style>
          <a:lnRef idx="2">
            <a:schemeClr val="accent1">
              <a:shade val="50000"/>
            </a:schemeClr>
          </a:lnRef>
          <a:fillRef idx="1">
            <a:schemeClr val="accent1"/>
          </a:fillRef>
          <a:effectRef idx="0">
            <a:schemeClr val="accent1"/>
          </a:effectRef>
          <a:fontRef idx="minor"/>
        </p:style>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8" name="Elipse 3"/>
          <p:cNvSpPr/>
          <p:nvPr/>
        </p:nvSpPr>
        <p:spPr>
          <a:xfrm>
            <a:off x="6210360" y="3822840"/>
            <a:ext cx="609120" cy="609120"/>
          </a:xfrm>
          <a:prstGeom prst="ellipse">
            <a:avLst/>
          </a:prstGeom>
          <a:solidFill>
            <a:srgbClr val="0F6FC6"/>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Trebuchet MS"/>
              </a:rPr>
              <a:t>5</a:t>
            </a:r>
            <a:endParaRPr lang="en-US" sz="1800" b="0" strike="noStrike" spc="-1">
              <a:latin typeface="Arial"/>
            </a:endParaRPr>
          </a:p>
        </p:txBody>
      </p:sp>
      <p:sp>
        <p:nvSpPr>
          <p:cNvPr id="489" name="Elipse 4"/>
          <p:cNvSpPr/>
          <p:nvPr/>
        </p:nvSpPr>
        <p:spPr>
          <a:xfrm>
            <a:off x="3000240" y="4432320"/>
            <a:ext cx="609120" cy="609120"/>
          </a:xfrm>
          <a:prstGeom prst="ellipse">
            <a:avLst/>
          </a:prstGeom>
          <a:solidFill>
            <a:srgbClr val="0F6FC6"/>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Trebuchet MS"/>
              </a:rPr>
              <a:t>4</a:t>
            </a:r>
            <a:endParaRPr lang="en-US" sz="1800" b="0" strike="noStrike" spc="-1">
              <a:latin typeface="Arial"/>
            </a:endParaRPr>
          </a:p>
        </p:txBody>
      </p:sp>
      <p:sp>
        <p:nvSpPr>
          <p:cNvPr id="490" name="Elipse 5"/>
          <p:cNvSpPr/>
          <p:nvPr/>
        </p:nvSpPr>
        <p:spPr>
          <a:xfrm>
            <a:off x="2108520" y="1812960"/>
            <a:ext cx="609120" cy="609120"/>
          </a:xfrm>
          <a:prstGeom prst="ellipse">
            <a:avLst/>
          </a:prstGeom>
          <a:solidFill>
            <a:srgbClr val="92D050"/>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Trebuchet MS"/>
              </a:rPr>
              <a:t>3</a:t>
            </a:r>
            <a:endParaRPr lang="en-US" sz="1800" b="0" strike="noStrike" spc="-1">
              <a:latin typeface="Arial"/>
            </a:endParaRPr>
          </a:p>
        </p:txBody>
      </p:sp>
      <p:sp>
        <p:nvSpPr>
          <p:cNvPr id="491" name="Elipse 6"/>
          <p:cNvSpPr/>
          <p:nvPr/>
        </p:nvSpPr>
        <p:spPr>
          <a:xfrm>
            <a:off x="4676760" y="844560"/>
            <a:ext cx="609120" cy="609120"/>
          </a:xfrm>
          <a:prstGeom prst="ellipse">
            <a:avLst/>
          </a:prstGeom>
          <a:solidFill>
            <a:srgbClr val="0F6FC6"/>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Trebuchet MS"/>
              </a:rPr>
              <a:t>2</a:t>
            </a:r>
            <a:endParaRPr lang="en-US" sz="1800" b="0" strike="noStrike" spc="-1">
              <a:latin typeface="Arial"/>
            </a:endParaRPr>
          </a:p>
        </p:txBody>
      </p:sp>
      <p:sp>
        <p:nvSpPr>
          <p:cNvPr id="492" name="Elipse 7"/>
          <p:cNvSpPr/>
          <p:nvPr/>
        </p:nvSpPr>
        <p:spPr>
          <a:xfrm>
            <a:off x="6819840" y="2117880"/>
            <a:ext cx="609120" cy="609120"/>
          </a:xfrm>
          <a:prstGeom prst="ellipse">
            <a:avLst/>
          </a:prstGeom>
          <a:solidFill>
            <a:srgbClr val="0F6FC6"/>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Trebuchet MS"/>
              </a:rPr>
              <a:t>1</a:t>
            </a:r>
            <a:endParaRPr lang="en-US" sz="1800" b="0" strike="noStrike" spc="-1">
              <a:latin typeface="Arial"/>
            </a:endParaRPr>
          </a:p>
        </p:txBody>
      </p:sp>
      <p:sp>
        <p:nvSpPr>
          <p:cNvPr id="493" name="Elipse 8"/>
          <p:cNvSpPr/>
          <p:nvPr/>
        </p:nvSpPr>
        <p:spPr>
          <a:xfrm>
            <a:off x="4676760" y="2622600"/>
            <a:ext cx="609120" cy="609120"/>
          </a:xfrm>
          <a:prstGeom prst="ellipse">
            <a:avLst/>
          </a:prstGeom>
          <a:solidFill>
            <a:srgbClr val="0F6FC6"/>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Trebuchet MS"/>
              </a:rPr>
              <a:t>0</a:t>
            </a:r>
            <a:endParaRPr lang="en-US" sz="1800" b="0" strike="noStrike" spc="-1">
              <a:latin typeface="Arial"/>
            </a:endParaRPr>
          </a:p>
        </p:txBody>
      </p:sp>
      <p:sp>
        <p:nvSpPr>
          <p:cNvPr id="494" name="Conector recto 9"/>
          <p:cNvSpPr/>
          <p:nvPr/>
        </p:nvSpPr>
        <p:spPr>
          <a:xfrm>
            <a:off x="4981320" y="1454040"/>
            <a:ext cx="360" cy="116820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495" name="Conector recto 10"/>
          <p:cNvSpPr/>
          <p:nvPr/>
        </p:nvSpPr>
        <p:spPr>
          <a:xfrm flipH="1">
            <a:off x="5286240" y="2637720"/>
            <a:ext cx="1622880" cy="28944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496" name="Conector recto 11"/>
          <p:cNvSpPr/>
          <p:nvPr/>
        </p:nvSpPr>
        <p:spPr>
          <a:xfrm>
            <a:off x="2628720" y="2333160"/>
            <a:ext cx="3581280" cy="179424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497" name="Conector recto 12"/>
          <p:cNvSpPr/>
          <p:nvPr/>
        </p:nvSpPr>
        <p:spPr>
          <a:xfrm flipV="1">
            <a:off x="3520440" y="3142800"/>
            <a:ext cx="1245600" cy="137844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498" name="Conector recto 13"/>
          <p:cNvSpPr/>
          <p:nvPr/>
        </p:nvSpPr>
        <p:spPr>
          <a:xfrm flipH="1">
            <a:off x="3609720" y="4342680"/>
            <a:ext cx="2689560" cy="39420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499" name="Conector recto 14"/>
          <p:cNvSpPr/>
          <p:nvPr/>
        </p:nvSpPr>
        <p:spPr>
          <a:xfrm flipH="1">
            <a:off x="6730560" y="2727000"/>
            <a:ext cx="393840" cy="118476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500" name="Conector recto 15"/>
          <p:cNvSpPr/>
          <p:nvPr/>
        </p:nvSpPr>
        <p:spPr>
          <a:xfrm flipH="1" flipV="1">
            <a:off x="5286240" y="1149120"/>
            <a:ext cx="1622880" cy="105768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501" name="Conector recto 16"/>
          <p:cNvSpPr/>
          <p:nvPr/>
        </p:nvSpPr>
        <p:spPr>
          <a:xfrm flipH="1">
            <a:off x="2628720" y="1149120"/>
            <a:ext cx="2048040" cy="75276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502" name="Conector recto 17"/>
          <p:cNvSpPr/>
          <p:nvPr/>
        </p:nvSpPr>
        <p:spPr>
          <a:xfrm>
            <a:off x="2413440" y="2422440"/>
            <a:ext cx="676080" cy="209880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503" name="Flecha: a la izquierda y arriba 23"/>
          <p:cNvSpPr/>
          <p:nvPr/>
        </p:nvSpPr>
        <p:spPr>
          <a:xfrm flipH="1">
            <a:off x="2381400" y="771840"/>
            <a:ext cx="1761840" cy="1418400"/>
          </a:xfrm>
          <a:prstGeom prst="leftUpArrow">
            <a:avLst>
              <a:gd name="adj1" fmla="val 32"/>
              <a:gd name="adj2" fmla="val 2680"/>
              <a:gd name="adj3" fmla="val 11759"/>
            </a:avLst>
          </a:prstGeom>
          <a:solidFill>
            <a:schemeClr val="accent4"/>
          </a:solidFill>
          <a:ln cap="rnd">
            <a:solidFill>
              <a:srgbClr val="10CF9B"/>
            </a:solidFill>
            <a:round/>
          </a:ln>
        </p:spPr>
        <p:style>
          <a:lnRef idx="2">
            <a:schemeClr val="accent1">
              <a:shade val="50000"/>
            </a:schemeClr>
          </a:lnRef>
          <a:fillRef idx="1">
            <a:schemeClr val="accent1"/>
          </a:fillRef>
          <a:effectRef idx="0">
            <a:schemeClr val="accent1"/>
          </a:effectRef>
          <a:fontRef idx="minor"/>
        </p:style>
      </p:sp>
      <p:sp>
        <p:nvSpPr>
          <p:cNvPr id="504" name="CuadroTexto 24"/>
          <p:cNvSpPr/>
          <p:nvPr/>
        </p:nvSpPr>
        <p:spPr>
          <a:xfrm>
            <a:off x="571680" y="5686560"/>
            <a:ext cx="481932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Trebuchet MS"/>
              </a:rPr>
              <a:t>Actual Path: 3 </a:t>
            </a:r>
            <a:endParaRPr lang="en-US" sz="1800" b="0" strike="noStrike" spc="-1">
              <a:latin typeface="Arial"/>
            </a:endParaRPr>
          </a:p>
        </p:txBody>
      </p:sp>
      <p:sp>
        <p:nvSpPr>
          <p:cNvPr id="505" name="Conector recto de flecha 28"/>
          <p:cNvSpPr/>
          <p:nvPr/>
        </p:nvSpPr>
        <p:spPr>
          <a:xfrm flipV="1">
            <a:off x="2449800" y="1452960"/>
            <a:ext cx="1464840" cy="674280"/>
          </a:xfrm>
          <a:custGeom>
            <a:avLst/>
            <a:gdLst/>
            <a:ahLst/>
            <a:cxnLst/>
            <a:rect l="l" t="t" r="r" b="b"/>
            <a:pathLst>
              <a:path w="21600" h="21600">
                <a:moveTo>
                  <a:pt x="0" y="0"/>
                </a:moveTo>
                <a:lnTo>
                  <a:pt x="21600" y="21600"/>
                </a:lnTo>
              </a:path>
            </a:pathLst>
          </a:custGeom>
          <a:noFill/>
          <a:ln w="28575" cap="rnd">
            <a:solidFill>
              <a:srgbClr val="FF0000"/>
            </a:solidFill>
            <a:round/>
            <a:tailEnd type="triangle" w="med" len="med"/>
          </a:ln>
        </p:spPr>
        <p:style>
          <a:lnRef idx="1">
            <a:schemeClr val="accent1"/>
          </a:lnRef>
          <a:fillRef idx="0">
            <a:schemeClr val="accent1"/>
          </a:fillRef>
          <a:effectRef idx="0">
            <a:schemeClr val="accent1"/>
          </a:effectRef>
          <a:fontRef idx="minor"/>
        </p:style>
      </p:sp>
      <p:sp>
        <p:nvSpPr>
          <p:cNvPr id="506" name="CuadroTexto 30"/>
          <p:cNvSpPr/>
          <p:nvPr/>
        </p:nvSpPr>
        <p:spPr>
          <a:xfrm>
            <a:off x="2264040" y="1933920"/>
            <a:ext cx="24444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1" strike="noStrike" spc="-1">
                <a:solidFill>
                  <a:srgbClr val="FFFFFF"/>
                </a:solidFill>
                <a:latin typeface="Trebuchet MS"/>
              </a:rPr>
              <a:t>3</a:t>
            </a:r>
            <a:endParaRPr lang="en-US" sz="1800" b="0" strike="noStrike" spc="-1">
              <a:latin typeface="Arial"/>
            </a:endParaRPr>
          </a:p>
        </p:txBody>
      </p:sp>
      <p:sp>
        <p:nvSpPr>
          <p:cNvPr id="507" name="Flecha: curvada hacia arriba 31"/>
          <p:cNvSpPr/>
          <p:nvPr/>
        </p:nvSpPr>
        <p:spPr>
          <a:xfrm rot="16200000">
            <a:off x="4088520" y="1742400"/>
            <a:ext cx="554760" cy="285480"/>
          </a:xfrm>
          <a:prstGeom prst="curvedUpArrow">
            <a:avLst>
              <a:gd name="adj1" fmla="val 0"/>
              <a:gd name="adj2" fmla="val 50000"/>
              <a:gd name="adj3" fmla="val 28334"/>
            </a:avLst>
          </a:prstGeom>
          <a:solidFill>
            <a:srgbClr val="0F6FC6"/>
          </a:solidFill>
          <a:ln cap="rnd">
            <a:solidFill>
              <a:srgbClr val="0B5292"/>
            </a:solidFill>
            <a:round/>
          </a:ln>
        </p:spPr>
        <p:style>
          <a:lnRef idx="2">
            <a:schemeClr val="accent1">
              <a:shade val="50000"/>
            </a:schemeClr>
          </a:lnRef>
          <a:fillRef idx="1">
            <a:schemeClr val="accent1"/>
          </a:fillRef>
          <a:effectRef idx="0">
            <a:schemeClr val="accent1"/>
          </a:effectRef>
          <a:fontRef idx="minor"/>
        </p:style>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8" name="Elipse 3"/>
          <p:cNvSpPr/>
          <p:nvPr/>
        </p:nvSpPr>
        <p:spPr>
          <a:xfrm>
            <a:off x="6210360" y="3822840"/>
            <a:ext cx="609120" cy="609120"/>
          </a:xfrm>
          <a:prstGeom prst="ellipse">
            <a:avLst/>
          </a:prstGeom>
          <a:solidFill>
            <a:srgbClr val="0F6FC6"/>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Trebuchet MS"/>
              </a:rPr>
              <a:t>5</a:t>
            </a:r>
            <a:endParaRPr lang="en-US" sz="1800" b="0" strike="noStrike" spc="-1">
              <a:latin typeface="Arial"/>
            </a:endParaRPr>
          </a:p>
        </p:txBody>
      </p:sp>
      <p:sp>
        <p:nvSpPr>
          <p:cNvPr id="509" name="Elipse 4"/>
          <p:cNvSpPr/>
          <p:nvPr/>
        </p:nvSpPr>
        <p:spPr>
          <a:xfrm>
            <a:off x="3000240" y="4432320"/>
            <a:ext cx="609120" cy="609120"/>
          </a:xfrm>
          <a:prstGeom prst="ellipse">
            <a:avLst/>
          </a:prstGeom>
          <a:solidFill>
            <a:srgbClr val="0F6FC6"/>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Trebuchet MS"/>
              </a:rPr>
              <a:t>4</a:t>
            </a:r>
            <a:endParaRPr lang="en-US" sz="1800" b="0" strike="noStrike" spc="-1">
              <a:latin typeface="Arial"/>
            </a:endParaRPr>
          </a:p>
        </p:txBody>
      </p:sp>
      <p:sp>
        <p:nvSpPr>
          <p:cNvPr id="510" name="Elipse 5"/>
          <p:cNvSpPr/>
          <p:nvPr/>
        </p:nvSpPr>
        <p:spPr>
          <a:xfrm>
            <a:off x="2108520" y="1812960"/>
            <a:ext cx="609120" cy="609120"/>
          </a:xfrm>
          <a:prstGeom prst="ellipse">
            <a:avLst/>
          </a:prstGeom>
          <a:solidFill>
            <a:srgbClr val="92D050"/>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Trebuchet MS"/>
              </a:rPr>
              <a:t>3</a:t>
            </a:r>
            <a:endParaRPr lang="en-US" sz="1800" b="0" strike="noStrike" spc="-1">
              <a:latin typeface="Arial"/>
            </a:endParaRPr>
          </a:p>
        </p:txBody>
      </p:sp>
      <p:sp>
        <p:nvSpPr>
          <p:cNvPr id="511" name="Elipse 6"/>
          <p:cNvSpPr/>
          <p:nvPr/>
        </p:nvSpPr>
        <p:spPr>
          <a:xfrm>
            <a:off x="4695840" y="844560"/>
            <a:ext cx="609120" cy="609120"/>
          </a:xfrm>
          <a:prstGeom prst="ellipse">
            <a:avLst/>
          </a:prstGeom>
          <a:solidFill>
            <a:srgbClr val="0F6FC6"/>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Trebuchet MS"/>
              </a:rPr>
              <a:t>2</a:t>
            </a:r>
            <a:endParaRPr lang="en-US" sz="1800" b="0" strike="noStrike" spc="-1">
              <a:latin typeface="Arial"/>
            </a:endParaRPr>
          </a:p>
        </p:txBody>
      </p:sp>
      <p:sp>
        <p:nvSpPr>
          <p:cNvPr id="512" name="Elipse 7"/>
          <p:cNvSpPr/>
          <p:nvPr/>
        </p:nvSpPr>
        <p:spPr>
          <a:xfrm>
            <a:off x="6819840" y="2117880"/>
            <a:ext cx="609120" cy="609120"/>
          </a:xfrm>
          <a:prstGeom prst="ellipse">
            <a:avLst/>
          </a:prstGeom>
          <a:solidFill>
            <a:srgbClr val="0F6FC6"/>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Trebuchet MS"/>
              </a:rPr>
              <a:t>1</a:t>
            </a:r>
            <a:endParaRPr lang="en-US" sz="1800" b="0" strike="noStrike" spc="-1">
              <a:latin typeface="Arial"/>
            </a:endParaRPr>
          </a:p>
        </p:txBody>
      </p:sp>
      <p:sp>
        <p:nvSpPr>
          <p:cNvPr id="513" name="Elipse 8"/>
          <p:cNvSpPr/>
          <p:nvPr/>
        </p:nvSpPr>
        <p:spPr>
          <a:xfrm>
            <a:off x="4676760" y="2622600"/>
            <a:ext cx="609120" cy="609120"/>
          </a:xfrm>
          <a:prstGeom prst="ellipse">
            <a:avLst/>
          </a:prstGeom>
          <a:solidFill>
            <a:srgbClr val="0F6FC6"/>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Trebuchet MS"/>
              </a:rPr>
              <a:t>0</a:t>
            </a:r>
            <a:endParaRPr lang="en-US" sz="1800" b="0" strike="noStrike" spc="-1">
              <a:latin typeface="Arial"/>
            </a:endParaRPr>
          </a:p>
        </p:txBody>
      </p:sp>
      <p:sp>
        <p:nvSpPr>
          <p:cNvPr id="514" name="Conector recto 9"/>
          <p:cNvSpPr/>
          <p:nvPr/>
        </p:nvSpPr>
        <p:spPr>
          <a:xfrm flipH="1">
            <a:off x="4981320" y="1454040"/>
            <a:ext cx="19080" cy="116820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515" name="Conector recto 10"/>
          <p:cNvSpPr/>
          <p:nvPr/>
        </p:nvSpPr>
        <p:spPr>
          <a:xfrm flipH="1">
            <a:off x="5286240" y="2637720"/>
            <a:ext cx="1622880" cy="28944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516" name="Conector recto 11"/>
          <p:cNvSpPr/>
          <p:nvPr/>
        </p:nvSpPr>
        <p:spPr>
          <a:xfrm>
            <a:off x="2628720" y="2333160"/>
            <a:ext cx="3581280" cy="179424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517" name="Conector recto 12"/>
          <p:cNvSpPr/>
          <p:nvPr/>
        </p:nvSpPr>
        <p:spPr>
          <a:xfrm flipV="1">
            <a:off x="3520440" y="3142800"/>
            <a:ext cx="1245600" cy="137844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518" name="Conector recto 13"/>
          <p:cNvSpPr/>
          <p:nvPr/>
        </p:nvSpPr>
        <p:spPr>
          <a:xfrm flipH="1">
            <a:off x="3609720" y="4342680"/>
            <a:ext cx="2689560" cy="39420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519" name="Conector recto 14"/>
          <p:cNvSpPr/>
          <p:nvPr/>
        </p:nvSpPr>
        <p:spPr>
          <a:xfrm flipH="1">
            <a:off x="6730560" y="2727000"/>
            <a:ext cx="393840" cy="118476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520" name="Conector recto 15"/>
          <p:cNvSpPr/>
          <p:nvPr/>
        </p:nvSpPr>
        <p:spPr>
          <a:xfrm flipH="1" flipV="1">
            <a:off x="5305320" y="1149120"/>
            <a:ext cx="1603800" cy="105768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521" name="Conector recto 16"/>
          <p:cNvSpPr/>
          <p:nvPr/>
        </p:nvSpPr>
        <p:spPr>
          <a:xfrm flipH="1">
            <a:off x="2628720" y="1149120"/>
            <a:ext cx="2066760" cy="75276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522" name="Conector recto 17"/>
          <p:cNvSpPr/>
          <p:nvPr/>
        </p:nvSpPr>
        <p:spPr>
          <a:xfrm>
            <a:off x="2413440" y="2422440"/>
            <a:ext cx="676080" cy="209880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523" name="Flecha: a la izquierda y arriba 23"/>
          <p:cNvSpPr/>
          <p:nvPr/>
        </p:nvSpPr>
        <p:spPr>
          <a:xfrm flipH="1">
            <a:off x="4962600" y="162360"/>
            <a:ext cx="1761840" cy="1057320"/>
          </a:xfrm>
          <a:prstGeom prst="leftUpArrow">
            <a:avLst>
              <a:gd name="adj1" fmla="val 32"/>
              <a:gd name="adj2" fmla="val 2680"/>
              <a:gd name="adj3" fmla="val 11759"/>
            </a:avLst>
          </a:prstGeom>
          <a:solidFill>
            <a:schemeClr val="accent4"/>
          </a:solidFill>
          <a:ln cap="rnd">
            <a:solidFill>
              <a:srgbClr val="10CF9B"/>
            </a:solidFill>
            <a:round/>
          </a:ln>
        </p:spPr>
        <p:style>
          <a:lnRef idx="2">
            <a:schemeClr val="accent1">
              <a:shade val="50000"/>
            </a:schemeClr>
          </a:lnRef>
          <a:fillRef idx="1">
            <a:schemeClr val="accent1"/>
          </a:fillRef>
          <a:effectRef idx="0">
            <a:schemeClr val="accent1"/>
          </a:effectRef>
          <a:fontRef idx="minor"/>
        </p:style>
      </p:sp>
      <p:sp>
        <p:nvSpPr>
          <p:cNvPr id="524" name="CuadroTexto 24"/>
          <p:cNvSpPr/>
          <p:nvPr/>
        </p:nvSpPr>
        <p:spPr>
          <a:xfrm>
            <a:off x="571680" y="5686560"/>
            <a:ext cx="481932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Trebuchet MS"/>
              </a:rPr>
              <a:t>Actual Path: 3 </a:t>
            </a:r>
            <a:endParaRPr lang="en-US" sz="1800" b="0" strike="noStrike" spc="-1">
              <a:latin typeface="Arial"/>
            </a:endParaRPr>
          </a:p>
        </p:txBody>
      </p:sp>
      <p:sp>
        <p:nvSpPr>
          <p:cNvPr id="525" name="Conector recto de flecha 28"/>
          <p:cNvSpPr/>
          <p:nvPr/>
        </p:nvSpPr>
        <p:spPr>
          <a:xfrm>
            <a:off x="5031000" y="1158120"/>
            <a:ext cx="1268280" cy="360"/>
          </a:xfrm>
          <a:custGeom>
            <a:avLst/>
            <a:gdLst/>
            <a:ahLst/>
            <a:cxnLst/>
            <a:rect l="l" t="t" r="r" b="b"/>
            <a:pathLst>
              <a:path w="21600" h="21600">
                <a:moveTo>
                  <a:pt x="0" y="0"/>
                </a:moveTo>
                <a:lnTo>
                  <a:pt x="21600" y="21600"/>
                </a:lnTo>
              </a:path>
            </a:pathLst>
          </a:custGeom>
          <a:noFill/>
          <a:ln w="28575" cap="rnd">
            <a:solidFill>
              <a:srgbClr val="FF0000"/>
            </a:solidFill>
            <a:round/>
            <a:tailEnd type="triangle" w="med" len="med"/>
          </a:ln>
        </p:spPr>
        <p:style>
          <a:lnRef idx="1">
            <a:schemeClr val="accent1"/>
          </a:lnRef>
          <a:fillRef idx="0">
            <a:schemeClr val="accent1"/>
          </a:fillRef>
          <a:effectRef idx="0">
            <a:schemeClr val="accent1"/>
          </a:effectRef>
          <a:fontRef idx="minor"/>
        </p:style>
      </p:sp>
      <p:sp>
        <p:nvSpPr>
          <p:cNvPr id="526" name="CuadroTexto 30"/>
          <p:cNvSpPr/>
          <p:nvPr/>
        </p:nvSpPr>
        <p:spPr>
          <a:xfrm>
            <a:off x="4845240" y="963360"/>
            <a:ext cx="24444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1" strike="noStrike" spc="-1">
                <a:solidFill>
                  <a:srgbClr val="FFFFFF"/>
                </a:solidFill>
                <a:latin typeface="Trebuchet MS"/>
              </a:rPr>
              <a:t>2</a:t>
            </a:r>
            <a:endParaRPr lang="en-US" sz="1800" b="0" strike="noStrike" spc="-1">
              <a:latin typeface="Arial"/>
            </a:endParaRPr>
          </a:p>
        </p:txBody>
      </p:sp>
      <p:sp>
        <p:nvSpPr>
          <p:cNvPr id="527" name="Flecha: curvada hacia arriba 31"/>
          <p:cNvSpPr/>
          <p:nvPr/>
        </p:nvSpPr>
        <p:spPr>
          <a:xfrm rot="16200000">
            <a:off x="6673320" y="775440"/>
            <a:ext cx="547560" cy="285480"/>
          </a:xfrm>
          <a:prstGeom prst="curvedUpArrow">
            <a:avLst>
              <a:gd name="adj1" fmla="val 0"/>
              <a:gd name="adj2" fmla="val 50000"/>
              <a:gd name="adj3" fmla="val 28334"/>
            </a:avLst>
          </a:prstGeom>
          <a:solidFill>
            <a:srgbClr val="0F6FC6"/>
          </a:solidFill>
          <a:ln cap="rnd">
            <a:solidFill>
              <a:srgbClr val="0B5292"/>
            </a:solidFill>
            <a:round/>
          </a:ln>
        </p:spPr>
        <p:style>
          <a:lnRef idx="2">
            <a:schemeClr val="accent1">
              <a:shade val="50000"/>
            </a:schemeClr>
          </a:lnRef>
          <a:fillRef idx="1">
            <a:schemeClr val="accent1"/>
          </a:fillRef>
          <a:effectRef idx="0">
            <a:schemeClr val="accent1"/>
          </a:effectRef>
          <a:fontRef idx="minor"/>
        </p:style>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8" name="Elipse 3"/>
          <p:cNvSpPr/>
          <p:nvPr/>
        </p:nvSpPr>
        <p:spPr>
          <a:xfrm>
            <a:off x="6210360" y="3822840"/>
            <a:ext cx="609120" cy="609120"/>
          </a:xfrm>
          <a:prstGeom prst="ellipse">
            <a:avLst/>
          </a:prstGeom>
          <a:solidFill>
            <a:srgbClr val="0F6FC6"/>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Trebuchet MS"/>
              </a:rPr>
              <a:t>5</a:t>
            </a:r>
            <a:endParaRPr lang="en-US" sz="1800" b="0" strike="noStrike" spc="-1">
              <a:latin typeface="Arial"/>
            </a:endParaRPr>
          </a:p>
        </p:txBody>
      </p:sp>
      <p:sp>
        <p:nvSpPr>
          <p:cNvPr id="529" name="Elipse 4"/>
          <p:cNvSpPr/>
          <p:nvPr/>
        </p:nvSpPr>
        <p:spPr>
          <a:xfrm>
            <a:off x="3000240" y="4432320"/>
            <a:ext cx="609120" cy="609120"/>
          </a:xfrm>
          <a:prstGeom prst="ellipse">
            <a:avLst/>
          </a:prstGeom>
          <a:solidFill>
            <a:srgbClr val="0F6FC6"/>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Trebuchet MS"/>
              </a:rPr>
              <a:t>4</a:t>
            </a:r>
            <a:endParaRPr lang="en-US" sz="1800" b="0" strike="noStrike" spc="-1">
              <a:latin typeface="Arial"/>
            </a:endParaRPr>
          </a:p>
        </p:txBody>
      </p:sp>
      <p:sp>
        <p:nvSpPr>
          <p:cNvPr id="530" name="Elipse 5"/>
          <p:cNvSpPr/>
          <p:nvPr/>
        </p:nvSpPr>
        <p:spPr>
          <a:xfrm>
            <a:off x="2108520" y="1812960"/>
            <a:ext cx="609120" cy="609120"/>
          </a:xfrm>
          <a:prstGeom prst="ellipse">
            <a:avLst/>
          </a:prstGeom>
          <a:solidFill>
            <a:srgbClr val="92D050"/>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Trebuchet MS"/>
              </a:rPr>
              <a:t>3</a:t>
            </a:r>
            <a:endParaRPr lang="en-US" sz="1800" b="0" strike="noStrike" spc="-1">
              <a:latin typeface="Arial"/>
            </a:endParaRPr>
          </a:p>
        </p:txBody>
      </p:sp>
      <p:sp>
        <p:nvSpPr>
          <p:cNvPr id="531" name="Elipse 6"/>
          <p:cNvSpPr/>
          <p:nvPr/>
        </p:nvSpPr>
        <p:spPr>
          <a:xfrm>
            <a:off x="4695840" y="844560"/>
            <a:ext cx="609120" cy="609120"/>
          </a:xfrm>
          <a:prstGeom prst="ellipse">
            <a:avLst/>
          </a:prstGeom>
          <a:solidFill>
            <a:srgbClr val="0F6FC6"/>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Trebuchet MS"/>
              </a:rPr>
              <a:t>2</a:t>
            </a:r>
            <a:endParaRPr lang="en-US" sz="1800" b="0" strike="noStrike" spc="-1">
              <a:latin typeface="Arial"/>
            </a:endParaRPr>
          </a:p>
        </p:txBody>
      </p:sp>
      <p:sp>
        <p:nvSpPr>
          <p:cNvPr id="532" name="Elipse 7"/>
          <p:cNvSpPr/>
          <p:nvPr/>
        </p:nvSpPr>
        <p:spPr>
          <a:xfrm>
            <a:off x="6819840" y="2117880"/>
            <a:ext cx="609120" cy="609120"/>
          </a:xfrm>
          <a:prstGeom prst="ellipse">
            <a:avLst/>
          </a:prstGeom>
          <a:solidFill>
            <a:srgbClr val="0F6FC6"/>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Trebuchet MS"/>
              </a:rPr>
              <a:t>1</a:t>
            </a:r>
            <a:endParaRPr lang="en-US" sz="1800" b="0" strike="noStrike" spc="-1">
              <a:latin typeface="Arial"/>
            </a:endParaRPr>
          </a:p>
        </p:txBody>
      </p:sp>
      <p:sp>
        <p:nvSpPr>
          <p:cNvPr id="533" name="Elipse 8"/>
          <p:cNvSpPr/>
          <p:nvPr/>
        </p:nvSpPr>
        <p:spPr>
          <a:xfrm>
            <a:off x="4676760" y="2622600"/>
            <a:ext cx="609120" cy="609120"/>
          </a:xfrm>
          <a:prstGeom prst="ellipse">
            <a:avLst/>
          </a:prstGeom>
          <a:solidFill>
            <a:srgbClr val="0F6FC6"/>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Trebuchet MS"/>
              </a:rPr>
              <a:t>0</a:t>
            </a:r>
            <a:endParaRPr lang="en-US" sz="1800" b="0" strike="noStrike" spc="-1">
              <a:latin typeface="Arial"/>
            </a:endParaRPr>
          </a:p>
        </p:txBody>
      </p:sp>
      <p:sp>
        <p:nvSpPr>
          <p:cNvPr id="534" name="Conector recto 9"/>
          <p:cNvSpPr/>
          <p:nvPr/>
        </p:nvSpPr>
        <p:spPr>
          <a:xfrm flipH="1">
            <a:off x="4981320" y="1454040"/>
            <a:ext cx="19080" cy="116820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535" name="Conector recto 10"/>
          <p:cNvSpPr/>
          <p:nvPr/>
        </p:nvSpPr>
        <p:spPr>
          <a:xfrm flipH="1">
            <a:off x="5286240" y="2637720"/>
            <a:ext cx="1622880" cy="28944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536" name="Conector recto 11"/>
          <p:cNvSpPr/>
          <p:nvPr/>
        </p:nvSpPr>
        <p:spPr>
          <a:xfrm>
            <a:off x="2628720" y="2333160"/>
            <a:ext cx="3581280" cy="179424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537" name="Conector recto 12"/>
          <p:cNvSpPr/>
          <p:nvPr/>
        </p:nvSpPr>
        <p:spPr>
          <a:xfrm flipV="1">
            <a:off x="3520440" y="3142800"/>
            <a:ext cx="1245600" cy="137844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538" name="Conector recto 13"/>
          <p:cNvSpPr/>
          <p:nvPr/>
        </p:nvSpPr>
        <p:spPr>
          <a:xfrm flipH="1">
            <a:off x="3609720" y="4342680"/>
            <a:ext cx="2689560" cy="39420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539" name="Conector recto 14"/>
          <p:cNvSpPr/>
          <p:nvPr/>
        </p:nvSpPr>
        <p:spPr>
          <a:xfrm flipH="1">
            <a:off x="6730560" y="2727000"/>
            <a:ext cx="393840" cy="118476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540" name="Conector recto 15"/>
          <p:cNvSpPr/>
          <p:nvPr/>
        </p:nvSpPr>
        <p:spPr>
          <a:xfrm flipH="1" flipV="1">
            <a:off x="5305320" y="1149120"/>
            <a:ext cx="1603800" cy="105768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541" name="Conector recto 16"/>
          <p:cNvSpPr/>
          <p:nvPr/>
        </p:nvSpPr>
        <p:spPr>
          <a:xfrm flipH="1">
            <a:off x="2628720" y="1149120"/>
            <a:ext cx="2066760" cy="75276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542" name="Conector recto 17"/>
          <p:cNvSpPr/>
          <p:nvPr/>
        </p:nvSpPr>
        <p:spPr>
          <a:xfrm>
            <a:off x="2413440" y="2422440"/>
            <a:ext cx="676080" cy="209880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543" name="Flecha: a la izquierda y arriba 23"/>
          <p:cNvSpPr/>
          <p:nvPr/>
        </p:nvSpPr>
        <p:spPr>
          <a:xfrm flipH="1">
            <a:off x="4962600" y="162360"/>
            <a:ext cx="1761840" cy="1057320"/>
          </a:xfrm>
          <a:prstGeom prst="leftUpArrow">
            <a:avLst>
              <a:gd name="adj1" fmla="val 32"/>
              <a:gd name="adj2" fmla="val 2680"/>
              <a:gd name="adj3" fmla="val 11759"/>
            </a:avLst>
          </a:prstGeom>
          <a:solidFill>
            <a:schemeClr val="accent4"/>
          </a:solidFill>
          <a:ln cap="rnd">
            <a:solidFill>
              <a:srgbClr val="10CF9B"/>
            </a:solidFill>
            <a:round/>
          </a:ln>
        </p:spPr>
        <p:style>
          <a:lnRef idx="2">
            <a:schemeClr val="accent1">
              <a:shade val="50000"/>
            </a:schemeClr>
          </a:lnRef>
          <a:fillRef idx="1">
            <a:schemeClr val="accent1"/>
          </a:fillRef>
          <a:effectRef idx="0">
            <a:schemeClr val="accent1"/>
          </a:effectRef>
          <a:fontRef idx="minor"/>
        </p:style>
      </p:sp>
      <p:sp>
        <p:nvSpPr>
          <p:cNvPr id="544" name="CuadroTexto 24"/>
          <p:cNvSpPr/>
          <p:nvPr/>
        </p:nvSpPr>
        <p:spPr>
          <a:xfrm>
            <a:off x="571680" y="5686560"/>
            <a:ext cx="481932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Trebuchet MS"/>
              </a:rPr>
              <a:t>Actual Path: 3 </a:t>
            </a:r>
            <a:endParaRPr lang="en-US" sz="1800" b="0" strike="noStrike" spc="-1">
              <a:latin typeface="Arial"/>
            </a:endParaRPr>
          </a:p>
        </p:txBody>
      </p:sp>
      <p:sp>
        <p:nvSpPr>
          <p:cNvPr id="545" name="Conector recto de flecha 28"/>
          <p:cNvSpPr/>
          <p:nvPr/>
        </p:nvSpPr>
        <p:spPr>
          <a:xfrm flipH="1">
            <a:off x="3772080" y="1158120"/>
            <a:ext cx="1258560" cy="295560"/>
          </a:xfrm>
          <a:custGeom>
            <a:avLst/>
            <a:gdLst/>
            <a:ahLst/>
            <a:cxnLst/>
            <a:rect l="l" t="t" r="r" b="b"/>
            <a:pathLst>
              <a:path w="21600" h="21600">
                <a:moveTo>
                  <a:pt x="0" y="0"/>
                </a:moveTo>
                <a:lnTo>
                  <a:pt x="21600" y="21600"/>
                </a:lnTo>
              </a:path>
            </a:pathLst>
          </a:custGeom>
          <a:noFill/>
          <a:ln w="28575" cap="rnd">
            <a:solidFill>
              <a:srgbClr val="FF0000"/>
            </a:solidFill>
            <a:round/>
            <a:tailEnd type="triangle" w="med" len="med"/>
          </a:ln>
        </p:spPr>
        <p:style>
          <a:lnRef idx="1">
            <a:schemeClr val="accent1"/>
          </a:lnRef>
          <a:fillRef idx="0">
            <a:schemeClr val="accent1"/>
          </a:fillRef>
          <a:effectRef idx="0">
            <a:schemeClr val="accent1"/>
          </a:effectRef>
          <a:fontRef idx="minor"/>
        </p:style>
      </p:sp>
      <p:sp>
        <p:nvSpPr>
          <p:cNvPr id="546" name="CuadroTexto 30"/>
          <p:cNvSpPr/>
          <p:nvPr/>
        </p:nvSpPr>
        <p:spPr>
          <a:xfrm>
            <a:off x="4845240" y="963360"/>
            <a:ext cx="24444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1" strike="noStrike" spc="-1">
                <a:solidFill>
                  <a:srgbClr val="FFFFFF"/>
                </a:solidFill>
                <a:latin typeface="Trebuchet MS"/>
              </a:rPr>
              <a:t>2</a:t>
            </a:r>
            <a:endParaRPr lang="en-US" sz="1800" b="0" strike="noStrike" spc="-1">
              <a:latin typeface="Arial"/>
            </a:endParaRPr>
          </a:p>
        </p:txBody>
      </p:sp>
      <p:sp>
        <p:nvSpPr>
          <p:cNvPr id="547" name="Flecha: curvada hacia arriba 31"/>
          <p:cNvSpPr/>
          <p:nvPr/>
        </p:nvSpPr>
        <p:spPr>
          <a:xfrm rot="16200000">
            <a:off x="6673320" y="775440"/>
            <a:ext cx="547560" cy="285480"/>
          </a:xfrm>
          <a:prstGeom prst="curvedUpArrow">
            <a:avLst>
              <a:gd name="adj1" fmla="val 0"/>
              <a:gd name="adj2" fmla="val 50000"/>
              <a:gd name="adj3" fmla="val 28334"/>
            </a:avLst>
          </a:prstGeom>
          <a:solidFill>
            <a:srgbClr val="0F6FC6"/>
          </a:solidFill>
          <a:ln cap="rnd">
            <a:solidFill>
              <a:srgbClr val="0B5292"/>
            </a:solidFill>
            <a:round/>
          </a:ln>
        </p:spPr>
        <p:style>
          <a:lnRef idx="2">
            <a:schemeClr val="accent1">
              <a:shade val="50000"/>
            </a:schemeClr>
          </a:lnRef>
          <a:fillRef idx="1">
            <a:schemeClr val="accent1"/>
          </a:fillRef>
          <a:effectRef idx="0">
            <a:schemeClr val="accent1"/>
          </a:effectRef>
          <a:fontRef idx="minor"/>
        </p:style>
      </p:sp>
      <p:sp>
        <p:nvSpPr>
          <p:cNvPr id="548" name="Símbolo &quot;No permitido&quot; 2"/>
          <p:cNvSpPr/>
          <p:nvPr/>
        </p:nvSpPr>
        <p:spPr>
          <a:xfrm>
            <a:off x="3101040" y="1454760"/>
            <a:ext cx="443880" cy="450360"/>
          </a:xfrm>
          <a:prstGeom prst="noSmoking">
            <a:avLst>
              <a:gd name="adj" fmla="val 7941"/>
            </a:avLst>
          </a:prstGeom>
          <a:solidFill>
            <a:srgbClr val="FFC000"/>
          </a:solidFill>
          <a:ln cap="rnd">
            <a:solidFill>
              <a:srgbClr val="0B5292"/>
            </a:solidFill>
            <a:round/>
          </a:ln>
        </p:spPr>
        <p:style>
          <a:lnRef idx="2">
            <a:schemeClr val="accent1">
              <a:shade val="50000"/>
            </a:schemeClr>
          </a:lnRef>
          <a:fillRef idx="1">
            <a:schemeClr val="accent1"/>
          </a:fillRef>
          <a:effectRef idx="0">
            <a:schemeClr val="accent1"/>
          </a:effectRef>
          <a:fontRef idx="minor"/>
        </p:style>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7" name="PlaceHolder 1"/>
          <p:cNvSpPr>
            <a:spLocks noGrp="1"/>
          </p:cNvSpPr>
          <p:nvPr>
            <p:ph type="title"/>
          </p:nvPr>
        </p:nvSpPr>
        <p:spPr>
          <a:xfrm>
            <a:off x="677160" y="609480"/>
            <a:ext cx="8596440" cy="1320480"/>
          </a:xfrm>
          <a:prstGeom prst="rect">
            <a:avLst/>
          </a:prstGeom>
          <a:noFill/>
          <a:ln w="0">
            <a:noFill/>
          </a:ln>
        </p:spPr>
        <p:txBody>
          <a:bodyPr anchor="t">
            <a:noAutofit/>
          </a:bodyPr>
          <a:lstStyle/>
          <a:p>
            <a:pPr>
              <a:lnSpc>
                <a:spcPct val="100000"/>
              </a:lnSpc>
              <a:buNone/>
            </a:pPr>
            <a:r>
              <a:rPr lang="en-US" sz="3600" b="0" strike="noStrike" spc="-1">
                <a:solidFill>
                  <a:srgbClr val="0F6FC6"/>
                </a:solidFill>
                <a:latin typeface="Trebuchet MS"/>
              </a:rPr>
              <a:t>Content</a:t>
            </a:r>
            <a:endParaRPr lang="en-US" sz="3600" b="0" strike="noStrike" spc="-1">
              <a:solidFill>
                <a:srgbClr val="000000"/>
              </a:solidFill>
              <a:latin typeface="Trebuchet MS"/>
            </a:endParaRPr>
          </a:p>
        </p:txBody>
      </p:sp>
      <p:sp>
        <p:nvSpPr>
          <p:cNvPr id="378" name="PlaceHolder 2"/>
          <p:cNvSpPr>
            <a:spLocks noGrp="1"/>
          </p:cNvSpPr>
          <p:nvPr>
            <p:ph/>
          </p:nvPr>
        </p:nvSpPr>
        <p:spPr>
          <a:xfrm>
            <a:off x="677160" y="2160720"/>
            <a:ext cx="8596440" cy="3880440"/>
          </a:xfrm>
          <a:prstGeom prst="rect">
            <a:avLst/>
          </a:prstGeom>
          <a:noFill/>
          <a:ln w="0">
            <a:noFill/>
          </a:ln>
        </p:spPr>
        <p:txBody>
          <a:bodyPr anchor="t">
            <a:noAutofit/>
          </a:bodyPr>
          <a:lstStyle/>
          <a:p>
            <a:pPr marL="343080" indent="-343080">
              <a:lnSpc>
                <a:spcPct val="100000"/>
              </a:lnSpc>
              <a:spcBef>
                <a:spcPts val="1001"/>
              </a:spcBef>
              <a:buClr>
                <a:srgbClr val="0F6FC6"/>
              </a:buClr>
              <a:buSzPct val="80000"/>
              <a:buFont typeface="Wingdings 3" charset="2"/>
              <a:buChar char=""/>
            </a:pPr>
            <a:r>
              <a:rPr lang="en-US" sz="1800" b="0" strike="noStrike" spc="-1">
                <a:solidFill>
                  <a:srgbClr val="404040"/>
                </a:solidFill>
                <a:latin typeface="Trebuchet MS"/>
              </a:rPr>
              <a:t>Introduction</a:t>
            </a:r>
          </a:p>
          <a:p>
            <a:pPr marL="343080" indent="-343080">
              <a:lnSpc>
                <a:spcPct val="100000"/>
              </a:lnSpc>
              <a:spcBef>
                <a:spcPts val="1001"/>
              </a:spcBef>
              <a:buClr>
                <a:srgbClr val="0F6FC6"/>
              </a:buClr>
              <a:buSzPct val="80000"/>
              <a:buFont typeface="Wingdings 3" charset="2"/>
              <a:buChar char=""/>
            </a:pPr>
            <a:r>
              <a:rPr lang="en-US" sz="1800" b="0" strike="noStrike" spc="-1">
                <a:solidFill>
                  <a:srgbClr val="404040"/>
                </a:solidFill>
                <a:latin typeface="Trebuchet MS"/>
              </a:rPr>
              <a:t>Backtracking algorithm</a:t>
            </a:r>
          </a:p>
          <a:p>
            <a:pPr marL="343080" indent="-343080">
              <a:lnSpc>
                <a:spcPct val="100000"/>
              </a:lnSpc>
              <a:spcBef>
                <a:spcPts val="1001"/>
              </a:spcBef>
              <a:buClr>
                <a:srgbClr val="0F6FC6"/>
              </a:buClr>
              <a:buSzPct val="80000"/>
              <a:buFont typeface="Wingdings 3" charset="2"/>
              <a:buChar char=""/>
            </a:pPr>
            <a:r>
              <a:rPr lang="en-US" sz="1800" b="0" strike="noStrike" spc="-1">
                <a:solidFill>
                  <a:srgbClr val="404040"/>
                </a:solidFill>
                <a:latin typeface="Trebuchet MS"/>
              </a:rPr>
              <a:t>Triangular approximation</a:t>
            </a:r>
          </a:p>
          <a:p>
            <a:pPr marL="343080" indent="-343080">
              <a:lnSpc>
                <a:spcPct val="100000"/>
              </a:lnSpc>
              <a:spcBef>
                <a:spcPts val="1001"/>
              </a:spcBef>
              <a:buClr>
                <a:srgbClr val="0F6FC6"/>
              </a:buClr>
              <a:buSzPct val="80000"/>
              <a:buFont typeface="Wingdings 3" charset="2"/>
              <a:buChar char=""/>
            </a:pPr>
            <a:r>
              <a:rPr lang="en-US" sz="1800" b="0" strike="noStrike" spc="-1">
                <a:solidFill>
                  <a:srgbClr val="404040"/>
                </a:solidFill>
                <a:latin typeface="Trebuchet MS"/>
              </a:rPr>
              <a:t>Other Heuristic: Sweep Method</a:t>
            </a:r>
          </a:p>
          <a:p>
            <a:pPr marL="343080" indent="-343080">
              <a:lnSpc>
                <a:spcPct val="100000"/>
              </a:lnSpc>
              <a:spcBef>
                <a:spcPts val="1001"/>
              </a:spcBef>
              <a:buClr>
                <a:srgbClr val="0F6FC6"/>
              </a:buClr>
              <a:buSzPct val="80000"/>
              <a:buFont typeface="Wingdings 3" charset="2"/>
              <a:buChar char=""/>
            </a:pPr>
            <a:r>
              <a:rPr lang="en-US" sz="1800" b="0" strike="noStrike" spc="-1">
                <a:solidFill>
                  <a:srgbClr val="404040"/>
                </a:solidFill>
                <a:latin typeface="Trebuchet MS"/>
              </a:rPr>
              <a:t>Analysis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9" name="Elipse 3"/>
          <p:cNvSpPr/>
          <p:nvPr/>
        </p:nvSpPr>
        <p:spPr>
          <a:xfrm>
            <a:off x="6210360" y="3822840"/>
            <a:ext cx="609120" cy="609120"/>
          </a:xfrm>
          <a:prstGeom prst="ellipse">
            <a:avLst/>
          </a:prstGeom>
          <a:solidFill>
            <a:srgbClr val="0F6FC6"/>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Trebuchet MS"/>
              </a:rPr>
              <a:t>5</a:t>
            </a:r>
            <a:endParaRPr lang="en-US" sz="1800" b="0" strike="noStrike" spc="-1">
              <a:latin typeface="Arial"/>
            </a:endParaRPr>
          </a:p>
        </p:txBody>
      </p:sp>
      <p:sp>
        <p:nvSpPr>
          <p:cNvPr id="550" name="Elipse 4"/>
          <p:cNvSpPr/>
          <p:nvPr/>
        </p:nvSpPr>
        <p:spPr>
          <a:xfrm>
            <a:off x="3000240" y="4432320"/>
            <a:ext cx="609120" cy="609120"/>
          </a:xfrm>
          <a:prstGeom prst="ellipse">
            <a:avLst/>
          </a:prstGeom>
          <a:solidFill>
            <a:srgbClr val="0F6FC6"/>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Trebuchet MS"/>
              </a:rPr>
              <a:t>4</a:t>
            </a:r>
            <a:endParaRPr lang="en-US" sz="1800" b="0" strike="noStrike" spc="-1">
              <a:latin typeface="Arial"/>
            </a:endParaRPr>
          </a:p>
        </p:txBody>
      </p:sp>
      <p:sp>
        <p:nvSpPr>
          <p:cNvPr id="551" name="Elipse 5"/>
          <p:cNvSpPr/>
          <p:nvPr/>
        </p:nvSpPr>
        <p:spPr>
          <a:xfrm>
            <a:off x="2108520" y="1812960"/>
            <a:ext cx="609120" cy="609120"/>
          </a:xfrm>
          <a:prstGeom prst="ellipse">
            <a:avLst/>
          </a:prstGeom>
          <a:solidFill>
            <a:srgbClr val="92D050"/>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Trebuchet MS"/>
              </a:rPr>
              <a:t>3</a:t>
            </a:r>
            <a:endParaRPr lang="en-US" sz="1800" b="0" strike="noStrike" spc="-1">
              <a:latin typeface="Arial"/>
            </a:endParaRPr>
          </a:p>
        </p:txBody>
      </p:sp>
      <p:sp>
        <p:nvSpPr>
          <p:cNvPr id="552" name="Elipse 6"/>
          <p:cNvSpPr/>
          <p:nvPr/>
        </p:nvSpPr>
        <p:spPr>
          <a:xfrm>
            <a:off x="4695840" y="844560"/>
            <a:ext cx="609120" cy="609120"/>
          </a:xfrm>
          <a:prstGeom prst="ellipse">
            <a:avLst/>
          </a:prstGeom>
          <a:solidFill>
            <a:schemeClr val="accent1"/>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Trebuchet MS"/>
              </a:rPr>
              <a:t>2</a:t>
            </a:r>
            <a:endParaRPr lang="en-US" sz="1800" b="0" strike="noStrike" spc="-1">
              <a:latin typeface="Arial"/>
            </a:endParaRPr>
          </a:p>
        </p:txBody>
      </p:sp>
      <p:sp>
        <p:nvSpPr>
          <p:cNvPr id="553" name="Elipse 7"/>
          <p:cNvSpPr/>
          <p:nvPr/>
        </p:nvSpPr>
        <p:spPr>
          <a:xfrm>
            <a:off x="6819840" y="2117880"/>
            <a:ext cx="609120" cy="609120"/>
          </a:xfrm>
          <a:prstGeom prst="ellipse">
            <a:avLst/>
          </a:prstGeom>
          <a:solidFill>
            <a:srgbClr val="0F6FC6"/>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Trebuchet MS"/>
              </a:rPr>
              <a:t>1</a:t>
            </a:r>
            <a:endParaRPr lang="en-US" sz="1800" b="0" strike="noStrike" spc="-1">
              <a:latin typeface="Arial"/>
            </a:endParaRPr>
          </a:p>
        </p:txBody>
      </p:sp>
      <p:sp>
        <p:nvSpPr>
          <p:cNvPr id="554" name="Elipse 8"/>
          <p:cNvSpPr/>
          <p:nvPr/>
        </p:nvSpPr>
        <p:spPr>
          <a:xfrm>
            <a:off x="4676760" y="2622600"/>
            <a:ext cx="609120" cy="609120"/>
          </a:xfrm>
          <a:prstGeom prst="ellipse">
            <a:avLst/>
          </a:prstGeom>
          <a:solidFill>
            <a:srgbClr val="0F6FC6"/>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Trebuchet MS"/>
              </a:rPr>
              <a:t>0</a:t>
            </a:r>
            <a:endParaRPr lang="en-US" sz="1800" b="0" strike="noStrike" spc="-1">
              <a:latin typeface="Arial"/>
            </a:endParaRPr>
          </a:p>
        </p:txBody>
      </p:sp>
      <p:sp>
        <p:nvSpPr>
          <p:cNvPr id="555" name="Conector recto 9"/>
          <p:cNvSpPr/>
          <p:nvPr/>
        </p:nvSpPr>
        <p:spPr>
          <a:xfrm flipH="1">
            <a:off x="4981320" y="1454040"/>
            <a:ext cx="19080" cy="116820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556" name="Conector recto 10"/>
          <p:cNvSpPr/>
          <p:nvPr/>
        </p:nvSpPr>
        <p:spPr>
          <a:xfrm flipH="1">
            <a:off x="5286240" y="2637720"/>
            <a:ext cx="1622880" cy="28944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557" name="Conector recto 11"/>
          <p:cNvSpPr/>
          <p:nvPr/>
        </p:nvSpPr>
        <p:spPr>
          <a:xfrm>
            <a:off x="2628720" y="2333160"/>
            <a:ext cx="3581280" cy="179424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558" name="Conector recto 12"/>
          <p:cNvSpPr/>
          <p:nvPr/>
        </p:nvSpPr>
        <p:spPr>
          <a:xfrm flipV="1">
            <a:off x="3520440" y="3142800"/>
            <a:ext cx="1245600" cy="137844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559" name="Conector recto 13"/>
          <p:cNvSpPr/>
          <p:nvPr/>
        </p:nvSpPr>
        <p:spPr>
          <a:xfrm flipH="1">
            <a:off x="3609720" y="4342680"/>
            <a:ext cx="2689560" cy="39420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560" name="Conector recto 14"/>
          <p:cNvSpPr/>
          <p:nvPr/>
        </p:nvSpPr>
        <p:spPr>
          <a:xfrm flipH="1">
            <a:off x="6730560" y="2727000"/>
            <a:ext cx="393840" cy="118476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561" name="Conector recto 15"/>
          <p:cNvSpPr/>
          <p:nvPr/>
        </p:nvSpPr>
        <p:spPr>
          <a:xfrm flipH="1" flipV="1">
            <a:off x="5305320" y="1149120"/>
            <a:ext cx="1603800" cy="105768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562" name="Conector recto 16"/>
          <p:cNvSpPr/>
          <p:nvPr/>
        </p:nvSpPr>
        <p:spPr>
          <a:xfrm flipH="1">
            <a:off x="2628720" y="1149120"/>
            <a:ext cx="2066760" cy="75276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563" name="Conector recto 17"/>
          <p:cNvSpPr/>
          <p:nvPr/>
        </p:nvSpPr>
        <p:spPr>
          <a:xfrm>
            <a:off x="2413440" y="2422440"/>
            <a:ext cx="676080" cy="209880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564" name="Flecha: a la izquierda y arriba 23"/>
          <p:cNvSpPr/>
          <p:nvPr/>
        </p:nvSpPr>
        <p:spPr>
          <a:xfrm flipH="1">
            <a:off x="4962600" y="162360"/>
            <a:ext cx="1761840" cy="1057320"/>
          </a:xfrm>
          <a:prstGeom prst="leftUpArrow">
            <a:avLst>
              <a:gd name="adj1" fmla="val 32"/>
              <a:gd name="adj2" fmla="val 2680"/>
              <a:gd name="adj3" fmla="val 11759"/>
            </a:avLst>
          </a:prstGeom>
          <a:solidFill>
            <a:schemeClr val="accent4"/>
          </a:solidFill>
          <a:ln cap="rnd">
            <a:solidFill>
              <a:srgbClr val="10CF9B"/>
            </a:solidFill>
            <a:round/>
          </a:ln>
        </p:spPr>
        <p:style>
          <a:lnRef idx="2">
            <a:schemeClr val="accent1">
              <a:shade val="50000"/>
            </a:schemeClr>
          </a:lnRef>
          <a:fillRef idx="1">
            <a:schemeClr val="accent1"/>
          </a:fillRef>
          <a:effectRef idx="0">
            <a:schemeClr val="accent1"/>
          </a:effectRef>
          <a:fontRef idx="minor"/>
        </p:style>
      </p:sp>
      <p:sp>
        <p:nvSpPr>
          <p:cNvPr id="565" name="CuadroTexto 24"/>
          <p:cNvSpPr/>
          <p:nvPr/>
        </p:nvSpPr>
        <p:spPr>
          <a:xfrm>
            <a:off x="571680" y="5686560"/>
            <a:ext cx="481932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Trebuchet MS"/>
              </a:rPr>
              <a:t>Actual Path: 3 </a:t>
            </a:r>
            <a:endParaRPr lang="en-US" sz="1800" b="0" strike="noStrike" spc="-1">
              <a:latin typeface="Arial"/>
            </a:endParaRPr>
          </a:p>
        </p:txBody>
      </p:sp>
      <p:sp>
        <p:nvSpPr>
          <p:cNvPr id="566" name="Conector recto de flecha 28"/>
          <p:cNvSpPr/>
          <p:nvPr/>
        </p:nvSpPr>
        <p:spPr>
          <a:xfrm flipH="1">
            <a:off x="4981680" y="1158120"/>
            <a:ext cx="48960" cy="959400"/>
          </a:xfrm>
          <a:custGeom>
            <a:avLst/>
            <a:gdLst/>
            <a:ahLst/>
            <a:cxnLst/>
            <a:rect l="l" t="t" r="r" b="b"/>
            <a:pathLst>
              <a:path w="21600" h="21600">
                <a:moveTo>
                  <a:pt x="0" y="0"/>
                </a:moveTo>
                <a:lnTo>
                  <a:pt x="21600" y="21600"/>
                </a:lnTo>
              </a:path>
            </a:pathLst>
          </a:custGeom>
          <a:noFill/>
          <a:ln w="28575" cap="rnd">
            <a:solidFill>
              <a:srgbClr val="FF0000"/>
            </a:solidFill>
            <a:round/>
            <a:tailEnd type="triangle" w="med" len="med"/>
          </a:ln>
        </p:spPr>
        <p:style>
          <a:lnRef idx="1">
            <a:schemeClr val="accent1"/>
          </a:lnRef>
          <a:fillRef idx="0">
            <a:schemeClr val="accent1"/>
          </a:fillRef>
          <a:effectRef idx="0">
            <a:schemeClr val="accent1"/>
          </a:effectRef>
          <a:fontRef idx="minor"/>
        </p:style>
      </p:sp>
      <p:sp>
        <p:nvSpPr>
          <p:cNvPr id="567" name="CuadroTexto 30"/>
          <p:cNvSpPr/>
          <p:nvPr/>
        </p:nvSpPr>
        <p:spPr>
          <a:xfrm>
            <a:off x="4845240" y="963360"/>
            <a:ext cx="24444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1" strike="noStrike" spc="-1">
                <a:solidFill>
                  <a:srgbClr val="FFFFFF"/>
                </a:solidFill>
                <a:latin typeface="Trebuchet MS"/>
              </a:rPr>
              <a:t>2</a:t>
            </a:r>
            <a:endParaRPr lang="en-US" sz="1800" b="0" strike="noStrike" spc="-1">
              <a:latin typeface="Arial"/>
            </a:endParaRPr>
          </a:p>
        </p:txBody>
      </p:sp>
      <p:sp>
        <p:nvSpPr>
          <p:cNvPr id="568" name="Flecha: curvada hacia arriba 31"/>
          <p:cNvSpPr/>
          <p:nvPr/>
        </p:nvSpPr>
        <p:spPr>
          <a:xfrm rot="16200000">
            <a:off x="6673320" y="775440"/>
            <a:ext cx="547560" cy="285480"/>
          </a:xfrm>
          <a:prstGeom prst="curvedUpArrow">
            <a:avLst>
              <a:gd name="adj1" fmla="val 0"/>
              <a:gd name="adj2" fmla="val 50000"/>
              <a:gd name="adj3" fmla="val 28334"/>
            </a:avLst>
          </a:prstGeom>
          <a:solidFill>
            <a:srgbClr val="0F6FC6"/>
          </a:solidFill>
          <a:ln cap="rnd">
            <a:solidFill>
              <a:srgbClr val="0B5292"/>
            </a:solidFill>
            <a:round/>
          </a:ln>
        </p:spPr>
        <p:style>
          <a:lnRef idx="2">
            <a:schemeClr val="accent1">
              <a:shade val="50000"/>
            </a:schemeClr>
          </a:lnRef>
          <a:fillRef idx="1">
            <a:schemeClr val="accent1"/>
          </a:fillRef>
          <a:effectRef idx="0">
            <a:schemeClr val="accent1"/>
          </a:effectRef>
          <a:fontRef idx="minor"/>
        </p:style>
      </p:sp>
      <p:sp>
        <p:nvSpPr>
          <p:cNvPr id="569" name="Símbolo &quot;No permitido&quot; 2"/>
          <p:cNvSpPr/>
          <p:nvPr/>
        </p:nvSpPr>
        <p:spPr>
          <a:xfrm>
            <a:off x="3101040" y="1454760"/>
            <a:ext cx="443880" cy="450360"/>
          </a:xfrm>
          <a:prstGeom prst="noSmoking">
            <a:avLst>
              <a:gd name="adj" fmla="val 7941"/>
            </a:avLst>
          </a:prstGeom>
          <a:solidFill>
            <a:srgbClr val="FFC000"/>
          </a:solidFill>
          <a:ln cap="rnd">
            <a:solidFill>
              <a:srgbClr val="0B5292"/>
            </a:solidFill>
            <a:round/>
          </a:ln>
        </p:spPr>
        <p:style>
          <a:lnRef idx="2">
            <a:schemeClr val="accent1">
              <a:shade val="50000"/>
            </a:schemeClr>
          </a:lnRef>
          <a:fillRef idx="1">
            <a:schemeClr val="accent1"/>
          </a:fillRef>
          <a:effectRef idx="0">
            <a:schemeClr val="accent1"/>
          </a:effectRef>
          <a:fontRef idx="minor"/>
        </p:style>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0" name="Elipse 3"/>
          <p:cNvSpPr/>
          <p:nvPr/>
        </p:nvSpPr>
        <p:spPr>
          <a:xfrm>
            <a:off x="6210360" y="3822840"/>
            <a:ext cx="609120" cy="609120"/>
          </a:xfrm>
          <a:prstGeom prst="ellipse">
            <a:avLst/>
          </a:prstGeom>
          <a:solidFill>
            <a:srgbClr val="0F6FC6"/>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Trebuchet MS"/>
              </a:rPr>
              <a:t>5</a:t>
            </a:r>
            <a:endParaRPr lang="en-US" sz="1800" b="0" strike="noStrike" spc="-1">
              <a:latin typeface="Arial"/>
            </a:endParaRPr>
          </a:p>
        </p:txBody>
      </p:sp>
      <p:sp>
        <p:nvSpPr>
          <p:cNvPr id="571" name="Elipse 4"/>
          <p:cNvSpPr/>
          <p:nvPr/>
        </p:nvSpPr>
        <p:spPr>
          <a:xfrm>
            <a:off x="3000240" y="4432320"/>
            <a:ext cx="609120" cy="609120"/>
          </a:xfrm>
          <a:prstGeom prst="ellipse">
            <a:avLst/>
          </a:prstGeom>
          <a:solidFill>
            <a:srgbClr val="0F6FC6"/>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Trebuchet MS"/>
              </a:rPr>
              <a:t>4</a:t>
            </a:r>
            <a:endParaRPr lang="en-US" sz="1800" b="0" strike="noStrike" spc="-1">
              <a:latin typeface="Arial"/>
            </a:endParaRPr>
          </a:p>
        </p:txBody>
      </p:sp>
      <p:sp>
        <p:nvSpPr>
          <p:cNvPr id="572" name="Elipse 5"/>
          <p:cNvSpPr/>
          <p:nvPr/>
        </p:nvSpPr>
        <p:spPr>
          <a:xfrm>
            <a:off x="2108520" y="1812960"/>
            <a:ext cx="609120" cy="609120"/>
          </a:xfrm>
          <a:prstGeom prst="ellipse">
            <a:avLst/>
          </a:prstGeom>
          <a:solidFill>
            <a:srgbClr val="92D050"/>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Trebuchet MS"/>
              </a:rPr>
              <a:t>3</a:t>
            </a:r>
            <a:endParaRPr lang="en-US" sz="1800" b="0" strike="noStrike" spc="-1">
              <a:latin typeface="Arial"/>
            </a:endParaRPr>
          </a:p>
        </p:txBody>
      </p:sp>
      <p:sp>
        <p:nvSpPr>
          <p:cNvPr id="573" name="Elipse 6"/>
          <p:cNvSpPr/>
          <p:nvPr/>
        </p:nvSpPr>
        <p:spPr>
          <a:xfrm>
            <a:off x="4695840" y="844560"/>
            <a:ext cx="609120" cy="609120"/>
          </a:xfrm>
          <a:prstGeom prst="ellipse">
            <a:avLst/>
          </a:prstGeom>
          <a:solidFill>
            <a:srgbClr val="92D050"/>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Trebuchet MS"/>
              </a:rPr>
              <a:t>2</a:t>
            </a:r>
            <a:endParaRPr lang="en-US" sz="1800" b="0" strike="noStrike" spc="-1">
              <a:latin typeface="Arial"/>
            </a:endParaRPr>
          </a:p>
        </p:txBody>
      </p:sp>
      <p:sp>
        <p:nvSpPr>
          <p:cNvPr id="574" name="Elipse 7"/>
          <p:cNvSpPr/>
          <p:nvPr/>
        </p:nvSpPr>
        <p:spPr>
          <a:xfrm>
            <a:off x="6819840" y="2117880"/>
            <a:ext cx="609120" cy="609120"/>
          </a:xfrm>
          <a:prstGeom prst="ellipse">
            <a:avLst/>
          </a:prstGeom>
          <a:solidFill>
            <a:srgbClr val="0F6FC6"/>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Trebuchet MS"/>
              </a:rPr>
              <a:t>1</a:t>
            </a:r>
            <a:endParaRPr lang="en-US" sz="1800" b="0" strike="noStrike" spc="-1">
              <a:latin typeface="Arial"/>
            </a:endParaRPr>
          </a:p>
        </p:txBody>
      </p:sp>
      <p:sp>
        <p:nvSpPr>
          <p:cNvPr id="575" name="Elipse 8"/>
          <p:cNvSpPr/>
          <p:nvPr/>
        </p:nvSpPr>
        <p:spPr>
          <a:xfrm>
            <a:off x="4676760" y="2622600"/>
            <a:ext cx="609120" cy="609120"/>
          </a:xfrm>
          <a:prstGeom prst="ellipse">
            <a:avLst/>
          </a:prstGeom>
          <a:solidFill>
            <a:srgbClr val="0F6FC6"/>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Trebuchet MS"/>
              </a:rPr>
              <a:t>0</a:t>
            </a:r>
            <a:endParaRPr lang="en-US" sz="1800" b="0" strike="noStrike" spc="-1">
              <a:latin typeface="Arial"/>
            </a:endParaRPr>
          </a:p>
        </p:txBody>
      </p:sp>
      <p:sp>
        <p:nvSpPr>
          <p:cNvPr id="576" name="Conector recto 9"/>
          <p:cNvSpPr/>
          <p:nvPr/>
        </p:nvSpPr>
        <p:spPr>
          <a:xfrm flipH="1">
            <a:off x="4981320" y="1454040"/>
            <a:ext cx="19080" cy="116820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577" name="Conector recto 10"/>
          <p:cNvSpPr/>
          <p:nvPr/>
        </p:nvSpPr>
        <p:spPr>
          <a:xfrm flipH="1">
            <a:off x="5286240" y="2637720"/>
            <a:ext cx="1622880" cy="28944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578" name="Conector recto 11"/>
          <p:cNvSpPr/>
          <p:nvPr/>
        </p:nvSpPr>
        <p:spPr>
          <a:xfrm>
            <a:off x="2628720" y="2333160"/>
            <a:ext cx="3581280" cy="179424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579" name="Conector recto 12"/>
          <p:cNvSpPr/>
          <p:nvPr/>
        </p:nvSpPr>
        <p:spPr>
          <a:xfrm flipV="1">
            <a:off x="3520440" y="3142800"/>
            <a:ext cx="1245600" cy="137844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580" name="Conector recto 13"/>
          <p:cNvSpPr/>
          <p:nvPr/>
        </p:nvSpPr>
        <p:spPr>
          <a:xfrm flipH="1">
            <a:off x="3609720" y="4342680"/>
            <a:ext cx="2689560" cy="39420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581" name="Conector recto 14"/>
          <p:cNvSpPr/>
          <p:nvPr/>
        </p:nvSpPr>
        <p:spPr>
          <a:xfrm flipH="1">
            <a:off x="6730560" y="2727000"/>
            <a:ext cx="393840" cy="118476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582" name="Conector recto 15"/>
          <p:cNvSpPr/>
          <p:nvPr/>
        </p:nvSpPr>
        <p:spPr>
          <a:xfrm flipH="1" flipV="1">
            <a:off x="5305320" y="1149120"/>
            <a:ext cx="1603800" cy="105768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583" name="Conector recto 16"/>
          <p:cNvSpPr/>
          <p:nvPr/>
        </p:nvSpPr>
        <p:spPr>
          <a:xfrm flipH="1">
            <a:off x="2628720" y="1149120"/>
            <a:ext cx="2066760" cy="75276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584" name="Conector recto 17"/>
          <p:cNvSpPr/>
          <p:nvPr/>
        </p:nvSpPr>
        <p:spPr>
          <a:xfrm>
            <a:off x="2413440" y="2422440"/>
            <a:ext cx="676080" cy="209880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585" name="CuadroTexto 24"/>
          <p:cNvSpPr/>
          <p:nvPr/>
        </p:nvSpPr>
        <p:spPr>
          <a:xfrm>
            <a:off x="571680" y="5686560"/>
            <a:ext cx="481932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Trebuchet MS"/>
              </a:rPr>
              <a:t>Actual Path: 3-&gt;2 </a:t>
            </a:r>
            <a:endParaRPr lang="en-US" sz="1800" b="0" strike="noStrike" spc="-1">
              <a:latin typeface="Arial"/>
            </a:endParaRPr>
          </a:p>
        </p:txBody>
      </p:sp>
      <p:sp>
        <p:nvSpPr>
          <p:cNvPr id="586" name="Conector recto de flecha 28"/>
          <p:cNvSpPr/>
          <p:nvPr/>
        </p:nvSpPr>
        <p:spPr>
          <a:xfrm flipV="1">
            <a:off x="4981680" y="2637360"/>
            <a:ext cx="1927080" cy="310680"/>
          </a:xfrm>
          <a:custGeom>
            <a:avLst/>
            <a:gdLst/>
            <a:ahLst/>
            <a:cxnLst/>
            <a:rect l="l" t="t" r="r" b="b"/>
            <a:pathLst>
              <a:path w="21600" h="21600">
                <a:moveTo>
                  <a:pt x="0" y="0"/>
                </a:moveTo>
                <a:lnTo>
                  <a:pt x="21600" y="21600"/>
                </a:lnTo>
              </a:path>
            </a:pathLst>
          </a:custGeom>
          <a:noFill/>
          <a:ln w="28575" cap="rnd">
            <a:solidFill>
              <a:srgbClr val="FF0000"/>
            </a:solidFill>
            <a:round/>
            <a:tailEnd type="triangle" w="med" len="med"/>
          </a:ln>
        </p:spPr>
        <p:style>
          <a:lnRef idx="1">
            <a:schemeClr val="accent1"/>
          </a:lnRef>
          <a:fillRef idx="0">
            <a:schemeClr val="accent1"/>
          </a:fillRef>
          <a:effectRef idx="0">
            <a:schemeClr val="accent1"/>
          </a:effectRef>
          <a:fontRef idx="minor"/>
        </p:style>
      </p:sp>
      <p:sp>
        <p:nvSpPr>
          <p:cNvPr id="587" name="CuadroTexto 30"/>
          <p:cNvSpPr/>
          <p:nvPr/>
        </p:nvSpPr>
        <p:spPr>
          <a:xfrm>
            <a:off x="4826160" y="2743200"/>
            <a:ext cx="24444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1" strike="noStrike" spc="-1">
                <a:solidFill>
                  <a:srgbClr val="FFFFFF"/>
                </a:solidFill>
                <a:latin typeface="Trebuchet MS"/>
              </a:rPr>
              <a:t>0</a:t>
            </a:r>
            <a:endParaRPr lang="en-US" sz="1800" b="0" strike="noStrike" spc="-1">
              <a:latin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8" name="Elipse 3"/>
          <p:cNvSpPr/>
          <p:nvPr/>
        </p:nvSpPr>
        <p:spPr>
          <a:xfrm>
            <a:off x="6210360" y="3822840"/>
            <a:ext cx="609120" cy="609120"/>
          </a:xfrm>
          <a:prstGeom prst="ellipse">
            <a:avLst/>
          </a:prstGeom>
          <a:solidFill>
            <a:srgbClr val="0F6FC6"/>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Trebuchet MS"/>
              </a:rPr>
              <a:t>5</a:t>
            </a:r>
            <a:endParaRPr lang="en-US" sz="1800" b="0" strike="noStrike" spc="-1">
              <a:latin typeface="Arial"/>
            </a:endParaRPr>
          </a:p>
        </p:txBody>
      </p:sp>
      <p:sp>
        <p:nvSpPr>
          <p:cNvPr id="589" name="Elipse 4"/>
          <p:cNvSpPr/>
          <p:nvPr/>
        </p:nvSpPr>
        <p:spPr>
          <a:xfrm>
            <a:off x="3000240" y="4432320"/>
            <a:ext cx="609120" cy="609120"/>
          </a:xfrm>
          <a:prstGeom prst="ellipse">
            <a:avLst/>
          </a:prstGeom>
          <a:solidFill>
            <a:srgbClr val="0F6FC6"/>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Trebuchet MS"/>
              </a:rPr>
              <a:t>4</a:t>
            </a:r>
            <a:endParaRPr lang="en-US" sz="1800" b="0" strike="noStrike" spc="-1">
              <a:latin typeface="Arial"/>
            </a:endParaRPr>
          </a:p>
        </p:txBody>
      </p:sp>
      <p:sp>
        <p:nvSpPr>
          <p:cNvPr id="590" name="Elipse 5"/>
          <p:cNvSpPr/>
          <p:nvPr/>
        </p:nvSpPr>
        <p:spPr>
          <a:xfrm>
            <a:off x="2108520" y="1812960"/>
            <a:ext cx="609120" cy="609120"/>
          </a:xfrm>
          <a:prstGeom prst="ellipse">
            <a:avLst/>
          </a:prstGeom>
          <a:solidFill>
            <a:srgbClr val="92D050"/>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Trebuchet MS"/>
              </a:rPr>
              <a:t>3</a:t>
            </a:r>
            <a:endParaRPr lang="en-US" sz="1800" b="0" strike="noStrike" spc="-1">
              <a:latin typeface="Arial"/>
            </a:endParaRPr>
          </a:p>
        </p:txBody>
      </p:sp>
      <p:sp>
        <p:nvSpPr>
          <p:cNvPr id="591" name="Elipse 6"/>
          <p:cNvSpPr/>
          <p:nvPr/>
        </p:nvSpPr>
        <p:spPr>
          <a:xfrm>
            <a:off x="4695840" y="844560"/>
            <a:ext cx="609120" cy="609120"/>
          </a:xfrm>
          <a:prstGeom prst="ellipse">
            <a:avLst/>
          </a:prstGeom>
          <a:solidFill>
            <a:srgbClr val="92D050"/>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Trebuchet MS"/>
              </a:rPr>
              <a:t>2</a:t>
            </a:r>
            <a:endParaRPr lang="en-US" sz="1800" b="0" strike="noStrike" spc="-1">
              <a:latin typeface="Arial"/>
            </a:endParaRPr>
          </a:p>
        </p:txBody>
      </p:sp>
      <p:sp>
        <p:nvSpPr>
          <p:cNvPr id="592" name="Elipse 7"/>
          <p:cNvSpPr/>
          <p:nvPr/>
        </p:nvSpPr>
        <p:spPr>
          <a:xfrm>
            <a:off x="6819840" y="2117880"/>
            <a:ext cx="609120" cy="609120"/>
          </a:xfrm>
          <a:prstGeom prst="ellipse">
            <a:avLst/>
          </a:prstGeom>
          <a:solidFill>
            <a:srgbClr val="0F6FC6"/>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Trebuchet MS"/>
              </a:rPr>
              <a:t>1</a:t>
            </a:r>
            <a:endParaRPr lang="en-US" sz="1800" b="0" strike="noStrike" spc="-1">
              <a:latin typeface="Arial"/>
            </a:endParaRPr>
          </a:p>
        </p:txBody>
      </p:sp>
      <p:sp>
        <p:nvSpPr>
          <p:cNvPr id="593" name="Elipse 8"/>
          <p:cNvSpPr/>
          <p:nvPr/>
        </p:nvSpPr>
        <p:spPr>
          <a:xfrm>
            <a:off x="4676760" y="2622600"/>
            <a:ext cx="609120" cy="609120"/>
          </a:xfrm>
          <a:prstGeom prst="ellipse">
            <a:avLst/>
          </a:prstGeom>
          <a:solidFill>
            <a:srgbClr val="92D050"/>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Trebuchet MS"/>
              </a:rPr>
              <a:t>0</a:t>
            </a:r>
            <a:endParaRPr lang="en-US" sz="1800" b="0" strike="noStrike" spc="-1">
              <a:latin typeface="Arial"/>
            </a:endParaRPr>
          </a:p>
        </p:txBody>
      </p:sp>
      <p:sp>
        <p:nvSpPr>
          <p:cNvPr id="594" name="Conector recto 9"/>
          <p:cNvSpPr/>
          <p:nvPr/>
        </p:nvSpPr>
        <p:spPr>
          <a:xfrm flipH="1">
            <a:off x="4981320" y="1454040"/>
            <a:ext cx="19080" cy="116820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595" name="Conector recto 10"/>
          <p:cNvSpPr/>
          <p:nvPr/>
        </p:nvSpPr>
        <p:spPr>
          <a:xfrm flipH="1">
            <a:off x="5286240" y="2637720"/>
            <a:ext cx="1622880" cy="28944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596" name="Conector recto 11"/>
          <p:cNvSpPr/>
          <p:nvPr/>
        </p:nvSpPr>
        <p:spPr>
          <a:xfrm>
            <a:off x="2628720" y="2333160"/>
            <a:ext cx="3581280" cy="179424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597" name="Conector recto 12"/>
          <p:cNvSpPr/>
          <p:nvPr/>
        </p:nvSpPr>
        <p:spPr>
          <a:xfrm flipV="1">
            <a:off x="3520440" y="3142800"/>
            <a:ext cx="1245600" cy="137844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598" name="Conector recto 13"/>
          <p:cNvSpPr/>
          <p:nvPr/>
        </p:nvSpPr>
        <p:spPr>
          <a:xfrm flipH="1">
            <a:off x="3609720" y="4342680"/>
            <a:ext cx="2689560" cy="39420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599" name="Conector recto 14"/>
          <p:cNvSpPr/>
          <p:nvPr/>
        </p:nvSpPr>
        <p:spPr>
          <a:xfrm flipH="1">
            <a:off x="6730560" y="2727000"/>
            <a:ext cx="393840" cy="118476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600" name="Conector recto 15"/>
          <p:cNvSpPr/>
          <p:nvPr/>
        </p:nvSpPr>
        <p:spPr>
          <a:xfrm flipH="1" flipV="1">
            <a:off x="5305320" y="1149120"/>
            <a:ext cx="1603800" cy="105768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601" name="Conector recto 16"/>
          <p:cNvSpPr/>
          <p:nvPr/>
        </p:nvSpPr>
        <p:spPr>
          <a:xfrm flipH="1">
            <a:off x="2628720" y="1149120"/>
            <a:ext cx="2066760" cy="75276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602" name="Conector recto 17"/>
          <p:cNvSpPr/>
          <p:nvPr/>
        </p:nvSpPr>
        <p:spPr>
          <a:xfrm>
            <a:off x="2413440" y="2422440"/>
            <a:ext cx="676080" cy="209880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603" name="CuadroTexto 24"/>
          <p:cNvSpPr/>
          <p:nvPr/>
        </p:nvSpPr>
        <p:spPr>
          <a:xfrm>
            <a:off x="571680" y="5686560"/>
            <a:ext cx="481932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Trebuchet MS"/>
              </a:rPr>
              <a:t>Actual Path: 3-&gt;2-&gt;0 </a:t>
            </a:r>
            <a:endParaRPr lang="en-US" sz="1800" b="0" strike="noStrike" spc="-1">
              <a:latin typeface="Arial"/>
            </a:endParaRPr>
          </a:p>
        </p:txBody>
      </p:sp>
      <p:sp>
        <p:nvSpPr>
          <p:cNvPr id="604" name="Conector recto de flecha 28"/>
          <p:cNvSpPr/>
          <p:nvPr/>
        </p:nvSpPr>
        <p:spPr>
          <a:xfrm flipV="1">
            <a:off x="4981680" y="2637360"/>
            <a:ext cx="1927080" cy="310680"/>
          </a:xfrm>
          <a:custGeom>
            <a:avLst/>
            <a:gdLst/>
            <a:ahLst/>
            <a:cxnLst/>
            <a:rect l="l" t="t" r="r" b="b"/>
            <a:pathLst>
              <a:path w="21600" h="21600">
                <a:moveTo>
                  <a:pt x="0" y="0"/>
                </a:moveTo>
                <a:lnTo>
                  <a:pt x="21600" y="21600"/>
                </a:lnTo>
              </a:path>
            </a:pathLst>
          </a:custGeom>
          <a:noFill/>
          <a:ln w="28575" cap="rnd">
            <a:solidFill>
              <a:srgbClr val="FF0000"/>
            </a:solidFill>
            <a:round/>
            <a:tailEnd type="triangle" w="med" len="med"/>
          </a:ln>
        </p:spPr>
        <p:style>
          <a:lnRef idx="1">
            <a:schemeClr val="accent1"/>
          </a:lnRef>
          <a:fillRef idx="0">
            <a:schemeClr val="accent1"/>
          </a:fillRef>
          <a:effectRef idx="0">
            <a:schemeClr val="accent1"/>
          </a:effectRef>
          <a:fontRef idx="minor"/>
        </p:style>
      </p:sp>
      <p:sp>
        <p:nvSpPr>
          <p:cNvPr id="605" name="CuadroTexto 30"/>
          <p:cNvSpPr/>
          <p:nvPr/>
        </p:nvSpPr>
        <p:spPr>
          <a:xfrm>
            <a:off x="4826160" y="2743200"/>
            <a:ext cx="24444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1" strike="noStrike" spc="-1">
                <a:solidFill>
                  <a:srgbClr val="FFFFFF"/>
                </a:solidFill>
                <a:latin typeface="Trebuchet MS"/>
              </a:rPr>
              <a:t>0</a:t>
            </a:r>
            <a:endParaRPr lang="en-US" sz="1800" b="0" strike="noStrike" spc="-1">
              <a:latin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6" name="Elipse 3"/>
          <p:cNvSpPr/>
          <p:nvPr/>
        </p:nvSpPr>
        <p:spPr>
          <a:xfrm>
            <a:off x="6210360" y="3822840"/>
            <a:ext cx="609120" cy="609120"/>
          </a:xfrm>
          <a:prstGeom prst="ellipse">
            <a:avLst/>
          </a:prstGeom>
          <a:solidFill>
            <a:srgbClr val="0F6FC6"/>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Trebuchet MS"/>
              </a:rPr>
              <a:t>5</a:t>
            </a:r>
            <a:endParaRPr lang="en-US" sz="1800" b="0" strike="noStrike" spc="-1">
              <a:latin typeface="Arial"/>
            </a:endParaRPr>
          </a:p>
        </p:txBody>
      </p:sp>
      <p:sp>
        <p:nvSpPr>
          <p:cNvPr id="607" name="Elipse 4"/>
          <p:cNvSpPr/>
          <p:nvPr/>
        </p:nvSpPr>
        <p:spPr>
          <a:xfrm>
            <a:off x="3000240" y="4432320"/>
            <a:ext cx="609120" cy="609120"/>
          </a:xfrm>
          <a:prstGeom prst="ellipse">
            <a:avLst/>
          </a:prstGeom>
          <a:solidFill>
            <a:srgbClr val="0F6FC6"/>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Trebuchet MS"/>
              </a:rPr>
              <a:t>4</a:t>
            </a:r>
            <a:endParaRPr lang="en-US" sz="1800" b="0" strike="noStrike" spc="-1">
              <a:latin typeface="Arial"/>
            </a:endParaRPr>
          </a:p>
        </p:txBody>
      </p:sp>
      <p:sp>
        <p:nvSpPr>
          <p:cNvPr id="608" name="Elipse 5"/>
          <p:cNvSpPr/>
          <p:nvPr/>
        </p:nvSpPr>
        <p:spPr>
          <a:xfrm>
            <a:off x="2108520" y="1812960"/>
            <a:ext cx="609120" cy="609120"/>
          </a:xfrm>
          <a:prstGeom prst="ellipse">
            <a:avLst/>
          </a:prstGeom>
          <a:solidFill>
            <a:srgbClr val="92D050"/>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Trebuchet MS"/>
              </a:rPr>
              <a:t>3</a:t>
            </a:r>
            <a:endParaRPr lang="en-US" sz="1800" b="0" strike="noStrike" spc="-1">
              <a:latin typeface="Arial"/>
            </a:endParaRPr>
          </a:p>
        </p:txBody>
      </p:sp>
      <p:sp>
        <p:nvSpPr>
          <p:cNvPr id="609" name="Elipse 6"/>
          <p:cNvSpPr/>
          <p:nvPr/>
        </p:nvSpPr>
        <p:spPr>
          <a:xfrm>
            <a:off x="4695840" y="844560"/>
            <a:ext cx="609120" cy="609120"/>
          </a:xfrm>
          <a:prstGeom prst="ellipse">
            <a:avLst/>
          </a:prstGeom>
          <a:solidFill>
            <a:srgbClr val="92D050"/>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Trebuchet MS"/>
              </a:rPr>
              <a:t>2</a:t>
            </a:r>
            <a:endParaRPr lang="en-US" sz="1800" b="0" strike="noStrike" spc="-1">
              <a:latin typeface="Arial"/>
            </a:endParaRPr>
          </a:p>
        </p:txBody>
      </p:sp>
      <p:sp>
        <p:nvSpPr>
          <p:cNvPr id="610" name="Elipse 7"/>
          <p:cNvSpPr/>
          <p:nvPr/>
        </p:nvSpPr>
        <p:spPr>
          <a:xfrm>
            <a:off x="6819840" y="2117880"/>
            <a:ext cx="609120" cy="609120"/>
          </a:xfrm>
          <a:prstGeom prst="ellipse">
            <a:avLst/>
          </a:prstGeom>
          <a:solidFill>
            <a:srgbClr val="0F6FC6"/>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Trebuchet MS"/>
              </a:rPr>
              <a:t>1</a:t>
            </a:r>
            <a:endParaRPr lang="en-US" sz="1800" b="0" strike="noStrike" spc="-1">
              <a:latin typeface="Arial"/>
            </a:endParaRPr>
          </a:p>
        </p:txBody>
      </p:sp>
      <p:sp>
        <p:nvSpPr>
          <p:cNvPr id="611" name="Elipse 8"/>
          <p:cNvSpPr/>
          <p:nvPr/>
        </p:nvSpPr>
        <p:spPr>
          <a:xfrm>
            <a:off x="4676760" y="2622600"/>
            <a:ext cx="609120" cy="609120"/>
          </a:xfrm>
          <a:prstGeom prst="ellipse">
            <a:avLst/>
          </a:prstGeom>
          <a:solidFill>
            <a:srgbClr val="92D050"/>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Trebuchet MS"/>
              </a:rPr>
              <a:t>0</a:t>
            </a:r>
            <a:endParaRPr lang="en-US" sz="1800" b="0" strike="noStrike" spc="-1">
              <a:latin typeface="Arial"/>
            </a:endParaRPr>
          </a:p>
        </p:txBody>
      </p:sp>
      <p:sp>
        <p:nvSpPr>
          <p:cNvPr id="612" name="Conector recto 9"/>
          <p:cNvSpPr/>
          <p:nvPr/>
        </p:nvSpPr>
        <p:spPr>
          <a:xfrm flipH="1">
            <a:off x="4981320" y="1454040"/>
            <a:ext cx="19080" cy="116820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613" name="Conector recto 10"/>
          <p:cNvSpPr/>
          <p:nvPr/>
        </p:nvSpPr>
        <p:spPr>
          <a:xfrm flipH="1">
            <a:off x="5286240" y="2637720"/>
            <a:ext cx="1622880" cy="28944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614" name="Conector recto 11"/>
          <p:cNvSpPr/>
          <p:nvPr/>
        </p:nvSpPr>
        <p:spPr>
          <a:xfrm>
            <a:off x="2628720" y="2333160"/>
            <a:ext cx="3581280" cy="179424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615" name="Conector recto 12"/>
          <p:cNvSpPr/>
          <p:nvPr/>
        </p:nvSpPr>
        <p:spPr>
          <a:xfrm flipV="1">
            <a:off x="3520440" y="3142800"/>
            <a:ext cx="1245600" cy="137844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616" name="Conector recto 13"/>
          <p:cNvSpPr/>
          <p:nvPr/>
        </p:nvSpPr>
        <p:spPr>
          <a:xfrm flipH="1">
            <a:off x="3609720" y="4342680"/>
            <a:ext cx="2689560" cy="39420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617" name="Conector recto 14"/>
          <p:cNvSpPr/>
          <p:nvPr/>
        </p:nvSpPr>
        <p:spPr>
          <a:xfrm flipH="1">
            <a:off x="6730560" y="2727000"/>
            <a:ext cx="393840" cy="118476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618" name="Conector recto 15"/>
          <p:cNvSpPr/>
          <p:nvPr/>
        </p:nvSpPr>
        <p:spPr>
          <a:xfrm flipH="1" flipV="1">
            <a:off x="5305320" y="1149120"/>
            <a:ext cx="1603800" cy="105768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619" name="Conector recto 16"/>
          <p:cNvSpPr/>
          <p:nvPr/>
        </p:nvSpPr>
        <p:spPr>
          <a:xfrm flipH="1">
            <a:off x="2628720" y="1149120"/>
            <a:ext cx="2066760" cy="75276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620" name="Conector recto 17"/>
          <p:cNvSpPr/>
          <p:nvPr/>
        </p:nvSpPr>
        <p:spPr>
          <a:xfrm>
            <a:off x="2413440" y="2422440"/>
            <a:ext cx="676080" cy="209880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621" name="CuadroTexto 24"/>
          <p:cNvSpPr/>
          <p:nvPr/>
        </p:nvSpPr>
        <p:spPr>
          <a:xfrm>
            <a:off x="571680" y="5686560"/>
            <a:ext cx="481932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Trebuchet MS"/>
              </a:rPr>
              <a:t>Actual Path: 3-&gt;2-&gt;0 </a:t>
            </a:r>
            <a:endParaRPr lang="en-US" sz="1800" b="0" strike="noStrike" spc="-1">
              <a:latin typeface="Arial"/>
            </a:endParaRPr>
          </a:p>
        </p:txBody>
      </p:sp>
      <p:sp>
        <p:nvSpPr>
          <p:cNvPr id="622" name="Conector recto de flecha 28"/>
          <p:cNvSpPr/>
          <p:nvPr/>
        </p:nvSpPr>
        <p:spPr>
          <a:xfrm flipH="1">
            <a:off x="6730560" y="2428920"/>
            <a:ext cx="407520" cy="1482840"/>
          </a:xfrm>
          <a:custGeom>
            <a:avLst/>
            <a:gdLst/>
            <a:ahLst/>
            <a:cxnLst/>
            <a:rect l="l" t="t" r="r" b="b"/>
            <a:pathLst>
              <a:path w="21600" h="21600">
                <a:moveTo>
                  <a:pt x="0" y="0"/>
                </a:moveTo>
                <a:lnTo>
                  <a:pt x="21600" y="21600"/>
                </a:lnTo>
              </a:path>
            </a:pathLst>
          </a:custGeom>
          <a:noFill/>
          <a:ln w="28575" cap="rnd">
            <a:solidFill>
              <a:srgbClr val="FF0000"/>
            </a:solidFill>
            <a:round/>
            <a:tailEnd type="triangle" w="med" len="med"/>
          </a:ln>
        </p:spPr>
        <p:style>
          <a:lnRef idx="1">
            <a:schemeClr val="accent1"/>
          </a:lnRef>
          <a:fillRef idx="0">
            <a:schemeClr val="accent1"/>
          </a:fillRef>
          <a:effectRef idx="0">
            <a:schemeClr val="accent1"/>
          </a:effectRef>
          <a:fontRef idx="minor"/>
        </p:style>
      </p:sp>
      <p:sp>
        <p:nvSpPr>
          <p:cNvPr id="623" name="CuadroTexto 30"/>
          <p:cNvSpPr/>
          <p:nvPr/>
        </p:nvSpPr>
        <p:spPr>
          <a:xfrm>
            <a:off x="6963840" y="2235240"/>
            <a:ext cx="24444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1" strike="noStrike" spc="-1">
                <a:solidFill>
                  <a:srgbClr val="FFFFFF"/>
                </a:solidFill>
                <a:latin typeface="Trebuchet MS"/>
              </a:rPr>
              <a:t>1</a:t>
            </a:r>
            <a:endParaRPr lang="en-US" sz="1800" b="0" strike="noStrike" spc="-1">
              <a:latin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 name="Elipse 3"/>
          <p:cNvSpPr/>
          <p:nvPr/>
        </p:nvSpPr>
        <p:spPr>
          <a:xfrm>
            <a:off x="6210360" y="3822840"/>
            <a:ext cx="609120" cy="609120"/>
          </a:xfrm>
          <a:prstGeom prst="ellipse">
            <a:avLst/>
          </a:prstGeom>
          <a:solidFill>
            <a:srgbClr val="0F6FC6"/>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Trebuchet MS"/>
              </a:rPr>
              <a:t>5</a:t>
            </a:r>
            <a:endParaRPr lang="en-US" sz="1800" b="0" strike="noStrike" spc="-1">
              <a:latin typeface="Arial"/>
            </a:endParaRPr>
          </a:p>
        </p:txBody>
      </p:sp>
      <p:sp>
        <p:nvSpPr>
          <p:cNvPr id="625" name="Elipse 4"/>
          <p:cNvSpPr/>
          <p:nvPr/>
        </p:nvSpPr>
        <p:spPr>
          <a:xfrm>
            <a:off x="3000240" y="4432320"/>
            <a:ext cx="609120" cy="609120"/>
          </a:xfrm>
          <a:prstGeom prst="ellipse">
            <a:avLst/>
          </a:prstGeom>
          <a:solidFill>
            <a:srgbClr val="0F6FC6"/>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Trebuchet MS"/>
              </a:rPr>
              <a:t>4</a:t>
            </a:r>
            <a:endParaRPr lang="en-US" sz="1800" b="0" strike="noStrike" spc="-1">
              <a:latin typeface="Arial"/>
            </a:endParaRPr>
          </a:p>
        </p:txBody>
      </p:sp>
      <p:sp>
        <p:nvSpPr>
          <p:cNvPr id="626" name="Elipse 5"/>
          <p:cNvSpPr/>
          <p:nvPr/>
        </p:nvSpPr>
        <p:spPr>
          <a:xfrm>
            <a:off x="2108520" y="1812960"/>
            <a:ext cx="609120" cy="609120"/>
          </a:xfrm>
          <a:prstGeom prst="ellipse">
            <a:avLst/>
          </a:prstGeom>
          <a:solidFill>
            <a:srgbClr val="92D050"/>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Trebuchet MS"/>
              </a:rPr>
              <a:t>3</a:t>
            </a:r>
            <a:endParaRPr lang="en-US" sz="1800" b="0" strike="noStrike" spc="-1">
              <a:latin typeface="Arial"/>
            </a:endParaRPr>
          </a:p>
        </p:txBody>
      </p:sp>
      <p:sp>
        <p:nvSpPr>
          <p:cNvPr id="627" name="Elipse 6"/>
          <p:cNvSpPr/>
          <p:nvPr/>
        </p:nvSpPr>
        <p:spPr>
          <a:xfrm>
            <a:off x="4695840" y="844560"/>
            <a:ext cx="609120" cy="609120"/>
          </a:xfrm>
          <a:prstGeom prst="ellipse">
            <a:avLst/>
          </a:prstGeom>
          <a:solidFill>
            <a:srgbClr val="92D050"/>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Trebuchet MS"/>
              </a:rPr>
              <a:t>2</a:t>
            </a:r>
            <a:endParaRPr lang="en-US" sz="1800" b="0" strike="noStrike" spc="-1">
              <a:latin typeface="Arial"/>
            </a:endParaRPr>
          </a:p>
        </p:txBody>
      </p:sp>
      <p:sp>
        <p:nvSpPr>
          <p:cNvPr id="628" name="Elipse 7"/>
          <p:cNvSpPr/>
          <p:nvPr/>
        </p:nvSpPr>
        <p:spPr>
          <a:xfrm>
            <a:off x="6819840" y="2117880"/>
            <a:ext cx="609120" cy="609120"/>
          </a:xfrm>
          <a:prstGeom prst="ellipse">
            <a:avLst/>
          </a:prstGeom>
          <a:solidFill>
            <a:srgbClr val="92D050"/>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Trebuchet MS"/>
              </a:rPr>
              <a:t>1</a:t>
            </a:r>
            <a:endParaRPr lang="en-US" sz="1800" b="0" strike="noStrike" spc="-1">
              <a:latin typeface="Arial"/>
            </a:endParaRPr>
          </a:p>
        </p:txBody>
      </p:sp>
      <p:sp>
        <p:nvSpPr>
          <p:cNvPr id="629" name="Elipse 8"/>
          <p:cNvSpPr/>
          <p:nvPr/>
        </p:nvSpPr>
        <p:spPr>
          <a:xfrm>
            <a:off x="4676760" y="2622600"/>
            <a:ext cx="609120" cy="609120"/>
          </a:xfrm>
          <a:prstGeom prst="ellipse">
            <a:avLst/>
          </a:prstGeom>
          <a:solidFill>
            <a:srgbClr val="92D050"/>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Trebuchet MS"/>
              </a:rPr>
              <a:t>0</a:t>
            </a:r>
            <a:endParaRPr lang="en-US" sz="1800" b="0" strike="noStrike" spc="-1">
              <a:latin typeface="Arial"/>
            </a:endParaRPr>
          </a:p>
        </p:txBody>
      </p:sp>
      <p:sp>
        <p:nvSpPr>
          <p:cNvPr id="630" name="Conector recto 9"/>
          <p:cNvSpPr/>
          <p:nvPr/>
        </p:nvSpPr>
        <p:spPr>
          <a:xfrm flipH="1">
            <a:off x="4981320" y="1454040"/>
            <a:ext cx="19080" cy="116820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631" name="Conector recto 10"/>
          <p:cNvSpPr/>
          <p:nvPr/>
        </p:nvSpPr>
        <p:spPr>
          <a:xfrm flipH="1">
            <a:off x="5286240" y="2637720"/>
            <a:ext cx="1622880" cy="28944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632" name="Conector recto 11"/>
          <p:cNvSpPr/>
          <p:nvPr/>
        </p:nvSpPr>
        <p:spPr>
          <a:xfrm>
            <a:off x="2628720" y="2333160"/>
            <a:ext cx="3581280" cy="179424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633" name="Conector recto 12"/>
          <p:cNvSpPr/>
          <p:nvPr/>
        </p:nvSpPr>
        <p:spPr>
          <a:xfrm flipV="1">
            <a:off x="3520440" y="3142800"/>
            <a:ext cx="1245600" cy="137844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634" name="Conector recto 13"/>
          <p:cNvSpPr/>
          <p:nvPr/>
        </p:nvSpPr>
        <p:spPr>
          <a:xfrm flipH="1">
            <a:off x="3609720" y="4342680"/>
            <a:ext cx="2689560" cy="39420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635" name="Conector recto 14"/>
          <p:cNvSpPr/>
          <p:nvPr/>
        </p:nvSpPr>
        <p:spPr>
          <a:xfrm flipH="1">
            <a:off x="6730560" y="2727000"/>
            <a:ext cx="393840" cy="118476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636" name="Conector recto 15"/>
          <p:cNvSpPr/>
          <p:nvPr/>
        </p:nvSpPr>
        <p:spPr>
          <a:xfrm flipH="1" flipV="1">
            <a:off x="5305320" y="1149120"/>
            <a:ext cx="1603800" cy="105768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637" name="Conector recto 16"/>
          <p:cNvSpPr/>
          <p:nvPr/>
        </p:nvSpPr>
        <p:spPr>
          <a:xfrm flipH="1">
            <a:off x="2628720" y="1149120"/>
            <a:ext cx="2066760" cy="75276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638" name="Conector recto 17"/>
          <p:cNvSpPr/>
          <p:nvPr/>
        </p:nvSpPr>
        <p:spPr>
          <a:xfrm>
            <a:off x="2413440" y="2422440"/>
            <a:ext cx="676080" cy="209880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639" name="CuadroTexto 24"/>
          <p:cNvSpPr/>
          <p:nvPr/>
        </p:nvSpPr>
        <p:spPr>
          <a:xfrm>
            <a:off x="571680" y="5686560"/>
            <a:ext cx="481932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Trebuchet MS"/>
              </a:rPr>
              <a:t>Actual Path: 3-&gt;2-&gt;0-&gt;1 </a:t>
            </a:r>
            <a:endParaRPr lang="en-US" sz="1800" b="0" strike="noStrike" spc="-1">
              <a:latin typeface="Arial"/>
            </a:endParaRPr>
          </a:p>
        </p:txBody>
      </p:sp>
      <p:sp>
        <p:nvSpPr>
          <p:cNvPr id="640" name="Conector recto de flecha 28"/>
          <p:cNvSpPr/>
          <p:nvPr/>
        </p:nvSpPr>
        <p:spPr>
          <a:xfrm flipH="1">
            <a:off x="6730560" y="2428920"/>
            <a:ext cx="407520" cy="1482840"/>
          </a:xfrm>
          <a:custGeom>
            <a:avLst/>
            <a:gdLst/>
            <a:ahLst/>
            <a:cxnLst/>
            <a:rect l="l" t="t" r="r" b="b"/>
            <a:pathLst>
              <a:path w="21600" h="21600">
                <a:moveTo>
                  <a:pt x="0" y="0"/>
                </a:moveTo>
                <a:lnTo>
                  <a:pt x="21600" y="21600"/>
                </a:lnTo>
              </a:path>
            </a:pathLst>
          </a:custGeom>
          <a:noFill/>
          <a:ln w="28575" cap="rnd">
            <a:solidFill>
              <a:srgbClr val="FF0000"/>
            </a:solidFill>
            <a:round/>
            <a:tailEnd type="triangle" w="med" len="med"/>
          </a:ln>
        </p:spPr>
        <p:style>
          <a:lnRef idx="1">
            <a:schemeClr val="accent1"/>
          </a:lnRef>
          <a:fillRef idx="0">
            <a:schemeClr val="accent1"/>
          </a:fillRef>
          <a:effectRef idx="0">
            <a:schemeClr val="accent1"/>
          </a:effectRef>
          <a:fontRef idx="minor"/>
        </p:style>
      </p:sp>
      <p:sp>
        <p:nvSpPr>
          <p:cNvPr id="641" name="CuadroTexto 30"/>
          <p:cNvSpPr/>
          <p:nvPr/>
        </p:nvSpPr>
        <p:spPr>
          <a:xfrm>
            <a:off x="6963840" y="2235240"/>
            <a:ext cx="24444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1" strike="noStrike" spc="-1">
                <a:solidFill>
                  <a:srgbClr val="FFFFFF"/>
                </a:solidFill>
                <a:latin typeface="Trebuchet MS"/>
              </a:rPr>
              <a:t>1</a:t>
            </a:r>
            <a:endParaRPr lang="en-US" sz="1800" b="0" strike="noStrike" spc="-1">
              <a:latin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2" name="Elipse 3"/>
          <p:cNvSpPr/>
          <p:nvPr/>
        </p:nvSpPr>
        <p:spPr>
          <a:xfrm>
            <a:off x="6210360" y="3822840"/>
            <a:ext cx="609120" cy="609120"/>
          </a:xfrm>
          <a:prstGeom prst="ellipse">
            <a:avLst/>
          </a:prstGeom>
          <a:solidFill>
            <a:srgbClr val="0F6FC6"/>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Trebuchet MS"/>
              </a:rPr>
              <a:t>5</a:t>
            </a:r>
            <a:endParaRPr lang="en-US" sz="1800" b="0" strike="noStrike" spc="-1">
              <a:latin typeface="Arial"/>
            </a:endParaRPr>
          </a:p>
        </p:txBody>
      </p:sp>
      <p:sp>
        <p:nvSpPr>
          <p:cNvPr id="643" name="Elipse 4"/>
          <p:cNvSpPr/>
          <p:nvPr/>
        </p:nvSpPr>
        <p:spPr>
          <a:xfrm>
            <a:off x="3000240" y="4432320"/>
            <a:ext cx="609120" cy="609120"/>
          </a:xfrm>
          <a:prstGeom prst="ellipse">
            <a:avLst/>
          </a:prstGeom>
          <a:solidFill>
            <a:srgbClr val="0F6FC6"/>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Trebuchet MS"/>
              </a:rPr>
              <a:t>4</a:t>
            </a:r>
            <a:endParaRPr lang="en-US" sz="1800" b="0" strike="noStrike" spc="-1">
              <a:latin typeface="Arial"/>
            </a:endParaRPr>
          </a:p>
        </p:txBody>
      </p:sp>
      <p:sp>
        <p:nvSpPr>
          <p:cNvPr id="644" name="Elipse 5"/>
          <p:cNvSpPr/>
          <p:nvPr/>
        </p:nvSpPr>
        <p:spPr>
          <a:xfrm>
            <a:off x="2108520" y="1812960"/>
            <a:ext cx="609120" cy="609120"/>
          </a:xfrm>
          <a:prstGeom prst="ellipse">
            <a:avLst/>
          </a:prstGeom>
          <a:solidFill>
            <a:srgbClr val="92D050"/>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Trebuchet MS"/>
              </a:rPr>
              <a:t>3</a:t>
            </a:r>
            <a:endParaRPr lang="en-US" sz="1800" b="0" strike="noStrike" spc="-1">
              <a:latin typeface="Arial"/>
            </a:endParaRPr>
          </a:p>
        </p:txBody>
      </p:sp>
      <p:sp>
        <p:nvSpPr>
          <p:cNvPr id="645" name="Elipse 6"/>
          <p:cNvSpPr/>
          <p:nvPr/>
        </p:nvSpPr>
        <p:spPr>
          <a:xfrm>
            <a:off x="4695840" y="844560"/>
            <a:ext cx="609120" cy="609120"/>
          </a:xfrm>
          <a:prstGeom prst="ellipse">
            <a:avLst/>
          </a:prstGeom>
          <a:solidFill>
            <a:srgbClr val="92D050"/>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Trebuchet MS"/>
              </a:rPr>
              <a:t>2</a:t>
            </a:r>
            <a:endParaRPr lang="en-US" sz="1800" b="0" strike="noStrike" spc="-1">
              <a:latin typeface="Arial"/>
            </a:endParaRPr>
          </a:p>
        </p:txBody>
      </p:sp>
      <p:sp>
        <p:nvSpPr>
          <p:cNvPr id="646" name="Elipse 7"/>
          <p:cNvSpPr/>
          <p:nvPr/>
        </p:nvSpPr>
        <p:spPr>
          <a:xfrm>
            <a:off x="6819840" y="2117880"/>
            <a:ext cx="609120" cy="609120"/>
          </a:xfrm>
          <a:prstGeom prst="ellipse">
            <a:avLst/>
          </a:prstGeom>
          <a:solidFill>
            <a:srgbClr val="92D050"/>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Trebuchet MS"/>
              </a:rPr>
              <a:t>1</a:t>
            </a:r>
            <a:endParaRPr lang="en-US" sz="1800" b="0" strike="noStrike" spc="-1">
              <a:latin typeface="Arial"/>
            </a:endParaRPr>
          </a:p>
        </p:txBody>
      </p:sp>
      <p:sp>
        <p:nvSpPr>
          <p:cNvPr id="647" name="Elipse 8"/>
          <p:cNvSpPr/>
          <p:nvPr/>
        </p:nvSpPr>
        <p:spPr>
          <a:xfrm>
            <a:off x="4676760" y="2622600"/>
            <a:ext cx="609120" cy="609120"/>
          </a:xfrm>
          <a:prstGeom prst="ellipse">
            <a:avLst/>
          </a:prstGeom>
          <a:solidFill>
            <a:srgbClr val="92D050"/>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Trebuchet MS"/>
              </a:rPr>
              <a:t>0</a:t>
            </a:r>
            <a:endParaRPr lang="en-US" sz="1800" b="0" strike="noStrike" spc="-1">
              <a:latin typeface="Arial"/>
            </a:endParaRPr>
          </a:p>
        </p:txBody>
      </p:sp>
      <p:sp>
        <p:nvSpPr>
          <p:cNvPr id="648" name="Conector recto 9"/>
          <p:cNvSpPr/>
          <p:nvPr/>
        </p:nvSpPr>
        <p:spPr>
          <a:xfrm flipH="1">
            <a:off x="4981320" y="1454040"/>
            <a:ext cx="19080" cy="116820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649" name="Conector recto 10"/>
          <p:cNvSpPr/>
          <p:nvPr/>
        </p:nvSpPr>
        <p:spPr>
          <a:xfrm flipH="1">
            <a:off x="5286240" y="2637720"/>
            <a:ext cx="1622880" cy="28944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650" name="Conector recto 11"/>
          <p:cNvSpPr/>
          <p:nvPr/>
        </p:nvSpPr>
        <p:spPr>
          <a:xfrm>
            <a:off x="2628720" y="2333160"/>
            <a:ext cx="3581280" cy="179424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651" name="Conector recto 12"/>
          <p:cNvSpPr/>
          <p:nvPr/>
        </p:nvSpPr>
        <p:spPr>
          <a:xfrm flipV="1">
            <a:off x="3520440" y="3142800"/>
            <a:ext cx="1245600" cy="137844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652" name="Conector recto 13"/>
          <p:cNvSpPr/>
          <p:nvPr/>
        </p:nvSpPr>
        <p:spPr>
          <a:xfrm flipH="1">
            <a:off x="3609720" y="4342680"/>
            <a:ext cx="2689560" cy="39420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653" name="Conector recto 14"/>
          <p:cNvSpPr/>
          <p:nvPr/>
        </p:nvSpPr>
        <p:spPr>
          <a:xfrm flipH="1">
            <a:off x="6730560" y="2727000"/>
            <a:ext cx="393840" cy="118476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654" name="Conector recto 15"/>
          <p:cNvSpPr/>
          <p:nvPr/>
        </p:nvSpPr>
        <p:spPr>
          <a:xfrm flipH="1" flipV="1">
            <a:off x="5305320" y="1149120"/>
            <a:ext cx="1603800" cy="105768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655" name="Conector recto 16"/>
          <p:cNvSpPr/>
          <p:nvPr/>
        </p:nvSpPr>
        <p:spPr>
          <a:xfrm flipH="1">
            <a:off x="2628720" y="1149120"/>
            <a:ext cx="2066760" cy="75276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656" name="Conector recto 17"/>
          <p:cNvSpPr/>
          <p:nvPr/>
        </p:nvSpPr>
        <p:spPr>
          <a:xfrm>
            <a:off x="2413440" y="2422440"/>
            <a:ext cx="676080" cy="209880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657" name="CuadroTexto 24"/>
          <p:cNvSpPr/>
          <p:nvPr/>
        </p:nvSpPr>
        <p:spPr>
          <a:xfrm>
            <a:off x="571680" y="5686560"/>
            <a:ext cx="481932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Trebuchet MS"/>
              </a:rPr>
              <a:t>Actual Path: 3-&gt;2-&gt;0-&gt;1 </a:t>
            </a:r>
            <a:endParaRPr lang="en-US" sz="1800" b="0" strike="noStrike" spc="-1">
              <a:latin typeface="Arial"/>
            </a:endParaRPr>
          </a:p>
        </p:txBody>
      </p:sp>
      <p:sp>
        <p:nvSpPr>
          <p:cNvPr id="658" name="Conector recto de flecha 28"/>
          <p:cNvSpPr/>
          <p:nvPr/>
        </p:nvSpPr>
        <p:spPr>
          <a:xfrm flipH="1">
            <a:off x="3609360" y="4127400"/>
            <a:ext cx="2904840" cy="609120"/>
          </a:xfrm>
          <a:custGeom>
            <a:avLst/>
            <a:gdLst/>
            <a:ahLst/>
            <a:cxnLst/>
            <a:rect l="l" t="t" r="r" b="b"/>
            <a:pathLst>
              <a:path w="21600" h="21600">
                <a:moveTo>
                  <a:pt x="0" y="0"/>
                </a:moveTo>
                <a:lnTo>
                  <a:pt x="21600" y="21600"/>
                </a:lnTo>
              </a:path>
            </a:pathLst>
          </a:custGeom>
          <a:noFill/>
          <a:ln w="28575" cap="rnd">
            <a:solidFill>
              <a:srgbClr val="FF0000"/>
            </a:solidFill>
            <a:round/>
            <a:tailEnd type="triangle" w="med" len="med"/>
          </a:ln>
        </p:spPr>
        <p:style>
          <a:lnRef idx="1">
            <a:schemeClr val="accent1"/>
          </a:lnRef>
          <a:fillRef idx="0">
            <a:schemeClr val="accent1"/>
          </a:fillRef>
          <a:effectRef idx="0">
            <a:schemeClr val="accent1"/>
          </a:effectRef>
          <a:fontRef idx="minor"/>
        </p:style>
      </p:sp>
      <p:sp>
        <p:nvSpPr>
          <p:cNvPr id="659" name="CuadroTexto 30"/>
          <p:cNvSpPr/>
          <p:nvPr/>
        </p:nvSpPr>
        <p:spPr>
          <a:xfrm>
            <a:off x="6367320" y="3945600"/>
            <a:ext cx="24444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1" strike="noStrike" spc="-1">
                <a:solidFill>
                  <a:srgbClr val="FFFFFF"/>
                </a:solidFill>
                <a:latin typeface="Trebuchet MS"/>
              </a:rPr>
              <a:t>5</a:t>
            </a:r>
            <a:endParaRPr lang="en-US" sz="1800" b="0" strike="noStrike" spc="-1">
              <a:latin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0" name="Elipse 3"/>
          <p:cNvSpPr/>
          <p:nvPr/>
        </p:nvSpPr>
        <p:spPr>
          <a:xfrm>
            <a:off x="6210360" y="3822840"/>
            <a:ext cx="609120" cy="609120"/>
          </a:xfrm>
          <a:prstGeom prst="ellipse">
            <a:avLst/>
          </a:prstGeom>
          <a:solidFill>
            <a:srgbClr val="92D050"/>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Trebuchet MS"/>
              </a:rPr>
              <a:t>5</a:t>
            </a:r>
            <a:endParaRPr lang="en-US" sz="1800" b="0" strike="noStrike" spc="-1">
              <a:latin typeface="Arial"/>
            </a:endParaRPr>
          </a:p>
        </p:txBody>
      </p:sp>
      <p:sp>
        <p:nvSpPr>
          <p:cNvPr id="661" name="Elipse 4"/>
          <p:cNvSpPr/>
          <p:nvPr/>
        </p:nvSpPr>
        <p:spPr>
          <a:xfrm>
            <a:off x="3000240" y="4432320"/>
            <a:ext cx="609120" cy="609120"/>
          </a:xfrm>
          <a:prstGeom prst="ellipse">
            <a:avLst/>
          </a:prstGeom>
          <a:solidFill>
            <a:srgbClr val="0F6FC6"/>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Trebuchet MS"/>
              </a:rPr>
              <a:t>4</a:t>
            </a:r>
            <a:endParaRPr lang="en-US" sz="1800" b="0" strike="noStrike" spc="-1">
              <a:latin typeface="Arial"/>
            </a:endParaRPr>
          </a:p>
        </p:txBody>
      </p:sp>
      <p:sp>
        <p:nvSpPr>
          <p:cNvPr id="662" name="Elipse 5"/>
          <p:cNvSpPr/>
          <p:nvPr/>
        </p:nvSpPr>
        <p:spPr>
          <a:xfrm>
            <a:off x="2108520" y="1812960"/>
            <a:ext cx="609120" cy="609120"/>
          </a:xfrm>
          <a:prstGeom prst="ellipse">
            <a:avLst/>
          </a:prstGeom>
          <a:solidFill>
            <a:srgbClr val="92D050"/>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Trebuchet MS"/>
              </a:rPr>
              <a:t>3</a:t>
            </a:r>
            <a:endParaRPr lang="en-US" sz="1800" b="0" strike="noStrike" spc="-1">
              <a:latin typeface="Arial"/>
            </a:endParaRPr>
          </a:p>
        </p:txBody>
      </p:sp>
      <p:sp>
        <p:nvSpPr>
          <p:cNvPr id="663" name="Elipse 6"/>
          <p:cNvSpPr/>
          <p:nvPr/>
        </p:nvSpPr>
        <p:spPr>
          <a:xfrm>
            <a:off x="4695840" y="844560"/>
            <a:ext cx="609120" cy="609120"/>
          </a:xfrm>
          <a:prstGeom prst="ellipse">
            <a:avLst/>
          </a:prstGeom>
          <a:solidFill>
            <a:srgbClr val="92D050"/>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Trebuchet MS"/>
              </a:rPr>
              <a:t>2</a:t>
            </a:r>
            <a:endParaRPr lang="en-US" sz="1800" b="0" strike="noStrike" spc="-1">
              <a:latin typeface="Arial"/>
            </a:endParaRPr>
          </a:p>
        </p:txBody>
      </p:sp>
      <p:sp>
        <p:nvSpPr>
          <p:cNvPr id="664" name="Elipse 7"/>
          <p:cNvSpPr/>
          <p:nvPr/>
        </p:nvSpPr>
        <p:spPr>
          <a:xfrm>
            <a:off x="6819840" y="2117880"/>
            <a:ext cx="609120" cy="609120"/>
          </a:xfrm>
          <a:prstGeom prst="ellipse">
            <a:avLst/>
          </a:prstGeom>
          <a:solidFill>
            <a:srgbClr val="92D050"/>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Trebuchet MS"/>
              </a:rPr>
              <a:t>1</a:t>
            </a:r>
            <a:endParaRPr lang="en-US" sz="1800" b="0" strike="noStrike" spc="-1">
              <a:latin typeface="Arial"/>
            </a:endParaRPr>
          </a:p>
        </p:txBody>
      </p:sp>
      <p:sp>
        <p:nvSpPr>
          <p:cNvPr id="665" name="Elipse 8"/>
          <p:cNvSpPr/>
          <p:nvPr/>
        </p:nvSpPr>
        <p:spPr>
          <a:xfrm>
            <a:off x="4676760" y="2622600"/>
            <a:ext cx="609120" cy="609120"/>
          </a:xfrm>
          <a:prstGeom prst="ellipse">
            <a:avLst/>
          </a:prstGeom>
          <a:solidFill>
            <a:srgbClr val="92D050"/>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Trebuchet MS"/>
              </a:rPr>
              <a:t>0</a:t>
            </a:r>
            <a:endParaRPr lang="en-US" sz="1800" b="0" strike="noStrike" spc="-1">
              <a:latin typeface="Arial"/>
            </a:endParaRPr>
          </a:p>
        </p:txBody>
      </p:sp>
      <p:sp>
        <p:nvSpPr>
          <p:cNvPr id="666" name="Conector recto 9"/>
          <p:cNvSpPr/>
          <p:nvPr/>
        </p:nvSpPr>
        <p:spPr>
          <a:xfrm flipH="1">
            <a:off x="4981320" y="1454040"/>
            <a:ext cx="19080" cy="116820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667" name="Conector recto 10"/>
          <p:cNvSpPr/>
          <p:nvPr/>
        </p:nvSpPr>
        <p:spPr>
          <a:xfrm flipH="1">
            <a:off x="5286240" y="2637720"/>
            <a:ext cx="1622880" cy="28944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668" name="Conector recto 11"/>
          <p:cNvSpPr/>
          <p:nvPr/>
        </p:nvSpPr>
        <p:spPr>
          <a:xfrm>
            <a:off x="2628720" y="2333160"/>
            <a:ext cx="3581280" cy="179424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669" name="Conector recto 12"/>
          <p:cNvSpPr/>
          <p:nvPr/>
        </p:nvSpPr>
        <p:spPr>
          <a:xfrm flipV="1">
            <a:off x="3520440" y="3142800"/>
            <a:ext cx="1245600" cy="137844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670" name="Conector recto 13"/>
          <p:cNvSpPr/>
          <p:nvPr/>
        </p:nvSpPr>
        <p:spPr>
          <a:xfrm flipH="1">
            <a:off x="3609720" y="4342680"/>
            <a:ext cx="2689560" cy="39420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671" name="Conector recto 14"/>
          <p:cNvSpPr/>
          <p:nvPr/>
        </p:nvSpPr>
        <p:spPr>
          <a:xfrm flipH="1">
            <a:off x="6730560" y="2727000"/>
            <a:ext cx="393840" cy="118476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672" name="Conector recto 15"/>
          <p:cNvSpPr/>
          <p:nvPr/>
        </p:nvSpPr>
        <p:spPr>
          <a:xfrm flipH="1" flipV="1">
            <a:off x="5305320" y="1149120"/>
            <a:ext cx="1603800" cy="105768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673" name="Conector recto 16"/>
          <p:cNvSpPr/>
          <p:nvPr/>
        </p:nvSpPr>
        <p:spPr>
          <a:xfrm flipH="1">
            <a:off x="2628720" y="1149120"/>
            <a:ext cx="2066760" cy="75276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674" name="Conector recto 17"/>
          <p:cNvSpPr/>
          <p:nvPr/>
        </p:nvSpPr>
        <p:spPr>
          <a:xfrm>
            <a:off x="2413440" y="2422440"/>
            <a:ext cx="676080" cy="209880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675" name="CuadroTexto 24"/>
          <p:cNvSpPr/>
          <p:nvPr/>
        </p:nvSpPr>
        <p:spPr>
          <a:xfrm>
            <a:off x="571680" y="5686560"/>
            <a:ext cx="481932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Trebuchet MS"/>
              </a:rPr>
              <a:t>Actual Path: 3-&gt;2-&gt;0-&gt;1-&gt;5 </a:t>
            </a:r>
            <a:endParaRPr lang="en-US" sz="1800" b="0" strike="noStrike" spc="-1">
              <a:latin typeface="Arial"/>
            </a:endParaRPr>
          </a:p>
        </p:txBody>
      </p:sp>
      <p:sp>
        <p:nvSpPr>
          <p:cNvPr id="676" name="Conector recto de flecha 28"/>
          <p:cNvSpPr/>
          <p:nvPr/>
        </p:nvSpPr>
        <p:spPr>
          <a:xfrm flipH="1">
            <a:off x="3609360" y="4127400"/>
            <a:ext cx="2904840" cy="609120"/>
          </a:xfrm>
          <a:custGeom>
            <a:avLst/>
            <a:gdLst/>
            <a:ahLst/>
            <a:cxnLst/>
            <a:rect l="l" t="t" r="r" b="b"/>
            <a:pathLst>
              <a:path w="21600" h="21600">
                <a:moveTo>
                  <a:pt x="0" y="0"/>
                </a:moveTo>
                <a:lnTo>
                  <a:pt x="21600" y="21600"/>
                </a:lnTo>
              </a:path>
            </a:pathLst>
          </a:custGeom>
          <a:noFill/>
          <a:ln w="28575" cap="rnd">
            <a:solidFill>
              <a:srgbClr val="FF0000"/>
            </a:solidFill>
            <a:round/>
            <a:tailEnd type="triangle" w="med" len="med"/>
          </a:ln>
        </p:spPr>
        <p:style>
          <a:lnRef idx="1">
            <a:schemeClr val="accent1"/>
          </a:lnRef>
          <a:fillRef idx="0">
            <a:schemeClr val="accent1"/>
          </a:fillRef>
          <a:effectRef idx="0">
            <a:schemeClr val="accent1"/>
          </a:effectRef>
          <a:fontRef idx="minor"/>
        </p:style>
      </p:sp>
      <p:sp>
        <p:nvSpPr>
          <p:cNvPr id="677" name="CuadroTexto 30"/>
          <p:cNvSpPr/>
          <p:nvPr/>
        </p:nvSpPr>
        <p:spPr>
          <a:xfrm>
            <a:off x="6367320" y="3945600"/>
            <a:ext cx="24444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1" strike="noStrike" spc="-1">
                <a:solidFill>
                  <a:srgbClr val="FFFFFF"/>
                </a:solidFill>
                <a:latin typeface="Trebuchet MS"/>
              </a:rPr>
              <a:t>5</a:t>
            </a:r>
            <a:endParaRPr lang="en-US" sz="1800" b="0" strike="noStrike" spc="-1">
              <a:latin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8" name="Elipse 3"/>
          <p:cNvSpPr/>
          <p:nvPr/>
        </p:nvSpPr>
        <p:spPr>
          <a:xfrm>
            <a:off x="6210360" y="3822840"/>
            <a:ext cx="609120" cy="609120"/>
          </a:xfrm>
          <a:prstGeom prst="ellipse">
            <a:avLst/>
          </a:prstGeom>
          <a:solidFill>
            <a:srgbClr val="92D050"/>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Trebuchet MS"/>
              </a:rPr>
              <a:t>5</a:t>
            </a:r>
            <a:endParaRPr lang="en-US" sz="1800" b="0" strike="noStrike" spc="-1">
              <a:latin typeface="Arial"/>
            </a:endParaRPr>
          </a:p>
        </p:txBody>
      </p:sp>
      <p:sp>
        <p:nvSpPr>
          <p:cNvPr id="679" name="Elipse 4"/>
          <p:cNvSpPr/>
          <p:nvPr/>
        </p:nvSpPr>
        <p:spPr>
          <a:xfrm>
            <a:off x="3000240" y="4432320"/>
            <a:ext cx="609120" cy="609120"/>
          </a:xfrm>
          <a:prstGeom prst="ellipse">
            <a:avLst/>
          </a:prstGeom>
          <a:solidFill>
            <a:schemeClr val="accent5"/>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Trebuchet MS"/>
              </a:rPr>
              <a:t>4</a:t>
            </a:r>
            <a:endParaRPr lang="en-US" sz="1800" b="0" strike="noStrike" spc="-1">
              <a:latin typeface="Arial"/>
            </a:endParaRPr>
          </a:p>
        </p:txBody>
      </p:sp>
      <p:sp>
        <p:nvSpPr>
          <p:cNvPr id="680" name="Elipse 5"/>
          <p:cNvSpPr/>
          <p:nvPr/>
        </p:nvSpPr>
        <p:spPr>
          <a:xfrm>
            <a:off x="2108520" y="1812960"/>
            <a:ext cx="609120" cy="609120"/>
          </a:xfrm>
          <a:prstGeom prst="ellipse">
            <a:avLst/>
          </a:prstGeom>
          <a:solidFill>
            <a:srgbClr val="92D050"/>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Trebuchet MS"/>
              </a:rPr>
              <a:t>3</a:t>
            </a:r>
            <a:endParaRPr lang="en-US" sz="1800" b="0" strike="noStrike" spc="-1">
              <a:latin typeface="Arial"/>
            </a:endParaRPr>
          </a:p>
        </p:txBody>
      </p:sp>
      <p:sp>
        <p:nvSpPr>
          <p:cNvPr id="681" name="Elipse 6"/>
          <p:cNvSpPr/>
          <p:nvPr/>
        </p:nvSpPr>
        <p:spPr>
          <a:xfrm>
            <a:off x="4695840" y="844560"/>
            <a:ext cx="609120" cy="609120"/>
          </a:xfrm>
          <a:prstGeom prst="ellipse">
            <a:avLst/>
          </a:prstGeom>
          <a:solidFill>
            <a:srgbClr val="92D050"/>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Trebuchet MS"/>
              </a:rPr>
              <a:t>2</a:t>
            </a:r>
            <a:endParaRPr lang="en-US" sz="1800" b="0" strike="noStrike" spc="-1">
              <a:latin typeface="Arial"/>
            </a:endParaRPr>
          </a:p>
        </p:txBody>
      </p:sp>
      <p:sp>
        <p:nvSpPr>
          <p:cNvPr id="682" name="Elipse 7"/>
          <p:cNvSpPr/>
          <p:nvPr/>
        </p:nvSpPr>
        <p:spPr>
          <a:xfrm>
            <a:off x="6819840" y="2117880"/>
            <a:ext cx="609120" cy="609120"/>
          </a:xfrm>
          <a:prstGeom prst="ellipse">
            <a:avLst/>
          </a:prstGeom>
          <a:solidFill>
            <a:srgbClr val="92D050"/>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Trebuchet MS"/>
              </a:rPr>
              <a:t>1</a:t>
            </a:r>
            <a:endParaRPr lang="en-US" sz="1800" b="0" strike="noStrike" spc="-1">
              <a:latin typeface="Arial"/>
            </a:endParaRPr>
          </a:p>
        </p:txBody>
      </p:sp>
      <p:sp>
        <p:nvSpPr>
          <p:cNvPr id="683" name="Elipse 8"/>
          <p:cNvSpPr/>
          <p:nvPr/>
        </p:nvSpPr>
        <p:spPr>
          <a:xfrm>
            <a:off x="4676760" y="2622600"/>
            <a:ext cx="609120" cy="609120"/>
          </a:xfrm>
          <a:prstGeom prst="ellipse">
            <a:avLst/>
          </a:prstGeom>
          <a:solidFill>
            <a:srgbClr val="92D050"/>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Trebuchet MS"/>
              </a:rPr>
              <a:t>0</a:t>
            </a:r>
            <a:endParaRPr lang="en-US" sz="1800" b="0" strike="noStrike" spc="-1">
              <a:latin typeface="Arial"/>
            </a:endParaRPr>
          </a:p>
        </p:txBody>
      </p:sp>
      <p:sp>
        <p:nvSpPr>
          <p:cNvPr id="684" name="Conector recto 9"/>
          <p:cNvSpPr/>
          <p:nvPr/>
        </p:nvSpPr>
        <p:spPr>
          <a:xfrm flipH="1">
            <a:off x="4981320" y="1454040"/>
            <a:ext cx="19080" cy="116820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685" name="Conector recto 10"/>
          <p:cNvSpPr/>
          <p:nvPr/>
        </p:nvSpPr>
        <p:spPr>
          <a:xfrm flipH="1">
            <a:off x="5286240" y="2637720"/>
            <a:ext cx="1622880" cy="28944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686" name="Conector recto 11"/>
          <p:cNvSpPr/>
          <p:nvPr/>
        </p:nvSpPr>
        <p:spPr>
          <a:xfrm>
            <a:off x="2628720" y="2333160"/>
            <a:ext cx="3581280" cy="179424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687" name="Conector recto 12"/>
          <p:cNvSpPr/>
          <p:nvPr/>
        </p:nvSpPr>
        <p:spPr>
          <a:xfrm flipV="1">
            <a:off x="3520440" y="3142800"/>
            <a:ext cx="1245600" cy="137844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688" name="Conector recto 13"/>
          <p:cNvSpPr/>
          <p:nvPr/>
        </p:nvSpPr>
        <p:spPr>
          <a:xfrm flipH="1">
            <a:off x="3609720" y="4342680"/>
            <a:ext cx="2689560" cy="39420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689" name="Conector recto 14"/>
          <p:cNvSpPr/>
          <p:nvPr/>
        </p:nvSpPr>
        <p:spPr>
          <a:xfrm flipH="1">
            <a:off x="6730560" y="2727000"/>
            <a:ext cx="393840" cy="118476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690" name="Conector recto 15"/>
          <p:cNvSpPr/>
          <p:nvPr/>
        </p:nvSpPr>
        <p:spPr>
          <a:xfrm flipH="1" flipV="1">
            <a:off x="5305320" y="1149120"/>
            <a:ext cx="1603800" cy="105768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691" name="Conector recto 16"/>
          <p:cNvSpPr/>
          <p:nvPr/>
        </p:nvSpPr>
        <p:spPr>
          <a:xfrm flipH="1">
            <a:off x="2628720" y="1149120"/>
            <a:ext cx="2066760" cy="75276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692" name="Conector recto 17"/>
          <p:cNvSpPr/>
          <p:nvPr/>
        </p:nvSpPr>
        <p:spPr>
          <a:xfrm>
            <a:off x="2413440" y="2422440"/>
            <a:ext cx="676080" cy="209880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693" name="CuadroTexto 24"/>
          <p:cNvSpPr/>
          <p:nvPr/>
        </p:nvSpPr>
        <p:spPr>
          <a:xfrm>
            <a:off x="571680" y="5686560"/>
            <a:ext cx="481932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Trebuchet MS"/>
              </a:rPr>
              <a:t>Actual Path: 3-&gt;2-&gt;0-&gt;1-&gt;5-&gt;4 </a:t>
            </a:r>
            <a:endParaRPr lang="en-US" sz="1800" b="0" strike="noStrike" spc="-1">
              <a:latin typeface="Arial"/>
            </a:endParaRPr>
          </a:p>
        </p:txBody>
      </p:sp>
      <p:sp>
        <p:nvSpPr>
          <p:cNvPr id="694" name="Conector recto de flecha 28"/>
          <p:cNvSpPr/>
          <p:nvPr/>
        </p:nvSpPr>
        <p:spPr>
          <a:xfrm flipV="1">
            <a:off x="3371760" y="4127400"/>
            <a:ext cx="1323720" cy="609120"/>
          </a:xfrm>
          <a:custGeom>
            <a:avLst/>
            <a:gdLst/>
            <a:ahLst/>
            <a:cxnLst/>
            <a:rect l="l" t="t" r="r" b="b"/>
            <a:pathLst>
              <a:path w="21600" h="21600">
                <a:moveTo>
                  <a:pt x="0" y="0"/>
                </a:moveTo>
                <a:lnTo>
                  <a:pt x="21600" y="21600"/>
                </a:lnTo>
              </a:path>
            </a:pathLst>
          </a:custGeom>
          <a:noFill/>
          <a:ln w="28575" cap="rnd">
            <a:solidFill>
              <a:srgbClr val="FF0000"/>
            </a:solidFill>
            <a:round/>
            <a:tailEnd type="triangle" w="med" len="med"/>
          </a:ln>
        </p:spPr>
        <p:style>
          <a:lnRef idx="1">
            <a:schemeClr val="accent1"/>
          </a:lnRef>
          <a:fillRef idx="0">
            <a:schemeClr val="accent1"/>
          </a:fillRef>
          <a:effectRef idx="0">
            <a:schemeClr val="accent1"/>
          </a:effectRef>
          <a:fontRef idx="minor"/>
        </p:style>
      </p:sp>
      <p:sp>
        <p:nvSpPr>
          <p:cNvPr id="695" name="CuadroTexto 30"/>
          <p:cNvSpPr/>
          <p:nvPr/>
        </p:nvSpPr>
        <p:spPr>
          <a:xfrm>
            <a:off x="6367320" y="3945600"/>
            <a:ext cx="24444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1" strike="noStrike" spc="-1">
                <a:solidFill>
                  <a:srgbClr val="FFFFFF"/>
                </a:solidFill>
                <a:latin typeface="Trebuchet MS"/>
              </a:rPr>
              <a:t>5</a:t>
            </a:r>
            <a:endParaRPr lang="en-US" sz="1800" b="0" strike="noStrike" spc="-1">
              <a:latin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 name="PlaceHolder 1"/>
          <p:cNvSpPr>
            <a:spLocks noGrp="1"/>
          </p:cNvSpPr>
          <p:nvPr>
            <p:ph type="title"/>
          </p:nvPr>
        </p:nvSpPr>
        <p:spPr>
          <a:xfrm>
            <a:off x="677160" y="609480"/>
            <a:ext cx="8596440" cy="1320480"/>
          </a:xfrm>
          <a:prstGeom prst="rect">
            <a:avLst/>
          </a:prstGeom>
          <a:noFill/>
          <a:ln w="0">
            <a:noFill/>
          </a:ln>
        </p:spPr>
        <p:txBody>
          <a:bodyPr anchor="t">
            <a:noAutofit/>
          </a:bodyPr>
          <a:lstStyle/>
          <a:p>
            <a:pPr>
              <a:lnSpc>
                <a:spcPct val="100000"/>
              </a:lnSpc>
              <a:buNone/>
            </a:pPr>
            <a:r>
              <a:rPr lang="en-US" sz="3600" b="0" strike="noStrike" spc="-1">
                <a:solidFill>
                  <a:srgbClr val="0F6FC6"/>
                </a:solidFill>
                <a:latin typeface="Trebuchet MS"/>
              </a:rPr>
              <a:t>Problem and solution of this heuristic</a:t>
            </a:r>
            <a:endParaRPr lang="en-US" sz="3600" b="0" strike="noStrike" spc="-1">
              <a:solidFill>
                <a:srgbClr val="000000"/>
              </a:solidFill>
              <a:latin typeface="Trebuchet MS"/>
            </a:endParaRPr>
          </a:p>
        </p:txBody>
      </p:sp>
      <p:sp>
        <p:nvSpPr>
          <p:cNvPr id="697" name="PlaceHolder 2"/>
          <p:cNvSpPr>
            <a:spLocks noGrp="1"/>
          </p:cNvSpPr>
          <p:nvPr>
            <p:ph/>
          </p:nvPr>
        </p:nvSpPr>
        <p:spPr>
          <a:xfrm>
            <a:off x="677160" y="2160720"/>
            <a:ext cx="8596440" cy="3880440"/>
          </a:xfrm>
          <a:prstGeom prst="rect">
            <a:avLst/>
          </a:prstGeom>
          <a:noFill/>
          <a:ln w="0">
            <a:noFill/>
          </a:ln>
        </p:spPr>
        <p:txBody>
          <a:bodyPr anchor="t">
            <a:noAutofit/>
          </a:bodyPr>
          <a:lstStyle/>
          <a:p>
            <a:pPr marL="343080" indent="-343080">
              <a:lnSpc>
                <a:spcPct val="100000"/>
              </a:lnSpc>
              <a:spcBef>
                <a:spcPts val="1001"/>
              </a:spcBef>
              <a:buClr>
                <a:srgbClr val="0F6FC6"/>
              </a:buClr>
              <a:buSzPct val="80000"/>
              <a:buFont typeface="Wingdings 3" charset="2"/>
              <a:buChar char=""/>
            </a:pPr>
            <a:r>
              <a:rPr lang="en-US" sz="1800" b="0" strike="noStrike" spc="-1">
                <a:solidFill>
                  <a:srgbClr val="404040"/>
                </a:solidFill>
                <a:latin typeface="Trebuchet MS"/>
              </a:rPr>
              <a:t>After develop the heuristic we realized there are some cases where the algorithm didn’t find a path. This is because depending in the node it starts the algorithm finds a Hamiltonian cycle or not. To fix this we iterate through all the nodes and start the algorithm with all the nodes to find the ones that satisfies the desired requirements.</a:t>
            </a:r>
          </a:p>
          <a:p>
            <a:pPr marL="343080" indent="-343080">
              <a:lnSpc>
                <a:spcPct val="100000"/>
              </a:lnSpc>
              <a:spcBef>
                <a:spcPts val="1001"/>
              </a:spcBef>
              <a:buClr>
                <a:srgbClr val="0F6FC6"/>
              </a:buClr>
              <a:buSzPct val="80000"/>
              <a:buFont typeface="Wingdings 3" charset="2"/>
              <a:buChar char=""/>
            </a:pPr>
            <a:r>
              <a:rPr lang="en-US" sz="1800" b="0" strike="noStrike" spc="-1">
                <a:solidFill>
                  <a:srgbClr val="404040"/>
                </a:solidFill>
                <a:latin typeface="Trebuchet MS"/>
              </a:rPr>
              <a:t>Since it iterates through all vertex and calls the previous heuristic, the fixed heuristic has a time complexity of O(EV).</a:t>
            </a:r>
          </a:p>
          <a:p>
            <a:pPr marL="343080" indent="-343080">
              <a:lnSpc>
                <a:spcPct val="100000"/>
              </a:lnSpc>
              <a:spcBef>
                <a:spcPts val="1001"/>
              </a:spcBef>
              <a:buClr>
                <a:srgbClr val="0F6FC6"/>
              </a:buClr>
              <a:buSzPct val="80000"/>
              <a:buFont typeface="Wingdings 3" charset="2"/>
              <a:buChar char=""/>
            </a:pPr>
            <a:r>
              <a:rPr lang="en-US" sz="1800" b="0" strike="noStrike" spc="-1">
                <a:solidFill>
                  <a:srgbClr val="404040"/>
                </a:solidFill>
                <a:latin typeface="Trebuchet MS"/>
              </a:rPr>
              <a:t>There can be more than one vertex that gives a valid path, but this algorithm chooses the first one it finds to save time.</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8" name="PlaceHolder 1"/>
          <p:cNvSpPr>
            <a:spLocks noGrp="1"/>
          </p:cNvSpPr>
          <p:nvPr>
            <p:ph type="title"/>
          </p:nvPr>
        </p:nvSpPr>
        <p:spPr>
          <a:xfrm>
            <a:off x="677160" y="609480"/>
            <a:ext cx="8596440" cy="1320480"/>
          </a:xfrm>
          <a:prstGeom prst="rect">
            <a:avLst/>
          </a:prstGeom>
          <a:noFill/>
          <a:ln w="0">
            <a:noFill/>
          </a:ln>
        </p:spPr>
        <p:txBody>
          <a:bodyPr anchor="t">
            <a:noAutofit/>
          </a:bodyPr>
          <a:lstStyle/>
          <a:p>
            <a:pPr>
              <a:lnSpc>
                <a:spcPct val="100000"/>
              </a:lnSpc>
              <a:buNone/>
            </a:pPr>
            <a:r>
              <a:rPr lang="en-US" sz="3600" b="0" strike="noStrike" spc="-1">
                <a:solidFill>
                  <a:srgbClr val="0F6FC6"/>
                </a:solidFill>
                <a:latin typeface="Trebuchet MS"/>
              </a:rPr>
              <a:t>Example</a:t>
            </a:r>
            <a:endParaRPr lang="en-US" sz="3600" b="0" strike="noStrike" spc="-1">
              <a:solidFill>
                <a:srgbClr val="000000"/>
              </a:solidFill>
              <a:latin typeface="Trebuchet MS"/>
            </a:endParaRPr>
          </a:p>
        </p:txBody>
      </p:sp>
      <p:sp>
        <p:nvSpPr>
          <p:cNvPr id="699" name="Elipse 3"/>
          <p:cNvSpPr/>
          <p:nvPr/>
        </p:nvSpPr>
        <p:spPr>
          <a:xfrm>
            <a:off x="4779000" y="4384800"/>
            <a:ext cx="609120" cy="609120"/>
          </a:xfrm>
          <a:prstGeom prst="ellipse">
            <a:avLst/>
          </a:prstGeom>
          <a:solidFill>
            <a:srgbClr val="0F6FC6"/>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Trebuchet MS"/>
              </a:rPr>
              <a:t>5</a:t>
            </a:r>
            <a:endParaRPr lang="en-US" sz="1800" b="0" strike="noStrike" spc="-1">
              <a:latin typeface="Arial"/>
            </a:endParaRPr>
          </a:p>
        </p:txBody>
      </p:sp>
      <p:sp>
        <p:nvSpPr>
          <p:cNvPr id="700" name="Elipse 4"/>
          <p:cNvSpPr/>
          <p:nvPr/>
        </p:nvSpPr>
        <p:spPr>
          <a:xfrm>
            <a:off x="1569240" y="4994280"/>
            <a:ext cx="609120" cy="609120"/>
          </a:xfrm>
          <a:prstGeom prst="ellipse">
            <a:avLst/>
          </a:prstGeom>
          <a:solidFill>
            <a:srgbClr val="0F6FC6"/>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Trebuchet MS"/>
              </a:rPr>
              <a:t>4</a:t>
            </a:r>
            <a:endParaRPr lang="en-US" sz="1800" b="0" strike="noStrike" spc="-1">
              <a:latin typeface="Arial"/>
            </a:endParaRPr>
          </a:p>
        </p:txBody>
      </p:sp>
      <p:sp>
        <p:nvSpPr>
          <p:cNvPr id="701" name="Elipse 5"/>
          <p:cNvSpPr/>
          <p:nvPr/>
        </p:nvSpPr>
        <p:spPr>
          <a:xfrm>
            <a:off x="677160" y="2374920"/>
            <a:ext cx="609120" cy="609120"/>
          </a:xfrm>
          <a:prstGeom prst="ellipse">
            <a:avLst/>
          </a:prstGeom>
          <a:solidFill>
            <a:srgbClr val="0F6FC6"/>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Trebuchet MS"/>
              </a:rPr>
              <a:t>3</a:t>
            </a:r>
            <a:endParaRPr lang="en-US" sz="1800" b="0" strike="noStrike" spc="-1">
              <a:latin typeface="Arial"/>
            </a:endParaRPr>
          </a:p>
        </p:txBody>
      </p:sp>
      <p:sp>
        <p:nvSpPr>
          <p:cNvPr id="702" name="Elipse 6"/>
          <p:cNvSpPr/>
          <p:nvPr/>
        </p:nvSpPr>
        <p:spPr>
          <a:xfrm>
            <a:off x="3245400" y="1406520"/>
            <a:ext cx="609120" cy="609120"/>
          </a:xfrm>
          <a:prstGeom prst="ellipse">
            <a:avLst/>
          </a:prstGeom>
          <a:solidFill>
            <a:srgbClr val="0F6FC6"/>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Trebuchet MS"/>
              </a:rPr>
              <a:t>2</a:t>
            </a:r>
            <a:endParaRPr lang="en-US" sz="1800" b="0" strike="noStrike" spc="-1">
              <a:latin typeface="Arial"/>
            </a:endParaRPr>
          </a:p>
        </p:txBody>
      </p:sp>
      <p:sp>
        <p:nvSpPr>
          <p:cNvPr id="703" name="Elipse 7"/>
          <p:cNvSpPr/>
          <p:nvPr/>
        </p:nvSpPr>
        <p:spPr>
          <a:xfrm>
            <a:off x="5388480" y="2679840"/>
            <a:ext cx="609120" cy="609120"/>
          </a:xfrm>
          <a:prstGeom prst="ellipse">
            <a:avLst/>
          </a:prstGeom>
          <a:solidFill>
            <a:srgbClr val="0F6FC6"/>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Trebuchet MS"/>
              </a:rPr>
              <a:t>1</a:t>
            </a:r>
            <a:endParaRPr lang="en-US" sz="1800" b="0" strike="noStrike" spc="-1">
              <a:latin typeface="Arial"/>
            </a:endParaRPr>
          </a:p>
        </p:txBody>
      </p:sp>
      <p:sp>
        <p:nvSpPr>
          <p:cNvPr id="704" name="Elipse 8"/>
          <p:cNvSpPr/>
          <p:nvPr/>
        </p:nvSpPr>
        <p:spPr>
          <a:xfrm>
            <a:off x="3245400" y="3184560"/>
            <a:ext cx="609120" cy="609120"/>
          </a:xfrm>
          <a:prstGeom prst="ellipse">
            <a:avLst/>
          </a:prstGeom>
          <a:solidFill>
            <a:srgbClr val="0F6FC6"/>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Trebuchet MS"/>
              </a:rPr>
              <a:t>0</a:t>
            </a:r>
            <a:endParaRPr lang="en-US" sz="1800" b="0" strike="noStrike" spc="-1">
              <a:latin typeface="Arial"/>
            </a:endParaRPr>
          </a:p>
        </p:txBody>
      </p:sp>
      <p:sp>
        <p:nvSpPr>
          <p:cNvPr id="705" name="Conector recto 9"/>
          <p:cNvSpPr/>
          <p:nvPr/>
        </p:nvSpPr>
        <p:spPr>
          <a:xfrm>
            <a:off x="3549960" y="2016000"/>
            <a:ext cx="360" cy="116820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706" name="Conector recto 10"/>
          <p:cNvSpPr/>
          <p:nvPr/>
        </p:nvSpPr>
        <p:spPr>
          <a:xfrm flipH="1">
            <a:off x="3854880" y="3199680"/>
            <a:ext cx="1622880" cy="28944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707" name="Conector recto 11"/>
          <p:cNvSpPr/>
          <p:nvPr/>
        </p:nvSpPr>
        <p:spPr>
          <a:xfrm>
            <a:off x="1197360" y="2895120"/>
            <a:ext cx="3581280" cy="179424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708" name="Conector recto 12"/>
          <p:cNvSpPr/>
          <p:nvPr/>
        </p:nvSpPr>
        <p:spPr>
          <a:xfrm flipV="1">
            <a:off x="2089080" y="3704760"/>
            <a:ext cx="1245600" cy="137844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709" name="Conector recto 13"/>
          <p:cNvSpPr/>
          <p:nvPr/>
        </p:nvSpPr>
        <p:spPr>
          <a:xfrm flipH="1">
            <a:off x="2178360" y="4905000"/>
            <a:ext cx="2689560" cy="39384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710" name="Conector recto 14"/>
          <p:cNvSpPr/>
          <p:nvPr/>
        </p:nvSpPr>
        <p:spPr>
          <a:xfrm flipH="1">
            <a:off x="5299200" y="3288960"/>
            <a:ext cx="393840" cy="118476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711" name="Conector recto 15"/>
          <p:cNvSpPr/>
          <p:nvPr/>
        </p:nvSpPr>
        <p:spPr>
          <a:xfrm flipH="1" flipV="1">
            <a:off x="3854880" y="1711080"/>
            <a:ext cx="1622880" cy="105768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712" name="Conector recto 16"/>
          <p:cNvSpPr/>
          <p:nvPr/>
        </p:nvSpPr>
        <p:spPr>
          <a:xfrm flipH="1">
            <a:off x="1197360" y="1711080"/>
            <a:ext cx="2048040" cy="75276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713" name="Conector recto 17"/>
          <p:cNvSpPr/>
          <p:nvPr/>
        </p:nvSpPr>
        <p:spPr>
          <a:xfrm>
            <a:off x="982080" y="2984400"/>
            <a:ext cx="676080" cy="209880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graphicFrame>
        <p:nvGraphicFramePr>
          <p:cNvPr id="714" name="Tabla 23"/>
          <p:cNvGraphicFramePr/>
          <p:nvPr/>
        </p:nvGraphicFramePr>
        <p:xfrm>
          <a:off x="6455520" y="2433960"/>
          <a:ext cx="5568480" cy="2864880"/>
        </p:xfrm>
        <a:graphic>
          <a:graphicData uri="http://schemas.openxmlformats.org/drawingml/2006/table">
            <a:tbl>
              <a:tblPr/>
              <a:tblGrid>
                <a:gridCol w="1211760">
                  <a:extLst>
                    <a:ext uri="{9D8B030D-6E8A-4147-A177-3AD203B41FA5}">
                      <a16:colId xmlns:a16="http://schemas.microsoft.com/office/drawing/2014/main" val="20000"/>
                    </a:ext>
                  </a:extLst>
                </a:gridCol>
                <a:gridCol w="3144960">
                  <a:extLst>
                    <a:ext uri="{9D8B030D-6E8A-4147-A177-3AD203B41FA5}">
                      <a16:colId xmlns:a16="http://schemas.microsoft.com/office/drawing/2014/main" val="20001"/>
                    </a:ext>
                  </a:extLst>
                </a:gridCol>
                <a:gridCol w="1211760">
                  <a:extLst>
                    <a:ext uri="{9D8B030D-6E8A-4147-A177-3AD203B41FA5}">
                      <a16:colId xmlns:a16="http://schemas.microsoft.com/office/drawing/2014/main" val="20002"/>
                    </a:ext>
                  </a:extLst>
                </a:gridCol>
              </a:tblGrid>
              <a:tr h="622440">
                <a:tc>
                  <a:txBody>
                    <a:bodyPr/>
                    <a:lstStyle/>
                    <a:p>
                      <a:pPr algn="ctr">
                        <a:lnSpc>
                          <a:spcPct val="100000"/>
                        </a:lnSpc>
                        <a:buNone/>
                      </a:pPr>
                      <a:r>
                        <a:rPr lang="en-US" sz="1800" b="1" strike="noStrike" spc="-1">
                          <a:solidFill>
                            <a:srgbClr val="FFFFFF"/>
                          </a:solidFill>
                          <a:latin typeface="Trebuchet MS"/>
                        </a:rPr>
                        <a:t>Starting node</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0F6FC6"/>
                    </a:solidFill>
                  </a:tcPr>
                </a:tc>
                <a:tc>
                  <a:txBody>
                    <a:bodyPr/>
                    <a:lstStyle/>
                    <a:p>
                      <a:pPr algn="ctr">
                        <a:lnSpc>
                          <a:spcPct val="100000"/>
                        </a:lnSpc>
                        <a:buNone/>
                      </a:pPr>
                      <a:r>
                        <a:rPr lang="en-US" sz="1800" b="1" strike="noStrike" spc="-1">
                          <a:solidFill>
                            <a:srgbClr val="FFFFFF"/>
                          </a:solidFill>
                          <a:latin typeface="Trebuchet MS"/>
                        </a:rPr>
                        <a:t>Path</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0F6FC6"/>
                    </a:solidFill>
                  </a:tcPr>
                </a:tc>
                <a:tc>
                  <a:txBody>
                    <a:bodyPr/>
                    <a:lstStyle/>
                    <a:p>
                      <a:pPr algn="ctr">
                        <a:lnSpc>
                          <a:spcPct val="100000"/>
                        </a:lnSpc>
                        <a:buNone/>
                      </a:pPr>
                      <a:r>
                        <a:rPr lang="en-US" sz="1800" b="1" strike="noStrike" spc="-1">
                          <a:solidFill>
                            <a:srgbClr val="FFFFFF"/>
                          </a:solidFill>
                          <a:latin typeface="Trebuchet MS"/>
                        </a:rPr>
                        <a:t>Correct?</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0F6FC6"/>
                    </a:solidFill>
                  </a:tcPr>
                </a:tc>
                <a:extLst>
                  <a:ext uri="{0D108BD9-81ED-4DB2-BD59-A6C34878D82A}">
                    <a16:rowId xmlns:a16="http://schemas.microsoft.com/office/drawing/2014/main" val="10000"/>
                  </a:ext>
                </a:extLst>
              </a:tr>
              <a:tr h="370800">
                <a:tc>
                  <a:txBody>
                    <a:bodyPr/>
                    <a:lstStyle/>
                    <a:p>
                      <a:pPr algn="ctr">
                        <a:lnSpc>
                          <a:spcPct val="100000"/>
                        </a:lnSpc>
                        <a:buNone/>
                      </a:pPr>
                      <a:r>
                        <a:rPr lang="en-US" sz="1800" b="0" strike="noStrike" spc="-1">
                          <a:solidFill>
                            <a:srgbClr val="000000"/>
                          </a:solidFill>
                          <a:latin typeface="Trebuchet MS"/>
                        </a:rPr>
                        <a:t>0</a:t>
                      </a:r>
                      <a:endParaRPr lang="en-US"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CCD4EA"/>
                    </a:solidFill>
                  </a:tcPr>
                </a:tc>
                <a:tc>
                  <a:txBody>
                    <a:bodyPr/>
                    <a:lstStyle/>
                    <a:p>
                      <a:pPr algn="ctr">
                        <a:lnSpc>
                          <a:spcPct val="100000"/>
                        </a:lnSpc>
                        <a:buNone/>
                      </a:pPr>
                      <a:r>
                        <a:rPr lang="en-US" sz="1800" b="0" strike="noStrike" spc="-1">
                          <a:solidFill>
                            <a:srgbClr val="000000"/>
                          </a:solidFill>
                          <a:latin typeface="Trebuchet MS"/>
                        </a:rPr>
                        <a:t>0-&gt;1-&gt;2-&gt;3-&gt;4-&gt;5</a:t>
                      </a:r>
                      <a:endParaRPr lang="en-US"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CCD4EA"/>
                    </a:solidFill>
                  </a:tcPr>
                </a:tc>
                <a:tc>
                  <a:txBody>
                    <a:bodyPr/>
                    <a:lstStyle/>
                    <a:p>
                      <a:pPr algn="ctr">
                        <a:lnSpc>
                          <a:spcPct val="100000"/>
                        </a:lnSpc>
                        <a:buNone/>
                      </a:pPr>
                      <a:r>
                        <a:rPr lang="en-US" sz="1800" b="0" strike="noStrike" spc="-1">
                          <a:solidFill>
                            <a:srgbClr val="000000"/>
                          </a:solidFill>
                          <a:latin typeface="Trebuchet MS"/>
                        </a:rPr>
                        <a:t>No</a:t>
                      </a:r>
                      <a:endParaRPr lang="en-US"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CCD4EA"/>
                    </a:solidFill>
                  </a:tcPr>
                </a:tc>
                <a:extLst>
                  <a:ext uri="{0D108BD9-81ED-4DB2-BD59-A6C34878D82A}">
                    <a16:rowId xmlns:a16="http://schemas.microsoft.com/office/drawing/2014/main" val="10001"/>
                  </a:ext>
                </a:extLst>
              </a:tr>
              <a:tr h="370800">
                <a:tc>
                  <a:txBody>
                    <a:bodyPr/>
                    <a:lstStyle/>
                    <a:p>
                      <a:pPr algn="ctr">
                        <a:lnSpc>
                          <a:spcPct val="100000"/>
                        </a:lnSpc>
                        <a:buNone/>
                      </a:pPr>
                      <a:r>
                        <a:rPr lang="en-US" sz="1800" b="0" strike="noStrike" spc="-1">
                          <a:solidFill>
                            <a:srgbClr val="000000"/>
                          </a:solidFill>
                          <a:latin typeface="Trebuchet MS"/>
                        </a:rPr>
                        <a:t>1</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7EBF4"/>
                    </a:solidFill>
                  </a:tcPr>
                </a:tc>
                <a:tc>
                  <a:txBody>
                    <a:bodyPr/>
                    <a:lstStyle/>
                    <a:p>
                      <a:pPr algn="ctr">
                        <a:lnSpc>
                          <a:spcPct val="100000"/>
                        </a:lnSpc>
                        <a:buNone/>
                      </a:pPr>
                      <a:r>
                        <a:rPr lang="en-US" sz="1800" b="0" strike="noStrike" spc="-1">
                          <a:solidFill>
                            <a:srgbClr val="000000"/>
                          </a:solidFill>
                          <a:latin typeface="Trebuchet MS"/>
                        </a:rPr>
                        <a:t>1-&gt;2-&gt;3-&gt;4-&gt;5</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7EBF4"/>
                    </a:solidFill>
                  </a:tcPr>
                </a:tc>
                <a:tc>
                  <a:txBody>
                    <a:bodyPr/>
                    <a:lstStyle/>
                    <a:p>
                      <a:pPr algn="ctr">
                        <a:lnSpc>
                          <a:spcPct val="100000"/>
                        </a:lnSpc>
                        <a:buNone/>
                      </a:pPr>
                      <a:r>
                        <a:rPr lang="en-US" sz="1800" b="0" strike="noStrike" spc="-1">
                          <a:solidFill>
                            <a:srgbClr val="000000"/>
                          </a:solidFill>
                          <a:latin typeface="Trebuchet MS"/>
                        </a:rPr>
                        <a:t>No</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7EBF4"/>
                    </a:solidFill>
                  </a:tcPr>
                </a:tc>
                <a:extLst>
                  <a:ext uri="{0D108BD9-81ED-4DB2-BD59-A6C34878D82A}">
                    <a16:rowId xmlns:a16="http://schemas.microsoft.com/office/drawing/2014/main" val="10002"/>
                  </a:ext>
                </a:extLst>
              </a:tr>
              <a:tr h="370800">
                <a:tc>
                  <a:txBody>
                    <a:bodyPr/>
                    <a:lstStyle/>
                    <a:p>
                      <a:pPr algn="ctr">
                        <a:lnSpc>
                          <a:spcPct val="100000"/>
                        </a:lnSpc>
                        <a:buNone/>
                      </a:pPr>
                      <a:r>
                        <a:rPr lang="en-US" sz="1800" b="0" strike="noStrike" spc="-1">
                          <a:solidFill>
                            <a:srgbClr val="000000"/>
                          </a:solidFill>
                          <a:latin typeface="Trebuchet MS"/>
                        </a:rPr>
                        <a:t>2</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CCD4EA"/>
                    </a:solidFill>
                  </a:tcPr>
                </a:tc>
                <a:tc>
                  <a:txBody>
                    <a:bodyPr/>
                    <a:lstStyle/>
                    <a:p>
                      <a:pPr algn="ctr">
                        <a:lnSpc>
                          <a:spcPct val="100000"/>
                        </a:lnSpc>
                        <a:buNone/>
                      </a:pPr>
                      <a:r>
                        <a:rPr lang="en-US" sz="1800" b="0" strike="noStrike" spc="-1">
                          <a:solidFill>
                            <a:srgbClr val="000000"/>
                          </a:solidFill>
                          <a:latin typeface="Trebuchet MS"/>
                        </a:rPr>
                        <a:t>2-&gt;3-&gt;4-&gt;5-&gt;1-&gt;0-&gt;2</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CCD4EA"/>
                    </a:solidFill>
                  </a:tcPr>
                </a:tc>
                <a:tc>
                  <a:txBody>
                    <a:bodyPr/>
                    <a:lstStyle/>
                    <a:p>
                      <a:pPr algn="ctr">
                        <a:lnSpc>
                          <a:spcPct val="100000"/>
                        </a:lnSpc>
                        <a:buNone/>
                      </a:pPr>
                      <a:r>
                        <a:rPr lang="en-US" sz="1800" b="0" strike="noStrike" spc="-1">
                          <a:solidFill>
                            <a:srgbClr val="000000"/>
                          </a:solidFill>
                          <a:latin typeface="Trebuchet MS"/>
                        </a:rPr>
                        <a:t>Yes</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CCD4EA"/>
                    </a:solidFill>
                  </a:tcPr>
                </a:tc>
                <a:extLst>
                  <a:ext uri="{0D108BD9-81ED-4DB2-BD59-A6C34878D82A}">
                    <a16:rowId xmlns:a16="http://schemas.microsoft.com/office/drawing/2014/main" val="10003"/>
                  </a:ext>
                </a:extLst>
              </a:tr>
              <a:tr h="370800">
                <a:tc>
                  <a:txBody>
                    <a:bodyPr/>
                    <a:lstStyle/>
                    <a:p>
                      <a:pPr algn="ctr">
                        <a:lnSpc>
                          <a:spcPct val="100000"/>
                        </a:lnSpc>
                        <a:buNone/>
                      </a:pPr>
                      <a:r>
                        <a:rPr lang="en-US" sz="1800" b="0" strike="noStrike" spc="-1">
                          <a:solidFill>
                            <a:srgbClr val="000000"/>
                          </a:solidFill>
                          <a:latin typeface="Trebuchet MS"/>
                        </a:rPr>
                        <a:t>3</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7EBF4"/>
                    </a:solidFill>
                  </a:tcPr>
                </a:tc>
                <a:tc>
                  <a:txBody>
                    <a:bodyPr/>
                    <a:lstStyle/>
                    <a:p>
                      <a:pPr algn="ctr">
                        <a:lnSpc>
                          <a:spcPct val="100000"/>
                        </a:lnSpc>
                        <a:buNone/>
                      </a:pPr>
                      <a:r>
                        <a:rPr lang="en-US" sz="1800" b="0" strike="noStrike" spc="-1">
                          <a:solidFill>
                            <a:srgbClr val="000000"/>
                          </a:solidFill>
                          <a:latin typeface="Trebuchet MS"/>
                        </a:rPr>
                        <a:t>3-&gt;2-&gt;0-&gt;1-&gt;5-&gt;4-&gt;3</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7EBF4"/>
                    </a:solidFill>
                  </a:tcPr>
                </a:tc>
                <a:tc>
                  <a:txBody>
                    <a:bodyPr/>
                    <a:lstStyle/>
                    <a:p>
                      <a:pPr algn="ctr">
                        <a:lnSpc>
                          <a:spcPct val="100000"/>
                        </a:lnSpc>
                        <a:buNone/>
                      </a:pPr>
                      <a:r>
                        <a:rPr lang="en-US" sz="1800" b="0" strike="noStrike" spc="-1">
                          <a:solidFill>
                            <a:srgbClr val="000000"/>
                          </a:solidFill>
                          <a:latin typeface="Trebuchet MS"/>
                        </a:rPr>
                        <a:t>Yes</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7EBF4"/>
                    </a:solidFill>
                  </a:tcPr>
                </a:tc>
                <a:extLst>
                  <a:ext uri="{0D108BD9-81ED-4DB2-BD59-A6C34878D82A}">
                    <a16:rowId xmlns:a16="http://schemas.microsoft.com/office/drawing/2014/main" val="10004"/>
                  </a:ext>
                </a:extLst>
              </a:tr>
              <a:tr h="370800">
                <a:tc>
                  <a:txBody>
                    <a:bodyPr/>
                    <a:lstStyle/>
                    <a:p>
                      <a:pPr algn="ctr">
                        <a:lnSpc>
                          <a:spcPct val="100000"/>
                        </a:lnSpc>
                        <a:buNone/>
                      </a:pPr>
                      <a:r>
                        <a:rPr lang="en-US" sz="1800" b="0" strike="noStrike" spc="-1">
                          <a:solidFill>
                            <a:srgbClr val="000000"/>
                          </a:solidFill>
                          <a:latin typeface="Trebuchet MS"/>
                        </a:rPr>
                        <a:t>4</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CCD4EA"/>
                    </a:solidFill>
                  </a:tcPr>
                </a:tc>
                <a:tc>
                  <a:txBody>
                    <a:bodyPr/>
                    <a:lstStyle/>
                    <a:p>
                      <a:pPr algn="ctr">
                        <a:lnSpc>
                          <a:spcPct val="100000"/>
                        </a:lnSpc>
                        <a:buNone/>
                      </a:pPr>
                      <a:r>
                        <a:rPr lang="en-US" sz="1800" b="0" strike="noStrike" spc="-1">
                          <a:solidFill>
                            <a:srgbClr val="000000"/>
                          </a:solidFill>
                          <a:latin typeface="Trebuchet MS"/>
                        </a:rPr>
                        <a:t>4-&gt;5-&gt;1-&gt;2-&gt;3</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CCD4EA"/>
                    </a:solidFill>
                  </a:tcPr>
                </a:tc>
                <a:tc>
                  <a:txBody>
                    <a:bodyPr/>
                    <a:lstStyle/>
                    <a:p>
                      <a:pPr algn="ctr">
                        <a:lnSpc>
                          <a:spcPct val="100000"/>
                        </a:lnSpc>
                        <a:buNone/>
                      </a:pPr>
                      <a:r>
                        <a:rPr lang="en-US" sz="1800" b="0" strike="noStrike" spc="-1">
                          <a:solidFill>
                            <a:srgbClr val="000000"/>
                          </a:solidFill>
                          <a:latin typeface="Trebuchet MS"/>
                        </a:rPr>
                        <a:t>No</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CCD4EA"/>
                    </a:solidFill>
                  </a:tcPr>
                </a:tc>
                <a:extLst>
                  <a:ext uri="{0D108BD9-81ED-4DB2-BD59-A6C34878D82A}">
                    <a16:rowId xmlns:a16="http://schemas.microsoft.com/office/drawing/2014/main" val="10005"/>
                  </a:ext>
                </a:extLst>
              </a:tr>
              <a:tr h="370800">
                <a:tc>
                  <a:txBody>
                    <a:bodyPr/>
                    <a:lstStyle/>
                    <a:p>
                      <a:pPr algn="ctr">
                        <a:lnSpc>
                          <a:spcPct val="100000"/>
                        </a:lnSpc>
                        <a:buNone/>
                      </a:pPr>
                      <a:r>
                        <a:rPr lang="en-US" sz="1800" b="0" strike="noStrike" spc="-1">
                          <a:solidFill>
                            <a:srgbClr val="000000"/>
                          </a:solidFill>
                          <a:latin typeface="Trebuchet MS"/>
                        </a:rPr>
                        <a:t>5</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7EBF4"/>
                    </a:solidFill>
                  </a:tcPr>
                </a:tc>
                <a:tc>
                  <a:txBody>
                    <a:bodyPr/>
                    <a:lstStyle/>
                    <a:p>
                      <a:pPr algn="ctr">
                        <a:lnSpc>
                          <a:spcPct val="100000"/>
                        </a:lnSpc>
                        <a:buNone/>
                      </a:pPr>
                      <a:r>
                        <a:rPr lang="en-US" sz="1800" b="0" strike="noStrike" spc="-1">
                          <a:solidFill>
                            <a:srgbClr val="000000"/>
                          </a:solidFill>
                          <a:latin typeface="Trebuchet MS"/>
                        </a:rPr>
                        <a:t>5-&gt;1-&gt;2-&gt;3-&gt;4-&gt;0</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7EBF4"/>
                    </a:solidFill>
                  </a:tcPr>
                </a:tc>
                <a:tc>
                  <a:txBody>
                    <a:bodyPr/>
                    <a:lstStyle/>
                    <a:p>
                      <a:pPr algn="ctr">
                        <a:lnSpc>
                          <a:spcPct val="100000"/>
                        </a:lnSpc>
                        <a:buNone/>
                      </a:pPr>
                      <a:r>
                        <a:rPr lang="en-US" sz="1800" b="0" strike="noStrike" spc="-1">
                          <a:solidFill>
                            <a:srgbClr val="000000"/>
                          </a:solidFill>
                          <a:latin typeface="Trebuchet MS"/>
                        </a:rPr>
                        <a:t>No</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7EBF4"/>
                    </a:solidFill>
                  </a:tcPr>
                </a:tc>
                <a:extLst>
                  <a:ext uri="{0D108BD9-81ED-4DB2-BD59-A6C34878D82A}">
                    <a16:rowId xmlns:a16="http://schemas.microsoft.com/office/drawing/2014/main" val="10006"/>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 name="PlaceHolder 1"/>
          <p:cNvSpPr>
            <a:spLocks noGrp="1"/>
          </p:cNvSpPr>
          <p:nvPr>
            <p:ph type="title"/>
          </p:nvPr>
        </p:nvSpPr>
        <p:spPr>
          <a:xfrm>
            <a:off x="677160" y="609480"/>
            <a:ext cx="8596440" cy="1320480"/>
          </a:xfrm>
          <a:prstGeom prst="rect">
            <a:avLst/>
          </a:prstGeom>
          <a:noFill/>
          <a:ln w="0">
            <a:noFill/>
          </a:ln>
        </p:spPr>
        <p:txBody>
          <a:bodyPr anchor="t">
            <a:noAutofit/>
          </a:bodyPr>
          <a:lstStyle/>
          <a:p>
            <a:pPr>
              <a:lnSpc>
                <a:spcPct val="100000"/>
              </a:lnSpc>
              <a:buNone/>
            </a:pPr>
            <a:r>
              <a:rPr lang="en-US" sz="3600" b="0" strike="noStrike" spc="-1">
                <a:solidFill>
                  <a:srgbClr val="0F6FC6"/>
                </a:solidFill>
                <a:latin typeface="Trebuchet MS"/>
              </a:rPr>
              <a:t>Introduction</a:t>
            </a:r>
            <a:endParaRPr lang="en-US" sz="3600" b="0" strike="noStrike" spc="-1">
              <a:solidFill>
                <a:srgbClr val="000000"/>
              </a:solidFill>
              <a:latin typeface="Trebuchet MS"/>
            </a:endParaRPr>
          </a:p>
        </p:txBody>
      </p:sp>
      <p:sp>
        <p:nvSpPr>
          <p:cNvPr id="380" name="PlaceHolder 2"/>
          <p:cNvSpPr>
            <a:spLocks noGrp="1"/>
          </p:cNvSpPr>
          <p:nvPr>
            <p:ph/>
          </p:nvPr>
        </p:nvSpPr>
        <p:spPr>
          <a:xfrm>
            <a:off x="677160" y="2160720"/>
            <a:ext cx="8596440" cy="3880440"/>
          </a:xfrm>
          <a:prstGeom prst="rect">
            <a:avLst/>
          </a:prstGeom>
          <a:noFill/>
          <a:ln w="0">
            <a:noFill/>
          </a:ln>
        </p:spPr>
        <p:txBody>
          <a:bodyPr anchor="t">
            <a:noAutofit/>
          </a:bodyPr>
          <a:lstStyle/>
          <a:p>
            <a:endParaRPr lang="en-US" sz="1800" b="0" strike="noStrike" spc="-1">
              <a:solidFill>
                <a:srgbClr val="404040"/>
              </a:solidFill>
              <a:latin typeface="Trebuchet MS"/>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5" name="PlaceHolder 1"/>
          <p:cNvSpPr>
            <a:spLocks noGrp="1"/>
          </p:cNvSpPr>
          <p:nvPr>
            <p:ph type="title"/>
          </p:nvPr>
        </p:nvSpPr>
        <p:spPr>
          <a:xfrm>
            <a:off x="677160" y="108226"/>
            <a:ext cx="8596440" cy="1320480"/>
          </a:xfrm>
          <a:prstGeom prst="rect">
            <a:avLst/>
          </a:prstGeom>
          <a:noFill/>
          <a:ln w="0">
            <a:noFill/>
          </a:ln>
        </p:spPr>
        <p:txBody>
          <a:bodyPr anchor="t">
            <a:noAutofit/>
          </a:bodyPr>
          <a:lstStyle/>
          <a:p>
            <a:pPr>
              <a:lnSpc>
                <a:spcPct val="100000"/>
              </a:lnSpc>
              <a:buNone/>
            </a:pPr>
            <a:r>
              <a:rPr lang="en-US" sz="3600" b="0" strike="noStrike" spc="-1" dirty="0">
                <a:solidFill>
                  <a:srgbClr val="0F6FC6"/>
                </a:solidFill>
                <a:latin typeface="Trebuchet MS"/>
              </a:rPr>
              <a:t>Analysis &amp; comparison</a:t>
            </a:r>
            <a:endParaRPr lang="en-US" sz="3600" b="0" strike="noStrike" spc="-1" dirty="0">
              <a:solidFill>
                <a:srgbClr val="000000"/>
              </a:solidFill>
              <a:latin typeface="Trebuchet MS"/>
            </a:endParaRPr>
          </a:p>
        </p:txBody>
      </p:sp>
      <p:graphicFrame>
        <p:nvGraphicFramePr>
          <p:cNvPr id="2" name="Tabla 4">
            <a:extLst>
              <a:ext uri="{FF2B5EF4-FFF2-40B4-BE49-F238E27FC236}">
                <a16:creationId xmlns:a16="http://schemas.microsoft.com/office/drawing/2014/main" id="{897AD509-6EAA-D61C-012E-EA5302A98EDE}"/>
              </a:ext>
            </a:extLst>
          </p:cNvPr>
          <p:cNvGraphicFramePr/>
          <p:nvPr>
            <p:extLst>
              <p:ext uri="{D42A27DB-BD31-4B8C-83A1-F6EECF244321}">
                <p14:modId xmlns:p14="http://schemas.microsoft.com/office/powerpoint/2010/main" val="4290101343"/>
              </p:ext>
            </p:extLst>
          </p:nvPr>
        </p:nvGraphicFramePr>
        <p:xfrm>
          <a:off x="677160" y="1005104"/>
          <a:ext cx="8596080" cy="1381680"/>
        </p:xfrm>
        <a:graphic>
          <a:graphicData uri="http://schemas.openxmlformats.org/drawingml/2006/table">
            <a:tbl>
              <a:tblPr/>
              <a:tblGrid>
                <a:gridCol w="2990128">
                  <a:extLst>
                    <a:ext uri="{9D8B030D-6E8A-4147-A177-3AD203B41FA5}">
                      <a16:colId xmlns:a16="http://schemas.microsoft.com/office/drawing/2014/main" val="20000"/>
                    </a:ext>
                  </a:extLst>
                </a:gridCol>
                <a:gridCol w="1346479">
                  <a:extLst>
                    <a:ext uri="{9D8B030D-6E8A-4147-A177-3AD203B41FA5}">
                      <a16:colId xmlns:a16="http://schemas.microsoft.com/office/drawing/2014/main" val="20001"/>
                    </a:ext>
                  </a:extLst>
                </a:gridCol>
                <a:gridCol w="924449">
                  <a:extLst>
                    <a:ext uri="{9D8B030D-6E8A-4147-A177-3AD203B41FA5}">
                      <a16:colId xmlns:a16="http://schemas.microsoft.com/office/drawing/2014/main" val="20002"/>
                    </a:ext>
                  </a:extLst>
                </a:gridCol>
                <a:gridCol w="3335024">
                  <a:extLst>
                    <a:ext uri="{9D8B030D-6E8A-4147-A177-3AD203B41FA5}">
                      <a16:colId xmlns:a16="http://schemas.microsoft.com/office/drawing/2014/main" val="421448820"/>
                    </a:ext>
                  </a:extLst>
                </a:gridCol>
              </a:tblGrid>
              <a:tr h="370800">
                <a:tc>
                  <a:txBody>
                    <a:bodyPr/>
                    <a:lstStyle/>
                    <a:p>
                      <a:pPr>
                        <a:lnSpc>
                          <a:spcPct val="100000"/>
                        </a:lnSpc>
                        <a:buNone/>
                      </a:pPr>
                      <a:r>
                        <a:rPr lang="en-US" sz="1800" b="1" strike="noStrike" spc="-1" dirty="0">
                          <a:solidFill>
                            <a:srgbClr val="FFFFFF"/>
                          </a:solidFill>
                          <a:latin typeface="Trebuchet MS"/>
                        </a:rPr>
                        <a:t>Method</a:t>
                      </a:r>
                      <a:endParaRPr lang="en-US" sz="1800" b="0" strike="noStrike" spc="-1" dirty="0">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0F6FC6"/>
                    </a:solidFill>
                  </a:tcPr>
                </a:tc>
                <a:tc>
                  <a:txBody>
                    <a:bodyPr/>
                    <a:lstStyle/>
                    <a:p>
                      <a:pPr>
                        <a:lnSpc>
                          <a:spcPct val="100000"/>
                        </a:lnSpc>
                        <a:buNone/>
                      </a:pPr>
                      <a:r>
                        <a:rPr lang="en-US" sz="1800" b="1" strike="noStrike" spc="-1" dirty="0">
                          <a:solidFill>
                            <a:srgbClr val="FFFFFF"/>
                          </a:solidFill>
                          <a:latin typeface="Trebuchet MS"/>
                        </a:rPr>
                        <a:t>Time (</a:t>
                      </a:r>
                      <a:r>
                        <a:rPr lang="en-US" sz="1800" b="1" strike="noStrike" spc="-1" dirty="0" err="1">
                          <a:solidFill>
                            <a:srgbClr val="FFFFFF"/>
                          </a:solidFill>
                          <a:latin typeface="Trebuchet MS"/>
                        </a:rPr>
                        <a:t>ms</a:t>
                      </a:r>
                      <a:r>
                        <a:rPr lang="en-US" sz="1800" b="1" strike="noStrike" spc="-1" dirty="0">
                          <a:solidFill>
                            <a:srgbClr val="FFFFFF"/>
                          </a:solidFill>
                          <a:latin typeface="Trebuchet MS"/>
                        </a:rPr>
                        <a:t>)</a:t>
                      </a:r>
                      <a:endParaRPr lang="en-US" sz="1800" b="0" strike="noStrike" spc="-1" dirty="0">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0F6FC6"/>
                    </a:solidFill>
                  </a:tcPr>
                </a:tc>
                <a:tc>
                  <a:txBody>
                    <a:bodyPr/>
                    <a:lstStyle/>
                    <a:p>
                      <a:pPr>
                        <a:lnSpc>
                          <a:spcPct val="100000"/>
                        </a:lnSpc>
                        <a:buNone/>
                      </a:pPr>
                      <a:r>
                        <a:rPr lang="en-US" sz="1800" b="1" strike="noStrike" spc="-1">
                          <a:solidFill>
                            <a:srgbClr val="FFFFFF"/>
                          </a:solidFill>
                          <a:latin typeface="Trebuchet MS"/>
                        </a:rPr>
                        <a:t>Value</a:t>
                      </a:r>
                      <a:endParaRPr lang="en-US" sz="1800" b="0" strike="noStrike" spc="-1">
                        <a:latin typeface="Arial"/>
                      </a:endParaRPr>
                    </a:p>
                  </a:txBody>
                  <a:tcPr>
                    <a:lnL w="12240">
                      <a:solidFill>
                        <a:srgbClr val="FFFFFF"/>
                      </a:solidFill>
                    </a:lnL>
                    <a:lnR w="12240" cap="flat" cmpd="sng" algn="ctr">
                      <a:solidFill>
                        <a:srgbClr val="FFFFFF"/>
                      </a:solidFill>
                      <a:prstDash val="solid"/>
                      <a:round/>
                      <a:headEnd type="none" w="med" len="med"/>
                      <a:tailEnd type="none" w="med" len="med"/>
                    </a:lnR>
                    <a:lnT w="12240">
                      <a:solidFill>
                        <a:srgbClr val="FFFFFF"/>
                      </a:solidFill>
                    </a:lnT>
                    <a:lnB w="38160">
                      <a:solidFill>
                        <a:srgbClr val="FFFFFF"/>
                      </a:solidFill>
                    </a:lnB>
                    <a:solidFill>
                      <a:srgbClr val="0F6FC6"/>
                    </a:solidFill>
                  </a:tcPr>
                </a:tc>
                <a:tc>
                  <a:txBody>
                    <a:bodyPr/>
                    <a:lstStyle/>
                    <a:p>
                      <a:pPr>
                        <a:lnSpc>
                          <a:spcPct val="100000"/>
                        </a:lnSpc>
                        <a:buNone/>
                      </a:pPr>
                      <a:r>
                        <a:rPr lang="en-US" sz="1800" b="1" strike="noStrike" spc="-1" dirty="0">
                          <a:solidFill>
                            <a:schemeClr val="bg1"/>
                          </a:solidFill>
                          <a:latin typeface="Arial"/>
                        </a:rPr>
                        <a:t>Notes</a:t>
                      </a:r>
                    </a:p>
                  </a:txBody>
                  <a:tcPr>
                    <a:lnL w="12240">
                      <a:solidFill>
                        <a:srgbClr val="FFFFFF"/>
                      </a:solidFill>
                    </a:lnL>
                    <a:lnR w="12240">
                      <a:solidFill>
                        <a:srgbClr val="FFFFFF"/>
                      </a:solidFill>
                    </a:lnR>
                    <a:lnT w="12240">
                      <a:solidFill>
                        <a:srgbClr val="FFFFFF"/>
                      </a:solidFill>
                    </a:lnT>
                    <a:lnB w="38160" cap="flat" cmpd="sng" algn="ctr">
                      <a:solidFill>
                        <a:srgbClr val="FFFFFF"/>
                      </a:solidFill>
                      <a:prstDash val="solid"/>
                      <a:round/>
                      <a:headEnd type="none" w="med" len="med"/>
                      <a:tailEnd type="none" w="med" len="med"/>
                    </a:lnB>
                    <a:solidFill>
                      <a:srgbClr val="0F6FC6"/>
                    </a:solidFill>
                  </a:tcPr>
                </a:tc>
                <a:extLst>
                  <a:ext uri="{0D108BD9-81ED-4DB2-BD59-A6C34878D82A}">
                    <a16:rowId xmlns:a16="http://schemas.microsoft.com/office/drawing/2014/main" val="10000"/>
                  </a:ext>
                </a:extLst>
              </a:tr>
              <a:tr h="370800">
                <a:tc>
                  <a:txBody>
                    <a:bodyPr/>
                    <a:lstStyle/>
                    <a:p>
                      <a:pPr>
                        <a:lnSpc>
                          <a:spcPct val="100000"/>
                        </a:lnSpc>
                        <a:buNone/>
                        <a:tabLst>
                          <a:tab pos="0" algn="l"/>
                        </a:tabLst>
                      </a:pPr>
                      <a:r>
                        <a:rPr lang="en-US" sz="1800" b="0" strike="noStrike" spc="-1">
                          <a:solidFill>
                            <a:srgbClr val="000000"/>
                          </a:solidFill>
                          <a:latin typeface="Trebuchet MS"/>
                        </a:rPr>
                        <a:t>Backtracking algorithm</a:t>
                      </a:r>
                      <a:endParaRPr lang="en-US"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CCD4EA"/>
                    </a:solidFill>
                  </a:tcPr>
                </a:tc>
                <a:tc>
                  <a:txBody>
                    <a:bodyPr/>
                    <a:lstStyle/>
                    <a:p>
                      <a:r>
                        <a:rPr lang="es-CO" dirty="0"/>
                        <a:t>242</a:t>
                      </a: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CCD4EA"/>
                    </a:solidFill>
                  </a:tcPr>
                </a:tc>
                <a:tc>
                  <a:txBody>
                    <a:bodyPr/>
                    <a:lstStyle/>
                    <a:p>
                      <a:r>
                        <a:rPr lang="es-CO" dirty="0"/>
                        <a:t>86.7</a:t>
                      </a:r>
                    </a:p>
                  </a:txBody>
                  <a:tcPr>
                    <a:lnL w="12240">
                      <a:solidFill>
                        <a:srgbClr val="FFFFFF"/>
                      </a:solidFill>
                    </a:lnL>
                    <a:lnR w="12240" cap="flat" cmpd="sng" algn="ctr">
                      <a:solidFill>
                        <a:srgbClr val="FFFFFF"/>
                      </a:solidFill>
                      <a:prstDash val="solid"/>
                      <a:round/>
                      <a:headEnd type="none" w="med" len="med"/>
                      <a:tailEnd type="none" w="med" len="med"/>
                    </a:lnR>
                    <a:lnT w="38160" cap="flat" cmpd="sng" algn="ctr">
                      <a:solidFill>
                        <a:srgbClr val="FFFFFF"/>
                      </a:solidFill>
                      <a:prstDash val="solid"/>
                      <a:round/>
                      <a:headEnd type="none" w="med" len="med"/>
                      <a:tailEnd type="none" w="med" len="med"/>
                    </a:lnT>
                    <a:lnB w="12240">
                      <a:solidFill>
                        <a:srgbClr val="FFFFFF"/>
                      </a:solidFill>
                    </a:lnB>
                    <a:solidFill>
                      <a:srgbClr val="CCD4EA"/>
                    </a:solidFill>
                  </a:tcPr>
                </a:tc>
                <a:tc>
                  <a:txBody>
                    <a:bodyPr/>
                    <a:lstStyle/>
                    <a:p>
                      <a:endParaRPr lang="es-CO" dirty="0"/>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cap="flat" cmpd="sng" algn="ctr">
                      <a:solidFill>
                        <a:srgbClr val="FFFFFF"/>
                      </a:solidFill>
                      <a:prstDash val="solid"/>
                      <a:round/>
                      <a:headEnd type="none" w="med" len="med"/>
                      <a:tailEnd type="none" w="med" len="med"/>
                    </a:lnB>
                    <a:solidFill>
                      <a:srgbClr val="CCD4EA"/>
                    </a:solidFill>
                  </a:tcPr>
                </a:tc>
                <a:extLst>
                  <a:ext uri="{0D108BD9-81ED-4DB2-BD59-A6C34878D82A}">
                    <a16:rowId xmlns:a16="http://schemas.microsoft.com/office/drawing/2014/main" val="10001"/>
                  </a:ext>
                </a:extLst>
              </a:tr>
              <a:tr h="370800">
                <a:tc>
                  <a:txBody>
                    <a:bodyPr/>
                    <a:lstStyle/>
                    <a:p>
                      <a:pPr>
                        <a:lnSpc>
                          <a:spcPct val="100000"/>
                        </a:lnSpc>
                        <a:buNone/>
                      </a:pPr>
                      <a:r>
                        <a:rPr lang="en-US" sz="1800" b="0" strike="noStrike" spc="-1" dirty="0">
                          <a:solidFill>
                            <a:srgbClr val="000000"/>
                          </a:solidFill>
                          <a:latin typeface="Trebuchet MS"/>
                        </a:rPr>
                        <a:t>Sweep</a:t>
                      </a:r>
                      <a:endParaRPr lang="en-US" sz="1800" b="0" strike="noStrike" spc="-1" dirty="0">
                        <a:latin typeface="Arial"/>
                      </a:endParaRPr>
                    </a:p>
                  </a:txBody>
                  <a:tcPr>
                    <a:lnL w="12240">
                      <a:solidFill>
                        <a:srgbClr val="FFFFFF"/>
                      </a:solidFill>
                    </a:lnL>
                    <a:lnR w="12240" cap="flat" cmpd="sng" algn="ctr">
                      <a:solidFill>
                        <a:srgbClr val="FFFFFF"/>
                      </a:solidFill>
                      <a:prstDash val="solid"/>
                      <a:round/>
                      <a:headEnd type="none" w="med" len="med"/>
                      <a:tailEnd type="none" w="med" len="med"/>
                    </a:lnR>
                    <a:lnT w="12240" cap="flat" cmpd="sng" algn="ctr">
                      <a:solidFill>
                        <a:srgbClr val="FFFFFF"/>
                      </a:solidFill>
                      <a:prstDash val="solid"/>
                      <a:round/>
                      <a:headEnd type="none" w="med" len="med"/>
                      <a:tailEnd type="none" w="med" len="med"/>
                    </a:lnT>
                    <a:lnB w="12240">
                      <a:solidFill>
                        <a:srgbClr val="FFFFFF"/>
                      </a:solidFill>
                    </a:lnB>
                    <a:solidFill>
                      <a:srgbClr val="CCD4EA"/>
                    </a:solidFill>
                  </a:tcPr>
                </a:tc>
                <a:tc>
                  <a:txBody>
                    <a:bodyPr/>
                    <a:lstStyle/>
                    <a:p>
                      <a:r>
                        <a:rPr lang="es-CO" dirty="0"/>
                        <a:t>10</a:t>
                      </a:r>
                    </a:p>
                  </a:txBody>
                  <a:tcPr>
                    <a:lnL w="12240" cap="flat" cmpd="sng" algn="ctr">
                      <a:solidFill>
                        <a:srgbClr val="FFFFFF"/>
                      </a:solidFill>
                      <a:prstDash val="solid"/>
                      <a:round/>
                      <a:headEnd type="none" w="med" len="med"/>
                      <a:tailEnd type="none" w="med" len="med"/>
                    </a:lnL>
                    <a:lnR w="12240" cap="flat" cmpd="sng" algn="ctr">
                      <a:solidFill>
                        <a:srgbClr val="FFFFFF"/>
                      </a:solidFill>
                      <a:prstDash val="solid"/>
                      <a:round/>
                      <a:headEnd type="none" w="med" len="med"/>
                      <a:tailEnd type="none" w="med" len="med"/>
                    </a:lnR>
                    <a:lnT w="12240" cap="flat" cmpd="sng" algn="ctr">
                      <a:solidFill>
                        <a:srgbClr val="FFFFFF"/>
                      </a:solidFill>
                      <a:prstDash val="solid"/>
                      <a:round/>
                      <a:headEnd type="none" w="med" len="med"/>
                      <a:tailEnd type="none" w="med" len="med"/>
                    </a:lnT>
                    <a:lnB w="12240">
                      <a:solidFill>
                        <a:srgbClr val="FFFFFF"/>
                      </a:solidFill>
                    </a:lnB>
                    <a:solidFill>
                      <a:srgbClr val="CCD4EA"/>
                    </a:solidFill>
                  </a:tcPr>
                </a:tc>
                <a:tc>
                  <a:txBody>
                    <a:bodyPr/>
                    <a:lstStyle/>
                    <a:p>
                      <a:r>
                        <a:rPr lang="es-CO" dirty="0"/>
                        <a:t>104.5</a:t>
                      </a:r>
                    </a:p>
                  </a:txBody>
                  <a:tcPr>
                    <a:lnL w="12240" cap="flat" cmpd="sng" algn="ctr">
                      <a:solidFill>
                        <a:srgbClr val="FFFFFF"/>
                      </a:solidFill>
                      <a:prstDash val="solid"/>
                      <a:round/>
                      <a:headEnd type="none" w="med" len="med"/>
                      <a:tailEnd type="none" w="med" len="med"/>
                    </a:lnL>
                    <a:lnR w="12240" cap="flat" cmpd="sng" algn="ctr">
                      <a:solidFill>
                        <a:srgbClr val="FFFFFF"/>
                      </a:solidFill>
                      <a:prstDash val="solid"/>
                      <a:round/>
                      <a:headEnd type="none" w="med" len="med"/>
                      <a:tailEnd type="none" w="med" len="med"/>
                    </a:lnR>
                    <a:lnT w="12240" cap="flat" cmpd="sng" algn="ctr">
                      <a:solidFill>
                        <a:srgbClr val="FFFFFF"/>
                      </a:solidFill>
                      <a:prstDash val="solid"/>
                      <a:round/>
                      <a:headEnd type="none" w="med" len="med"/>
                      <a:tailEnd type="none" w="med" len="med"/>
                    </a:lnT>
                    <a:lnB w="12240">
                      <a:solidFill>
                        <a:srgbClr val="FFFFFF"/>
                      </a:solidFill>
                    </a:lnB>
                    <a:solidFill>
                      <a:srgbClr val="CCD4EA"/>
                    </a:solidFill>
                  </a:tcPr>
                </a:tc>
                <a:tc>
                  <a:txBody>
                    <a:bodyPr/>
                    <a:lstStyle/>
                    <a:p>
                      <a:r>
                        <a:rPr lang="es-CO" dirty="0"/>
                        <a:t>1,20 times </a:t>
                      </a:r>
                      <a:r>
                        <a:rPr lang="es-CO" dirty="0" err="1"/>
                        <a:t>the</a:t>
                      </a:r>
                      <a:r>
                        <a:rPr lang="es-CO" dirty="0"/>
                        <a:t> </a:t>
                      </a:r>
                      <a:r>
                        <a:rPr lang="es-CO" dirty="0" err="1"/>
                        <a:t>optimal</a:t>
                      </a:r>
                      <a:r>
                        <a:rPr lang="es-CO" dirty="0"/>
                        <a:t> and 24.2 times </a:t>
                      </a:r>
                      <a:r>
                        <a:rPr lang="es-CO" dirty="0" err="1"/>
                        <a:t>faster</a:t>
                      </a:r>
                      <a:endParaRPr lang="es-CO" dirty="0"/>
                    </a:p>
                  </a:txBody>
                  <a:tcPr>
                    <a:lnL w="12240" cap="flat" cmpd="sng" algn="ctr">
                      <a:solidFill>
                        <a:srgbClr val="FFFFFF"/>
                      </a:solidFill>
                      <a:prstDash val="solid"/>
                      <a:round/>
                      <a:headEnd type="none" w="med" len="med"/>
                      <a:tailEnd type="none" w="med" len="med"/>
                    </a:lnL>
                    <a:lnR w="12240">
                      <a:solidFill>
                        <a:srgbClr val="FFFFFF"/>
                      </a:solidFill>
                    </a:lnR>
                    <a:lnT w="12240" cap="flat" cmpd="sng" algn="ctr">
                      <a:solidFill>
                        <a:srgbClr val="FFFFFF"/>
                      </a:solidFill>
                      <a:prstDash val="solid"/>
                      <a:round/>
                      <a:headEnd type="none" w="med" len="med"/>
                      <a:tailEnd type="none" w="med" len="med"/>
                    </a:lnT>
                    <a:lnB w="12240">
                      <a:solidFill>
                        <a:srgbClr val="FFFFFF"/>
                      </a:solidFill>
                    </a:lnB>
                    <a:solidFill>
                      <a:srgbClr val="CCD4EA"/>
                    </a:solidFill>
                  </a:tcPr>
                </a:tc>
                <a:extLst>
                  <a:ext uri="{0D108BD9-81ED-4DB2-BD59-A6C34878D82A}">
                    <a16:rowId xmlns:a16="http://schemas.microsoft.com/office/drawing/2014/main" val="10003"/>
                  </a:ext>
                </a:extLst>
              </a:tr>
            </a:tbl>
          </a:graphicData>
        </a:graphic>
      </p:graphicFrame>
      <p:sp>
        <p:nvSpPr>
          <p:cNvPr id="5" name="CuadroTexto 4">
            <a:extLst>
              <a:ext uri="{FF2B5EF4-FFF2-40B4-BE49-F238E27FC236}">
                <a16:creationId xmlns:a16="http://schemas.microsoft.com/office/drawing/2014/main" id="{87442012-E6BC-51DE-68E4-416C9EA8CE95}"/>
              </a:ext>
            </a:extLst>
          </p:cNvPr>
          <p:cNvSpPr txBox="1"/>
          <p:nvPr/>
        </p:nvSpPr>
        <p:spPr>
          <a:xfrm>
            <a:off x="9273238" y="2269003"/>
            <a:ext cx="2427781" cy="369332"/>
          </a:xfrm>
          <a:prstGeom prst="rect">
            <a:avLst/>
          </a:prstGeom>
          <a:noFill/>
        </p:spPr>
        <p:txBody>
          <a:bodyPr wrap="square" rtlCol="0">
            <a:spAutoFit/>
          </a:bodyPr>
          <a:lstStyle/>
          <a:p>
            <a:r>
              <a:rPr lang="en-US" dirty="0"/>
              <a:t>Shipping</a:t>
            </a:r>
          </a:p>
        </p:txBody>
      </p:sp>
      <p:sp>
        <p:nvSpPr>
          <p:cNvPr id="6" name="CuadroTexto 5">
            <a:extLst>
              <a:ext uri="{FF2B5EF4-FFF2-40B4-BE49-F238E27FC236}">
                <a16:creationId xmlns:a16="http://schemas.microsoft.com/office/drawing/2014/main" id="{3ACDF501-5F38-8D18-FFCA-4B7A1657AD63}"/>
              </a:ext>
            </a:extLst>
          </p:cNvPr>
          <p:cNvSpPr txBox="1"/>
          <p:nvPr/>
        </p:nvSpPr>
        <p:spPr>
          <a:xfrm>
            <a:off x="9273238" y="4269692"/>
            <a:ext cx="2427781" cy="369332"/>
          </a:xfrm>
          <a:prstGeom prst="rect">
            <a:avLst/>
          </a:prstGeom>
          <a:noFill/>
        </p:spPr>
        <p:txBody>
          <a:bodyPr wrap="square" rtlCol="0">
            <a:spAutoFit/>
          </a:bodyPr>
          <a:lstStyle/>
          <a:p>
            <a:r>
              <a:rPr lang="en-US" dirty="0"/>
              <a:t>Stadiums</a:t>
            </a:r>
          </a:p>
        </p:txBody>
      </p:sp>
      <p:sp>
        <p:nvSpPr>
          <p:cNvPr id="7" name="CuadroTexto 6">
            <a:extLst>
              <a:ext uri="{FF2B5EF4-FFF2-40B4-BE49-F238E27FC236}">
                <a16:creationId xmlns:a16="http://schemas.microsoft.com/office/drawing/2014/main" id="{0D6646CE-9105-C0C1-EB9A-581F29538230}"/>
              </a:ext>
            </a:extLst>
          </p:cNvPr>
          <p:cNvSpPr txBox="1"/>
          <p:nvPr/>
        </p:nvSpPr>
        <p:spPr>
          <a:xfrm>
            <a:off x="9273240" y="5669641"/>
            <a:ext cx="2427781" cy="369332"/>
          </a:xfrm>
          <a:prstGeom prst="rect">
            <a:avLst/>
          </a:prstGeom>
          <a:noFill/>
        </p:spPr>
        <p:txBody>
          <a:bodyPr wrap="square" rtlCol="0">
            <a:spAutoFit/>
          </a:bodyPr>
          <a:lstStyle/>
          <a:p>
            <a:r>
              <a:rPr lang="en-US" dirty="0"/>
              <a:t>Tourism</a:t>
            </a:r>
          </a:p>
        </p:txBody>
      </p:sp>
      <p:graphicFrame>
        <p:nvGraphicFramePr>
          <p:cNvPr id="8" name="Tabla 4">
            <a:extLst>
              <a:ext uri="{FF2B5EF4-FFF2-40B4-BE49-F238E27FC236}">
                <a16:creationId xmlns:a16="http://schemas.microsoft.com/office/drawing/2014/main" id="{73C6F281-2375-C03E-D449-E2CE7DCD387C}"/>
              </a:ext>
            </a:extLst>
          </p:cNvPr>
          <p:cNvGraphicFramePr/>
          <p:nvPr>
            <p:extLst>
              <p:ext uri="{D42A27DB-BD31-4B8C-83A1-F6EECF244321}">
                <p14:modId xmlns:p14="http://schemas.microsoft.com/office/powerpoint/2010/main" val="223751637"/>
              </p:ext>
            </p:extLst>
          </p:nvPr>
        </p:nvGraphicFramePr>
        <p:xfrm>
          <a:off x="676800" y="2921179"/>
          <a:ext cx="8596080" cy="1381680"/>
        </p:xfrm>
        <a:graphic>
          <a:graphicData uri="http://schemas.openxmlformats.org/drawingml/2006/table">
            <a:tbl>
              <a:tblPr/>
              <a:tblGrid>
                <a:gridCol w="2990128">
                  <a:extLst>
                    <a:ext uri="{9D8B030D-6E8A-4147-A177-3AD203B41FA5}">
                      <a16:colId xmlns:a16="http://schemas.microsoft.com/office/drawing/2014/main" val="20000"/>
                    </a:ext>
                  </a:extLst>
                </a:gridCol>
                <a:gridCol w="1346479">
                  <a:extLst>
                    <a:ext uri="{9D8B030D-6E8A-4147-A177-3AD203B41FA5}">
                      <a16:colId xmlns:a16="http://schemas.microsoft.com/office/drawing/2014/main" val="20001"/>
                    </a:ext>
                  </a:extLst>
                </a:gridCol>
                <a:gridCol w="924449">
                  <a:extLst>
                    <a:ext uri="{9D8B030D-6E8A-4147-A177-3AD203B41FA5}">
                      <a16:colId xmlns:a16="http://schemas.microsoft.com/office/drawing/2014/main" val="20002"/>
                    </a:ext>
                  </a:extLst>
                </a:gridCol>
                <a:gridCol w="3335024">
                  <a:extLst>
                    <a:ext uri="{9D8B030D-6E8A-4147-A177-3AD203B41FA5}">
                      <a16:colId xmlns:a16="http://schemas.microsoft.com/office/drawing/2014/main" val="421448820"/>
                    </a:ext>
                  </a:extLst>
                </a:gridCol>
              </a:tblGrid>
              <a:tr h="370800">
                <a:tc>
                  <a:txBody>
                    <a:bodyPr/>
                    <a:lstStyle/>
                    <a:p>
                      <a:pPr>
                        <a:lnSpc>
                          <a:spcPct val="100000"/>
                        </a:lnSpc>
                        <a:buNone/>
                      </a:pPr>
                      <a:r>
                        <a:rPr lang="en-US" sz="1800" b="1" strike="noStrike" spc="-1" dirty="0">
                          <a:solidFill>
                            <a:srgbClr val="FFFFFF"/>
                          </a:solidFill>
                          <a:latin typeface="Trebuchet MS"/>
                        </a:rPr>
                        <a:t>Method</a:t>
                      </a:r>
                      <a:endParaRPr lang="en-US" sz="1800" b="0" strike="noStrike" spc="-1" dirty="0">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0F6FC6"/>
                    </a:solidFill>
                  </a:tcPr>
                </a:tc>
                <a:tc>
                  <a:txBody>
                    <a:bodyPr/>
                    <a:lstStyle/>
                    <a:p>
                      <a:pPr>
                        <a:lnSpc>
                          <a:spcPct val="100000"/>
                        </a:lnSpc>
                        <a:buNone/>
                      </a:pPr>
                      <a:r>
                        <a:rPr lang="en-US" sz="1800" b="1" strike="noStrike" spc="-1" dirty="0">
                          <a:solidFill>
                            <a:srgbClr val="FFFFFF"/>
                          </a:solidFill>
                          <a:latin typeface="Trebuchet MS"/>
                        </a:rPr>
                        <a:t>Time (</a:t>
                      </a:r>
                      <a:r>
                        <a:rPr lang="en-US" sz="1800" b="1" strike="noStrike" spc="-1" dirty="0" err="1">
                          <a:solidFill>
                            <a:srgbClr val="FFFFFF"/>
                          </a:solidFill>
                          <a:latin typeface="Trebuchet MS"/>
                        </a:rPr>
                        <a:t>ms</a:t>
                      </a:r>
                      <a:r>
                        <a:rPr lang="en-US" sz="1800" b="1" strike="noStrike" spc="-1" dirty="0">
                          <a:solidFill>
                            <a:srgbClr val="FFFFFF"/>
                          </a:solidFill>
                          <a:latin typeface="Trebuchet MS"/>
                        </a:rPr>
                        <a:t>)</a:t>
                      </a:r>
                      <a:endParaRPr lang="en-US" sz="1800" b="0" strike="noStrike" spc="-1" dirty="0">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0F6FC6"/>
                    </a:solidFill>
                  </a:tcPr>
                </a:tc>
                <a:tc>
                  <a:txBody>
                    <a:bodyPr/>
                    <a:lstStyle/>
                    <a:p>
                      <a:pPr>
                        <a:lnSpc>
                          <a:spcPct val="100000"/>
                        </a:lnSpc>
                        <a:buNone/>
                      </a:pPr>
                      <a:r>
                        <a:rPr lang="en-US" sz="1800" b="1" strike="noStrike" spc="-1">
                          <a:solidFill>
                            <a:srgbClr val="FFFFFF"/>
                          </a:solidFill>
                          <a:latin typeface="Trebuchet MS"/>
                        </a:rPr>
                        <a:t>Value</a:t>
                      </a:r>
                      <a:endParaRPr lang="en-US" sz="1800" b="0" strike="noStrike" spc="-1">
                        <a:latin typeface="Arial"/>
                      </a:endParaRPr>
                    </a:p>
                  </a:txBody>
                  <a:tcPr>
                    <a:lnL w="12240">
                      <a:solidFill>
                        <a:srgbClr val="FFFFFF"/>
                      </a:solidFill>
                    </a:lnL>
                    <a:lnR w="12240" cap="flat" cmpd="sng" algn="ctr">
                      <a:solidFill>
                        <a:srgbClr val="FFFFFF"/>
                      </a:solidFill>
                      <a:prstDash val="solid"/>
                      <a:round/>
                      <a:headEnd type="none" w="med" len="med"/>
                      <a:tailEnd type="none" w="med" len="med"/>
                    </a:lnR>
                    <a:lnT w="12240">
                      <a:solidFill>
                        <a:srgbClr val="FFFFFF"/>
                      </a:solidFill>
                    </a:lnT>
                    <a:lnB w="38160">
                      <a:solidFill>
                        <a:srgbClr val="FFFFFF"/>
                      </a:solidFill>
                    </a:lnB>
                    <a:solidFill>
                      <a:srgbClr val="0F6FC6"/>
                    </a:solidFill>
                  </a:tcPr>
                </a:tc>
                <a:tc>
                  <a:txBody>
                    <a:bodyPr/>
                    <a:lstStyle/>
                    <a:p>
                      <a:pPr>
                        <a:lnSpc>
                          <a:spcPct val="100000"/>
                        </a:lnSpc>
                        <a:buNone/>
                      </a:pPr>
                      <a:r>
                        <a:rPr lang="en-US" sz="1800" b="1" strike="noStrike" spc="-1" dirty="0">
                          <a:solidFill>
                            <a:schemeClr val="bg1"/>
                          </a:solidFill>
                          <a:latin typeface="Arial"/>
                        </a:rPr>
                        <a:t>Notes</a:t>
                      </a:r>
                    </a:p>
                  </a:txBody>
                  <a:tcPr>
                    <a:lnL w="12240">
                      <a:solidFill>
                        <a:srgbClr val="FFFFFF"/>
                      </a:solidFill>
                    </a:lnL>
                    <a:lnR w="12240">
                      <a:solidFill>
                        <a:srgbClr val="FFFFFF"/>
                      </a:solidFill>
                    </a:lnR>
                    <a:lnT w="12240">
                      <a:solidFill>
                        <a:srgbClr val="FFFFFF"/>
                      </a:solidFill>
                    </a:lnT>
                    <a:lnB w="38160" cap="flat" cmpd="sng" algn="ctr">
                      <a:solidFill>
                        <a:srgbClr val="FFFFFF"/>
                      </a:solidFill>
                      <a:prstDash val="solid"/>
                      <a:round/>
                      <a:headEnd type="none" w="med" len="med"/>
                      <a:tailEnd type="none" w="med" len="med"/>
                    </a:lnB>
                    <a:solidFill>
                      <a:srgbClr val="0F6FC6"/>
                    </a:solidFill>
                  </a:tcPr>
                </a:tc>
                <a:extLst>
                  <a:ext uri="{0D108BD9-81ED-4DB2-BD59-A6C34878D82A}">
                    <a16:rowId xmlns:a16="http://schemas.microsoft.com/office/drawing/2014/main" val="10000"/>
                  </a:ext>
                </a:extLst>
              </a:tr>
              <a:tr h="370800">
                <a:tc>
                  <a:txBody>
                    <a:bodyPr/>
                    <a:lstStyle/>
                    <a:p>
                      <a:pPr>
                        <a:lnSpc>
                          <a:spcPct val="100000"/>
                        </a:lnSpc>
                        <a:buNone/>
                        <a:tabLst>
                          <a:tab pos="0" algn="l"/>
                        </a:tabLst>
                      </a:pPr>
                      <a:r>
                        <a:rPr lang="en-US" sz="1800" b="0" strike="noStrike" spc="-1">
                          <a:solidFill>
                            <a:srgbClr val="000000"/>
                          </a:solidFill>
                          <a:latin typeface="Trebuchet MS"/>
                        </a:rPr>
                        <a:t>Backtracking algorithm</a:t>
                      </a:r>
                      <a:endParaRPr lang="en-US"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CCD4EA"/>
                    </a:solidFill>
                  </a:tcPr>
                </a:tc>
                <a:tc>
                  <a:txBody>
                    <a:bodyPr/>
                    <a:lstStyle/>
                    <a:p>
                      <a:r>
                        <a:rPr lang="es-CO" dirty="0"/>
                        <a:t>71881</a:t>
                      </a: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CCD4EA"/>
                    </a:solidFill>
                  </a:tcPr>
                </a:tc>
                <a:tc>
                  <a:txBody>
                    <a:bodyPr/>
                    <a:lstStyle/>
                    <a:p>
                      <a:r>
                        <a:rPr lang="es-CO" dirty="0"/>
                        <a:t>341</a:t>
                      </a:r>
                    </a:p>
                  </a:txBody>
                  <a:tcPr>
                    <a:lnL w="12240">
                      <a:solidFill>
                        <a:srgbClr val="FFFFFF"/>
                      </a:solidFill>
                    </a:lnL>
                    <a:lnR w="12240" cap="flat" cmpd="sng" algn="ctr">
                      <a:solidFill>
                        <a:srgbClr val="FFFFFF"/>
                      </a:solidFill>
                      <a:prstDash val="solid"/>
                      <a:round/>
                      <a:headEnd type="none" w="med" len="med"/>
                      <a:tailEnd type="none" w="med" len="med"/>
                    </a:lnR>
                    <a:lnT w="38160" cap="flat" cmpd="sng" algn="ctr">
                      <a:solidFill>
                        <a:srgbClr val="FFFFFF"/>
                      </a:solidFill>
                      <a:prstDash val="solid"/>
                      <a:round/>
                      <a:headEnd type="none" w="med" len="med"/>
                      <a:tailEnd type="none" w="med" len="med"/>
                    </a:lnT>
                    <a:lnB w="12240">
                      <a:solidFill>
                        <a:srgbClr val="FFFFFF"/>
                      </a:solidFill>
                    </a:lnB>
                    <a:solidFill>
                      <a:srgbClr val="CCD4EA"/>
                    </a:solidFill>
                  </a:tcPr>
                </a:tc>
                <a:tc>
                  <a:txBody>
                    <a:bodyPr/>
                    <a:lstStyle/>
                    <a:p>
                      <a:endParaRPr lang="es-CO" dirty="0"/>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cap="flat" cmpd="sng" algn="ctr">
                      <a:solidFill>
                        <a:srgbClr val="FFFFFF"/>
                      </a:solidFill>
                      <a:prstDash val="solid"/>
                      <a:round/>
                      <a:headEnd type="none" w="med" len="med"/>
                      <a:tailEnd type="none" w="med" len="med"/>
                    </a:lnB>
                    <a:solidFill>
                      <a:srgbClr val="CCD4EA"/>
                    </a:solidFill>
                  </a:tcPr>
                </a:tc>
                <a:extLst>
                  <a:ext uri="{0D108BD9-81ED-4DB2-BD59-A6C34878D82A}">
                    <a16:rowId xmlns:a16="http://schemas.microsoft.com/office/drawing/2014/main" val="10001"/>
                  </a:ext>
                </a:extLst>
              </a:tr>
              <a:tr h="370800">
                <a:tc>
                  <a:txBody>
                    <a:bodyPr/>
                    <a:lstStyle/>
                    <a:p>
                      <a:pPr>
                        <a:lnSpc>
                          <a:spcPct val="100000"/>
                        </a:lnSpc>
                        <a:buNone/>
                      </a:pPr>
                      <a:r>
                        <a:rPr lang="en-US" sz="1800" b="0" strike="noStrike" spc="-1" dirty="0">
                          <a:solidFill>
                            <a:srgbClr val="000000"/>
                          </a:solidFill>
                          <a:latin typeface="Trebuchet MS"/>
                        </a:rPr>
                        <a:t>Sweep</a:t>
                      </a:r>
                      <a:endParaRPr lang="en-US" sz="1800" b="0" strike="noStrike" spc="-1" dirty="0">
                        <a:latin typeface="Arial"/>
                      </a:endParaRPr>
                    </a:p>
                  </a:txBody>
                  <a:tcPr>
                    <a:lnL w="12240">
                      <a:solidFill>
                        <a:srgbClr val="FFFFFF"/>
                      </a:solidFill>
                    </a:lnL>
                    <a:lnR w="12240" cap="flat" cmpd="sng" algn="ctr">
                      <a:solidFill>
                        <a:srgbClr val="FFFFFF"/>
                      </a:solidFill>
                      <a:prstDash val="solid"/>
                      <a:round/>
                      <a:headEnd type="none" w="med" len="med"/>
                      <a:tailEnd type="none" w="med" len="med"/>
                    </a:lnR>
                    <a:lnT w="12240" cap="flat" cmpd="sng" algn="ctr">
                      <a:solidFill>
                        <a:srgbClr val="FFFFFF"/>
                      </a:solidFill>
                      <a:prstDash val="solid"/>
                      <a:round/>
                      <a:headEnd type="none" w="med" len="med"/>
                      <a:tailEnd type="none" w="med" len="med"/>
                    </a:lnT>
                    <a:lnB w="12240">
                      <a:solidFill>
                        <a:srgbClr val="FFFFFF"/>
                      </a:solidFill>
                    </a:lnB>
                    <a:solidFill>
                      <a:srgbClr val="CCD4EA"/>
                    </a:solidFill>
                  </a:tcPr>
                </a:tc>
                <a:tc>
                  <a:txBody>
                    <a:bodyPr/>
                    <a:lstStyle/>
                    <a:p>
                      <a:r>
                        <a:rPr lang="es-CO" dirty="0"/>
                        <a:t>49</a:t>
                      </a:r>
                    </a:p>
                  </a:txBody>
                  <a:tcPr>
                    <a:lnL w="12240" cap="flat" cmpd="sng" algn="ctr">
                      <a:solidFill>
                        <a:srgbClr val="FFFFFF"/>
                      </a:solidFill>
                      <a:prstDash val="solid"/>
                      <a:round/>
                      <a:headEnd type="none" w="med" len="med"/>
                      <a:tailEnd type="none" w="med" len="med"/>
                    </a:lnL>
                    <a:lnR w="12240" cap="flat" cmpd="sng" algn="ctr">
                      <a:solidFill>
                        <a:srgbClr val="FFFFFF"/>
                      </a:solidFill>
                      <a:prstDash val="solid"/>
                      <a:round/>
                      <a:headEnd type="none" w="med" len="med"/>
                      <a:tailEnd type="none" w="med" len="med"/>
                    </a:lnR>
                    <a:lnT w="12240" cap="flat" cmpd="sng" algn="ctr">
                      <a:solidFill>
                        <a:srgbClr val="FFFFFF"/>
                      </a:solidFill>
                      <a:prstDash val="solid"/>
                      <a:round/>
                      <a:headEnd type="none" w="med" len="med"/>
                      <a:tailEnd type="none" w="med" len="med"/>
                    </a:lnT>
                    <a:lnB w="12240">
                      <a:solidFill>
                        <a:srgbClr val="FFFFFF"/>
                      </a:solidFill>
                    </a:lnB>
                    <a:solidFill>
                      <a:srgbClr val="CCD4EA"/>
                    </a:solidFill>
                  </a:tcPr>
                </a:tc>
                <a:tc>
                  <a:txBody>
                    <a:bodyPr/>
                    <a:lstStyle/>
                    <a:p>
                      <a:r>
                        <a:rPr lang="es-CO" dirty="0"/>
                        <a:t>472.7</a:t>
                      </a:r>
                    </a:p>
                  </a:txBody>
                  <a:tcPr>
                    <a:lnL w="12240" cap="flat" cmpd="sng" algn="ctr">
                      <a:solidFill>
                        <a:srgbClr val="FFFFFF"/>
                      </a:solidFill>
                      <a:prstDash val="solid"/>
                      <a:round/>
                      <a:headEnd type="none" w="med" len="med"/>
                      <a:tailEnd type="none" w="med" len="med"/>
                    </a:lnL>
                    <a:lnR w="12240" cap="flat" cmpd="sng" algn="ctr">
                      <a:solidFill>
                        <a:srgbClr val="FFFFFF"/>
                      </a:solidFill>
                      <a:prstDash val="solid"/>
                      <a:round/>
                      <a:headEnd type="none" w="med" len="med"/>
                      <a:tailEnd type="none" w="med" len="med"/>
                    </a:lnR>
                    <a:lnT w="12240" cap="flat" cmpd="sng" algn="ctr">
                      <a:solidFill>
                        <a:srgbClr val="FFFFFF"/>
                      </a:solidFill>
                      <a:prstDash val="solid"/>
                      <a:round/>
                      <a:headEnd type="none" w="med" len="med"/>
                      <a:tailEnd type="none" w="med" len="med"/>
                    </a:lnT>
                    <a:lnB w="12240">
                      <a:solidFill>
                        <a:srgbClr val="FFFFFF"/>
                      </a:solidFill>
                    </a:lnB>
                    <a:solidFill>
                      <a:srgbClr val="CCD4EA"/>
                    </a:solidFill>
                  </a:tcPr>
                </a:tc>
                <a:tc>
                  <a:txBody>
                    <a:bodyPr/>
                    <a:lstStyle/>
                    <a:p>
                      <a:r>
                        <a:rPr lang="es-CO" dirty="0"/>
                        <a:t>1,38 times </a:t>
                      </a:r>
                      <a:r>
                        <a:rPr lang="es-CO" dirty="0" err="1"/>
                        <a:t>the</a:t>
                      </a:r>
                      <a:r>
                        <a:rPr lang="es-CO" dirty="0"/>
                        <a:t> </a:t>
                      </a:r>
                      <a:r>
                        <a:rPr lang="es-CO" dirty="0" err="1"/>
                        <a:t>optimal</a:t>
                      </a:r>
                      <a:r>
                        <a:rPr lang="es-CO" dirty="0"/>
                        <a:t> and 1466,9 times </a:t>
                      </a:r>
                      <a:r>
                        <a:rPr lang="es-CO" dirty="0" err="1"/>
                        <a:t>faster</a:t>
                      </a:r>
                      <a:endParaRPr lang="es-CO" dirty="0"/>
                    </a:p>
                  </a:txBody>
                  <a:tcPr>
                    <a:lnL w="12240" cap="flat" cmpd="sng" algn="ctr">
                      <a:solidFill>
                        <a:srgbClr val="FFFFFF"/>
                      </a:solidFill>
                      <a:prstDash val="solid"/>
                      <a:round/>
                      <a:headEnd type="none" w="med" len="med"/>
                      <a:tailEnd type="none" w="med" len="med"/>
                    </a:lnL>
                    <a:lnR w="12240">
                      <a:solidFill>
                        <a:srgbClr val="FFFFFF"/>
                      </a:solidFill>
                    </a:lnR>
                    <a:lnT w="12240" cap="flat" cmpd="sng" algn="ctr">
                      <a:solidFill>
                        <a:srgbClr val="FFFFFF"/>
                      </a:solidFill>
                      <a:prstDash val="solid"/>
                      <a:round/>
                      <a:headEnd type="none" w="med" len="med"/>
                      <a:tailEnd type="none" w="med" len="med"/>
                    </a:lnT>
                    <a:lnB w="12240">
                      <a:solidFill>
                        <a:srgbClr val="FFFFFF"/>
                      </a:solidFill>
                    </a:lnB>
                    <a:solidFill>
                      <a:srgbClr val="CCD4EA"/>
                    </a:solidFill>
                  </a:tcPr>
                </a:tc>
                <a:extLst>
                  <a:ext uri="{0D108BD9-81ED-4DB2-BD59-A6C34878D82A}">
                    <a16:rowId xmlns:a16="http://schemas.microsoft.com/office/drawing/2014/main" val="10003"/>
                  </a:ext>
                </a:extLst>
              </a:tr>
            </a:tbl>
          </a:graphicData>
        </a:graphic>
      </p:graphicFrame>
      <p:graphicFrame>
        <p:nvGraphicFramePr>
          <p:cNvPr id="9" name="Tabla 4">
            <a:extLst>
              <a:ext uri="{FF2B5EF4-FFF2-40B4-BE49-F238E27FC236}">
                <a16:creationId xmlns:a16="http://schemas.microsoft.com/office/drawing/2014/main" id="{86BC1C1F-E68F-4391-B292-97457CD2C1B6}"/>
              </a:ext>
            </a:extLst>
          </p:cNvPr>
          <p:cNvGraphicFramePr/>
          <p:nvPr>
            <p:extLst>
              <p:ext uri="{D42A27DB-BD31-4B8C-83A1-F6EECF244321}">
                <p14:modId xmlns:p14="http://schemas.microsoft.com/office/powerpoint/2010/main" val="2826640816"/>
              </p:ext>
            </p:extLst>
          </p:nvPr>
        </p:nvGraphicFramePr>
        <p:xfrm>
          <a:off x="676800" y="4837254"/>
          <a:ext cx="8596080" cy="1381680"/>
        </p:xfrm>
        <a:graphic>
          <a:graphicData uri="http://schemas.openxmlformats.org/drawingml/2006/table">
            <a:tbl>
              <a:tblPr/>
              <a:tblGrid>
                <a:gridCol w="2990128">
                  <a:extLst>
                    <a:ext uri="{9D8B030D-6E8A-4147-A177-3AD203B41FA5}">
                      <a16:colId xmlns:a16="http://schemas.microsoft.com/office/drawing/2014/main" val="20000"/>
                    </a:ext>
                  </a:extLst>
                </a:gridCol>
                <a:gridCol w="1346479">
                  <a:extLst>
                    <a:ext uri="{9D8B030D-6E8A-4147-A177-3AD203B41FA5}">
                      <a16:colId xmlns:a16="http://schemas.microsoft.com/office/drawing/2014/main" val="20001"/>
                    </a:ext>
                  </a:extLst>
                </a:gridCol>
                <a:gridCol w="924449">
                  <a:extLst>
                    <a:ext uri="{9D8B030D-6E8A-4147-A177-3AD203B41FA5}">
                      <a16:colId xmlns:a16="http://schemas.microsoft.com/office/drawing/2014/main" val="20002"/>
                    </a:ext>
                  </a:extLst>
                </a:gridCol>
                <a:gridCol w="3335024">
                  <a:extLst>
                    <a:ext uri="{9D8B030D-6E8A-4147-A177-3AD203B41FA5}">
                      <a16:colId xmlns:a16="http://schemas.microsoft.com/office/drawing/2014/main" val="421448820"/>
                    </a:ext>
                  </a:extLst>
                </a:gridCol>
              </a:tblGrid>
              <a:tr h="370800">
                <a:tc>
                  <a:txBody>
                    <a:bodyPr/>
                    <a:lstStyle/>
                    <a:p>
                      <a:pPr>
                        <a:lnSpc>
                          <a:spcPct val="100000"/>
                        </a:lnSpc>
                        <a:buNone/>
                      </a:pPr>
                      <a:r>
                        <a:rPr lang="en-US" sz="1800" b="1" strike="noStrike" spc="-1" dirty="0">
                          <a:solidFill>
                            <a:srgbClr val="FFFFFF"/>
                          </a:solidFill>
                          <a:latin typeface="Trebuchet MS"/>
                        </a:rPr>
                        <a:t>Method</a:t>
                      </a:r>
                      <a:endParaRPr lang="en-US" sz="1800" b="0" strike="noStrike" spc="-1" dirty="0">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0F6FC6"/>
                    </a:solidFill>
                  </a:tcPr>
                </a:tc>
                <a:tc>
                  <a:txBody>
                    <a:bodyPr/>
                    <a:lstStyle/>
                    <a:p>
                      <a:pPr>
                        <a:lnSpc>
                          <a:spcPct val="100000"/>
                        </a:lnSpc>
                        <a:buNone/>
                      </a:pPr>
                      <a:r>
                        <a:rPr lang="en-US" sz="1800" b="1" strike="noStrike" spc="-1" dirty="0">
                          <a:solidFill>
                            <a:srgbClr val="FFFFFF"/>
                          </a:solidFill>
                          <a:latin typeface="Trebuchet MS"/>
                        </a:rPr>
                        <a:t>Time (</a:t>
                      </a:r>
                      <a:r>
                        <a:rPr lang="en-US" sz="1800" b="1" strike="noStrike" spc="-1" dirty="0" err="1">
                          <a:solidFill>
                            <a:srgbClr val="FFFFFF"/>
                          </a:solidFill>
                          <a:latin typeface="Trebuchet MS"/>
                        </a:rPr>
                        <a:t>ms</a:t>
                      </a:r>
                      <a:r>
                        <a:rPr lang="en-US" sz="1800" b="1" strike="noStrike" spc="-1" dirty="0">
                          <a:solidFill>
                            <a:srgbClr val="FFFFFF"/>
                          </a:solidFill>
                          <a:latin typeface="Trebuchet MS"/>
                        </a:rPr>
                        <a:t>)</a:t>
                      </a:r>
                      <a:endParaRPr lang="en-US" sz="1800" b="0" strike="noStrike" spc="-1" dirty="0">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0F6FC6"/>
                    </a:solidFill>
                  </a:tcPr>
                </a:tc>
                <a:tc>
                  <a:txBody>
                    <a:bodyPr/>
                    <a:lstStyle/>
                    <a:p>
                      <a:pPr>
                        <a:lnSpc>
                          <a:spcPct val="100000"/>
                        </a:lnSpc>
                        <a:buNone/>
                      </a:pPr>
                      <a:r>
                        <a:rPr lang="en-US" sz="1800" b="1" strike="noStrike" spc="-1">
                          <a:solidFill>
                            <a:srgbClr val="FFFFFF"/>
                          </a:solidFill>
                          <a:latin typeface="Trebuchet MS"/>
                        </a:rPr>
                        <a:t>Value</a:t>
                      </a:r>
                      <a:endParaRPr lang="en-US" sz="1800" b="0" strike="noStrike" spc="-1">
                        <a:latin typeface="Arial"/>
                      </a:endParaRPr>
                    </a:p>
                  </a:txBody>
                  <a:tcPr>
                    <a:lnL w="12240">
                      <a:solidFill>
                        <a:srgbClr val="FFFFFF"/>
                      </a:solidFill>
                    </a:lnL>
                    <a:lnR w="12240" cap="flat" cmpd="sng" algn="ctr">
                      <a:solidFill>
                        <a:srgbClr val="FFFFFF"/>
                      </a:solidFill>
                      <a:prstDash val="solid"/>
                      <a:round/>
                      <a:headEnd type="none" w="med" len="med"/>
                      <a:tailEnd type="none" w="med" len="med"/>
                    </a:lnR>
                    <a:lnT w="12240">
                      <a:solidFill>
                        <a:srgbClr val="FFFFFF"/>
                      </a:solidFill>
                    </a:lnT>
                    <a:lnB w="38160">
                      <a:solidFill>
                        <a:srgbClr val="FFFFFF"/>
                      </a:solidFill>
                    </a:lnB>
                    <a:solidFill>
                      <a:srgbClr val="0F6FC6"/>
                    </a:solidFill>
                  </a:tcPr>
                </a:tc>
                <a:tc>
                  <a:txBody>
                    <a:bodyPr/>
                    <a:lstStyle/>
                    <a:p>
                      <a:pPr>
                        <a:lnSpc>
                          <a:spcPct val="100000"/>
                        </a:lnSpc>
                        <a:buNone/>
                      </a:pPr>
                      <a:r>
                        <a:rPr lang="en-US" sz="1800" b="1" strike="noStrike" spc="-1" dirty="0">
                          <a:solidFill>
                            <a:schemeClr val="bg1"/>
                          </a:solidFill>
                          <a:latin typeface="Arial"/>
                        </a:rPr>
                        <a:t>Notes</a:t>
                      </a:r>
                    </a:p>
                  </a:txBody>
                  <a:tcPr>
                    <a:lnL w="12240">
                      <a:solidFill>
                        <a:srgbClr val="FFFFFF"/>
                      </a:solidFill>
                    </a:lnL>
                    <a:lnR w="12240">
                      <a:solidFill>
                        <a:srgbClr val="FFFFFF"/>
                      </a:solidFill>
                    </a:lnR>
                    <a:lnT w="12240">
                      <a:solidFill>
                        <a:srgbClr val="FFFFFF"/>
                      </a:solidFill>
                    </a:lnT>
                    <a:lnB w="38160" cap="flat" cmpd="sng" algn="ctr">
                      <a:solidFill>
                        <a:srgbClr val="FFFFFF"/>
                      </a:solidFill>
                      <a:prstDash val="solid"/>
                      <a:round/>
                      <a:headEnd type="none" w="med" len="med"/>
                      <a:tailEnd type="none" w="med" len="med"/>
                    </a:lnB>
                    <a:solidFill>
                      <a:srgbClr val="0F6FC6"/>
                    </a:solidFill>
                  </a:tcPr>
                </a:tc>
                <a:extLst>
                  <a:ext uri="{0D108BD9-81ED-4DB2-BD59-A6C34878D82A}">
                    <a16:rowId xmlns:a16="http://schemas.microsoft.com/office/drawing/2014/main" val="10000"/>
                  </a:ext>
                </a:extLst>
              </a:tr>
              <a:tr h="370800">
                <a:tc>
                  <a:txBody>
                    <a:bodyPr/>
                    <a:lstStyle/>
                    <a:p>
                      <a:pPr>
                        <a:lnSpc>
                          <a:spcPct val="100000"/>
                        </a:lnSpc>
                        <a:buNone/>
                        <a:tabLst>
                          <a:tab pos="0" algn="l"/>
                        </a:tabLst>
                      </a:pPr>
                      <a:r>
                        <a:rPr lang="en-US" sz="1800" b="0" strike="noStrike" spc="-1">
                          <a:solidFill>
                            <a:srgbClr val="000000"/>
                          </a:solidFill>
                          <a:latin typeface="Trebuchet MS"/>
                        </a:rPr>
                        <a:t>Backtracking algorithm</a:t>
                      </a:r>
                      <a:endParaRPr lang="en-US"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CCD4EA"/>
                    </a:solidFill>
                  </a:tcPr>
                </a:tc>
                <a:tc>
                  <a:txBody>
                    <a:bodyPr/>
                    <a:lstStyle/>
                    <a:p>
                      <a:r>
                        <a:rPr lang="es-CO" dirty="0"/>
                        <a:t>1</a:t>
                      </a: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CCD4EA"/>
                    </a:solidFill>
                  </a:tcPr>
                </a:tc>
                <a:tc>
                  <a:txBody>
                    <a:bodyPr/>
                    <a:lstStyle/>
                    <a:p>
                      <a:r>
                        <a:rPr lang="es-CO" dirty="0"/>
                        <a:t>2600</a:t>
                      </a:r>
                    </a:p>
                  </a:txBody>
                  <a:tcPr>
                    <a:lnL w="12240">
                      <a:solidFill>
                        <a:srgbClr val="FFFFFF"/>
                      </a:solidFill>
                    </a:lnL>
                    <a:lnR w="12240" cap="flat" cmpd="sng" algn="ctr">
                      <a:solidFill>
                        <a:srgbClr val="FFFFFF"/>
                      </a:solidFill>
                      <a:prstDash val="solid"/>
                      <a:round/>
                      <a:headEnd type="none" w="med" len="med"/>
                      <a:tailEnd type="none" w="med" len="med"/>
                    </a:lnR>
                    <a:lnT w="38160" cap="flat" cmpd="sng" algn="ctr">
                      <a:solidFill>
                        <a:srgbClr val="FFFFFF"/>
                      </a:solidFill>
                      <a:prstDash val="solid"/>
                      <a:round/>
                      <a:headEnd type="none" w="med" len="med"/>
                      <a:tailEnd type="none" w="med" len="med"/>
                    </a:lnT>
                    <a:lnB w="12240">
                      <a:solidFill>
                        <a:srgbClr val="FFFFFF"/>
                      </a:solidFill>
                    </a:lnB>
                    <a:solidFill>
                      <a:srgbClr val="CCD4EA"/>
                    </a:solidFill>
                  </a:tcPr>
                </a:tc>
                <a:tc>
                  <a:txBody>
                    <a:bodyPr/>
                    <a:lstStyle/>
                    <a:p>
                      <a:endParaRPr lang="es-CO" dirty="0"/>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cap="flat" cmpd="sng" algn="ctr">
                      <a:solidFill>
                        <a:srgbClr val="FFFFFF"/>
                      </a:solidFill>
                      <a:prstDash val="solid"/>
                      <a:round/>
                      <a:headEnd type="none" w="med" len="med"/>
                      <a:tailEnd type="none" w="med" len="med"/>
                    </a:lnB>
                    <a:solidFill>
                      <a:srgbClr val="CCD4EA"/>
                    </a:solidFill>
                  </a:tcPr>
                </a:tc>
                <a:extLst>
                  <a:ext uri="{0D108BD9-81ED-4DB2-BD59-A6C34878D82A}">
                    <a16:rowId xmlns:a16="http://schemas.microsoft.com/office/drawing/2014/main" val="10001"/>
                  </a:ext>
                </a:extLst>
              </a:tr>
              <a:tr h="370800">
                <a:tc>
                  <a:txBody>
                    <a:bodyPr/>
                    <a:lstStyle/>
                    <a:p>
                      <a:pPr>
                        <a:lnSpc>
                          <a:spcPct val="100000"/>
                        </a:lnSpc>
                        <a:buNone/>
                      </a:pPr>
                      <a:r>
                        <a:rPr lang="en-US" sz="1800" b="0" strike="noStrike" spc="-1" dirty="0">
                          <a:solidFill>
                            <a:srgbClr val="000000"/>
                          </a:solidFill>
                          <a:latin typeface="Trebuchet MS"/>
                        </a:rPr>
                        <a:t>Sweep</a:t>
                      </a:r>
                      <a:endParaRPr lang="en-US" sz="1800" b="0" strike="noStrike" spc="-1" dirty="0">
                        <a:latin typeface="Arial"/>
                      </a:endParaRPr>
                    </a:p>
                  </a:txBody>
                  <a:tcPr>
                    <a:lnL w="12240">
                      <a:solidFill>
                        <a:srgbClr val="FFFFFF"/>
                      </a:solidFill>
                    </a:lnL>
                    <a:lnR w="12240" cap="flat" cmpd="sng" algn="ctr">
                      <a:solidFill>
                        <a:srgbClr val="FFFFFF"/>
                      </a:solidFill>
                      <a:prstDash val="solid"/>
                      <a:round/>
                      <a:headEnd type="none" w="med" len="med"/>
                      <a:tailEnd type="none" w="med" len="med"/>
                    </a:lnR>
                    <a:lnT w="12240" cap="flat" cmpd="sng" algn="ctr">
                      <a:solidFill>
                        <a:srgbClr val="FFFFFF"/>
                      </a:solidFill>
                      <a:prstDash val="solid"/>
                      <a:round/>
                      <a:headEnd type="none" w="med" len="med"/>
                      <a:tailEnd type="none" w="med" len="med"/>
                    </a:lnT>
                    <a:lnB w="12240">
                      <a:solidFill>
                        <a:srgbClr val="FFFFFF"/>
                      </a:solidFill>
                    </a:lnB>
                    <a:solidFill>
                      <a:srgbClr val="CCD4EA"/>
                    </a:solidFill>
                  </a:tcPr>
                </a:tc>
                <a:tc>
                  <a:txBody>
                    <a:bodyPr/>
                    <a:lstStyle/>
                    <a:p>
                      <a:r>
                        <a:rPr lang="es-CO" dirty="0"/>
                        <a:t>12</a:t>
                      </a:r>
                    </a:p>
                  </a:txBody>
                  <a:tcPr>
                    <a:lnL w="12240" cap="flat" cmpd="sng" algn="ctr">
                      <a:solidFill>
                        <a:srgbClr val="FFFFFF"/>
                      </a:solidFill>
                      <a:prstDash val="solid"/>
                      <a:round/>
                      <a:headEnd type="none" w="med" len="med"/>
                      <a:tailEnd type="none" w="med" len="med"/>
                    </a:lnL>
                    <a:lnR w="12240" cap="flat" cmpd="sng" algn="ctr">
                      <a:solidFill>
                        <a:srgbClr val="FFFFFF"/>
                      </a:solidFill>
                      <a:prstDash val="solid"/>
                      <a:round/>
                      <a:headEnd type="none" w="med" len="med"/>
                      <a:tailEnd type="none" w="med" len="med"/>
                    </a:lnR>
                    <a:lnT w="12240" cap="flat" cmpd="sng" algn="ctr">
                      <a:solidFill>
                        <a:srgbClr val="FFFFFF"/>
                      </a:solidFill>
                      <a:prstDash val="solid"/>
                      <a:round/>
                      <a:headEnd type="none" w="med" len="med"/>
                      <a:tailEnd type="none" w="med" len="med"/>
                    </a:lnT>
                    <a:lnB w="12240">
                      <a:solidFill>
                        <a:srgbClr val="FFFFFF"/>
                      </a:solidFill>
                    </a:lnB>
                    <a:solidFill>
                      <a:srgbClr val="CCD4EA"/>
                    </a:solidFill>
                  </a:tcPr>
                </a:tc>
                <a:tc>
                  <a:txBody>
                    <a:bodyPr/>
                    <a:lstStyle/>
                    <a:p>
                      <a:r>
                        <a:rPr lang="es-CO" dirty="0"/>
                        <a:t>3100</a:t>
                      </a:r>
                    </a:p>
                  </a:txBody>
                  <a:tcPr>
                    <a:lnL w="12240" cap="flat" cmpd="sng" algn="ctr">
                      <a:solidFill>
                        <a:srgbClr val="FFFFFF"/>
                      </a:solidFill>
                      <a:prstDash val="solid"/>
                      <a:round/>
                      <a:headEnd type="none" w="med" len="med"/>
                      <a:tailEnd type="none" w="med" len="med"/>
                    </a:lnL>
                    <a:lnR w="12240" cap="flat" cmpd="sng" algn="ctr">
                      <a:solidFill>
                        <a:srgbClr val="FFFFFF"/>
                      </a:solidFill>
                      <a:prstDash val="solid"/>
                      <a:round/>
                      <a:headEnd type="none" w="med" len="med"/>
                      <a:tailEnd type="none" w="med" len="med"/>
                    </a:lnR>
                    <a:lnT w="12240" cap="flat" cmpd="sng" algn="ctr">
                      <a:solidFill>
                        <a:srgbClr val="FFFFFF"/>
                      </a:solidFill>
                      <a:prstDash val="solid"/>
                      <a:round/>
                      <a:headEnd type="none" w="med" len="med"/>
                      <a:tailEnd type="none" w="med" len="med"/>
                    </a:lnT>
                    <a:lnB w="12240">
                      <a:solidFill>
                        <a:srgbClr val="FFFFFF"/>
                      </a:solidFill>
                    </a:lnB>
                    <a:solidFill>
                      <a:srgbClr val="CCD4EA"/>
                    </a:solidFill>
                  </a:tcPr>
                </a:tc>
                <a:tc>
                  <a:txBody>
                    <a:bodyPr/>
                    <a:lstStyle/>
                    <a:p>
                      <a:r>
                        <a:rPr lang="es-CO" dirty="0"/>
                        <a:t>1,19 times </a:t>
                      </a:r>
                      <a:r>
                        <a:rPr lang="es-CO" dirty="0" err="1"/>
                        <a:t>the</a:t>
                      </a:r>
                      <a:r>
                        <a:rPr lang="es-CO" dirty="0"/>
                        <a:t> </a:t>
                      </a:r>
                      <a:r>
                        <a:rPr lang="es-CO" dirty="0" err="1"/>
                        <a:t>optimal</a:t>
                      </a:r>
                      <a:r>
                        <a:rPr lang="es-CO" dirty="0"/>
                        <a:t> and 12 times </a:t>
                      </a:r>
                      <a:r>
                        <a:rPr lang="es-CO" dirty="0" err="1"/>
                        <a:t>slower</a:t>
                      </a:r>
                      <a:endParaRPr lang="es-CO" dirty="0"/>
                    </a:p>
                  </a:txBody>
                  <a:tcPr>
                    <a:lnL w="12240" cap="flat" cmpd="sng" algn="ctr">
                      <a:solidFill>
                        <a:srgbClr val="FFFFFF"/>
                      </a:solidFill>
                      <a:prstDash val="solid"/>
                      <a:round/>
                      <a:headEnd type="none" w="med" len="med"/>
                      <a:tailEnd type="none" w="med" len="med"/>
                    </a:lnL>
                    <a:lnR w="12240">
                      <a:solidFill>
                        <a:srgbClr val="FFFFFF"/>
                      </a:solidFill>
                    </a:lnR>
                    <a:lnT w="12240" cap="flat" cmpd="sng" algn="ctr">
                      <a:solidFill>
                        <a:srgbClr val="FFFFFF"/>
                      </a:solidFill>
                      <a:prstDash val="solid"/>
                      <a:round/>
                      <a:headEnd type="none" w="med" len="med"/>
                      <a:tailEnd type="none" w="med" len="med"/>
                    </a:lnT>
                    <a:lnB w="12240">
                      <a:solidFill>
                        <a:srgbClr val="FFFFFF"/>
                      </a:solidFill>
                    </a:lnB>
                    <a:solidFill>
                      <a:srgbClr val="CCD4EA"/>
                    </a:solid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1" name="PlaceHolder 1"/>
          <p:cNvSpPr>
            <a:spLocks noGrp="1"/>
          </p:cNvSpPr>
          <p:nvPr>
            <p:ph type="title"/>
          </p:nvPr>
        </p:nvSpPr>
        <p:spPr>
          <a:xfrm>
            <a:off x="677160" y="609480"/>
            <a:ext cx="8596440" cy="1320480"/>
          </a:xfrm>
          <a:prstGeom prst="rect">
            <a:avLst/>
          </a:prstGeom>
          <a:noFill/>
          <a:ln w="0">
            <a:noFill/>
          </a:ln>
        </p:spPr>
        <p:txBody>
          <a:bodyPr anchor="t">
            <a:noAutofit/>
          </a:bodyPr>
          <a:lstStyle/>
          <a:p>
            <a:pPr>
              <a:lnSpc>
                <a:spcPct val="100000"/>
              </a:lnSpc>
              <a:buNone/>
            </a:pPr>
            <a:r>
              <a:rPr lang="en-US" sz="3600" b="0" strike="noStrike" spc="-1">
                <a:solidFill>
                  <a:srgbClr val="0F6FC6"/>
                </a:solidFill>
                <a:latin typeface="Trebuchet MS"/>
              </a:rPr>
              <a:t>Backtracking algorithm</a:t>
            </a:r>
            <a:endParaRPr lang="en-US" sz="3600" b="0" strike="noStrike" spc="-1">
              <a:solidFill>
                <a:srgbClr val="000000"/>
              </a:solidFill>
              <a:latin typeface="Trebuchet MS"/>
            </a:endParaRPr>
          </a:p>
        </p:txBody>
      </p:sp>
      <p:sp>
        <p:nvSpPr>
          <p:cNvPr id="382" name="PlaceHolder 2"/>
          <p:cNvSpPr>
            <a:spLocks noGrp="1"/>
          </p:cNvSpPr>
          <p:nvPr>
            <p:ph/>
          </p:nvPr>
        </p:nvSpPr>
        <p:spPr>
          <a:xfrm>
            <a:off x="457200" y="1605960"/>
            <a:ext cx="8596440" cy="3880440"/>
          </a:xfrm>
          <a:prstGeom prst="rect">
            <a:avLst/>
          </a:prstGeom>
          <a:noFill/>
          <a:ln w="0">
            <a:noFill/>
          </a:ln>
        </p:spPr>
        <p:txBody>
          <a:bodyPr anchor="t">
            <a:noAutofit/>
          </a:bodyPr>
          <a:lstStyle/>
          <a:p>
            <a:pPr marL="432000" indent="-324000">
              <a:spcBef>
                <a:spcPts val="1417"/>
              </a:spcBef>
              <a:buClr>
                <a:srgbClr val="000000"/>
              </a:buClr>
              <a:buSzPct val="45000"/>
              <a:buFont typeface="Wingdings" charset="2"/>
              <a:buChar char=""/>
            </a:pPr>
            <a:r>
              <a:rPr lang="en-US" sz="1800" b="0" strike="noStrike" spc="-1" dirty="0">
                <a:solidFill>
                  <a:srgbClr val="404040"/>
                </a:solidFill>
                <a:latin typeface="Trebuchet MS"/>
              </a:rPr>
              <a:t>This algorithm considers all possible routes, creating paths node by node and only proceeds if the path is promising.</a:t>
            </a:r>
          </a:p>
          <a:p>
            <a:pPr marL="432000" indent="-324000">
              <a:spcBef>
                <a:spcPts val="1417"/>
              </a:spcBef>
              <a:buClr>
                <a:srgbClr val="000000"/>
              </a:buClr>
              <a:buSzPct val="45000"/>
              <a:buFont typeface="Wingdings" charset="2"/>
              <a:buChar char=""/>
            </a:pPr>
            <a:r>
              <a:rPr lang="en-US" sz="1800" b="0" strike="noStrike" spc="-1" dirty="0">
                <a:solidFill>
                  <a:srgbClr val="404040"/>
                </a:solidFill>
                <a:latin typeface="Trebuchet MS"/>
              </a:rPr>
              <a:t>Is capable of finding the optimal (exact) solution, exhaustively searching through all possible permutations of nodes.</a:t>
            </a:r>
          </a:p>
          <a:p>
            <a:pPr marL="432000" indent="-324000">
              <a:spcBef>
                <a:spcPts val="1417"/>
              </a:spcBef>
              <a:buClr>
                <a:srgbClr val="000000"/>
              </a:buClr>
              <a:buSzPct val="45000"/>
              <a:buFont typeface="Wingdings" charset="2"/>
              <a:buChar char=""/>
            </a:pPr>
            <a:r>
              <a:rPr lang="en-US" sz="1800" b="0" strike="noStrike" spc="-1" dirty="0">
                <a:solidFill>
                  <a:srgbClr val="404040"/>
                </a:solidFill>
                <a:latin typeface="Trebuchet MS"/>
              </a:rPr>
              <a:t>But it has an infeasible amount of computation time even for relatively small inputs.</a:t>
            </a:r>
          </a:p>
          <a:p>
            <a:pPr marL="432000" indent="-324000">
              <a:spcBef>
                <a:spcPts val="1417"/>
              </a:spcBef>
              <a:buClr>
                <a:srgbClr val="000000"/>
              </a:buClr>
              <a:buSzPct val="45000"/>
              <a:buFont typeface="Wingdings" charset="2"/>
              <a:buChar char=""/>
            </a:pPr>
            <a:r>
              <a:rPr lang="en-US" sz="1800" b="0" strike="noStrike" spc="-1" dirty="0">
                <a:solidFill>
                  <a:srgbClr val="404040"/>
                </a:solidFill>
                <a:latin typeface="Trebuchet MS"/>
              </a:rPr>
              <a:t>Worst-case time complexity of the backtracking approach for TSP is O(n!)</a:t>
            </a:r>
          </a:p>
        </p:txBody>
      </p:sp>
      <p:pic>
        <p:nvPicPr>
          <p:cNvPr id="383" name="Imagen 382"/>
          <p:cNvPicPr/>
          <p:nvPr/>
        </p:nvPicPr>
        <p:blipFill>
          <a:blip r:embed="rId2"/>
          <a:stretch/>
        </p:blipFill>
        <p:spPr>
          <a:xfrm>
            <a:off x="410040" y="5715000"/>
            <a:ext cx="4847760" cy="752040"/>
          </a:xfrm>
          <a:prstGeom prst="rect">
            <a:avLst/>
          </a:prstGeom>
          <a:ln w="0">
            <a:noFill/>
          </a:ln>
        </p:spPr>
      </p:pic>
      <p:sp>
        <p:nvSpPr>
          <p:cNvPr id="384" name="CuadroTexto 383"/>
          <p:cNvSpPr txBox="1"/>
          <p:nvPr/>
        </p:nvSpPr>
        <p:spPr>
          <a:xfrm>
            <a:off x="549000" y="5287680"/>
            <a:ext cx="1737000" cy="427320"/>
          </a:xfrm>
          <a:prstGeom prst="rect">
            <a:avLst/>
          </a:prstGeom>
          <a:noFill/>
          <a:ln w="0">
            <a:noFill/>
          </a:ln>
        </p:spPr>
        <p:txBody>
          <a:bodyPr lIns="90000" tIns="45000" rIns="90000" bIns="45000" anchor="t">
            <a:noAutofit/>
          </a:bodyPr>
          <a:lstStyle/>
          <a:p>
            <a:r>
              <a:rPr lang="en-US" sz="1300" b="0" strike="noStrike" spc="-1">
                <a:latin typeface="Arial"/>
              </a:rPr>
              <a:t>shipping.csv</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5" name="PlaceHolder 1"/>
          <p:cNvSpPr>
            <a:spLocks noGrp="1"/>
          </p:cNvSpPr>
          <p:nvPr>
            <p:ph type="title"/>
          </p:nvPr>
        </p:nvSpPr>
        <p:spPr>
          <a:xfrm>
            <a:off x="677160" y="609480"/>
            <a:ext cx="8596440" cy="1320480"/>
          </a:xfrm>
          <a:prstGeom prst="rect">
            <a:avLst/>
          </a:prstGeom>
          <a:noFill/>
          <a:ln w="0">
            <a:noFill/>
          </a:ln>
        </p:spPr>
        <p:txBody>
          <a:bodyPr anchor="t">
            <a:noAutofit/>
          </a:bodyPr>
          <a:lstStyle/>
          <a:p>
            <a:pPr>
              <a:lnSpc>
                <a:spcPct val="100000"/>
              </a:lnSpc>
              <a:buNone/>
            </a:pPr>
            <a:r>
              <a:rPr lang="en-US" sz="3600" b="0" strike="noStrike" spc="-1">
                <a:solidFill>
                  <a:srgbClr val="0F6FC6"/>
                </a:solidFill>
                <a:latin typeface="Trebuchet MS"/>
              </a:rPr>
              <a:t>Backtracking algorithm</a:t>
            </a:r>
            <a:endParaRPr lang="en-US" sz="3600" b="0" strike="noStrike" spc="-1">
              <a:solidFill>
                <a:srgbClr val="000000"/>
              </a:solidFill>
              <a:latin typeface="Trebuchet MS"/>
            </a:endParaRPr>
          </a:p>
        </p:txBody>
      </p:sp>
      <p:sp>
        <p:nvSpPr>
          <p:cNvPr id="386" name="PlaceHolder 2"/>
          <p:cNvSpPr>
            <a:spLocks noGrp="1"/>
          </p:cNvSpPr>
          <p:nvPr>
            <p:ph/>
          </p:nvPr>
        </p:nvSpPr>
        <p:spPr>
          <a:xfrm>
            <a:off x="457200" y="1605960"/>
            <a:ext cx="8596440" cy="3194640"/>
          </a:xfrm>
          <a:prstGeom prst="rect">
            <a:avLst/>
          </a:prstGeom>
          <a:noFill/>
          <a:ln w="0">
            <a:noFill/>
          </a:ln>
        </p:spPr>
        <p:txBody>
          <a:bodyPr anchor="t">
            <a:noAutofit/>
          </a:bodyPr>
          <a:lstStyle/>
          <a:p>
            <a:pPr marL="432000" indent="-324000">
              <a:spcBef>
                <a:spcPts val="1417"/>
              </a:spcBef>
              <a:buClr>
                <a:srgbClr val="000000"/>
              </a:buClr>
              <a:buSzPct val="45000"/>
              <a:buFont typeface="Wingdings" charset="2"/>
              <a:buChar char=""/>
            </a:pPr>
            <a:r>
              <a:rPr lang="en-US" sz="1800" b="0" strike="noStrike" spc="-1">
                <a:solidFill>
                  <a:srgbClr val="404040"/>
                </a:solidFill>
                <a:latin typeface="Trebuchet MS"/>
              </a:rPr>
              <a:t>TSP problem is practically Hamiltonian Cycle Problem, but also requires to fine the lowest cost path among all Hamiltonian Paths.</a:t>
            </a:r>
          </a:p>
          <a:p>
            <a:pPr marL="432000" indent="-324000">
              <a:spcBef>
                <a:spcPts val="1417"/>
              </a:spcBef>
              <a:buClr>
                <a:srgbClr val="000000"/>
              </a:buClr>
              <a:buSzPct val="45000"/>
              <a:buFont typeface="Wingdings" charset="2"/>
              <a:buChar char=""/>
            </a:pPr>
            <a:r>
              <a:rPr lang="en-US" sz="1800" b="0" strike="noStrike" spc="-1">
                <a:solidFill>
                  <a:srgbClr val="404040"/>
                </a:solidFill>
                <a:latin typeface="Trebuchet MS"/>
              </a:rPr>
              <a:t>There are multiple ways to optimize the algorithm, considering the following conditions for Hamiltonian cycle:</a:t>
            </a:r>
          </a:p>
          <a:p>
            <a:pPr marL="432000" indent="-324000">
              <a:spcBef>
                <a:spcPts val="1417"/>
              </a:spcBef>
              <a:buClr>
                <a:srgbClr val="000000"/>
              </a:buClr>
              <a:buSzPct val="45000"/>
              <a:buFont typeface="Wingdings" charset="2"/>
              <a:buChar char=""/>
            </a:pPr>
            <a:r>
              <a:rPr lang="en-US" sz="1800" b="0" strike="noStrike" spc="-1">
                <a:solidFill>
                  <a:srgbClr val="404040"/>
                </a:solidFill>
                <a:latin typeface="Trebuchet MS"/>
              </a:rPr>
              <a:t>Must not contain </a:t>
            </a:r>
            <a:r>
              <a:rPr lang="en-US" sz="1800" b="1" u="sng" strike="noStrike" spc="-1">
                <a:solidFill>
                  <a:srgbClr val="404040"/>
                </a:solidFill>
                <a:uFillTx/>
                <a:latin typeface="Trebuchet MS"/>
              </a:rPr>
              <a:t>Pendant nodes</a:t>
            </a:r>
            <a:endParaRPr lang="en-US" sz="1800" b="0" strike="noStrike" spc="-1">
              <a:solidFill>
                <a:srgbClr val="404040"/>
              </a:solidFill>
              <a:latin typeface="Trebuchet MS"/>
            </a:endParaRPr>
          </a:p>
          <a:p>
            <a:pPr marL="432000" indent="-324000">
              <a:spcBef>
                <a:spcPts val="1417"/>
              </a:spcBef>
              <a:buClr>
                <a:srgbClr val="000000"/>
              </a:buClr>
              <a:buSzPct val="45000"/>
              <a:buFont typeface="Wingdings" charset="2"/>
              <a:buChar char=""/>
            </a:pPr>
            <a:r>
              <a:rPr lang="en-US" sz="1800" b="0" strike="noStrike" spc="-1">
                <a:solidFill>
                  <a:srgbClr val="404040"/>
                </a:solidFill>
                <a:latin typeface="Trebuchet MS"/>
              </a:rPr>
              <a:t>Must not contain </a:t>
            </a:r>
            <a:r>
              <a:rPr lang="en-US" sz="1800" b="1" u="sng" strike="noStrike" spc="-1">
                <a:solidFill>
                  <a:srgbClr val="404040"/>
                </a:solidFill>
                <a:uFillTx/>
                <a:latin typeface="Trebuchet MS"/>
              </a:rPr>
              <a:t>Articulation Points</a:t>
            </a:r>
            <a:endParaRPr lang="en-US" sz="1800" b="0" strike="noStrike" spc="-1">
              <a:solidFill>
                <a:srgbClr val="404040"/>
              </a:solidFill>
              <a:latin typeface="Trebuchet MS"/>
            </a:endParaRPr>
          </a:p>
          <a:p>
            <a:pPr marL="432000" indent="-324000">
              <a:spcBef>
                <a:spcPts val="1417"/>
              </a:spcBef>
              <a:buClr>
                <a:srgbClr val="000000"/>
              </a:buClr>
              <a:buSzPct val="45000"/>
              <a:buFont typeface="Wingdings" charset="2"/>
              <a:buChar char=""/>
            </a:pPr>
            <a:endParaRPr lang="en-US" sz="1800" b="0" strike="noStrike" spc="-1">
              <a:solidFill>
                <a:srgbClr val="404040"/>
              </a:solidFill>
              <a:latin typeface="Trebuchet MS"/>
            </a:endParaRPr>
          </a:p>
        </p:txBody>
      </p:sp>
      <p:pic>
        <p:nvPicPr>
          <p:cNvPr id="387" name="Imagen 386"/>
          <p:cNvPicPr/>
          <p:nvPr/>
        </p:nvPicPr>
        <p:blipFill>
          <a:blip r:embed="rId2"/>
          <a:stretch/>
        </p:blipFill>
        <p:spPr>
          <a:xfrm>
            <a:off x="457200" y="5715000"/>
            <a:ext cx="4190760" cy="742680"/>
          </a:xfrm>
          <a:prstGeom prst="rect">
            <a:avLst/>
          </a:prstGeom>
          <a:ln w="0">
            <a:noFill/>
          </a:ln>
        </p:spPr>
      </p:pic>
      <p:sp>
        <p:nvSpPr>
          <p:cNvPr id="388" name="CuadroTexto 387"/>
          <p:cNvSpPr txBox="1"/>
          <p:nvPr/>
        </p:nvSpPr>
        <p:spPr>
          <a:xfrm>
            <a:off x="543240" y="5303880"/>
            <a:ext cx="2199960" cy="274680"/>
          </a:xfrm>
          <a:prstGeom prst="rect">
            <a:avLst/>
          </a:prstGeom>
          <a:noFill/>
          <a:ln w="0">
            <a:noFill/>
          </a:ln>
        </p:spPr>
        <p:txBody>
          <a:bodyPr lIns="90000" tIns="45000" rIns="90000" bIns="45000" anchor="t">
            <a:noAutofit/>
          </a:bodyPr>
          <a:lstStyle/>
          <a:p>
            <a:r>
              <a:rPr lang="en-US" sz="1300" b="0" strike="noStrike" spc="-1">
                <a:latin typeface="Arial"/>
              </a:rPr>
              <a:t>stadiums.csv</a:t>
            </a:r>
          </a:p>
        </p:txBody>
      </p:sp>
      <p:pic>
        <p:nvPicPr>
          <p:cNvPr id="389" name="Imagen 388"/>
          <p:cNvPicPr/>
          <p:nvPr/>
        </p:nvPicPr>
        <p:blipFill>
          <a:blip r:embed="rId3"/>
          <a:stretch/>
        </p:blipFill>
        <p:spPr>
          <a:xfrm>
            <a:off x="7372800" y="5715000"/>
            <a:ext cx="3142800" cy="676080"/>
          </a:xfrm>
          <a:prstGeom prst="rect">
            <a:avLst/>
          </a:prstGeom>
          <a:ln w="0">
            <a:noFill/>
          </a:ln>
        </p:spPr>
      </p:pic>
      <p:sp>
        <p:nvSpPr>
          <p:cNvPr id="390" name="CuadroTexto 389"/>
          <p:cNvSpPr txBox="1"/>
          <p:nvPr/>
        </p:nvSpPr>
        <p:spPr>
          <a:xfrm>
            <a:off x="7543800" y="5257800"/>
            <a:ext cx="1335960" cy="346680"/>
          </a:xfrm>
          <a:prstGeom prst="rect">
            <a:avLst/>
          </a:prstGeom>
          <a:noFill/>
          <a:ln w="0">
            <a:noFill/>
          </a:ln>
        </p:spPr>
        <p:txBody>
          <a:bodyPr lIns="90000" tIns="45000" rIns="90000" bIns="45000" anchor="t">
            <a:noAutofit/>
          </a:bodyPr>
          <a:lstStyle/>
          <a:p>
            <a:r>
              <a:rPr lang="en-US" sz="1300" b="0" strike="noStrike" spc="-1">
                <a:latin typeface="Arial"/>
              </a:rPr>
              <a:t>tourism.csv</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1" name="PlaceHolder 1"/>
          <p:cNvSpPr>
            <a:spLocks noGrp="1"/>
          </p:cNvSpPr>
          <p:nvPr>
            <p:ph type="title"/>
          </p:nvPr>
        </p:nvSpPr>
        <p:spPr>
          <a:xfrm>
            <a:off x="677160" y="609480"/>
            <a:ext cx="8596440" cy="1320480"/>
          </a:xfrm>
          <a:prstGeom prst="rect">
            <a:avLst/>
          </a:prstGeom>
          <a:noFill/>
          <a:ln w="0">
            <a:noFill/>
          </a:ln>
        </p:spPr>
        <p:txBody>
          <a:bodyPr anchor="t">
            <a:noAutofit/>
          </a:bodyPr>
          <a:lstStyle/>
          <a:p>
            <a:pPr>
              <a:lnSpc>
                <a:spcPct val="100000"/>
              </a:lnSpc>
              <a:buNone/>
            </a:pPr>
            <a:r>
              <a:rPr lang="en-US" sz="3600" b="0" strike="noStrike" spc="-1">
                <a:solidFill>
                  <a:srgbClr val="0F6FC6"/>
                </a:solidFill>
                <a:latin typeface="Trebuchet MS"/>
              </a:rPr>
              <a:t>Backtracking algorithm</a:t>
            </a:r>
            <a:endParaRPr lang="en-US" sz="3600" b="0" strike="noStrike" spc="-1">
              <a:solidFill>
                <a:srgbClr val="000000"/>
              </a:solidFill>
              <a:latin typeface="Trebuchet MS"/>
            </a:endParaRPr>
          </a:p>
        </p:txBody>
      </p:sp>
      <p:sp>
        <p:nvSpPr>
          <p:cNvPr id="392" name="PlaceHolder 2"/>
          <p:cNvSpPr>
            <a:spLocks noGrp="1"/>
          </p:cNvSpPr>
          <p:nvPr>
            <p:ph/>
          </p:nvPr>
        </p:nvSpPr>
        <p:spPr>
          <a:xfrm>
            <a:off x="605160" y="2291760"/>
            <a:ext cx="6234120" cy="3880440"/>
          </a:xfrm>
          <a:prstGeom prst="rect">
            <a:avLst/>
          </a:prstGeom>
          <a:noFill/>
          <a:ln w="0">
            <a:noFill/>
          </a:ln>
        </p:spPr>
        <p:txBody>
          <a:bodyPr anchor="t">
            <a:noAutofit/>
          </a:bodyPr>
          <a:lstStyle/>
          <a:p>
            <a:pPr marL="432000" indent="-324000">
              <a:spcBef>
                <a:spcPts val="1417"/>
              </a:spcBef>
              <a:buClr>
                <a:srgbClr val="000000"/>
              </a:buClr>
              <a:buSzPct val="45000"/>
              <a:buFont typeface="Wingdings" charset="2"/>
              <a:buChar char=""/>
            </a:pPr>
            <a:r>
              <a:rPr lang="en-US" sz="1800" b="0" i="1" strike="noStrike" spc="-1">
                <a:solidFill>
                  <a:srgbClr val="404040"/>
                </a:solidFill>
                <a:latin typeface="Ubuntu"/>
              </a:rPr>
              <a:t>Pendant vertex </a:t>
            </a:r>
            <a:r>
              <a:rPr lang="en-US" sz="1800" b="0" strike="noStrike" spc="-1">
                <a:solidFill>
                  <a:srgbClr val="404040"/>
                </a:solidFill>
                <a:latin typeface="Ubuntu"/>
              </a:rPr>
              <a:t>(leaf) is a vertex with degree one.</a:t>
            </a:r>
          </a:p>
          <a:p>
            <a:pPr marL="432000" indent="-324000">
              <a:spcBef>
                <a:spcPts val="1417"/>
              </a:spcBef>
              <a:buClr>
                <a:srgbClr val="000000"/>
              </a:buClr>
              <a:buSzPct val="45000"/>
              <a:buFont typeface="Wingdings" charset="2"/>
              <a:buChar char=""/>
            </a:pPr>
            <a:endParaRPr lang="en-US" sz="1800" b="0" strike="noStrike" spc="-1">
              <a:solidFill>
                <a:srgbClr val="404040"/>
              </a:solidFill>
              <a:latin typeface="Ubuntu"/>
            </a:endParaRPr>
          </a:p>
          <a:p>
            <a:pPr marL="432000" indent="-324000">
              <a:spcBef>
                <a:spcPts val="1417"/>
              </a:spcBef>
              <a:buClr>
                <a:srgbClr val="000000"/>
              </a:buClr>
              <a:buSzPct val="45000"/>
              <a:buFont typeface="Wingdings" charset="2"/>
              <a:buChar char=""/>
            </a:pPr>
            <a:endParaRPr lang="en-US" sz="1800" b="0" strike="noStrike" spc="-1">
              <a:solidFill>
                <a:srgbClr val="404040"/>
              </a:solidFill>
              <a:latin typeface="Ubuntu"/>
            </a:endParaRPr>
          </a:p>
          <a:p>
            <a:endParaRPr lang="en-US" sz="1000" b="0" strike="noStrike" spc="-1">
              <a:solidFill>
                <a:srgbClr val="404040"/>
              </a:solidFill>
              <a:latin typeface="Trebuchet MS"/>
            </a:endParaRPr>
          </a:p>
        </p:txBody>
      </p:sp>
      <p:sp>
        <p:nvSpPr>
          <p:cNvPr id="393" name="CuadroTexto 392"/>
          <p:cNvSpPr txBox="1"/>
          <p:nvPr/>
        </p:nvSpPr>
        <p:spPr>
          <a:xfrm>
            <a:off x="706320" y="1371600"/>
            <a:ext cx="2951280" cy="724680"/>
          </a:xfrm>
          <a:prstGeom prst="rect">
            <a:avLst/>
          </a:prstGeom>
          <a:noFill/>
          <a:ln w="0">
            <a:noFill/>
          </a:ln>
        </p:spPr>
        <p:txBody>
          <a:bodyPr lIns="90000" tIns="45000" rIns="90000" bIns="45000" anchor="t">
            <a:noAutofit/>
          </a:bodyPr>
          <a:lstStyle/>
          <a:p>
            <a:r>
              <a:rPr lang="en-US" sz="2500" b="0" strike="noStrike" spc="-1">
                <a:solidFill>
                  <a:srgbClr val="55308D"/>
                </a:solidFill>
                <a:latin typeface="Ubuntu Light"/>
              </a:rPr>
              <a:t>Pendant nodes</a:t>
            </a:r>
            <a:endParaRPr lang="en-US" sz="2500" b="0" strike="noStrike" spc="-1">
              <a:latin typeface="Ubuntu Light"/>
            </a:endParaRPr>
          </a:p>
        </p:txBody>
      </p:sp>
      <p:pic>
        <p:nvPicPr>
          <p:cNvPr id="394" name="Imagen 393"/>
          <p:cNvPicPr/>
          <p:nvPr/>
        </p:nvPicPr>
        <p:blipFill>
          <a:blip r:embed="rId2"/>
          <a:stretch/>
        </p:blipFill>
        <p:spPr>
          <a:xfrm>
            <a:off x="6858000" y="2086200"/>
            <a:ext cx="2761920" cy="2943000"/>
          </a:xfrm>
          <a:prstGeom prst="rect">
            <a:avLst/>
          </a:prstGeom>
          <a:ln w="0">
            <a:noFill/>
          </a:ln>
        </p:spPr>
      </p:pic>
      <p:pic>
        <p:nvPicPr>
          <p:cNvPr id="395" name="Imagen 394"/>
          <p:cNvPicPr/>
          <p:nvPr/>
        </p:nvPicPr>
        <p:blipFill>
          <a:blip r:embed="rId3"/>
          <a:stretch/>
        </p:blipFill>
        <p:spPr>
          <a:xfrm>
            <a:off x="486360" y="3791160"/>
            <a:ext cx="6352920" cy="1695240"/>
          </a:xfrm>
          <a:prstGeom prst="rect">
            <a:avLst/>
          </a:prstGeom>
          <a:ln w="0">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6" name="PlaceHolder 1"/>
          <p:cNvSpPr>
            <a:spLocks noGrp="1"/>
          </p:cNvSpPr>
          <p:nvPr>
            <p:ph type="title"/>
          </p:nvPr>
        </p:nvSpPr>
        <p:spPr>
          <a:xfrm>
            <a:off x="677160" y="609480"/>
            <a:ext cx="8596440" cy="1320480"/>
          </a:xfrm>
          <a:prstGeom prst="rect">
            <a:avLst/>
          </a:prstGeom>
          <a:noFill/>
          <a:ln w="0">
            <a:noFill/>
          </a:ln>
        </p:spPr>
        <p:txBody>
          <a:bodyPr anchor="t">
            <a:noAutofit/>
          </a:bodyPr>
          <a:lstStyle/>
          <a:p>
            <a:pPr>
              <a:lnSpc>
                <a:spcPct val="100000"/>
              </a:lnSpc>
              <a:buNone/>
            </a:pPr>
            <a:r>
              <a:rPr lang="en-US" sz="3600" b="0" strike="noStrike" spc="-1">
                <a:solidFill>
                  <a:srgbClr val="0F6FC6"/>
                </a:solidFill>
                <a:latin typeface="Trebuchet MS"/>
              </a:rPr>
              <a:t>Backtracking algorithm</a:t>
            </a:r>
            <a:endParaRPr lang="en-US" sz="3600" b="0" strike="noStrike" spc="-1">
              <a:solidFill>
                <a:srgbClr val="000000"/>
              </a:solidFill>
              <a:latin typeface="Trebuchet MS"/>
            </a:endParaRPr>
          </a:p>
        </p:txBody>
      </p:sp>
      <p:sp>
        <p:nvSpPr>
          <p:cNvPr id="397" name="PlaceHolder 2"/>
          <p:cNvSpPr>
            <a:spLocks noGrp="1"/>
          </p:cNvSpPr>
          <p:nvPr>
            <p:ph/>
          </p:nvPr>
        </p:nvSpPr>
        <p:spPr>
          <a:xfrm>
            <a:off x="457200" y="2057400"/>
            <a:ext cx="6400800" cy="3880440"/>
          </a:xfrm>
          <a:prstGeom prst="rect">
            <a:avLst/>
          </a:prstGeom>
          <a:noFill/>
          <a:ln w="0">
            <a:noFill/>
          </a:ln>
        </p:spPr>
        <p:txBody>
          <a:bodyPr anchor="t">
            <a:noAutofit/>
          </a:bodyPr>
          <a:lstStyle/>
          <a:p>
            <a:pPr marL="432000" indent="-324000">
              <a:spcBef>
                <a:spcPts val="1417"/>
              </a:spcBef>
              <a:buClr>
                <a:srgbClr val="000000"/>
              </a:buClr>
              <a:buSzPct val="45000"/>
              <a:buFont typeface="Wingdings" charset="2"/>
              <a:buChar char=""/>
            </a:pPr>
            <a:r>
              <a:rPr lang="en-US" sz="1800" b="0" strike="noStrike" spc="-1">
                <a:solidFill>
                  <a:srgbClr val="404040"/>
                </a:solidFill>
                <a:latin typeface="Trebuchet MS"/>
              </a:rPr>
              <a:t>Articulation point is a vertex that disconnects the graph if removed. </a:t>
            </a:r>
          </a:p>
          <a:p>
            <a:pPr marL="432000" indent="-324000">
              <a:spcBef>
                <a:spcPts val="1417"/>
              </a:spcBef>
              <a:buClr>
                <a:srgbClr val="000000"/>
              </a:buClr>
              <a:buSzPct val="45000"/>
              <a:buFont typeface="Wingdings" charset="2"/>
              <a:buChar char=""/>
            </a:pPr>
            <a:r>
              <a:rPr lang="en-US" sz="1800" b="0" strike="noStrike" spc="-1">
                <a:solidFill>
                  <a:srgbClr val="404040"/>
                </a:solidFill>
                <a:latin typeface="Trebuchet MS"/>
              </a:rPr>
              <a:t>Obviously, Hamiltonian cycle is impossible if a graph contains an articulation point, as all nodes should be visited ones, and we should return to the first vertex.</a:t>
            </a:r>
          </a:p>
          <a:p>
            <a:pPr marL="432000" indent="-324000">
              <a:spcBef>
                <a:spcPts val="1417"/>
              </a:spcBef>
              <a:buClr>
                <a:srgbClr val="000000"/>
              </a:buClr>
              <a:buSzPct val="45000"/>
              <a:buFont typeface="Wingdings" charset="2"/>
              <a:buChar char=""/>
            </a:pPr>
            <a:endParaRPr lang="en-US" sz="1800" b="0" strike="noStrike" spc="-1">
              <a:solidFill>
                <a:srgbClr val="404040"/>
              </a:solidFill>
              <a:latin typeface="Trebuchet MS"/>
            </a:endParaRPr>
          </a:p>
          <a:p>
            <a:pPr marL="432000" indent="-324000">
              <a:spcBef>
                <a:spcPts val="1417"/>
              </a:spcBef>
              <a:buClr>
                <a:srgbClr val="000000"/>
              </a:buClr>
              <a:buSzPct val="45000"/>
              <a:buFont typeface="Wingdings" charset="2"/>
              <a:buChar char=""/>
            </a:pPr>
            <a:r>
              <a:rPr lang="en-US" sz="1800" b="0" strike="noStrike" spc="-1">
                <a:solidFill>
                  <a:srgbClr val="404040"/>
                </a:solidFill>
                <a:latin typeface="Trebuchet MS"/>
              </a:rPr>
              <a:t>Moreover, in general it is not recommended to have a graph with articulation points, because if this vertex fails the whole network becomes disconnected (fails). </a:t>
            </a:r>
          </a:p>
        </p:txBody>
      </p:sp>
      <p:sp>
        <p:nvSpPr>
          <p:cNvPr id="398" name="CuadroTexto 397"/>
          <p:cNvSpPr txBox="1"/>
          <p:nvPr/>
        </p:nvSpPr>
        <p:spPr>
          <a:xfrm>
            <a:off x="685800" y="1371600"/>
            <a:ext cx="3519720" cy="800280"/>
          </a:xfrm>
          <a:prstGeom prst="rect">
            <a:avLst/>
          </a:prstGeom>
          <a:noFill/>
          <a:ln w="0">
            <a:noFill/>
          </a:ln>
        </p:spPr>
        <p:txBody>
          <a:bodyPr lIns="90000" tIns="45000" rIns="90000" bIns="45000" anchor="t">
            <a:noAutofit/>
          </a:bodyPr>
          <a:lstStyle/>
          <a:p>
            <a:r>
              <a:rPr lang="en-US" sz="2500" b="0" strike="noStrike" spc="-1">
                <a:solidFill>
                  <a:srgbClr val="55308D"/>
                </a:solidFill>
                <a:latin typeface="Ubuntu Light"/>
              </a:rPr>
              <a:t>Articulation Point</a:t>
            </a:r>
            <a:endParaRPr lang="en-US" sz="2500" b="0" strike="noStrike" spc="-1">
              <a:latin typeface="Arial"/>
            </a:endParaRPr>
          </a:p>
        </p:txBody>
      </p:sp>
      <p:pic>
        <p:nvPicPr>
          <p:cNvPr id="399" name="Imagen 398"/>
          <p:cNvPicPr/>
          <p:nvPr/>
        </p:nvPicPr>
        <p:blipFill>
          <a:blip r:embed="rId2"/>
          <a:stretch/>
        </p:blipFill>
        <p:spPr>
          <a:xfrm>
            <a:off x="6972480" y="1828800"/>
            <a:ext cx="2857320" cy="1685520"/>
          </a:xfrm>
          <a:prstGeom prst="rect">
            <a:avLst/>
          </a:prstGeom>
          <a:ln w="0">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0" name="PlaceHolder 1"/>
          <p:cNvSpPr>
            <a:spLocks noGrp="1"/>
          </p:cNvSpPr>
          <p:nvPr>
            <p:ph type="title"/>
          </p:nvPr>
        </p:nvSpPr>
        <p:spPr>
          <a:xfrm>
            <a:off x="677160" y="609480"/>
            <a:ext cx="8596440" cy="1320480"/>
          </a:xfrm>
          <a:prstGeom prst="rect">
            <a:avLst/>
          </a:prstGeom>
          <a:noFill/>
          <a:ln w="0">
            <a:noFill/>
          </a:ln>
        </p:spPr>
        <p:txBody>
          <a:bodyPr anchor="t">
            <a:noAutofit/>
          </a:bodyPr>
          <a:lstStyle/>
          <a:p>
            <a:pPr>
              <a:lnSpc>
                <a:spcPct val="100000"/>
              </a:lnSpc>
              <a:buNone/>
            </a:pPr>
            <a:r>
              <a:rPr lang="en-US" sz="3600" b="0" strike="noStrike" spc="-1">
                <a:solidFill>
                  <a:srgbClr val="0F6FC6"/>
                </a:solidFill>
                <a:latin typeface="Trebuchet MS"/>
              </a:rPr>
              <a:t>Backtracking algorithm</a:t>
            </a:r>
            <a:endParaRPr lang="en-US" sz="3600" b="0" strike="noStrike" spc="-1">
              <a:solidFill>
                <a:srgbClr val="000000"/>
              </a:solidFill>
              <a:latin typeface="Trebuchet MS"/>
            </a:endParaRPr>
          </a:p>
        </p:txBody>
      </p:sp>
      <p:sp>
        <p:nvSpPr>
          <p:cNvPr id="401" name="PlaceHolder 2"/>
          <p:cNvSpPr>
            <a:spLocks noGrp="1"/>
          </p:cNvSpPr>
          <p:nvPr>
            <p:ph/>
          </p:nvPr>
        </p:nvSpPr>
        <p:spPr>
          <a:xfrm>
            <a:off x="457200" y="2057400"/>
            <a:ext cx="6400800" cy="3880440"/>
          </a:xfrm>
          <a:prstGeom prst="rect">
            <a:avLst/>
          </a:prstGeom>
          <a:noFill/>
          <a:ln w="0">
            <a:noFill/>
          </a:ln>
        </p:spPr>
        <p:txBody>
          <a:bodyPr anchor="t">
            <a:noAutofit/>
          </a:bodyPr>
          <a:lstStyle/>
          <a:p>
            <a:pPr marL="432000" indent="-324000">
              <a:spcBef>
                <a:spcPts val="1417"/>
              </a:spcBef>
              <a:buClr>
                <a:srgbClr val="000000"/>
              </a:buClr>
              <a:buSzPct val="45000"/>
              <a:buFont typeface="Wingdings" charset="2"/>
              <a:buChar char=""/>
            </a:pPr>
            <a:r>
              <a:rPr lang="en-US" sz="1800" b="0" strike="noStrike" spc="-1">
                <a:solidFill>
                  <a:srgbClr val="404040"/>
                </a:solidFill>
                <a:latin typeface="Trebuchet MS"/>
              </a:rPr>
              <a:t>There are multiple algorithms to find the articulation point in a graph. One of the most efficient is Tarjan’s algorithm with linear time complexity O(V + E)</a:t>
            </a:r>
          </a:p>
        </p:txBody>
      </p:sp>
      <p:sp>
        <p:nvSpPr>
          <p:cNvPr id="402" name="CuadroTexto 401"/>
          <p:cNvSpPr txBox="1"/>
          <p:nvPr/>
        </p:nvSpPr>
        <p:spPr>
          <a:xfrm>
            <a:off x="685800" y="1371600"/>
            <a:ext cx="3519720" cy="800280"/>
          </a:xfrm>
          <a:prstGeom prst="rect">
            <a:avLst/>
          </a:prstGeom>
          <a:noFill/>
          <a:ln w="0">
            <a:noFill/>
          </a:ln>
        </p:spPr>
        <p:txBody>
          <a:bodyPr lIns="90000" tIns="45000" rIns="90000" bIns="45000" anchor="t">
            <a:noAutofit/>
          </a:bodyPr>
          <a:lstStyle/>
          <a:p>
            <a:r>
              <a:rPr lang="en-US" sz="2500" b="0" strike="noStrike" spc="-1">
                <a:solidFill>
                  <a:srgbClr val="55308D"/>
                </a:solidFill>
                <a:latin typeface="Ubuntu Light"/>
              </a:rPr>
              <a:t>Articulation Point</a:t>
            </a:r>
            <a:endParaRPr lang="en-US" sz="2500" b="0" strike="noStrike" spc="-1">
              <a:latin typeface="Arial"/>
            </a:endParaRPr>
          </a:p>
        </p:txBody>
      </p:sp>
      <p:pic>
        <p:nvPicPr>
          <p:cNvPr id="403" name="Imagen 402"/>
          <p:cNvPicPr/>
          <p:nvPr/>
        </p:nvPicPr>
        <p:blipFill>
          <a:blip r:embed="rId2"/>
          <a:stretch/>
        </p:blipFill>
        <p:spPr>
          <a:xfrm>
            <a:off x="6972480" y="1828800"/>
            <a:ext cx="2857320" cy="1685520"/>
          </a:xfrm>
          <a:prstGeom prst="rect">
            <a:avLst/>
          </a:prstGeom>
          <a:ln w="0">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4" name="PlaceHolder 1"/>
          <p:cNvSpPr>
            <a:spLocks noGrp="1"/>
          </p:cNvSpPr>
          <p:nvPr>
            <p:ph type="title"/>
          </p:nvPr>
        </p:nvSpPr>
        <p:spPr>
          <a:xfrm>
            <a:off x="677160" y="609480"/>
            <a:ext cx="8596440" cy="1320480"/>
          </a:xfrm>
          <a:prstGeom prst="rect">
            <a:avLst/>
          </a:prstGeom>
          <a:noFill/>
          <a:ln w="0">
            <a:noFill/>
          </a:ln>
        </p:spPr>
        <p:txBody>
          <a:bodyPr anchor="t">
            <a:noAutofit/>
          </a:bodyPr>
          <a:lstStyle/>
          <a:p>
            <a:pPr>
              <a:lnSpc>
                <a:spcPct val="100000"/>
              </a:lnSpc>
              <a:buNone/>
            </a:pPr>
            <a:r>
              <a:rPr lang="en-US" sz="3600" b="0" strike="noStrike" spc="-1">
                <a:solidFill>
                  <a:srgbClr val="0F6FC6"/>
                </a:solidFill>
                <a:latin typeface="Trebuchet MS"/>
              </a:rPr>
              <a:t>Backtracking algorithm</a:t>
            </a:r>
            <a:endParaRPr lang="en-US" sz="3600" b="0" strike="noStrike" spc="-1">
              <a:solidFill>
                <a:srgbClr val="000000"/>
              </a:solidFill>
              <a:latin typeface="Trebuchet MS"/>
            </a:endParaRPr>
          </a:p>
        </p:txBody>
      </p:sp>
      <p:sp>
        <p:nvSpPr>
          <p:cNvPr id="405" name="PlaceHolder 2"/>
          <p:cNvSpPr>
            <a:spLocks noGrp="1"/>
          </p:cNvSpPr>
          <p:nvPr>
            <p:ph/>
          </p:nvPr>
        </p:nvSpPr>
        <p:spPr>
          <a:xfrm>
            <a:off x="457200" y="2057400"/>
            <a:ext cx="6400800" cy="3880440"/>
          </a:xfrm>
          <a:prstGeom prst="rect">
            <a:avLst/>
          </a:prstGeom>
          <a:noFill/>
          <a:ln w="0">
            <a:noFill/>
          </a:ln>
        </p:spPr>
        <p:txBody>
          <a:bodyPr anchor="t">
            <a:noAutofit/>
          </a:bodyPr>
          <a:lstStyle/>
          <a:p>
            <a:pPr marL="432000" indent="-324000">
              <a:spcBef>
                <a:spcPts val="1417"/>
              </a:spcBef>
              <a:buClr>
                <a:srgbClr val="000000"/>
              </a:buClr>
              <a:buSzPct val="45000"/>
              <a:buFont typeface="Wingdings" charset="2"/>
              <a:buChar char=""/>
            </a:pPr>
            <a:r>
              <a:rPr lang="en-US" sz="1800" b="0" strike="noStrike" spc="-1">
                <a:solidFill>
                  <a:srgbClr val="404040"/>
                </a:solidFill>
                <a:latin typeface="Ubuntu"/>
              </a:rPr>
              <a:t>Steps:</a:t>
            </a:r>
          </a:p>
          <a:p>
            <a:pPr marL="432000" indent="-324000">
              <a:spcBef>
                <a:spcPts val="1417"/>
              </a:spcBef>
              <a:buClr>
                <a:srgbClr val="000000"/>
              </a:buClr>
              <a:buSzPct val="45000"/>
              <a:buFont typeface="Wingdings" charset="2"/>
              <a:buChar char=""/>
            </a:pPr>
            <a:r>
              <a:rPr lang="en-US" sz="1800" b="0" strike="noStrike" spc="-1">
                <a:solidFill>
                  <a:srgbClr val="404040"/>
                </a:solidFill>
                <a:latin typeface="Ubuntu"/>
              </a:rPr>
              <a:t>Perform Depth-First Search (DFS) on the graph, initializing </a:t>
            </a:r>
            <a:r>
              <a:rPr lang="en-US" sz="1800" b="0" i="1" strike="noStrike" spc="-1">
                <a:solidFill>
                  <a:srgbClr val="404040"/>
                </a:solidFill>
                <a:latin typeface="Ubuntu"/>
              </a:rPr>
              <a:t>discovery_time[node]</a:t>
            </a:r>
            <a:r>
              <a:rPr lang="en-US" sz="1800" b="0" strike="noStrike" spc="-1">
                <a:solidFill>
                  <a:srgbClr val="404040"/>
                </a:solidFill>
                <a:latin typeface="Ubuntu"/>
              </a:rPr>
              <a:t> and </a:t>
            </a:r>
            <a:r>
              <a:rPr lang="en-US" sz="1800" b="0" i="1" strike="noStrike" spc="-1">
                <a:solidFill>
                  <a:srgbClr val="404040"/>
                </a:solidFill>
                <a:latin typeface="Ubuntu"/>
              </a:rPr>
              <a:t>low[node]</a:t>
            </a:r>
            <a:r>
              <a:rPr lang="en-US" sz="1800" b="0" strike="noStrike" spc="-1">
                <a:solidFill>
                  <a:srgbClr val="404040"/>
                </a:solidFill>
                <a:latin typeface="Ubuntu"/>
              </a:rPr>
              <a:t> for each node.</a:t>
            </a:r>
          </a:p>
          <a:p>
            <a:pPr marL="432000" indent="-324000">
              <a:spcBef>
                <a:spcPts val="1417"/>
              </a:spcBef>
              <a:buClr>
                <a:srgbClr val="000000"/>
              </a:buClr>
              <a:buSzPct val="45000"/>
              <a:buFont typeface="Wingdings" charset="2"/>
              <a:buChar char=""/>
            </a:pPr>
            <a:r>
              <a:rPr lang="en-US" sz="1800" b="0" strike="noStrike" spc="-1">
                <a:solidFill>
                  <a:srgbClr val="404040"/>
                </a:solidFill>
                <a:latin typeface="Ubuntu"/>
              </a:rPr>
              <a:t>For each node u, review its children v. </a:t>
            </a:r>
            <a:r>
              <a:rPr lang="en-US" sz="1800" b="0" i="1" strike="noStrike" spc="-1">
                <a:solidFill>
                  <a:srgbClr val="404040"/>
                </a:solidFill>
                <a:latin typeface="Ubuntu"/>
              </a:rPr>
              <a:t>If low[v] &lt; discovery_time[u]</a:t>
            </a:r>
            <a:r>
              <a:rPr lang="en-US" sz="1800" b="0" strike="noStrike" spc="-1">
                <a:solidFill>
                  <a:srgbClr val="404040"/>
                </a:solidFill>
                <a:latin typeface="Ubuntu"/>
              </a:rPr>
              <a:t>, u is not an articulation point. </a:t>
            </a:r>
            <a:r>
              <a:rPr lang="en-US" sz="1800" b="0" i="1" strike="noStrike" spc="-1">
                <a:solidFill>
                  <a:srgbClr val="404040"/>
                </a:solidFill>
                <a:latin typeface="Ubuntu"/>
              </a:rPr>
              <a:t>If low[v] &gt;= discovery_time[u]</a:t>
            </a:r>
            <a:r>
              <a:rPr lang="en-US" sz="1800" b="0" strike="noStrike" spc="-1">
                <a:solidFill>
                  <a:srgbClr val="404040"/>
                </a:solidFill>
                <a:latin typeface="Ubuntu"/>
              </a:rPr>
              <a:t> for all v, u is an articulation point.</a:t>
            </a:r>
          </a:p>
          <a:p>
            <a:pPr marL="432000" indent="-324000">
              <a:spcBef>
                <a:spcPts val="1417"/>
              </a:spcBef>
              <a:buClr>
                <a:srgbClr val="000000"/>
              </a:buClr>
              <a:buSzPct val="45000"/>
              <a:buFont typeface="Wingdings" charset="2"/>
              <a:buChar char=""/>
            </a:pPr>
            <a:r>
              <a:rPr lang="en-US" sz="1800" b="0" strike="noStrike" spc="-1">
                <a:solidFill>
                  <a:srgbClr val="404040"/>
                </a:solidFill>
                <a:latin typeface="Ubuntu"/>
              </a:rPr>
              <a:t>The root of the DFS tree is an articulation point if it has two or more children.</a:t>
            </a:r>
          </a:p>
        </p:txBody>
      </p:sp>
      <p:sp>
        <p:nvSpPr>
          <p:cNvPr id="406" name="CuadroTexto 405"/>
          <p:cNvSpPr txBox="1"/>
          <p:nvPr/>
        </p:nvSpPr>
        <p:spPr>
          <a:xfrm>
            <a:off x="685800" y="1371600"/>
            <a:ext cx="3519720" cy="800280"/>
          </a:xfrm>
          <a:prstGeom prst="rect">
            <a:avLst/>
          </a:prstGeom>
          <a:noFill/>
          <a:ln w="0">
            <a:noFill/>
          </a:ln>
        </p:spPr>
        <p:txBody>
          <a:bodyPr lIns="90000" tIns="45000" rIns="90000" bIns="45000" anchor="t">
            <a:noAutofit/>
          </a:bodyPr>
          <a:lstStyle/>
          <a:p>
            <a:r>
              <a:rPr lang="en-US" sz="2500" b="0" strike="noStrike" spc="-1">
                <a:solidFill>
                  <a:srgbClr val="55308D"/>
                </a:solidFill>
                <a:latin typeface="Ubuntu Light"/>
              </a:rPr>
              <a:t>Tarjan’s algorithm</a:t>
            </a:r>
            <a:endParaRPr lang="en-US" sz="2500" b="0" strike="noStrike" spc="-1">
              <a:latin typeface="Arial"/>
            </a:endParaRPr>
          </a:p>
        </p:txBody>
      </p:sp>
      <p:pic>
        <p:nvPicPr>
          <p:cNvPr id="407" name="Imagen 406"/>
          <p:cNvPicPr/>
          <p:nvPr/>
        </p:nvPicPr>
        <p:blipFill>
          <a:blip r:embed="rId2"/>
          <a:stretch/>
        </p:blipFill>
        <p:spPr>
          <a:xfrm>
            <a:off x="7088400" y="989280"/>
            <a:ext cx="5027400" cy="2439720"/>
          </a:xfrm>
          <a:prstGeom prst="rect">
            <a:avLst/>
          </a:prstGeom>
          <a:ln w="0">
            <a:noFill/>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249</TotalTime>
  <Words>1165</Words>
  <Application>Microsoft Office PowerPoint</Application>
  <PresentationFormat>Ecrã Panorâmico</PresentationFormat>
  <Paragraphs>246</Paragraphs>
  <Slides>30</Slides>
  <Notes>0</Notes>
  <HiddenSlides>0</HiddenSlides>
  <MMClips>0</MMClips>
  <ScaleCrop>false</ScaleCrop>
  <HeadingPairs>
    <vt:vector size="6" baseType="variant">
      <vt:variant>
        <vt:lpstr>Tipos de letra usados</vt:lpstr>
      </vt:variant>
      <vt:variant>
        <vt:i4>8</vt:i4>
      </vt:variant>
      <vt:variant>
        <vt:lpstr>Tema</vt:lpstr>
      </vt:variant>
      <vt:variant>
        <vt:i4>7</vt:i4>
      </vt:variant>
      <vt:variant>
        <vt:lpstr>Títulos dos diapositivos</vt:lpstr>
      </vt:variant>
      <vt:variant>
        <vt:i4>30</vt:i4>
      </vt:variant>
    </vt:vector>
  </HeadingPairs>
  <TitlesOfParts>
    <vt:vector size="45" baseType="lpstr">
      <vt:lpstr>Arial</vt:lpstr>
      <vt:lpstr>Symbol</vt:lpstr>
      <vt:lpstr>Times New Roman</vt:lpstr>
      <vt:lpstr>Trebuchet MS</vt:lpstr>
      <vt:lpstr>Ubuntu</vt:lpstr>
      <vt:lpstr>Ubuntu Light</vt:lpstr>
      <vt:lpstr>Wingdings</vt:lpstr>
      <vt:lpstr>Wingdings 3</vt:lpstr>
      <vt:lpstr>Office Theme</vt:lpstr>
      <vt:lpstr>Office Theme</vt:lpstr>
      <vt:lpstr>Office Theme</vt:lpstr>
      <vt:lpstr>Office Theme</vt:lpstr>
      <vt:lpstr>Office Theme</vt:lpstr>
      <vt:lpstr>Office Theme</vt:lpstr>
      <vt:lpstr>Office Theme</vt:lpstr>
      <vt:lpstr>Project 2: Travelling Salesperson Problem</vt:lpstr>
      <vt:lpstr>Content</vt:lpstr>
      <vt:lpstr>Introduction</vt:lpstr>
      <vt:lpstr>Backtracking algorithm</vt:lpstr>
      <vt:lpstr>Backtracking algorithm</vt:lpstr>
      <vt:lpstr>Backtracking algorithm</vt:lpstr>
      <vt:lpstr>Backtracking algorithm</vt:lpstr>
      <vt:lpstr>Backtracking algorithm</vt:lpstr>
      <vt:lpstr>Backtracking algorithm</vt:lpstr>
      <vt:lpstr>Triangular approximation</vt:lpstr>
      <vt:lpstr>Prim’s Algorithm</vt:lpstr>
      <vt:lpstr>New heuristic: Sweep method</vt:lpstr>
      <vt:lpstr>Sweep method: Performance</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Problem and solution of this heuristic</vt:lpstr>
      <vt:lpstr>Example</vt:lpstr>
      <vt:lpstr>Analysis &amp; comparison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2: Travelling Salesperson Problem</dc:title>
  <dc:subject/>
  <dc:creator>Andres Eduardo Villota Vega</dc:creator>
  <dc:description/>
  <cp:lastModifiedBy>Pedro Barros</cp:lastModifiedBy>
  <cp:revision>4</cp:revision>
  <dcterms:created xsi:type="dcterms:W3CDTF">2023-05-31T21:22:16Z</dcterms:created>
  <dcterms:modified xsi:type="dcterms:W3CDTF">2023-06-04T22:40:09Z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Panorámica</vt:lpwstr>
  </property>
  <property fmtid="{D5CDD505-2E9C-101B-9397-08002B2CF9AE}" pid="3" name="Slides">
    <vt:i4>24</vt:i4>
  </property>
</Properties>
</file>