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sldIdLst>
    <p:sldId id="256" r:id="rId8"/>
    <p:sldId id="257" r:id="rId9"/>
    <p:sldId id="258" r:id="rId10"/>
    <p:sldId id="259" r:id="rId11"/>
    <p:sldId id="260" r:id="rId12"/>
    <p:sldId id="261" r:id="rId13"/>
    <p:sldId id="262" r:id="rId14"/>
    <p:sldId id="263" r:id="rId15"/>
    <p:sldId id="264" r:id="rId16"/>
    <p:sldId id="265" r:id="rId17"/>
    <p:sldId id="288" r:id="rId18"/>
    <p:sldId id="290" r:id="rId19"/>
    <p:sldId id="291" r:id="rId20"/>
    <p:sldId id="292" r:id="rId21"/>
    <p:sldId id="293" r:id="rId22"/>
    <p:sldId id="294" r:id="rId23"/>
    <p:sldId id="295" r:id="rId24"/>
    <p:sldId id="266" r:id="rId25"/>
    <p:sldId id="28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9" r:id="rId44"/>
  </p:sldIdLst>
  <p:sldSz cx="12192000" cy="6858000"/>
  <p:notesSz cx="7559675" cy="10691813"/>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E01CF-042F-44AC-BFCE-9177B9DB36FF}" v="11" dt="2023-06-02T22:47:14.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Eduardo Villota Vega" userId="07f84418-60c3-4e42-ba56-5113d1074d37" providerId="ADAL" clId="{364E01CF-042F-44AC-BFCE-9177B9DB36FF}"/>
    <pc:docChg chg="undo custSel addSld delSld modSld sldOrd">
      <pc:chgData name="Andres Eduardo Villota Vega" userId="07f84418-60c3-4e42-ba56-5113d1074d37" providerId="ADAL" clId="{364E01CF-042F-44AC-BFCE-9177B9DB36FF}" dt="2023-06-02T22:48:23.072" v="378" actId="20577"/>
      <pc:docMkLst>
        <pc:docMk/>
      </pc:docMkLst>
      <pc:sldChg chg="addSp delSp modSp mod">
        <pc:chgData name="Andres Eduardo Villota Vega" userId="07f84418-60c3-4e42-ba56-5113d1074d37" providerId="ADAL" clId="{364E01CF-042F-44AC-BFCE-9177B9DB36FF}" dt="2023-06-02T22:48:23.072" v="378" actId="20577"/>
        <pc:sldMkLst>
          <pc:docMk/>
          <pc:sldMk cId="0" sldId="283"/>
        </pc:sldMkLst>
        <pc:spChg chg="add mod">
          <ac:chgData name="Andres Eduardo Villota Vega" userId="07f84418-60c3-4e42-ba56-5113d1074d37" providerId="ADAL" clId="{364E01CF-042F-44AC-BFCE-9177B9DB36FF}" dt="2023-06-02T22:46:19.427" v="337" actId="1076"/>
          <ac:spMkLst>
            <pc:docMk/>
            <pc:sldMk cId="0" sldId="283"/>
            <ac:spMk id="5" creationId="{87442012-E6BC-51DE-68E4-416C9EA8CE95}"/>
          </ac:spMkLst>
        </pc:spChg>
        <pc:spChg chg="add mod">
          <ac:chgData name="Andres Eduardo Villota Vega" userId="07f84418-60c3-4e42-ba56-5113d1074d37" providerId="ADAL" clId="{364E01CF-042F-44AC-BFCE-9177B9DB36FF}" dt="2023-06-02T22:40:50.051" v="188" actId="1076"/>
          <ac:spMkLst>
            <pc:docMk/>
            <pc:sldMk cId="0" sldId="283"/>
            <ac:spMk id="6" creationId="{3ACDF501-5F38-8D18-FFCA-4B7A1657AD63}"/>
          </ac:spMkLst>
        </pc:spChg>
        <pc:spChg chg="add mod">
          <ac:chgData name="Andres Eduardo Villota Vega" userId="07f84418-60c3-4e42-ba56-5113d1074d37" providerId="ADAL" clId="{364E01CF-042F-44AC-BFCE-9177B9DB36FF}" dt="2023-06-02T22:39:20.178" v="186" actId="1076"/>
          <ac:spMkLst>
            <pc:docMk/>
            <pc:sldMk cId="0" sldId="283"/>
            <ac:spMk id="7" creationId="{0D6646CE-9105-C0C1-EB9A-581F29538230}"/>
          </ac:spMkLst>
        </pc:spChg>
        <pc:spChg chg="mod">
          <ac:chgData name="Andres Eduardo Villota Vega" userId="07f84418-60c3-4e42-ba56-5113d1074d37" providerId="ADAL" clId="{364E01CF-042F-44AC-BFCE-9177B9DB36FF}" dt="2023-06-02T22:47:44.360" v="364" actId="1076"/>
          <ac:spMkLst>
            <pc:docMk/>
            <pc:sldMk cId="0" sldId="283"/>
            <ac:spMk id="715" creationId="{00000000-0000-0000-0000-000000000000}"/>
          </ac:spMkLst>
        </pc:spChg>
        <pc:spChg chg="del">
          <ac:chgData name="Andres Eduardo Villota Vega" userId="07f84418-60c3-4e42-ba56-5113d1074d37" providerId="ADAL" clId="{364E01CF-042F-44AC-BFCE-9177B9DB36FF}" dt="2023-06-02T22:35:44.367" v="141" actId="478"/>
          <ac:spMkLst>
            <pc:docMk/>
            <pc:sldMk cId="0" sldId="283"/>
            <ac:spMk id="716" creationId="{00000000-0000-0000-0000-000000000000}"/>
          </ac:spMkLst>
        </pc:spChg>
        <pc:graphicFrameChg chg="add mod modGraphic">
          <ac:chgData name="Andres Eduardo Villota Vega" userId="07f84418-60c3-4e42-ba56-5113d1074d37" providerId="ADAL" clId="{364E01CF-042F-44AC-BFCE-9177B9DB36FF}" dt="2023-06-02T22:48:14.419" v="370" actId="20577"/>
          <ac:graphicFrameMkLst>
            <pc:docMk/>
            <pc:sldMk cId="0" sldId="283"/>
            <ac:graphicFrameMk id="2" creationId="{897AD509-6EAA-D61C-012E-EA5302A98EDE}"/>
          </ac:graphicFrameMkLst>
        </pc:graphicFrameChg>
        <pc:graphicFrameChg chg="add del mod modGraphic">
          <ac:chgData name="Andres Eduardo Villota Vega" userId="07f84418-60c3-4e42-ba56-5113d1074d37" providerId="ADAL" clId="{364E01CF-042F-44AC-BFCE-9177B9DB36FF}" dt="2023-06-02T22:46:09.492" v="335" actId="478"/>
          <ac:graphicFrameMkLst>
            <pc:docMk/>
            <pc:sldMk cId="0" sldId="283"/>
            <ac:graphicFrameMk id="3" creationId="{5EBD1273-CC58-52D2-7E89-686582735294}"/>
          </ac:graphicFrameMkLst>
        </pc:graphicFrameChg>
        <pc:graphicFrameChg chg="add del mod modGraphic">
          <ac:chgData name="Andres Eduardo Villota Vega" userId="07f84418-60c3-4e42-ba56-5113d1074d37" providerId="ADAL" clId="{364E01CF-042F-44AC-BFCE-9177B9DB36FF}" dt="2023-06-02T22:47:34.190" v="362" actId="478"/>
          <ac:graphicFrameMkLst>
            <pc:docMk/>
            <pc:sldMk cId="0" sldId="283"/>
            <ac:graphicFrameMk id="4" creationId="{B9B223F3-BEB9-0151-A957-566DBF2C3F69}"/>
          </ac:graphicFrameMkLst>
        </pc:graphicFrameChg>
        <pc:graphicFrameChg chg="add mod modGraphic">
          <ac:chgData name="Andres Eduardo Villota Vega" userId="07f84418-60c3-4e42-ba56-5113d1074d37" providerId="ADAL" clId="{364E01CF-042F-44AC-BFCE-9177B9DB36FF}" dt="2023-06-02T22:47:53.320" v="365" actId="1076"/>
          <ac:graphicFrameMkLst>
            <pc:docMk/>
            <pc:sldMk cId="0" sldId="283"/>
            <ac:graphicFrameMk id="8" creationId="{73C6F281-2375-C03E-D449-E2CE7DCD387C}"/>
          </ac:graphicFrameMkLst>
        </pc:graphicFrameChg>
        <pc:graphicFrameChg chg="add mod modGraphic">
          <ac:chgData name="Andres Eduardo Villota Vega" userId="07f84418-60c3-4e42-ba56-5113d1074d37" providerId="ADAL" clId="{364E01CF-042F-44AC-BFCE-9177B9DB36FF}" dt="2023-06-02T22:48:23.072" v="378" actId="20577"/>
          <ac:graphicFrameMkLst>
            <pc:docMk/>
            <pc:sldMk cId="0" sldId="283"/>
            <ac:graphicFrameMk id="9" creationId="{86BC1C1F-E68F-4391-B292-97457CD2C1B6}"/>
          </ac:graphicFrameMkLst>
        </pc:graphicFrameChg>
      </pc:sldChg>
      <pc:sldChg chg="delSp modSp del mod">
        <pc:chgData name="Andres Eduardo Villota Vega" userId="07f84418-60c3-4e42-ba56-5113d1074d37" providerId="ADAL" clId="{364E01CF-042F-44AC-BFCE-9177B9DB36FF}" dt="2023-06-02T22:41:08.268" v="212" actId="2696"/>
        <pc:sldMkLst>
          <pc:docMk/>
          <pc:sldMk cId="0" sldId="284"/>
        </pc:sldMkLst>
        <pc:graphicFrameChg chg="del modGraphic">
          <ac:chgData name="Andres Eduardo Villota Vega" userId="07f84418-60c3-4e42-ba56-5113d1074d37" providerId="ADAL" clId="{364E01CF-042F-44AC-BFCE-9177B9DB36FF}" dt="2023-06-02T22:35:38.274" v="139" actId="21"/>
          <ac:graphicFrameMkLst>
            <pc:docMk/>
            <pc:sldMk cId="0" sldId="284"/>
            <ac:graphicFrameMk id="718" creationId="{00000000-0000-0000-0000-000000000000}"/>
          </ac:graphicFrameMkLst>
        </pc:graphicFrameChg>
      </pc:sldChg>
      <pc:sldChg chg="addSp delSp modSp new del mod">
        <pc:chgData name="Andres Eduardo Villota Vega" userId="07f84418-60c3-4e42-ba56-5113d1074d37" providerId="ADAL" clId="{364E01CF-042F-44AC-BFCE-9177B9DB36FF}" dt="2023-06-02T22:22:42.374" v="18" actId="2696"/>
        <pc:sldMkLst>
          <pc:docMk/>
          <pc:sldMk cId="2340294818" sldId="285"/>
        </pc:sldMkLst>
        <pc:spChg chg="mod">
          <ac:chgData name="Andres Eduardo Villota Vega" userId="07f84418-60c3-4e42-ba56-5113d1074d37" providerId="ADAL" clId="{364E01CF-042F-44AC-BFCE-9177B9DB36FF}" dt="2023-06-02T22:22:19.119" v="14" actId="20577"/>
          <ac:spMkLst>
            <pc:docMk/>
            <pc:sldMk cId="2340294818" sldId="285"/>
            <ac:spMk id="2" creationId="{42C6755F-A923-824F-4452-D4EA8E4F42C6}"/>
          </ac:spMkLst>
        </pc:spChg>
        <pc:picChg chg="add del">
          <ac:chgData name="Andres Eduardo Villota Vega" userId="07f84418-60c3-4e42-ba56-5113d1074d37" providerId="ADAL" clId="{364E01CF-042F-44AC-BFCE-9177B9DB36FF}" dt="2023-06-02T22:22:09.499" v="2" actId="478"/>
          <ac:picMkLst>
            <pc:docMk/>
            <pc:sldMk cId="2340294818" sldId="285"/>
            <ac:picMk id="5" creationId="{93FB6483-54E0-EA84-7E08-6F9A44232146}"/>
          </ac:picMkLst>
        </pc:picChg>
      </pc:sldChg>
      <pc:sldChg chg="addSp delSp modSp add mod ord">
        <pc:chgData name="Andres Eduardo Villota Vega" userId="07f84418-60c3-4e42-ba56-5113d1074d37" providerId="ADAL" clId="{364E01CF-042F-44AC-BFCE-9177B9DB36FF}" dt="2023-06-02T22:33:35.255" v="133" actId="20577"/>
        <pc:sldMkLst>
          <pc:docMk/>
          <pc:sldMk cId="634917434" sldId="286"/>
        </pc:sldMkLst>
        <pc:spChg chg="add mod">
          <ac:chgData name="Andres Eduardo Villota Vega" userId="07f84418-60c3-4e42-ba56-5113d1074d37" providerId="ADAL" clId="{364E01CF-042F-44AC-BFCE-9177B9DB36FF}" dt="2023-06-02T22:24:16.147" v="78" actId="20577"/>
          <ac:spMkLst>
            <pc:docMk/>
            <pc:sldMk cId="634917434" sldId="286"/>
            <ac:spMk id="4" creationId="{B04D11CB-E8C4-DCC2-9A3E-A2CD05D3F354}"/>
          </ac:spMkLst>
        </pc:spChg>
        <pc:spChg chg="add mod">
          <ac:chgData name="Andres Eduardo Villota Vega" userId="07f84418-60c3-4e42-ba56-5113d1074d37" providerId="ADAL" clId="{364E01CF-042F-44AC-BFCE-9177B9DB36FF}" dt="2023-06-02T22:26:21.211" v="101" actId="20577"/>
          <ac:spMkLst>
            <pc:docMk/>
            <pc:sldMk cId="634917434" sldId="286"/>
            <ac:spMk id="7" creationId="{0FFC3D4B-B52B-6D83-BB8B-8C8CB80D3616}"/>
          </ac:spMkLst>
        </pc:spChg>
        <pc:spChg chg="add mod">
          <ac:chgData name="Andres Eduardo Villota Vega" userId="07f84418-60c3-4e42-ba56-5113d1074d37" providerId="ADAL" clId="{364E01CF-042F-44AC-BFCE-9177B9DB36FF}" dt="2023-06-02T22:29:38.055" v="118" actId="20577"/>
          <ac:spMkLst>
            <pc:docMk/>
            <pc:sldMk cId="634917434" sldId="286"/>
            <ac:spMk id="12" creationId="{35752084-5951-8281-3E31-ECC672B63F6E}"/>
          </ac:spMkLst>
        </pc:spChg>
        <pc:spChg chg="add mod">
          <ac:chgData name="Andres Eduardo Villota Vega" userId="07f84418-60c3-4e42-ba56-5113d1074d37" providerId="ADAL" clId="{364E01CF-042F-44AC-BFCE-9177B9DB36FF}" dt="2023-06-02T22:33:35.255" v="133" actId="20577"/>
          <ac:spMkLst>
            <pc:docMk/>
            <pc:sldMk cId="634917434" sldId="286"/>
            <ac:spMk id="15" creationId="{62F25705-AE27-A55E-D43E-B549F3E74E13}"/>
          </ac:spMkLst>
        </pc:spChg>
        <pc:spChg chg="mod">
          <ac:chgData name="Andres Eduardo Villota Vega" userId="07f84418-60c3-4e42-ba56-5113d1074d37" providerId="ADAL" clId="{364E01CF-042F-44AC-BFCE-9177B9DB36FF}" dt="2023-06-02T22:22:55.392" v="45" actId="20577"/>
          <ac:spMkLst>
            <pc:docMk/>
            <pc:sldMk cId="634917434" sldId="286"/>
            <ac:spMk id="408" creationId="{00000000-0000-0000-0000-000000000000}"/>
          </ac:spMkLst>
        </pc:spChg>
        <pc:spChg chg="del">
          <ac:chgData name="Andres Eduardo Villota Vega" userId="07f84418-60c3-4e42-ba56-5113d1074d37" providerId="ADAL" clId="{364E01CF-042F-44AC-BFCE-9177B9DB36FF}" dt="2023-06-02T22:23:54.820" v="51" actId="478"/>
          <ac:spMkLst>
            <pc:docMk/>
            <pc:sldMk cId="634917434" sldId="286"/>
            <ac:spMk id="409" creationId="{00000000-0000-0000-0000-000000000000}"/>
          </ac:spMkLst>
        </pc:spChg>
        <pc:picChg chg="add mod modCrop">
          <ac:chgData name="Andres Eduardo Villota Vega" userId="07f84418-60c3-4e42-ba56-5113d1074d37" providerId="ADAL" clId="{364E01CF-042F-44AC-BFCE-9177B9DB36FF}" dt="2023-06-02T22:23:57.886" v="53" actId="14100"/>
          <ac:picMkLst>
            <pc:docMk/>
            <pc:sldMk cId="634917434" sldId="286"/>
            <ac:picMk id="3" creationId="{9962E359-89F7-CC77-0B32-054BD4CEE177}"/>
          </ac:picMkLst>
        </pc:picChg>
        <pc:picChg chg="add mod modCrop">
          <ac:chgData name="Andres Eduardo Villota Vega" userId="07f84418-60c3-4e42-ba56-5113d1074d37" providerId="ADAL" clId="{364E01CF-042F-44AC-BFCE-9177B9DB36FF}" dt="2023-06-02T22:25:57.677" v="82" actId="1076"/>
          <ac:picMkLst>
            <pc:docMk/>
            <pc:sldMk cId="634917434" sldId="286"/>
            <ac:picMk id="6" creationId="{D3EDA0BC-BD5E-2A83-C0EC-062CD9C1686E}"/>
          </ac:picMkLst>
        </pc:picChg>
        <pc:picChg chg="add del mod">
          <ac:chgData name="Andres Eduardo Villota Vega" userId="07f84418-60c3-4e42-ba56-5113d1074d37" providerId="ADAL" clId="{364E01CF-042F-44AC-BFCE-9177B9DB36FF}" dt="2023-06-02T22:29:20.517" v="107" actId="478"/>
          <ac:picMkLst>
            <pc:docMk/>
            <pc:sldMk cId="634917434" sldId="286"/>
            <ac:picMk id="9" creationId="{0A752448-FF73-1B67-04AC-6D98FBF13574}"/>
          </ac:picMkLst>
        </pc:picChg>
        <pc:picChg chg="add mod modCrop">
          <ac:chgData name="Andres Eduardo Villota Vega" userId="07f84418-60c3-4e42-ba56-5113d1074d37" providerId="ADAL" clId="{364E01CF-042F-44AC-BFCE-9177B9DB36FF}" dt="2023-06-02T22:29:25.620" v="109" actId="14100"/>
          <ac:picMkLst>
            <pc:docMk/>
            <pc:sldMk cId="634917434" sldId="286"/>
            <ac:picMk id="11" creationId="{DA480BFE-15F0-BA14-7610-8A15858CADF6}"/>
          </ac:picMkLst>
        </pc:picChg>
        <pc:picChg chg="add mod modCrop">
          <ac:chgData name="Andres Eduardo Villota Vega" userId="07f84418-60c3-4e42-ba56-5113d1074d37" providerId="ADAL" clId="{364E01CF-042F-44AC-BFCE-9177B9DB36FF}" dt="2023-06-02T22:33:03.209" v="123" actId="14100"/>
          <ac:picMkLst>
            <pc:docMk/>
            <pc:sldMk cId="634917434" sldId="286"/>
            <ac:picMk id="14" creationId="{314C3195-1194-1E5E-5630-AFFE11FAA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3819667-73FA-4DCC-ACE7-017D1607E0A5}"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818F83D-48DB-4443-B796-B67442B19CB0}"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40A4005-B728-4248-9869-C22112F7C323}"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5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23D5EE1-A1EE-4257-AC6D-5C0033F445A2}"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24D6697-F7D7-4700-865C-685BEE52A026}"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E6B0CEC-7AE5-4244-BA7E-7B499A7DF27B}"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4561AD7-474B-4E0E-8A59-4CEDB25C8206}"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8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D4B8BBA-7C99-477E-B52A-8967B6C3262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0469443-A687-48BE-AFFD-D8978B4DBE94}"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2AE306-6AC7-4BAE-8F3C-8763DF7FFBE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8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8A49CF3-5C75-43C3-B38B-8FED71B2B1F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B643EBB-E9AB-4957-B905-4FAB0C1717EA}"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0AE240-1CA5-4150-9505-C6295B54C15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FD7635E-B18F-4BE9-9796-51D8EB6D271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2FB7B4-85E1-4DA8-863C-5957258718E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0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BBD58939-D8CE-432C-AF3E-79A2DEEA21A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0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1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48A27A4-F03C-435B-AF53-385584B639EC}"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ECA95BA-F900-46F4-BAA8-A77591B9D2B0}"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2"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E116479-27EB-45F7-865A-A668C144732D}"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4"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8592223-21C6-4AD8-BCD5-36952F744B2A}" type="slidenum">
              <a:t>‹nº›</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36"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37"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496B4EC-174A-458A-97D6-A47488653ED1}"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F994D31C-FCCD-4E70-B770-07DE63DBC03F}"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C2DCC9B-A40C-4CF1-8A94-7F629696170D}"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13801A21-EE39-4676-B7E7-77B284C8C0ED}" type="slidenum">
              <a:t>‹nº›</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2"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3"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A3E4499-B9E7-46D1-87CF-5090D4350A10}"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5"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47"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AA84703-84C9-4A52-ACFE-C90488A078EC}"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1"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829D494-3BD1-4EFE-B673-6108AE75611A}" type="slidenum">
              <a:t>‹nº›</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3"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4"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8CB1AEE-744B-428E-B664-23C764AA173B}" type="slidenum">
              <a:t>‹nº›</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56"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7"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8"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59"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90103D2-64AD-4976-811A-F4E2FBA0CAF0}" type="slidenum">
              <a:t>‹nº›</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61"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2"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3"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4"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5"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66"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39B0329-7781-477B-8A7F-11AB84BF8123}" type="slidenum">
              <a:t>‹nº›</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00D06969-D601-40F9-A8FA-43A8237754C2}" type="slidenum">
              <a:t>‹nº›</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4"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2C64F13-9CE9-4793-9C1E-9B3B8A992CC6}"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6"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D578B60-088B-49C1-B43D-958CDB02B412}"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8587699-F7AC-4D70-AF5D-063478271863}"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88"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89"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D0FEE7C-193F-4B0B-AE25-7AECE984C734}"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B14B378-6024-44CA-9E12-289B53B0D5F7}"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BFE4622C-EB79-4BCC-BE39-9AC4C0E122FE}" type="slidenum">
              <a:t>‹nº›</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4"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5"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B3070EA-BB60-4FA3-B484-63B6395605C5}"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197"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199"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6A477EE7-7B79-476D-ACB0-D377484E4DBC}"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1"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3"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A471D493-C6D5-4A81-B7A1-9E34BFBB4411}" type="slidenum">
              <a:t>‹nº›</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5"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6"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538093FB-82B6-44C8-8C85-2206C0DED645}" type="slidenum">
              <a:t>‹nº›</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08"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09"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0"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1"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A84E47BC-124C-4FDB-A575-8E126BEBE1BF}" type="slidenum">
              <a:t>‹nº›</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13"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4"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5"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6"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7"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18"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B5ED2DCB-A123-4EEE-BC82-DAB9125B47DD}" type="slidenum">
              <a:t>‹nº›</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864D4BCF-A088-473A-BAB4-D104E2B3A2EF}"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5E87F5A-E707-40A9-911B-C5682F1B355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5"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6"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2C8DAFE-C38B-4B63-8AE5-23C2D53B60F2}"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38"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8A3D8A26-4A38-45D0-A27D-6475C57C5561}" type="slidenum">
              <a:t>‹nº›</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0"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1"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F0DF9090-79E0-4EB6-BCEE-10ED67558C60}"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BB1B074F-A72D-4C97-B78A-330237B0B2FC}"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3"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429602B-17F5-4A64-AE85-98512E6825D9}" type="slidenum">
              <a:t>‹nº›</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6"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47"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8FEA69A-7679-4EEC-AD39-8865A8578E0C}"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49"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0"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1"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0A08F811-F0E7-4737-BCF9-0488C6C258D0}"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3"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5"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43E4AFFD-6EA7-4D42-8749-E747F609CD51}" type="slidenum">
              <a:t>‹nº›</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57"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58"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C74E7DC2-5DD4-4B73-8F9E-09AA4E00BBC8}" type="slidenum">
              <a:t>‹nº›</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0"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1"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2"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3"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DE99CB20-40B4-44D6-A133-AAC0DEF3D505}" type="slidenum">
              <a:t>‹nº›</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7756ABE-7495-4FA8-AD71-850DC68125AA}"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65"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6"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7"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8"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69"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70"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BC367E5-3514-4BF7-A5F4-21031CE0C8BE}" type="slidenum">
              <a:t>‹nº›</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6A173E88-70D8-4CC1-AFC4-285BCE86AB58}" type="slidenum">
              <a:t>‹nº›</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88"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E1696CD-FDC1-40F7-8ACC-C1E7E071FF64}"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0"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D6D2A8ED-2C94-4B3F-87A0-0C14A1A06B4F}" type="slidenum">
              <a:t>‹nº›</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2"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3"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AE9056E-AF24-4035-AE46-E3D89BC0FC62}"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E1518ECD-6E82-4A1D-9990-E887DE4BE806}"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8210C999-E797-485B-B7AF-26A20CEE6837}" type="slidenum">
              <a:t>‹nº›</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29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29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82AFDEB2-1572-4028-8B48-09D0B2C9946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3C300CA6-F5B5-4F96-8228-D89791D91ED6}"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0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18F78782-59ED-4F60-AE0A-03FE9F293471}" type="slidenum">
              <a:t>‹nº›</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8"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9"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16670F1-8310-46C2-878C-A09BE39CAF9B}"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09"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0"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272616-E26F-4F6F-94FE-F43A4ACEB00C}"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2"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3"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4"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5"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0B916224-5C15-4540-BAA2-7D6A5677D202}" type="slidenum">
              <a:t>‹nº›</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17"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8"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19"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0"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1"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22"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3C146838-5D07-4506-86EE-381F55267039}" type="slidenum">
              <a:t>‹nº›</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F13250D8-BA2A-4B27-934E-A7A734F8AE1B}"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0" name="PlaceHolder 2"/>
          <p:cNvSpPr>
            <a:spLocks noGrp="1"/>
          </p:cNvSpPr>
          <p:nvPr>
            <p:ph type="subTitle"/>
          </p:nvPr>
        </p:nvSpPr>
        <p:spPr>
          <a:xfrm>
            <a:off x="677160" y="2160720"/>
            <a:ext cx="8596440" cy="3880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2BA09A6-12D0-4335-85F9-FA8FC704D951}"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2" name="PlaceHolder 2"/>
          <p:cNvSpPr>
            <a:spLocks noGrp="1"/>
          </p:cNvSpPr>
          <p:nvPr>
            <p:ph/>
          </p:nvPr>
        </p:nvSpPr>
        <p:spPr>
          <a:xfrm>
            <a:off x="677160" y="2160720"/>
            <a:ext cx="859644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105E126E-081C-4412-949B-1930F36BFB37}" type="slidenum">
              <a:t>‹nº›</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4"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45"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11EA373B-EAFB-458A-8571-5C11BD05C41A}"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F56E41E2-A028-40A2-BD07-E201EC53FC64}"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77160" y="609480"/>
            <a:ext cx="8596440" cy="61221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E091F29-52A1-40EE-833F-666043080B15}" type="slidenum">
              <a:t>‹nº›</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49"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0" name="PlaceHolder 3"/>
          <p:cNvSpPr>
            <a:spLocks noGrp="1"/>
          </p:cNvSpPr>
          <p:nvPr>
            <p:ph/>
          </p:nvPr>
        </p:nvSpPr>
        <p:spPr>
          <a:xfrm>
            <a:off x="508212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1"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60AC1918-DCDC-49E3-888B-7E025144169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1"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2"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3"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9A7ED6-E0CE-4C81-9805-0624D9A60AE9}"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3" name="PlaceHolder 2"/>
          <p:cNvSpPr>
            <a:spLocks noGrp="1"/>
          </p:cNvSpPr>
          <p:nvPr>
            <p:ph/>
          </p:nvPr>
        </p:nvSpPr>
        <p:spPr>
          <a:xfrm>
            <a:off x="677160" y="2160720"/>
            <a:ext cx="4194720" cy="388044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4"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5" name="PlaceHolder 4"/>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43B3D199-04A5-4125-8834-F3793A7A1253}"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57"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8"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59"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A1EE2A0-868E-43BE-919B-362170AA8E6A}" type="slidenum">
              <a:t>‹nº›</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1" name="PlaceHolder 2"/>
          <p:cNvSpPr>
            <a:spLocks noGrp="1"/>
          </p:cNvSpPr>
          <p:nvPr>
            <p:ph/>
          </p:nvPr>
        </p:nvSpPr>
        <p:spPr>
          <a:xfrm>
            <a:off x="677160" y="21607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2" name="PlaceHolder 3"/>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878EEAD-2CE8-44CD-AC91-7667B6FF7E6E}" type="slidenum">
              <a:t>‹nº›</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4"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5"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6" name="PlaceHolder 4"/>
          <p:cNvSpPr>
            <a:spLocks noGrp="1"/>
          </p:cNvSpPr>
          <p:nvPr>
            <p:ph/>
          </p:nvPr>
        </p:nvSpPr>
        <p:spPr>
          <a:xfrm>
            <a:off x="67716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67" name="PlaceHolder 5"/>
          <p:cNvSpPr>
            <a:spLocks noGrp="1"/>
          </p:cNvSpPr>
          <p:nvPr>
            <p:ph/>
          </p:nvPr>
        </p:nvSpPr>
        <p:spPr>
          <a:xfrm>
            <a:off x="5082120" y="41875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960A5BA0-B138-4C0E-BF13-BD215C96DA26}" type="slidenum">
              <a:t>‹nº›</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369" name="PlaceHolder 2"/>
          <p:cNvSpPr>
            <a:spLocks noGrp="1"/>
          </p:cNvSpPr>
          <p:nvPr>
            <p:ph/>
          </p:nvPr>
        </p:nvSpPr>
        <p:spPr>
          <a:xfrm>
            <a:off x="67716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0" name="PlaceHolder 3"/>
          <p:cNvSpPr>
            <a:spLocks noGrp="1"/>
          </p:cNvSpPr>
          <p:nvPr>
            <p:ph/>
          </p:nvPr>
        </p:nvSpPr>
        <p:spPr>
          <a:xfrm>
            <a:off x="358344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1" name="PlaceHolder 4"/>
          <p:cNvSpPr>
            <a:spLocks noGrp="1"/>
          </p:cNvSpPr>
          <p:nvPr>
            <p:ph/>
          </p:nvPr>
        </p:nvSpPr>
        <p:spPr>
          <a:xfrm>
            <a:off x="6490080" y="21607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2" name="PlaceHolder 5"/>
          <p:cNvSpPr>
            <a:spLocks noGrp="1"/>
          </p:cNvSpPr>
          <p:nvPr>
            <p:ph/>
          </p:nvPr>
        </p:nvSpPr>
        <p:spPr>
          <a:xfrm>
            <a:off x="67716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3" name="PlaceHolder 6"/>
          <p:cNvSpPr>
            <a:spLocks noGrp="1"/>
          </p:cNvSpPr>
          <p:nvPr>
            <p:ph/>
          </p:nvPr>
        </p:nvSpPr>
        <p:spPr>
          <a:xfrm>
            <a:off x="358344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374" name="PlaceHolder 7"/>
          <p:cNvSpPr>
            <a:spLocks noGrp="1"/>
          </p:cNvSpPr>
          <p:nvPr>
            <p:ph/>
          </p:nvPr>
        </p:nvSpPr>
        <p:spPr>
          <a:xfrm>
            <a:off x="6490080" y="4187520"/>
            <a:ext cx="276768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19BAA0A2-D339-4534-8B03-58E00B219863}" type="slidenum">
              <a:t>‹nº›</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77160" y="609480"/>
            <a:ext cx="8596440" cy="1320480"/>
          </a:xfrm>
          <a:prstGeom prst="rect">
            <a:avLst/>
          </a:prstGeom>
          <a:noFill/>
          <a:ln w="0">
            <a:noFill/>
          </a:ln>
        </p:spPr>
        <p:txBody>
          <a:bodyPr lIns="0" tIns="0" rIns="0" bIns="0" anchor="ctr">
            <a:noAutofit/>
          </a:bodyPr>
          <a:lstStyle/>
          <a:p>
            <a:endParaRPr lang="en-US" sz="1800" b="0" strike="noStrike" spc="-1">
              <a:solidFill>
                <a:srgbClr val="000000"/>
              </a:solidFill>
              <a:latin typeface="Trebuchet MS"/>
            </a:endParaRPr>
          </a:p>
        </p:txBody>
      </p:sp>
      <p:sp>
        <p:nvSpPr>
          <p:cNvPr id="45" name="PlaceHolder 2"/>
          <p:cNvSpPr>
            <a:spLocks noGrp="1"/>
          </p:cNvSpPr>
          <p:nvPr>
            <p:ph/>
          </p:nvPr>
        </p:nvSpPr>
        <p:spPr>
          <a:xfrm>
            <a:off x="67716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6" name="PlaceHolder 3"/>
          <p:cNvSpPr>
            <a:spLocks noGrp="1"/>
          </p:cNvSpPr>
          <p:nvPr>
            <p:ph/>
          </p:nvPr>
        </p:nvSpPr>
        <p:spPr>
          <a:xfrm>
            <a:off x="5082120" y="2160720"/>
            <a:ext cx="419472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47" name="PlaceHolder 4"/>
          <p:cNvSpPr>
            <a:spLocks noGrp="1"/>
          </p:cNvSpPr>
          <p:nvPr>
            <p:ph/>
          </p:nvPr>
        </p:nvSpPr>
        <p:spPr>
          <a:xfrm>
            <a:off x="677160" y="4187520"/>
            <a:ext cx="8596440" cy="1850760"/>
          </a:xfrm>
          <a:prstGeom prst="rect">
            <a:avLst/>
          </a:prstGeom>
          <a:noFill/>
          <a:ln w="0">
            <a:noFill/>
          </a:ln>
        </p:spPr>
        <p:txBody>
          <a:bodyPr lIns="0" tIns="0" rIns="0" bIns="0" anchor="t">
            <a:normAutofit/>
          </a:bodyPr>
          <a:lstStyle/>
          <a:p>
            <a:endParaRPr lang="en-US" sz="1800" b="0" strike="noStrike" spc="-1">
              <a:solidFill>
                <a:srgbClr val="404040"/>
              </a:solidFill>
              <a:latin typeface="Trebuchet M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35F5091-10C5-4F40-ADDA-93067FFD08CC}"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 name="Group 6"/>
          <p:cNvGrpSpPr/>
          <p:nvPr/>
        </p:nvGrpSpPr>
        <p:grpSpPr>
          <a:xfrm>
            <a:off x="0" y="-8640"/>
            <a:ext cx="12191760" cy="6866640"/>
            <a:chOff x="0" y="-8640"/>
            <a:chExt cx="12191760" cy="6866640"/>
          </a:xfrm>
        </p:grpSpPr>
        <p:sp>
          <p:nvSpPr>
            <p:cNvPr id="2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6"/>
          <p:cNvGrpSpPr/>
          <p:nvPr/>
        </p:nvGrpSpPr>
        <p:grpSpPr>
          <a:xfrm>
            <a:off x="360" y="-8640"/>
            <a:ext cx="12191400" cy="6866640"/>
            <a:chOff x="360" y="-8640"/>
            <a:chExt cx="12191400" cy="6866640"/>
          </a:xfrm>
        </p:grpSpPr>
        <p:sp>
          <p:nvSpPr>
            <p:cNvPr id="12" name="Straight Connector 31"/>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Isosceles Triangle 2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Isosceles Triangle 3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Isosceles Triangle 18"/>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s-ES" sz="5400" b="0" strike="noStrike" spc="-1">
                <a:solidFill>
                  <a:srgbClr val="0F6FC6"/>
                </a:solidFill>
                <a:latin typeface="Trebuchet MS"/>
              </a:rPr>
              <a:t>Haga clic para modificar el estilo de título del patrón</a:t>
            </a:r>
            <a:endParaRPr lang="en-US" sz="5400" b="0" strike="noStrike" spc="-1">
              <a:solidFill>
                <a:srgbClr val="000000"/>
              </a:solidFill>
              <a:latin typeface="Trebuchet MS"/>
            </a:endParaRPr>
          </a:p>
        </p:txBody>
      </p:sp>
      <p:sp>
        <p:nvSpPr>
          <p:cNvPr id="23" name="PlaceHolder 2"/>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4" name="PlaceHolder 3"/>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5" name="PlaceHolder 4"/>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B755865A-090D-42CB-AA0F-1AF6B3833963}" type="slidenum">
              <a:rPr lang="en-US" sz="900" b="0" strike="noStrike" spc="-1">
                <a:solidFill>
                  <a:srgbClr val="0F6FC6"/>
                </a:solidFill>
                <a:latin typeface="Trebuchet MS"/>
              </a:rPr>
              <a:t>‹nº›</a:t>
            </a:fld>
            <a:endParaRPr lang="en-US" sz="900" b="0" strike="noStrike" spc="-1">
              <a:latin typeface="Times New Roman"/>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Trebuchet MS"/>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Trebuchet MS"/>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3" name="Group 6"/>
          <p:cNvGrpSpPr/>
          <p:nvPr/>
        </p:nvGrpSpPr>
        <p:grpSpPr>
          <a:xfrm>
            <a:off x="0" y="-8640"/>
            <a:ext cx="12191760" cy="6866640"/>
            <a:chOff x="0" y="-8640"/>
            <a:chExt cx="12191760" cy="6866640"/>
          </a:xfrm>
        </p:grpSpPr>
        <p:sp>
          <p:nvSpPr>
            <p:cNvPr id="6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6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6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7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76" name="PlaceHolder 3"/>
          <p:cNvSpPr>
            <a:spLocks noGrp="1"/>
          </p:cNvSpPr>
          <p:nvPr>
            <p:ph type="dt" idx="4"/>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77" name="PlaceHolder 4"/>
          <p:cNvSpPr>
            <a:spLocks noGrp="1"/>
          </p:cNvSpPr>
          <p:nvPr>
            <p:ph type="ftr" idx="5"/>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8" name="PlaceHolder 5"/>
          <p:cNvSpPr>
            <a:spLocks noGrp="1"/>
          </p:cNvSpPr>
          <p:nvPr>
            <p:ph type="sldNum" idx="6"/>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299259ED-DF68-4797-AB27-68E97F32C37F}"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5" name="Group 6"/>
          <p:cNvGrpSpPr/>
          <p:nvPr/>
        </p:nvGrpSpPr>
        <p:grpSpPr>
          <a:xfrm>
            <a:off x="0" y="-8640"/>
            <a:ext cx="12191760" cy="6866640"/>
            <a:chOff x="0" y="-8640"/>
            <a:chExt cx="12191760" cy="6866640"/>
          </a:xfrm>
        </p:grpSpPr>
        <p:sp>
          <p:nvSpPr>
            <p:cNvPr id="116"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17"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18"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6"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27"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28" name="PlaceHolder 3"/>
          <p:cNvSpPr>
            <a:spLocks noGrp="1"/>
          </p:cNvSpPr>
          <p:nvPr>
            <p:ph type="dt" idx="7"/>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29" name="PlaceHolder 4"/>
          <p:cNvSpPr>
            <a:spLocks noGrp="1"/>
          </p:cNvSpPr>
          <p:nvPr>
            <p:ph type="ftr" idx="8"/>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0" name="PlaceHolder 5"/>
          <p:cNvSpPr>
            <a:spLocks noGrp="1"/>
          </p:cNvSpPr>
          <p:nvPr>
            <p:ph type="sldNum" idx="9"/>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2239133-ED37-4249-B73B-0F77664E0DA3}"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7" name="Group 6"/>
          <p:cNvGrpSpPr/>
          <p:nvPr/>
        </p:nvGrpSpPr>
        <p:grpSpPr>
          <a:xfrm>
            <a:off x="0" y="-8640"/>
            <a:ext cx="12191760" cy="6866640"/>
            <a:chOff x="0" y="-8640"/>
            <a:chExt cx="12191760" cy="6866640"/>
          </a:xfrm>
        </p:grpSpPr>
        <p:sp>
          <p:nvSpPr>
            <p:cNvPr id="168"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169"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170"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1"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2"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3"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4"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5"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6"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7"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78"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179"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180" name="PlaceHolder 3"/>
          <p:cNvSpPr>
            <a:spLocks noGrp="1"/>
          </p:cNvSpPr>
          <p:nvPr>
            <p:ph type="dt" idx="10"/>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181" name="PlaceHolder 4"/>
          <p:cNvSpPr>
            <a:spLocks noGrp="1"/>
          </p:cNvSpPr>
          <p:nvPr>
            <p:ph type="ftr" idx="11"/>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82" name="PlaceHolder 5"/>
          <p:cNvSpPr>
            <a:spLocks noGrp="1"/>
          </p:cNvSpPr>
          <p:nvPr>
            <p:ph type="sldNum" idx="12"/>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74D6F405-2867-417F-8E49-3A631A34C6A9}"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19" name="Group 6"/>
          <p:cNvGrpSpPr/>
          <p:nvPr/>
        </p:nvGrpSpPr>
        <p:grpSpPr>
          <a:xfrm>
            <a:off x="0" y="-8640"/>
            <a:ext cx="12191760" cy="6866640"/>
            <a:chOff x="0" y="-8640"/>
            <a:chExt cx="12191760" cy="6866640"/>
          </a:xfrm>
        </p:grpSpPr>
        <p:sp>
          <p:nvSpPr>
            <p:cNvPr id="220"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21"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22"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3"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4"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5"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6"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7"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8"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29"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30"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31"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32" name="PlaceHolder 3"/>
          <p:cNvSpPr>
            <a:spLocks noGrp="1"/>
          </p:cNvSpPr>
          <p:nvPr>
            <p:ph type="dt" idx="13"/>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33" name="PlaceHolder 4"/>
          <p:cNvSpPr>
            <a:spLocks noGrp="1"/>
          </p:cNvSpPr>
          <p:nvPr>
            <p:ph type="ftr" idx="14"/>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34" name="PlaceHolder 5"/>
          <p:cNvSpPr>
            <a:spLocks noGrp="1"/>
          </p:cNvSpPr>
          <p:nvPr>
            <p:ph type="sldNum" idx="15"/>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8C35A89A-287D-410B-B5FB-78CF3A4EF98D}"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71" name="Group 6"/>
          <p:cNvGrpSpPr/>
          <p:nvPr/>
        </p:nvGrpSpPr>
        <p:grpSpPr>
          <a:xfrm>
            <a:off x="0" y="-8640"/>
            <a:ext cx="12191760" cy="6866640"/>
            <a:chOff x="0" y="-8640"/>
            <a:chExt cx="12191760" cy="6866640"/>
          </a:xfrm>
        </p:grpSpPr>
        <p:sp>
          <p:nvSpPr>
            <p:cNvPr id="272"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273"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274"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5"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6"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7"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8"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79"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0"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81"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82"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283"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284" name="PlaceHolder 3"/>
          <p:cNvSpPr>
            <a:spLocks noGrp="1"/>
          </p:cNvSpPr>
          <p:nvPr>
            <p:ph type="dt" idx="16"/>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285" name="PlaceHolder 4"/>
          <p:cNvSpPr>
            <a:spLocks noGrp="1"/>
          </p:cNvSpPr>
          <p:nvPr>
            <p:ph type="ftr" idx="17"/>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86" name="PlaceHolder 5"/>
          <p:cNvSpPr>
            <a:spLocks noGrp="1"/>
          </p:cNvSpPr>
          <p:nvPr>
            <p:ph type="sldNum" idx="18"/>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660EE739-2F14-4477-AE24-DA47AA25BA4C}"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3" name="Group 6"/>
          <p:cNvGrpSpPr/>
          <p:nvPr/>
        </p:nvGrpSpPr>
        <p:grpSpPr>
          <a:xfrm>
            <a:off x="0" y="-8640"/>
            <a:ext cx="12191760" cy="6866640"/>
            <a:chOff x="0" y="-8640"/>
            <a:chExt cx="12191760" cy="6866640"/>
          </a:xfrm>
        </p:grpSpPr>
        <p:sp>
          <p:nvSpPr>
            <p:cNvPr id="324" name="Straight Connector 19"/>
            <p:cNvSpPr/>
            <p:nvPr/>
          </p:nvSpPr>
          <p:spPr>
            <a:xfrm>
              <a:off x="9370800" y="0"/>
              <a:ext cx="1219320" cy="6858000"/>
            </a:xfrm>
            <a:prstGeom prst="line">
              <a:avLst/>
            </a:prstGeom>
            <a:ln w="9525" cap="rnd">
              <a:solidFill>
                <a:srgbClr val="FFFFFF">
                  <a:lumMod val="75000"/>
                </a:srgbClr>
              </a:solidFill>
              <a:round/>
            </a:ln>
          </p:spPr>
          <p:style>
            <a:lnRef idx="2">
              <a:schemeClr val="accent1"/>
            </a:lnRef>
            <a:fillRef idx="0">
              <a:schemeClr val="accent1"/>
            </a:fillRef>
            <a:effectRef idx="1">
              <a:schemeClr val="accent1"/>
            </a:effectRef>
            <a:fontRef idx="minor"/>
          </p:style>
        </p:sp>
        <p:sp>
          <p:nvSpPr>
            <p:cNvPr id="325" name="Straight Connector 20"/>
            <p:cNvSpPr/>
            <p:nvPr/>
          </p:nvSpPr>
          <p:spPr>
            <a:xfrm flipH="1">
              <a:off x="7425000" y="3681360"/>
              <a:ext cx="4763520" cy="3176640"/>
            </a:xfrm>
            <a:prstGeom prst="line">
              <a:avLst/>
            </a:prstGeom>
            <a:ln w="9525" cap="rnd">
              <a:solidFill>
                <a:srgbClr val="FFFFFF">
                  <a:lumMod val="85000"/>
                </a:srgbClr>
              </a:solidFill>
              <a:round/>
            </a:ln>
          </p:spPr>
          <p:style>
            <a:lnRef idx="2">
              <a:schemeClr val="accent1"/>
            </a:lnRef>
            <a:fillRef idx="0">
              <a:schemeClr val="accent1"/>
            </a:fillRef>
            <a:effectRef idx="1">
              <a:schemeClr val="accent1"/>
            </a:effectRef>
            <a:fontRef idx="minor"/>
          </p:style>
        </p:sp>
        <p:sp>
          <p:nvSpPr>
            <p:cNvPr id="326" name="Rectangle 23"/>
            <p:cNvSpPr/>
            <p:nvPr/>
          </p:nvSpPr>
          <p:spPr>
            <a:xfrm>
              <a:off x="9181440" y="-8640"/>
              <a:ext cx="3007080" cy="686628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Rectangle 25"/>
            <p:cNvSpPr/>
            <p:nvPr/>
          </p:nvSpPr>
          <p:spPr>
            <a:xfrm>
              <a:off x="9603360" y="-8640"/>
              <a:ext cx="2588040" cy="686628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8"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Rectangle 27"/>
            <p:cNvSpPr/>
            <p:nvPr/>
          </p:nvSpPr>
          <p:spPr>
            <a:xfrm>
              <a:off x="9334440" y="-8640"/>
              <a:ext cx="2854080" cy="686628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0" name="Rectangle 28"/>
            <p:cNvSpPr/>
            <p:nvPr/>
          </p:nvSpPr>
          <p:spPr>
            <a:xfrm>
              <a:off x="10898640" y="-8640"/>
              <a:ext cx="1289880" cy="686628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9"/>
            <p:cNvSpPr/>
            <p:nvPr/>
          </p:nvSpPr>
          <p:spPr>
            <a:xfrm>
              <a:off x="10938960" y="-8640"/>
              <a:ext cx="1249560" cy="686628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3"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334" name="PlaceHolder 1"/>
          <p:cNvSpPr>
            <a:spLocks noGrp="1"/>
          </p:cNvSpPr>
          <p:nvPr>
            <p:ph type="title"/>
          </p:nvPr>
        </p:nvSpPr>
        <p:spPr>
          <a:xfrm>
            <a:off x="677160" y="609480"/>
            <a:ext cx="8596440" cy="1320480"/>
          </a:xfrm>
          <a:prstGeom prst="rect">
            <a:avLst/>
          </a:prstGeom>
          <a:noFill/>
          <a:ln w="0">
            <a:noFill/>
          </a:ln>
        </p:spPr>
        <p:txBody>
          <a:bodyPr anchor="t">
            <a:normAutofit/>
          </a:bodyPr>
          <a:lstStyle/>
          <a:p>
            <a:pPr>
              <a:lnSpc>
                <a:spcPct val="100000"/>
              </a:lnSpc>
              <a:buNone/>
            </a:pPr>
            <a:r>
              <a:rPr lang="es-ES" sz="3600" b="0" strike="noStrike" spc="-1">
                <a:solidFill>
                  <a:srgbClr val="0F6FC6"/>
                </a:solidFill>
                <a:latin typeface="Trebuchet MS"/>
              </a:rPr>
              <a:t>Haga clic para modificar el estilo de título del patrón</a:t>
            </a:r>
            <a:endParaRPr lang="en-US" sz="3600" b="0" strike="noStrike" spc="-1">
              <a:solidFill>
                <a:srgbClr val="000000"/>
              </a:solidFill>
              <a:latin typeface="Trebuchet MS"/>
            </a:endParaRPr>
          </a:p>
        </p:txBody>
      </p:sp>
      <p:sp>
        <p:nvSpPr>
          <p:cNvPr id="335" name="PlaceHolder 2"/>
          <p:cNvSpPr>
            <a:spLocks noGrp="1"/>
          </p:cNvSpPr>
          <p:nvPr>
            <p:ph type="body"/>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s-ES" sz="1800" b="0" strike="noStrike" spc="-1">
                <a:solidFill>
                  <a:srgbClr val="404040"/>
                </a:solidFill>
                <a:latin typeface="Trebuchet MS"/>
              </a:rPr>
              <a:t>Haga clic para modificar los estilos de texto del patrón</a:t>
            </a:r>
            <a:endParaRPr lang="en-US" sz="1800" b="0" strike="noStrike" spc="-1">
              <a:solidFill>
                <a:srgbClr val="404040"/>
              </a:solidFill>
              <a:latin typeface="Trebuchet MS"/>
            </a:endParaRPr>
          </a:p>
          <a:p>
            <a:pPr marL="743040" lvl="1" indent="-285840">
              <a:lnSpc>
                <a:spcPct val="100000"/>
              </a:lnSpc>
              <a:spcBef>
                <a:spcPts val="1001"/>
              </a:spcBef>
              <a:buClr>
                <a:srgbClr val="0F6FC6"/>
              </a:buClr>
              <a:buSzPct val="80000"/>
              <a:buFont typeface="Wingdings 3" charset="2"/>
              <a:buChar char=""/>
            </a:pPr>
            <a:r>
              <a:rPr lang="es-ES" sz="1600" b="0" strike="noStrike" spc="-1">
                <a:solidFill>
                  <a:srgbClr val="404040"/>
                </a:solidFill>
                <a:latin typeface="Trebuchet MS"/>
              </a:rPr>
              <a:t>Segundo nivel</a:t>
            </a:r>
            <a:endParaRPr lang="en-US" sz="1600" b="0" strike="noStrike" spc="-1">
              <a:solidFill>
                <a:srgbClr val="404040"/>
              </a:solidFill>
              <a:latin typeface="Trebuchet MS"/>
            </a:endParaRPr>
          </a:p>
          <a:p>
            <a:pPr marL="1143000" lvl="2" indent="-228600">
              <a:lnSpc>
                <a:spcPct val="100000"/>
              </a:lnSpc>
              <a:spcBef>
                <a:spcPts val="1001"/>
              </a:spcBef>
              <a:buClr>
                <a:srgbClr val="0F6FC6"/>
              </a:buClr>
              <a:buSzPct val="80000"/>
              <a:buFont typeface="Wingdings 3" charset="2"/>
              <a:buChar char=""/>
            </a:pPr>
            <a:r>
              <a:rPr lang="es-ES" sz="1400" b="0" strike="noStrike" spc="-1">
                <a:solidFill>
                  <a:srgbClr val="404040"/>
                </a:solidFill>
                <a:latin typeface="Trebuchet MS"/>
              </a:rPr>
              <a:t>Tercer nivel</a:t>
            </a:r>
            <a:endParaRPr lang="en-US" sz="1400" b="0" strike="noStrike" spc="-1">
              <a:solidFill>
                <a:srgbClr val="404040"/>
              </a:solidFill>
              <a:latin typeface="Trebuchet MS"/>
            </a:endParaRPr>
          </a:p>
          <a:p>
            <a:pPr marL="1600200" lvl="3"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Cuarto nivel</a:t>
            </a:r>
            <a:endParaRPr lang="en-US" sz="1200" b="0" strike="noStrike" spc="-1">
              <a:solidFill>
                <a:srgbClr val="404040"/>
              </a:solidFill>
              <a:latin typeface="Trebuchet MS"/>
            </a:endParaRPr>
          </a:p>
          <a:p>
            <a:pPr marL="2057400" lvl="4" indent="-228600">
              <a:lnSpc>
                <a:spcPct val="100000"/>
              </a:lnSpc>
              <a:spcBef>
                <a:spcPts val="1001"/>
              </a:spcBef>
              <a:buClr>
                <a:srgbClr val="0F6FC6"/>
              </a:buClr>
              <a:buSzPct val="80000"/>
              <a:buFont typeface="Wingdings 3" charset="2"/>
              <a:buChar char=""/>
            </a:pPr>
            <a:r>
              <a:rPr lang="es-ES" sz="1200" b="0" strike="noStrike" spc="-1">
                <a:solidFill>
                  <a:srgbClr val="404040"/>
                </a:solidFill>
                <a:latin typeface="Trebuchet MS"/>
              </a:rPr>
              <a:t>Quinto nivel</a:t>
            </a:r>
            <a:endParaRPr lang="en-US" sz="1200" b="0" strike="noStrike" spc="-1">
              <a:solidFill>
                <a:srgbClr val="404040"/>
              </a:solidFill>
              <a:latin typeface="Trebuchet MS"/>
            </a:endParaRPr>
          </a:p>
        </p:txBody>
      </p:sp>
      <p:sp>
        <p:nvSpPr>
          <p:cNvPr id="336" name="PlaceHolder 3"/>
          <p:cNvSpPr>
            <a:spLocks noGrp="1"/>
          </p:cNvSpPr>
          <p:nvPr>
            <p:ph type="dt" idx="19"/>
          </p:nvPr>
        </p:nvSpPr>
        <p:spPr>
          <a:xfrm>
            <a:off x="7205040" y="6041520"/>
            <a:ext cx="911520" cy="364680"/>
          </a:xfrm>
          <a:prstGeom prst="rect">
            <a:avLst/>
          </a:prstGeom>
          <a:noFill/>
          <a:ln w="0">
            <a:noFill/>
          </a:ln>
        </p:spPr>
        <p:txBody>
          <a:bodyPr anchor="ctr">
            <a:noAutofit/>
          </a:bodyPr>
          <a:lstStyle>
            <a:lvl1pPr algn="r">
              <a:lnSpc>
                <a:spcPct val="100000"/>
              </a:lnSpc>
              <a:buNone/>
              <a:defRPr lang="en-US" sz="900" b="0" strike="noStrike" spc="-1">
                <a:solidFill>
                  <a:srgbClr val="8B8B8B"/>
                </a:solidFill>
                <a:latin typeface="Trebuchet MS"/>
              </a:defRPr>
            </a:lvl1pPr>
          </a:lstStyle>
          <a:p>
            <a:pPr algn="r">
              <a:lnSpc>
                <a:spcPct val="100000"/>
              </a:lnSpc>
              <a:buNone/>
            </a:pPr>
            <a:r>
              <a:rPr lang="en-US" sz="900" b="0" strike="noStrike" spc="-1">
                <a:solidFill>
                  <a:srgbClr val="8B8B8B"/>
                </a:solidFill>
                <a:latin typeface="Trebuchet MS"/>
              </a:rPr>
              <a:t>&lt;date/time&gt;</a:t>
            </a:r>
            <a:endParaRPr lang="en-US" sz="900" b="0" strike="noStrike" spc="-1">
              <a:latin typeface="Times New Roman"/>
            </a:endParaRPr>
          </a:p>
        </p:txBody>
      </p:sp>
      <p:sp>
        <p:nvSpPr>
          <p:cNvPr id="337" name="PlaceHolder 4"/>
          <p:cNvSpPr>
            <a:spLocks noGrp="1"/>
          </p:cNvSpPr>
          <p:nvPr>
            <p:ph type="ftr" idx="20"/>
          </p:nvPr>
        </p:nvSpPr>
        <p:spPr>
          <a:xfrm>
            <a:off x="677160" y="6041520"/>
            <a:ext cx="6297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38" name="PlaceHolder 5"/>
          <p:cNvSpPr>
            <a:spLocks noGrp="1"/>
          </p:cNvSpPr>
          <p:nvPr>
            <p:ph type="sldNum" idx="21"/>
          </p:nvPr>
        </p:nvSpPr>
        <p:spPr>
          <a:xfrm>
            <a:off x="8590680" y="6041520"/>
            <a:ext cx="682920" cy="364680"/>
          </a:xfrm>
          <a:prstGeom prst="rect">
            <a:avLst/>
          </a:prstGeom>
          <a:noFill/>
          <a:ln w="0">
            <a:noFill/>
          </a:ln>
        </p:spPr>
        <p:txBody>
          <a:bodyPr anchor="ctr">
            <a:noAutofit/>
          </a:bodyPr>
          <a:lstStyle>
            <a:lvl1pPr algn="r">
              <a:lnSpc>
                <a:spcPct val="100000"/>
              </a:lnSpc>
              <a:buNone/>
              <a:defRPr lang="en-US" sz="900" b="0" strike="noStrike" spc="-1">
                <a:solidFill>
                  <a:srgbClr val="0F6FC6"/>
                </a:solidFill>
                <a:latin typeface="Trebuchet MS"/>
              </a:defRPr>
            </a:lvl1pPr>
          </a:lstStyle>
          <a:p>
            <a:pPr algn="r">
              <a:lnSpc>
                <a:spcPct val="100000"/>
              </a:lnSpc>
              <a:buNone/>
            </a:pPr>
            <a:fld id="{DA637FE7-AC82-472B-9396-75B861ED1488}" type="slidenum">
              <a:rPr lang="en-US" sz="900" b="0" strike="noStrike" spc="-1">
                <a:solidFill>
                  <a:srgbClr val="0F6FC6"/>
                </a:solidFill>
                <a:latin typeface="Trebuchet MS"/>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1506960" y="2404440"/>
            <a:ext cx="7766640" cy="1645920"/>
          </a:xfrm>
          <a:prstGeom prst="rect">
            <a:avLst/>
          </a:prstGeom>
          <a:noFill/>
          <a:ln w="0">
            <a:noFill/>
          </a:ln>
        </p:spPr>
        <p:txBody>
          <a:bodyPr anchor="b">
            <a:noAutofit/>
          </a:bodyPr>
          <a:lstStyle/>
          <a:p>
            <a:pPr algn="r">
              <a:lnSpc>
                <a:spcPct val="100000"/>
              </a:lnSpc>
              <a:buNone/>
            </a:pPr>
            <a:r>
              <a:rPr lang="en-US" sz="5400" b="0" strike="noStrike" spc="-1">
                <a:solidFill>
                  <a:srgbClr val="0F6FC6"/>
                </a:solidFill>
                <a:latin typeface="Trebuchet MS"/>
              </a:rPr>
              <a:t>Project 2:</a:t>
            </a:r>
            <a:br>
              <a:rPr sz="5400"/>
            </a:br>
            <a:r>
              <a:rPr lang="en-US" sz="5400" b="0" strike="noStrike" spc="-1">
                <a:solidFill>
                  <a:srgbClr val="0F6FC6"/>
                </a:solidFill>
                <a:latin typeface="Trebuchet MS"/>
              </a:rPr>
              <a:t>Travelling Salesperson Problem</a:t>
            </a:r>
            <a:endParaRPr lang="en-US" sz="5400" b="0" strike="noStrike" spc="-1">
              <a:solidFill>
                <a:srgbClr val="000000"/>
              </a:solidFill>
              <a:latin typeface="Trebuchet MS"/>
            </a:endParaRPr>
          </a:p>
        </p:txBody>
      </p:sp>
      <p:sp>
        <p:nvSpPr>
          <p:cNvPr id="376" name="PlaceHolder 2"/>
          <p:cNvSpPr>
            <a:spLocks noGrp="1"/>
          </p:cNvSpPr>
          <p:nvPr>
            <p:ph type="subTitle"/>
          </p:nvPr>
        </p:nvSpPr>
        <p:spPr>
          <a:xfrm>
            <a:off x="1506960" y="4050720"/>
            <a:ext cx="7766640" cy="1096560"/>
          </a:xfrm>
          <a:prstGeom prst="rect">
            <a:avLst/>
          </a:prstGeom>
          <a:noFill/>
          <a:ln w="0">
            <a:noFill/>
          </a:ln>
        </p:spPr>
        <p:txBody>
          <a:bodyPr anchor="t">
            <a:normAutofit fontScale="93000"/>
          </a:bodyPr>
          <a:lstStyle/>
          <a:p>
            <a:pPr algn="r">
              <a:lnSpc>
                <a:spcPct val="100000"/>
              </a:lnSpc>
              <a:spcBef>
                <a:spcPts val="1001"/>
              </a:spcBef>
              <a:buNone/>
              <a:tabLst>
                <a:tab pos="0" algn="l"/>
              </a:tabLst>
            </a:pPr>
            <a:r>
              <a:rPr lang="en-US" sz="1800" b="0" strike="noStrike" spc="-1">
                <a:solidFill>
                  <a:srgbClr val="808080"/>
                </a:solidFill>
                <a:latin typeface="Trebuchet MS"/>
              </a:rPr>
              <a:t>David Burchakov</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Andres Vega</a:t>
            </a:r>
            <a:endParaRPr lang="en-US" sz="1800" b="0" strike="noStrike" spc="-1">
              <a:latin typeface="Arial"/>
            </a:endParaRPr>
          </a:p>
          <a:p>
            <a:pPr algn="r">
              <a:lnSpc>
                <a:spcPct val="100000"/>
              </a:lnSpc>
              <a:spcBef>
                <a:spcPts val="1001"/>
              </a:spcBef>
              <a:buNone/>
              <a:tabLst>
                <a:tab pos="0" algn="l"/>
              </a:tabLst>
            </a:pPr>
            <a:r>
              <a:rPr lang="en-US" sz="1800" b="0" strike="noStrike" spc="-1">
                <a:solidFill>
                  <a:srgbClr val="808080"/>
                </a:solidFill>
                <a:latin typeface="Trebuchet MS"/>
              </a:rPr>
              <a:t>Pedro</a:t>
            </a:r>
            <a:endParaRPr lang="en-US"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Triangular approximation</a:t>
            </a:r>
            <a:endParaRPr lang="en-US" sz="3600" b="0" strike="noStrike" spc="-1">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en-US" sz="1800" b="0" strike="noStrike" spc="-1" dirty="0">
                <a:solidFill>
                  <a:srgbClr val="404040"/>
                </a:solidFill>
                <a:latin typeface="Trebuchet MS"/>
              </a:rPr>
              <a:t>This algorithm works by: </a:t>
            </a:r>
          </a:p>
          <a:p>
            <a:r>
              <a:rPr lang="en-US" sz="1800" spc="-1" dirty="0">
                <a:solidFill>
                  <a:srgbClr val="404040"/>
                </a:solidFill>
                <a:latin typeface="Trebuchet MS"/>
              </a:rPr>
              <a:t>Firstly, creating a MST of the entire graph using Prim’s algorithm, considering the root the node with id=0.</a:t>
            </a:r>
          </a:p>
          <a:p>
            <a:r>
              <a:rPr lang="en-US" sz="1800" spc="-1" dirty="0">
                <a:solidFill>
                  <a:srgbClr val="404040"/>
                </a:solidFill>
                <a:latin typeface="Trebuchet MS"/>
              </a:rPr>
              <a:t>Secondly, running a DFS search to give us a vector with the nodes in pre-order of the MST.</a:t>
            </a:r>
          </a:p>
          <a:p>
            <a:r>
              <a:rPr lang="en-US" sz="1800" spc="-1" dirty="0">
                <a:solidFill>
                  <a:srgbClr val="404040"/>
                </a:solidFill>
                <a:latin typeface="Trebuchet MS"/>
              </a:rPr>
              <a:t>Lastly, calculating the distances between the consecutive nodes in the vector, using and adding to the final result.</a:t>
            </a:r>
          </a:p>
          <a:p>
            <a:r>
              <a:rPr lang="en-US" sz="1800" spc="-1" dirty="0">
                <a:solidFill>
                  <a:srgbClr val="404040"/>
                </a:solidFill>
                <a:latin typeface="Trebuchet MS"/>
              </a:rPr>
              <a:t>NOTE: this algorithm should only be used in graphs that respect the triangular inequality, this is, </a:t>
            </a:r>
            <a:r>
              <a:rPr lang="de-DE" sz="1800" spc="-1" dirty="0">
                <a:solidFill>
                  <a:srgbClr val="404040"/>
                </a:solidFill>
                <a:latin typeface="Trebuchet MS"/>
              </a:rPr>
              <a:t>c(t,v) £ c(t,u) + c(u,v) for every edge (t,v), (t,u) and (u,v) in E.</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spc="-1" dirty="0">
                <a:solidFill>
                  <a:srgbClr val="0F6FC6"/>
                </a:solidFill>
                <a:latin typeface="Trebuchet MS"/>
              </a:rPr>
              <a:t>Prim’s Algorithm and the DFS</a:t>
            </a:r>
            <a:endParaRPr lang="en-US" sz="3600" b="0" strike="noStrike" spc="-1" dirty="0">
              <a:solidFill>
                <a:srgbClr val="000000"/>
              </a:solidFill>
              <a:latin typeface="Trebuchet MS"/>
            </a:endParaRPr>
          </a:p>
        </p:txBody>
      </p:sp>
      <p:sp>
        <p:nvSpPr>
          <p:cNvPr id="409" name="PlaceHolder 2"/>
          <p:cNvSpPr>
            <a:spLocks noGrp="1"/>
          </p:cNvSpPr>
          <p:nvPr>
            <p:ph/>
          </p:nvPr>
        </p:nvSpPr>
        <p:spPr>
          <a:xfrm>
            <a:off x="677160" y="2160720"/>
            <a:ext cx="8596440" cy="3880440"/>
          </a:xfrm>
          <a:prstGeom prst="rect">
            <a:avLst/>
          </a:prstGeom>
          <a:noFill/>
          <a:ln w="0">
            <a:noFill/>
          </a:ln>
        </p:spPr>
        <p:txBody>
          <a:bodyPr anchor="t">
            <a:noAutofit/>
          </a:bodyPr>
          <a:lstStyle/>
          <a:p>
            <a:r>
              <a:rPr lang="pt-PT" sz="1800" b="0" strike="noStrike" spc="-1" dirty="0" err="1">
                <a:solidFill>
                  <a:srgbClr val="404040"/>
                </a:solidFill>
                <a:latin typeface="Trebuchet MS"/>
              </a:rPr>
              <a:t>Even</a:t>
            </a:r>
            <a:r>
              <a:rPr lang="pt-PT" sz="1800" b="0" strike="noStrike" spc="-1" dirty="0">
                <a:solidFill>
                  <a:srgbClr val="404040"/>
                </a:solidFill>
                <a:latin typeface="Trebuchet MS"/>
              </a:rPr>
              <a:t> </a:t>
            </a:r>
            <a:r>
              <a:rPr lang="pt-PT" sz="1800" b="0" strike="noStrike" spc="-1" dirty="0" err="1">
                <a:solidFill>
                  <a:srgbClr val="404040"/>
                </a:solidFill>
                <a:latin typeface="Trebuchet MS"/>
              </a:rPr>
              <a:t>if</a:t>
            </a:r>
            <a:r>
              <a:rPr lang="pt-PT" sz="1800" b="0" strike="noStrike" spc="-1" dirty="0">
                <a:solidFill>
                  <a:srgbClr val="404040"/>
                </a:solidFill>
                <a:latin typeface="Trebuchet MS"/>
              </a:rPr>
              <a:t> </a:t>
            </a:r>
            <a:r>
              <a:rPr lang="pt-PT" sz="1800" b="0" strike="noStrike" spc="-1" dirty="0" err="1">
                <a:solidFill>
                  <a:srgbClr val="404040"/>
                </a:solidFill>
                <a:latin typeface="Trebuchet MS"/>
              </a:rPr>
              <a:t>Prim’s</a:t>
            </a:r>
            <a:r>
              <a:rPr lang="pt-PT" sz="1800" b="0" strike="noStrike" spc="-1" dirty="0">
                <a:solidFill>
                  <a:srgbClr val="404040"/>
                </a:solidFill>
                <a:latin typeface="Trebuchet MS"/>
              </a:rPr>
              <a:t> </a:t>
            </a:r>
            <a:r>
              <a:rPr lang="pt-PT" sz="1800" b="0" strike="noStrike" spc="-1" dirty="0" err="1">
                <a:solidFill>
                  <a:srgbClr val="404040"/>
                </a:solidFill>
                <a:latin typeface="Trebuchet MS"/>
              </a:rPr>
              <a:t>algorithm</a:t>
            </a:r>
            <a:r>
              <a:rPr lang="pt-PT" sz="1800" b="0" strike="noStrike" spc="-1" dirty="0">
                <a:solidFill>
                  <a:srgbClr val="404040"/>
                </a:solidFill>
                <a:latin typeface="Trebuchet MS"/>
              </a:rPr>
              <a:t> </a:t>
            </a:r>
            <a:r>
              <a:rPr lang="pt-PT" sz="1800" b="0" strike="noStrike" spc="-1" dirty="0" err="1">
                <a:solidFill>
                  <a:srgbClr val="404040"/>
                </a:solidFill>
                <a:latin typeface="Trebuchet MS"/>
              </a:rPr>
              <a:t>doesn</a:t>
            </a:r>
            <a:r>
              <a:rPr lang="pt-PT" sz="1800" spc="-1" dirty="0" err="1">
                <a:solidFill>
                  <a:srgbClr val="404040"/>
                </a:solidFill>
                <a:latin typeface="Trebuchet MS"/>
              </a:rPr>
              <a:t>’t</a:t>
            </a:r>
            <a:r>
              <a:rPr lang="pt-PT" sz="1800" spc="-1" dirty="0">
                <a:solidFill>
                  <a:srgbClr val="404040"/>
                </a:solidFill>
                <a:latin typeface="Trebuchet MS"/>
              </a:rPr>
              <a:t> </a:t>
            </a:r>
            <a:r>
              <a:rPr lang="pt-PT" sz="1800" spc="-1" dirty="0" err="1">
                <a:solidFill>
                  <a:srgbClr val="404040"/>
                </a:solidFill>
                <a:latin typeface="Trebuchet MS"/>
              </a:rPr>
              <a:t>need</a:t>
            </a:r>
            <a:r>
              <a:rPr lang="pt-PT" sz="1800" spc="-1" dirty="0">
                <a:solidFill>
                  <a:srgbClr val="404040"/>
                </a:solidFill>
                <a:latin typeface="Trebuchet MS"/>
              </a:rPr>
              <a:t> na </a:t>
            </a:r>
            <a:r>
              <a:rPr lang="pt-PT" sz="1800" spc="-1" dirty="0" err="1">
                <a:solidFill>
                  <a:srgbClr val="404040"/>
                </a:solidFill>
                <a:latin typeface="Trebuchet MS"/>
              </a:rPr>
              <a:t>explanation</a:t>
            </a:r>
            <a:r>
              <a:rPr lang="pt-PT" sz="1800" spc="-1" dirty="0">
                <a:solidFill>
                  <a:srgbClr val="404040"/>
                </a:solidFill>
                <a:latin typeface="Trebuchet MS"/>
              </a:rPr>
              <a:t>, </a:t>
            </a:r>
            <a:r>
              <a:rPr lang="pt-PT" sz="1800" spc="-1" dirty="0" err="1">
                <a:solidFill>
                  <a:srgbClr val="404040"/>
                </a:solidFill>
                <a:latin typeface="Trebuchet MS"/>
              </a:rPr>
              <a:t>it</a:t>
            </a:r>
            <a:r>
              <a:rPr lang="pt-PT" sz="1800" spc="-1" dirty="0">
                <a:solidFill>
                  <a:srgbClr val="404040"/>
                </a:solidFill>
                <a:latin typeface="Trebuchet MS"/>
              </a:rPr>
              <a:t> </a:t>
            </a:r>
            <a:r>
              <a:rPr lang="pt-PT" sz="1800" spc="-1" dirty="0" err="1">
                <a:solidFill>
                  <a:srgbClr val="404040"/>
                </a:solidFill>
                <a:latin typeface="Trebuchet MS"/>
              </a:rPr>
              <a:t>is</a:t>
            </a:r>
            <a:r>
              <a:rPr lang="pt-PT" sz="1800" spc="-1" dirty="0">
                <a:solidFill>
                  <a:srgbClr val="404040"/>
                </a:solidFill>
                <a:latin typeface="Trebuchet MS"/>
              </a:rPr>
              <a:t> </a:t>
            </a:r>
            <a:r>
              <a:rPr lang="pt-PT" sz="1800" spc="-1" dirty="0" err="1">
                <a:solidFill>
                  <a:srgbClr val="404040"/>
                </a:solidFill>
                <a:latin typeface="Trebuchet MS"/>
              </a:rPr>
              <a:t>important</a:t>
            </a:r>
            <a:r>
              <a:rPr lang="pt-PT" sz="1800" spc="-1" dirty="0">
                <a:solidFill>
                  <a:srgbClr val="404040"/>
                </a:solidFill>
                <a:latin typeface="Trebuchet MS"/>
              </a:rPr>
              <a:t> to note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during</a:t>
            </a:r>
            <a:r>
              <a:rPr lang="pt-PT" sz="1800" spc="-1" dirty="0">
                <a:solidFill>
                  <a:srgbClr val="404040"/>
                </a:solidFill>
                <a:latin typeface="Trebuchet MS"/>
              </a:rPr>
              <a:t> </a:t>
            </a:r>
            <a:r>
              <a:rPr lang="pt-PT" sz="1800" spc="-1" dirty="0" err="1">
                <a:solidFill>
                  <a:srgbClr val="404040"/>
                </a:solidFill>
                <a:latin typeface="Trebuchet MS"/>
              </a:rPr>
              <a:t>it’s</a:t>
            </a:r>
            <a:r>
              <a:rPr lang="pt-PT" sz="1800" spc="-1" dirty="0">
                <a:solidFill>
                  <a:srgbClr val="404040"/>
                </a:solidFill>
                <a:latin typeface="Trebuchet MS"/>
              </a:rPr>
              <a:t> </a:t>
            </a:r>
            <a:r>
              <a:rPr lang="pt-PT" sz="1800" spc="-1" dirty="0" err="1">
                <a:solidFill>
                  <a:srgbClr val="404040"/>
                </a:solidFill>
                <a:latin typeface="Trebuchet MS"/>
              </a:rPr>
              <a:t>execution</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nodes </a:t>
            </a:r>
            <a:r>
              <a:rPr lang="pt-PT" sz="1800" spc="-1" dirty="0" err="1">
                <a:solidFill>
                  <a:srgbClr val="404040"/>
                </a:solidFill>
                <a:latin typeface="Trebuchet MS"/>
              </a:rPr>
              <a:t>will</a:t>
            </a:r>
            <a:r>
              <a:rPr lang="pt-PT" sz="1800" spc="-1" dirty="0">
                <a:solidFill>
                  <a:srgbClr val="404040"/>
                </a:solidFill>
                <a:latin typeface="Trebuchet MS"/>
              </a:rPr>
              <a:t> </a:t>
            </a:r>
            <a:r>
              <a:rPr lang="pt-PT" sz="1800" spc="-1" dirty="0" err="1">
                <a:solidFill>
                  <a:srgbClr val="404040"/>
                </a:solidFill>
                <a:latin typeface="Trebuchet MS"/>
              </a:rPr>
              <a:t>be</a:t>
            </a:r>
            <a:r>
              <a:rPr lang="pt-PT" sz="1800" spc="-1" dirty="0">
                <a:solidFill>
                  <a:srgbClr val="404040"/>
                </a:solidFill>
                <a:latin typeface="Trebuchet MS"/>
              </a:rPr>
              <a:t> </a:t>
            </a:r>
            <a:r>
              <a:rPr lang="pt-PT" sz="1800" spc="-1" dirty="0" err="1">
                <a:solidFill>
                  <a:srgbClr val="404040"/>
                </a:solidFill>
                <a:latin typeface="Trebuchet MS"/>
              </a:rPr>
              <a:t>stored</a:t>
            </a:r>
            <a:r>
              <a:rPr lang="pt-PT" sz="1800" spc="-1" dirty="0">
                <a:solidFill>
                  <a:srgbClr val="404040"/>
                </a:solidFill>
                <a:latin typeface="Trebuchet MS"/>
              </a:rPr>
              <a:t> in a </a:t>
            </a:r>
            <a:r>
              <a:rPr lang="pt-PT" sz="1800" spc="-1" dirty="0" err="1">
                <a:solidFill>
                  <a:srgbClr val="404040"/>
                </a:solidFill>
                <a:latin typeface="Trebuchet MS"/>
              </a:rPr>
              <a:t>vector</a:t>
            </a:r>
            <a:r>
              <a:rPr lang="pt-PT" sz="1800" spc="-1" dirty="0">
                <a:solidFill>
                  <a:srgbClr val="404040"/>
                </a:solidFill>
                <a:latin typeface="Trebuchet MS"/>
              </a:rPr>
              <a:t> “</a:t>
            </a:r>
            <a:r>
              <a:rPr lang="pt-PT" sz="1800" spc="-1" dirty="0" err="1">
                <a:solidFill>
                  <a:srgbClr val="404040"/>
                </a:solidFill>
                <a:latin typeface="Trebuchet MS"/>
              </a:rPr>
              <a:t>children</a:t>
            </a:r>
            <a:r>
              <a:rPr lang="pt-PT" sz="1800" spc="-1" dirty="0">
                <a:solidFill>
                  <a:srgbClr val="404040"/>
                </a:solidFill>
                <a:latin typeface="Trebuchet MS"/>
              </a:rPr>
              <a:t>” in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parent</a:t>
            </a:r>
            <a:r>
              <a:rPr lang="pt-PT" sz="1800" spc="-1" dirty="0">
                <a:solidFill>
                  <a:srgbClr val="404040"/>
                </a:solidFill>
                <a:latin typeface="Trebuchet MS"/>
              </a:rPr>
              <a:t> node, </a:t>
            </a:r>
            <a:r>
              <a:rPr lang="pt-PT" sz="1800" spc="-1" dirty="0" err="1">
                <a:solidFill>
                  <a:srgbClr val="404040"/>
                </a:solidFill>
                <a:latin typeface="Trebuchet MS"/>
              </a:rPr>
              <a:t>so</a:t>
            </a:r>
            <a:r>
              <a:rPr lang="pt-PT" sz="1800" spc="-1" dirty="0">
                <a:solidFill>
                  <a:srgbClr val="404040"/>
                </a:solidFill>
                <a:latin typeface="Trebuchet MS"/>
              </a:rPr>
              <a:t> </a:t>
            </a:r>
            <a:r>
              <a:rPr lang="pt-PT" sz="1800" spc="-1" dirty="0" err="1">
                <a:solidFill>
                  <a:srgbClr val="404040"/>
                </a:solidFill>
                <a:latin typeface="Trebuchet MS"/>
              </a:rPr>
              <a:t>that</a:t>
            </a:r>
            <a:r>
              <a:rPr lang="pt-PT" sz="1800" spc="-1" dirty="0">
                <a:solidFill>
                  <a:srgbClr val="404040"/>
                </a:solidFill>
                <a:latin typeface="Trebuchet MS"/>
              </a:rPr>
              <a:t> </a:t>
            </a:r>
            <a:r>
              <a:rPr lang="pt-PT" sz="1800" spc="-1" dirty="0" err="1">
                <a:solidFill>
                  <a:srgbClr val="404040"/>
                </a:solidFill>
                <a:latin typeface="Trebuchet MS"/>
              </a:rPr>
              <a:t>we</a:t>
            </a:r>
            <a:r>
              <a:rPr lang="pt-PT" sz="1800" spc="-1" dirty="0">
                <a:solidFill>
                  <a:srgbClr val="404040"/>
                </a:solidFill>
                <a:latin typeface="Trebuchet MS"/>
              </a:rPr>
              <a:t> can later </a:t>
            </a:r>
            <a:r>
              <a:rPr lang="pt-PT" sz="1800" spc="-1" dirty="0" err="1">
                <a:solidFill>
                  <a:srgbClr val="404040"/>
                </a:solidFill>
                <a:latin typeface="Trebuchet MS"/>
              </a:rPr>
              <a:t>run</a:t>
            </a:r>
            <a:r>
              <a:rPr lang="pt-PT" sz="1800" spc="-1" dirty="0">
                <a:solidFill>
                  <a:srgbClr val="404040"/>
                </a:solidFill>
                <a:latin typeface="Trebuchet MS"/>
              </a:rPr>
              <a:t> a </a:t>
            </a:r>
            <a:r>
              <a:rPr lang="pt-PT" sz="1800" spc="-1" dirty="0" err="1">
                <a:solidFill>
                  <a:srgbClr val="404040"/>
                </a:solidFill>
                <a:latin typeface="Trebuchet MS"/>
              </a:rPr>
              <a:t>recursive</a:t>
            </a:r>
            <a:r>
              <a:rPr lang="pt-PT" sz="1800" spc="-1" dirty="0">
                <a:solidFill>
                  <a:srgbClr val="404040"/>
                </a:solidFill>
                <a:latin typeface="Trebuchet MS"/>
              </a:rPr>
              <a:t> </a:t>
            </a:r>
            <a:r>
              <a:rPr lang="pt-PT" sz="1800" spc="-1" dirty="0" err="1">
                <a:solidFill>
                  <a:srgbClr val="404040"/>
                </a:solidFill>
                <a:latin typeface="Trebuchet MS"/>
              </a:rPr>
              <a:t>algoritm</a:t>
            </a:r>
            <a:r>
              <a:rPr lang="pt-PT" sz="1800" spc="-1" dirty="0">
                <a:solidFill>
                  <a:srgbClr val="404040"/>
                </a:solidFill>
                <a:latin typeface="Trebuchet MS"/>
              </a:rPr>
              <a:t> (DFS) to </a:t>
            </a:r>
            <a:r>
              <a:rPr lang="pt-PT" sz="1800" spc="-1" dirty="0" err="1">
                <a:solidFill>
                  <a:srgbClr val="404040"/>
                </a:solidFill>
                <a:latin typeface="Trebuchet MS"/>
              </a:rPr>
              <a:t>get</a:t>
            </a:r>
            <a:r>
              <a:rPr lang="pt-PT" sz="1800" spc="-1" dirty="0">
                <a:solidFill>
                  <a:srgbClr val="404040"/>
                </a:solidFill>
                <a:latin typeface="Trebuchet MS"/>
              </a:rPr>
              <a:t> </a:t>
            </a:r>
            <a:r>
              <a:rPr lang="pt-PT" sz="1800" spc="-1" dirty="0" err="1">
                <a:solidFill>
                  <a:srgbClr val="404040"/>
                </a:solidFill>
                <a:latin typeface="Trebuchet MS"/>
              </a:rPr>
              <a:t>the</a:t>
            </a:r>
            <a:r>
              <a:rPr lang="pt-PT" sz="1800" spc="-1" dirty="0">
                <a:solidFill>
                  <a:srgbClr val="404040"/>
                </a:solidFill>
                <a:latin typeface="Trebuchet MS"/>
              </a:rPr>
              <a:t> </a:t>
            </a:r>
            <a:r>
              <a:rPr lang="pt-PT" sz="1800" spc="-1" dirty="0" err="1">
                <a:solidFill>
                  <a:srgbClr val="404040"/>
                </a:solidFill>
                <a:latin typeface="Trebuchet MS"/>
              </a:rPr>
              <a:t>pre-order</a:t>
            </a:r>
            <a:r>
              <a:rPr lang="pt-PT" sz="1800" spc="-1" dirty="0">
                <a:solidFill>
                  <a:srgbClr val="404040"/>
                </a:solidFill>
                <a:latin typeface="Trebuchet MS"/>
              </a:rPr>
              <a:t> </a:t>
            </a:r>
            <a:r>
              <a:rPr lang="pt-PT" sz="1800" spc="-1" dirty="0" err="1">
                <a:solidFill>
                  <a:srgbClr val="404040"/>
                </a:solidFill>
                <a:latin typeface="Trebuchet MS"/>
              </a:rPr>
              <a:t>path</a:t>
            </a:r>
            <a:r>
              <a:rPr lang="pt-PT" sz="1800" spc="-1" dirty="0">
                <a:solidFill>
                  <a:srgbClr val="404040"/>
                </a:solidFill>
                <a:latin typeface="Trebuchet MS"/>
              </a:rPr>
              <a:t>.</a:t>
            </a:r>
          </a:p>
          <a:p>
            <a:r>
              <a:rPr lang="pt-PT" sz="1800" spc="-1" dirty="0" err="1">
                <a:solidFill>
                  <a:srgbClr val="404040"/>
                </a:solidFill>
                <a:latin typeface="Trebuchet MS"/>
              </a:rPr>
              <a:t>The</a:t>
            </a:r>
            <a:r>
              <a:rPr lang="pt-PT" sz="1800" spc="-1" dirty="0">
                <a:solidFill>
                  <a:srgbClr val="404040"/>
                </a:solidFill>
                <a:latin typeface="Trebuchet MS"/>
              </a:rPr>
              <a:t> DFS </a:t>
            </a:r>
            <a:r>
              <a:rPr lang="pt-PT" sz="1800" spc="-1" dirty="0" err="1">
                <a:solidFill>
                  <a:srgbClr val="404040"/>
                </a:solidFill>
                <a:latin typeface="Trebuchet MS"/>
              </a:rPr>
              <a:t>goes</a:t>
            </a:r>
            <a:r>
              <a:rPr lang="pt-PT" sz="1800" spc="-1" dirty="0">
                <a:solidFill>
                  <a:srgbClr val="404040"/>
                </a:solidFill>
                <a:latin typeface="Trebuchet MS"/>
              </a:rPr>
              <a:t> </a:t>
            </a:r>
            <a:r>
              <a:rPr lang="pt-PT" sz="1800" spc="-1" dirty="0" err="1">
                <a:solidFill>
                  <a:srgbClr val="404040"/>
                </a:solidFill>
                <a:latin typeface="Trebuchet MS"/>
              </a:rPr>
              <a:t>like</a:t>
            </a:r>
            <a:r>
              <a:rPr lang="pt-PT" sz="1800" spc="-1" dirty="0">
                <a:solidFill>
                  <a:srgbClr val="404040"/>
                </a:solidFill>
                <a:latin typeface="Trebuchet MS"/>
              </a:rPr>
              <a:t> </a:t>
            </a:r>
            <a:r>
              <a:rPr lang="pt-PT" sz="1800" spc="-1" dirty="0" err="1">
                <a:solidFill>
                  <a:srgbClr val="404040"/>
                </a:solidFill>
                <a:latin typeface="Trebuchet MS"/>
              </a:rPr>
              <a:t>this</a:t>
            </a:r>
            <a:r>
              <a:rPr lang="pt-PT" sz="1800" spc="-1" dirty="0">
                <a:solidFill>
                  <a:srgbClr val="404040"/>
                </a:solidFill>
                <a:latin typeface="Trebuchet MS"/>
              </a:rPr>
              <a:t>:</a:t>
            </a:r>
            <a:endParaRPr lang="en-US" sz="1800" spc="-1" dirty="0">
              <a:solidFill>
                <a:srgbClr val="404040"/>
              </a:solidFill>
              <a:latin typeface="Trebuchet MS"/>
            </a:endParaRPr>
          </a:p>
          <a:p>
            <a:endParaRPr lang="en-US" sz="1800" b="0" strike="noStrike" spc="-1" dirty="0">
              <a:solidFill>
                <a:srgbClr val="404040"/>
              </a:solidFill>
              <a:latin typeface="Trebuchet MS"/>
            </a:endParaRPr>
          </a:p>
          <a:p>
            <a:endParaRPr lang="en-US" sz="1800" b="0" strike="noStrike" spc="-1" dirty="0">
              <a:solidFill>
                <a:srgbClr val="404040"/>
              </a:solidFill>
              <a:latin typeface="Trebuchet MS"/>
            </a:endParaRPr>
          </a:p>
        </p:txBody>
      </p:sp>
    </p:spTree>
    <p:extLst>
      <p:ext uri="{BB962C8B-B14F-4D97-AF65-F5344CB8AC3E}">
        <p14:creationId xmlns:p14="http://schemas.microsoft.com/office/powerpoint/2010/main" val="16252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294AE-5AA4-F7A9-76D7-2A30D353B4D1}"/>
              </a:ext>
            </a:extLst>
          </p:cNvPr>
          <p:cNvSpPr>
            <a:spLocks noGrp="1"/>
          </p:cNvSpPr>
          <p:nvPr>
            <p:ph type="title"/>
          </p:nvPr>
        </p:nvSpPr>
        <p:spPr/>
        <p:txBody>
          <a:bodyPr/>
          <a:lstStyle/>
          <a:p>
            <a:endParaRPr lang="pt-PT"/>
          </a:p>
        </p:txBody>
      </p:sp>
      <p:sp>
        <p:nvSpPr>
          <p:cNvPr id="3" name="Subtítulo 2">
            <a:extLst>
              <a:ext uri="{FF2B5EF4-FFF2-40B4-BE49-F238E27FC236}">
                <a16:creationId xmlns:a16="http://schemas.microsoft.com/office/drawing/2014/main" id="{A070BC77-3BC9-D69D-59CC-AC713A6120A7}"/>
              </a:ext>
            </a:extLst>
          </p:cNvPr>
          <p:cNvSpPr>
            <a:spLocks noGrp="1"/>
          </p:cNvSpPr>
          <p:nvPr>
            <p:ph type="subTitle"/>
          </p:nvPr>
        </p:nvSpPr>
        <p:spPr>
          <a:xfrm>
            <a:off x="1090115" y="2368080"/>
            <a:ext cx="8596440" cy="3880440"/>
          </a:xfrm>
        </p:spPr>
        <p:txBody>
          <a:bodyPr/>
          <a:lstStyle/>
          <a:p>
            <a:endParaRPr lang="pt-PT"/>
          </a:p>
        </p:txBody>
      </p:sp>
      <p:pic>
        <p:nvPicPr>
          <p:cNvPr id="5" name="Imagem 4">
            <a:extLst>
              <a:ext uri="{FF2B5EF4-FFF2-40B4-BE49-F238E27FC236}">
                <a16:creationId xmlns:a16="http://schemas.microsoft.com/office/drawing/2014/main" id="{8375833D-9DCC-FE37-26E9-C5B969FD6F2E}"/>
              </a:ext>
            </a:extLst>
          </p:cNvPr>
          <p:cNvPicPr>
            <a:picLocks noChangeAspect="1"/>
          </p:cNvPicPr>
          <p:nvPr/>
        </p:nvPicPr>
        <p:blipFill>
          <a:blip r:embed="rId2"/>
          <a:stretch>
            <a:fillRect/>
          </a:stretch>
        </p:blipFill>
        <p:spPr>
          <a:xfrm>
            <a:off x="6095998" y="0"/>
            <a:ext cx="4" cy="6858000"/>
          </a:xfrm>
          <a:prstGeom prst="rect">
            <a:avLst/>
          </a:prstGeom>
        </p:spPr>
      </p:pic>
      <p:pic>
        <p:nvPicPr>
          <p:cNvPr id="7" name="Imagem 6">
            <a:extLst>
              <a:ext uri="{FF2B5EF4-FFF2-40B4-BE49-F238E27FC236}">
                <a16:creationId xmlns:a16="http://schemas.microsoft.com/office/drawing/2014/main" id="{67363267-723D-DDA2-C556-19B73093CAC5}"/>
              </a:ext>
            </a:extLst>
          </p:cNvPr>
          <p:cNvPicPr>
            <a:picLocks noChangeAspect="1"/>
          </p:cNvPicPr>
          <p:nvPr/>
        </p:nvPicPr>
        <p:blipFill>
          <a:blip r:embed="rId3"/>
          <a:stretch>
            <a:fillRect/>
          </a:stretch>
        </p:blipFill>
        <p:spPr>
          <a:xfrm>
            <a:off x="592514" y="66368"/>
            <a:ext cx="8612260" cy="6518787"/>
          </a:xfrm>
          <a:prstGeom prst="rect">
            <a:avLst/>
          </a:prstGeom>
        </p:spPr>
      </p:pic>
      <p:sp>
        <p:nvSpPr>
          <p:cNvPr id="8" name="CaixaDeTexto 7">
            <a:extLst>
              <a:ext uri="{FF2B5EF4-FFF2-40B4-BE49-F238E27FC236}">
                <a16:creationId xmlns:a16="http://schemas.microsoft.com/office/drawing/2014/main" id="{8A2C4512-189E-A7BA-B915-BD99A8093B21}"/>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a:t>
            </a:r>
          </a:p>
        </p:txBody>
      </p:sp>
    </p:spTree>
    <p:extLst>
      <p:ext uri="{BB962C8B-B14F-4D97-AF65-F5344CB8AC3E}">
        <p14:creationId xmlns:p14="http://schemas.microsoft.com/office/powerpoint/2010/main" val="340541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sp>
        <p:nvSpPr>
          <p:cNvPr id="8" name="CaixaDeTexto 7">
            <a:extLst>
              <a:ext uri="{FF2B5EF4-FFF2-40B4-BE49-F238E27FC236}">
                <a16:creationId xmlns:a16="http://schemas.microsoft.com/office/drawing/2014/main" id="{D8B0FA4A-7A0D-00F9-BF6C-690A3202FC8E}"/>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a:t>
            </a:r>
          </a:p>
        </p:txBody>
      </p:sp>
    </p:spTree>
    <p:extLst>
      <p:ext uri="{BB962C8B-B14F-4D97-AF65-F5344CB8AC3E}">
        <p14:creationId xmlns:p14="http://schemas.microsoft.com/office/powerpoint/2010/main" val="221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490347" y="0"/>
            <a:ext cx="7070659" cy="5818024"/>
          </a:xfrm>
          <a:prstGeom prst="rect">
            <a:avLst/>
          </a:prstGeom>
        </p:spPr>
      </p:pic>
      <p:pic>
        <p:nvPicPr>
          <p:cNvPr id="3" name="Imagem 2">
            <a:extLst>
              <a:ext uri="{FF2B5EF4-FFF2-40B4-BE49-F238E27FC236}">
                <a16:creationId xmlns:a16="http://schemas.microsoft.com/office/drawing/2014/main" id="{F4A70422-E94C-9786-5263-6A5D67D8CD67}"/>
              </a:ext>
            </a:extLst>
          </p:cNvPr>
          <p:cNvPicPr>
            <a:picLocks noChangeAspect="1"/>
          </p:cNvPicPr>
          <p:nvPr/>
        </p:nvPicPr>
        <p:blipFill>
          <a:blip r:embed="rId3"/>
          <a:stretch>
            <a:fillRect/>
          </a:stretch>
        </p:blipFill>
        <p:spPr>
          <a:xfrm>
            <a:off x="6095988" y="3428990"/>
            <a:ext cx="24" cy="19"/>
          </a:xfrm>
          <a:prstGeom prst="rect">
            <a:avLst/>
          </a:prstGeom>
        </p:spPr>
      </p:pic>
      <p:pic>
        <p:nvPicPr>
          <p:cNvPr id="5" name="Imagem 4">
            <a:extLst>
              <a:ext uri="{FF2B5EF4-FFF2-40B4-BE49-F238E27FC236}">
                <a16:creationId xmlns:a16="http://schemas.microsoft.com/office/drawing/2014/main" id="{7AB4FB3D-CDA2-3062-02C4-7ECBAAC08B5C}"/>
              </a:ext>
            </a:extLst>
          </p:cNvPr>
          <p:cNvPicPr>
            <a:picLocks noChangeAspect="1"/>
          </p:cNvPicPr>
          <p:nvPr/>
        </p:nvPicPr>
        <p:blipFill>
          <a:blip r:embed="rId4"/>
          <a:stretch>
            <a:fillRect/>
          </a:stretch>
        </p:blipFill>
        <p:spPr>
          <a:xfrm>
            <a:off x="6095998" y="0"/>
            <a:ext cx="4" cy="6858000"/>
          </a:xfrm>
          <a:prstGeom prst="rect">
            <a:avLst/>
          </a:prstGeom>
        </p:spPr>
      </p:pic>
      <p:pic>
        <p:nvPicPr>
          <p:cNvPr id="8" name="Imagem 7">
            <a:extLst>
              <a:ext uri="{FF2B5EF4-FFF2-40B4-BE49-F238E27FC236}">
                <a16:creationId xmlns:a16="http://schemas.microsoft.com/office/drawing/2014/main" id="{1D472F98-379A-C3CA-A833-DB772EF4F908}"/>
              </a:ext>
            </a:extLst>
          </p:cNvPr>
          <p:cNvPicPr>
            <a:picLocks noChangeAspect="1"/>
          </p:cNvPicPr>
          <p:nvPr/>
        </p:nvPicPr>
        <p:blipFill>
          <a:blip r:embed="rId4"/>
          <a:stretch>
            <a:fillRect/>
          </a:stretch>
        </p:blipFill>
        <p:spPr>
          <a:xfrm>
            <a:off x="6095998" y="0"/>
            <a:ext cx="4" cy="6858000"/>
          </a:xfrm>
          <a:prstGeom prst="rect">
            <a:avLst/>
          </a:prstGeom>
        </p:spPr>
      </p:pic>
      <p:pic>
        <p:nvPicPr>
          <p:cNvPr id="10" name="Imagem 9">
            <a:extLst>
              <a:ext uri="{FF2B5EF4-FFF2-40B4-BE49-F238E27FC236}">
                <a16:creationId xmlns:a16="http://schemas.microsoft.com/office/drawing/2014/main" id="{AF513BA4-81AD-F5BA-D41C-7F4C6C0CA677}"/>
              </a:ext>
            </a:extLst>
          </p:cNvPr>
          <p:cNvPicPr>
            <a:picLocks noChangeAspect="1"/>
          </p:cNvPicPr>
          <p:nvPr/>
        </p:nvPicPr>
        <p:blipFill>
          <a:blip r:embed="rId5"/>
          <a:stretch>
            <a:fillRect/>
          </a:stretch>
        </p:blipFill>
        <p:spPr>
          <a:xfrm>
            <a:off x="683954" y="378940"/>
            <a:ext cx="7378494" cy="5959072"/>
          </a:xfrm>
          <a:prstGeom prst="rect">
            <a:avLst/>
          </a:prstGeom>
        </p:spPr>
      </p:pic>
      <p:sp>
        <p:nvSpPr>
          <p:cNvPr id="11" name="CaixaDeTexto 10">
            <a:extLst>
              <a:ext uri="{FF2B5EF4-FFF2-40B4-BE49-F238E27FC236}">
                <a16:creationId xmlns:a16="http://schemas.microsoft.com/office/drawing/2014/main" id="{872914BC-DFE2-F673-F7BD-063D4ED922A7}"/>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a:t>
            </a:r>
          </a:p>
        </p:txBody>
      </p:sp>
    </p:spTree>
    <p:extLst>
      <p:ext uri="{BB962C8B-B14F-4D97-AF65-F5344CB8AC3E}">
        <p14:creationId xmlns:p14="http://schemas.microsoft.com/office/powerpoint/2010/main" val="202757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01C23661-24EE-F7D3-041F-4035E35CFE65}"/>
              </a:ext>
            </a:extLst>
          </p:cNvPr>
          <p:cNvPicPr>
            <a:picLocks noChangeAspect="1"/>
          </p:cNvPicPr>
          <p:nvPr/>
        </p:nvPicPr>
        <p:blipFill>
          <a:blip r:embed="rId3"/>
          <a:stretch>
            <a:fillRect/>
          </a:stretch>
        </p:blipFill>
        <p:spPr>
          <a:xfrm>
            <a:off x="764318" y="447674"/>
            <a:ext cx="7486275" cy="5818024"/>
          </a:xfrm>
          <a:prstGeom prst="rect">
            <a:avLst/>
          </a:prstGeom>
        </p:spPr>
      </p:pic>
      <p:sp>
        <p:nvSpPr>
          <p:cNvPr id="4" name="CaixaDeTexto 3">
            <a:extLst>
              <a:ext uri="{FF2B5EF4-FFF2-40B4-BE49-F238E27FC236}">
                <a16:creationId xmlns:a16="http://schemas.microsoft.com/office/drawing/2014/main" id="{5F034052-7EE3-4798-53F5-AC2FF2C4EF1D}"/>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a:t>
            </a:r>
          </a:p>
        </p:txBody>
      </p:sp>
    </p:spTree>
    <p:extLst>
      <p:ext uri="{BB962C8B-B14F-4D97-AF65-F5344CB8AC3E}">
        <p14:creationId xmlns:p14="http://schemas.microsoft.com/office/powerpoint/2010/main" val="21491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BD501EB4-DCDA-1C7C-3026-8D496DBE4B3C}"/>
              </a:ext>
            </a:extLst>
          </p:cNvPr>
          <p:cNvPicPr>
            <a:picLocks noChangeAspect="1"/>
          </p:cNvPicPr>
          <p:nvPr/>
        </p:nvPicPr>
        <p:blipFill>
          <a:blip r:embed="rId3"/>
          <a:stretch>
            <a:fillRect/>
          </a:stretch>
        </p:blipFill>
        <p:spPr>
          <a:xfrm>
            <a:off x="714530" y="218303"/>
            <a:ext cx="7446245" cy="5967410"/>
          </a:xfrm>
          <a:prstGeom prst="rect">
            <a:avLst/>
          </a:prstGeom>
        </p:spPr>
      </p:pic>
      <p:pic>
        <p:nvPicPr>
          <p:cNvPr id="5" name="Imagem 4">
            <a:extLst>
              <a:ext uri="{FF2B5EF4-FFF2-40B4-BE49-F238E27FC236}">
                <a16:creationId xmlns:a16="http://schemas.microsoft.com/office/drawing/2014/main" id="{35453264-9970-887A-9522-A8DEFD7E081F}"/>
              </a:ext>
            </a:extLst>
          </p:cNvPr>
          <p:cNvPicPr>
            <a:picLocks noChangeAspect="1"/>
          </p:cNvPicPr>
          <p:nvPr/>
        </p:nvPicPr>
        <p:blipFill>
          <a:blip r:embed="rId4"/>
          <a:stretch>
            <a:fillRect/>
          </a:stretch>
        </p:blipFill>
        <p:spPr>
          <a:xfrm>
            <a:off x="8042786" y="3255906"/>
            <a:ext cx="1502800" cy="448597"/>
          </a:xfrm>
          <a:prstGeom prst="rect">
            <a:avLst/>
          </a:prstGeom>
        </p:spPr>
      </p:pic>
      <p:sp>
        <p:nvSpPr>
          <p:cNvPr id="6" name="CaixaDeTexto 5">
            <a:extLst>
              <a:ext uri="{FF2B5EF4-FFF2-40B4-BE49-F238E27FC236}">
                <a16:creationId xmlns:a16="http://schemas.microsoft.com/office/drawing/2014/main" id="{7191D520-0877-DBB7-7ECB-DD368EDCD7F0}"/>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=[0,1,3,4]</a:t>
            </a:r>
          </a:p>
        </p:txBody>
      </p:sp>
    </p:spTree>
    <p:extLst>
      <p:ext uri="{BB962C8B-B14F-4D97-AF65-F5344CB8AC3E}">
        <p14:creationId xmlns:p14="http://schemas.microsoft.com/office/powerpoint/2010/main" val="365974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24AFA50-0B0D-CAD5-7166-A4DF0E440684}"/>
              </a:ext>
            </a:extLst>
          </p:cNvPr>
          <p:cNvPicPr>
            <a:picLocks noChangeAspect="1"/>
          </p:cNvPicPr>
          <p:nvPr/>
        </p:nvPicPr>
        <p:blipFill>
          <a:blip r:embed="rId2"/>
          <a:stretch>
            <a:fillRect/>
          </a:stretch>
        </p:blipFill>
        <p:spPr>
          <a:xfrm>
            <a:off x="972127" y="319855"/>
            <a:ext cx="7070659" cy="5818024"/>
          </a:xfrm>
          <a:prstGeom prst="rect">
            <a:avLst/>
          </a:prstGeom>
        </p:spPr>
      </p:pic>
      <p:pic>
        <p:nvPicPr>
          <p:cNvPr id="3" name="Imagem 2">
            <a:extLst>
              <a:ext uri="{FF2B5EF4-FFF2-40B4-BE49-F238E27FC236}">
                <a16:creationId xmlns:a16="http://schemas.microsoft.com/office/drawing/2014/main" id="{C8440136-F94C-D930-EE13-C99045101A5D}"/>
              </a:ext>
            </a:extLst>
          </p:cNvPr>
          <p:cNvPicPr>
            <a:picLocks noChangeAspect="1"/>
          </p:cNvPicPr>
          <p:nvPr/>
        </p:nvPicPr>
        <p:blipFill>
          <a:blip r:embed="rId3"/>
          <a:stretch>
            <a:fillRect/>
          </a:stretch>
        </p:blipFill>
        <p:spPr>
          <a:xfrm>
            <a:off x="721820" y="530942"/>
            <a:ext cx="7242308" cy="5509550"/>
          </a:xfrm>
          <a:prstGeom prst="rect">
            <a:avLst/>
          </a:prstGeom>
        </p:spPr>
      </p:pic>
      <p:sp>
        <p:nvSpPr>
          <p:cNvPr id="4" name="CaixaDeTexto 3">
            <a:extLst>
              <a:ext uri="{FF2B5EF4-FFF2-40B4-BE49-F238E27FC236}">
                <a16:creationId xmlns:a16="http://schemas.microsoft.com/office/drawing/2014/main" id="{5F48E27C-735A-0189-8593-02E75A5F03A2}"/>
              </a:ext>
            </a:extLst>
          </p:cNvPr>
          <p:cNvSpPr txBox="1"/>
          <p:nvPr/>
        </p:nvSpPr>
        <p:spPr>
          <a:xfrm>
            <a:off x="523684" y="424814"/>
            <a:ext cx="3507530" cy="461665"/>
          </a:xfrm>
          <a:prstGeom prst="rect">
            <a:avLst/>
          </a:prstGeom>
          <a:noFill/>
        </p:spPr>
        <p:txBody>
          <a:bodyPr wrap="square" rtlCol="0">
            <a:spAutoFit/>
          </a:bodyPr>
          <a:lstStyle/>
          <a:p>
            <a:r>
              <a:rPr lang="pt-PT" sz="2400" dirty="0" err="1"/>
              <a:t>Path</a:t>
            </a:r>
            <a:r>
              <a:rPr lang="pt-PT" sz="2400" dirty="0"/>
              <a:t>=[0,1,3,4,2]</a:t>
            </a:r>
          </a:p>
        </p:txBody>
      </p:sp>
    </p:spTree>
    <p:extLst>
      <p:ext uri="{BB962C8B-B14F-4D97-AF65-F5344CB8AC3E}">
        <p14:creationId xmlns:p14="http://schemas.microsoft.com/office/powerpoint/2010/main" val="365310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New heuristic: Sweep method</a:t>
            </a:r>
            <a:endParaRPr lang="en-US" sz="3600" b="0" strike="noStrike" spc="-1">
              <a:solidFill>
                <a:srgbClr val="000000"/>
              </a:solidFill>
              <a:latin typeface="Trebuchet MS"/>
            </a:endParaRPr>
          </a:p>
        </p:txBody>
      </p:sp>
      <p:sp>
        <p:nvSpPr>
          <p:cNvPr id="411" name="Elipse 3"/>
          <p:cNvSpPr/>
          <p:nvPr/>
        </p:nvSpPr>
        <p:spPr>
          <a:xfrm>
            <a:off x="9944280" y="445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12" name="Elipse 4"/>
          <p:cNvSpPr/>
          <p:nvPr/>
        </p:nvSpPr>
        <p:spPr>
          <a:xfrm>
            <a:off x="6734160" y="50673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13" name="Elipse 5"/>
          <p:cNvSpPr/>
          <p:nvPr/>
        </p:nvSpPr>
        <p:spPr>
          <a:xfrm>
            <a:off x="5842440" y="24480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14" name="Elipse 6"/>
          <p:cNvSpPr/>
          <p:nvPr/>
        </p:nvSpPr>
        <p:spPr>
          <a:xfrm>
            <a:off x="8410680" y="1479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15" name="Elipse 7"/>
          <p:cNvSpPr/>
          <p:nvPr/>
        </p:nvSpPr>
        <p:spPr>
          <a:xfrm>
            <a:off x="10553760" y="2752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16" name="Elipse 8"/>
          <p:cNvSpPr/>
          <p:nvPr/>
        </p:nvSpPr>
        <p:spPr>
          <a:xfrm>
            <a:off x="8410680" y="32576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17" name="Conector recto 10"/>
          <p:cNvSpPr/>
          <p:nvPr/>
        </p:nvSpPr>
        <p:spPr>
          <a:xfrm>
            <a:off x="8715240" y="208908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8" name="Conector recto 11"/>
          <p:cNvSpPr/>
          <p:nvPr/>
        </p:nvSpPr>
        <p:spPr>
          <a:xfrm flipH="1">
            <a:off x="9020160" y="3272760"/>
            <a:ext cx="162252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19" name="Conector recto 16"/>
          <p:cNvSpPr/>
          <p:nvPr/>
        </p:nvSpPr>
        <p:spPr>
          <a:xfrm>
            <a:off x="6362640" y="296820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0" name="Conector recto 19"/>
          <p:cNvSpPr/>
          <p:nvPr/>
        </p:nvSpPr>
        <p:spPr>
          <a:xfrm flipV="1">
            <a:off x="7254360" y="3777840"/>
            <a:ext cx="124524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1" name="Conector recto 22"/>
          <p:cNvSpPr/>
          <p:nvPr/>
        </p:nvSpPr>
        <p:spPr>
          <a:xfrm flipH="1">
            <a:off x="7343640" y="497772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2" name="Conector recto 25"/>
          <p:cNvSpPr/>
          <p:nvPr/>
        </p:nvSpPr>
        <p:spPr>
          <a:xfrm flipH="1">
            <a:off x="10464120" y="3362040"/>
            <a:ext cx="39420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3" name="Conector recto 28"/>
          <p:cNvSpPr/>
          <p:nvPr/>
        </p:nvSpPr>
        <p:spPr>
          <a:xfrm flipH="1" flipV="1">
            <a:off x="9020160" y="1784160"/>
            <a:ext cx="162252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4" name="Conector recto 31"/>
          <p:cNvSpPr/>
          <p:nvPr/>
        </p:nvSpPr>
        <p:spPr>
          <a:xfrm flipH="1">
            <a:off x="6362640" y="1784160"/>
            <a:ext cx="204768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5" name="Conector recto 34"/>
          <p:cNvSpPr/>
          <p:nvPr/>
        </p:nvSpPr>
        <p:spPr>
          <a:xfrm>
            <a:off x="6147000" y="3057480"/>
            <a:ext cx="67644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26" name="CuadroTexto 38"/>
          <p:cNvSpPr/>
          <p:nvPr/>
        </p:nvSpPr>
        <p:spPr>
          <a:xfrm>
            <a:off x="800280" y="1619280"/>
            <a:ext cx="47372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endParaRPr lang="en-US" sz="1800" b="0" strike="noStrike" spc="-1">
              <a:latin typeface="Arial"/>
            </a:endParaRPr>
          </a:p>
        </p:txBody>
      </p:sp>
      <p:sp>
        <p:nvSpPr>
          <p:cNvPr id="427" name="CuadroTexto 39"/>
          <p:cNvSpPr/>
          <p:nvPr/>
        </p:nvSpPr>
        <p:spPr>
          <a:xfrm>
            <a:off x="800280" y="3852360"/>
            <a:ext cx="473724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Since the algorithm has to iterate through all possible edges, the time complexity of it is O(E). It uses recursion because it calls the function to use it in the closest vertex until all vertex are visited. </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Sweep method: Performance</a:t>
            </a:r>
            <a:endParaRPr lang="en-US" sz="3600" b="0" strike="noStrike" spc="-1" dirty="0">
              <a:solidFill>
                <a:srgbClr val="000000"/>
              </a:solidFill>
              <a:latin typeface="Trebuchet MS"/>
            </a:endParaRPr>
          </a:p>
        </p:txBody>
      </p:sp>
      <p:pic>
        <p:nvPicPr>
          <p:cNvPr id="3" name="Imagen 2">
            <a:extLst>
              <a:ext uri="{FF2B5EF4-FFF2-40B4-BE49-F238E27FC236}">
                <a16:creationId xmlns:a16="http://schemas.microsoft.com/office/drawing/2014/main" id="{9962E359-89F7-CC77-0B32-054BD4CEE177}"/>
              </a:ext>
            </a:extLst>
          </p:cNvPr>
          <p:cNvPicPr>
            <a:picLocks noChangeAspect="1"/>
          </p:cNvPicPr>
          <p:nvPr/>
        </p:nvPicPr>
        <p:blipFill rotWithShape="1">
          <a:blip r:embed="rId2"/>
          <a:srcRect l="5554" t="74579" r="76063" b="18535"/>
          <a:stretch/>
        </p:blipFill>
        <p:spPr>
          <a:xfrm>
            <a:off x="968562" y="2059913"/>
            <a:ext cx="3099580" cy="653142"/>
          </a:xfrm>
          <a:prstGeom prst="rect">
            <a:avLst/>
          </a:prstGeom>
        </p:spPr>
      </p:pic>
      <p:sp>
        <p:nvSpPr>
          <p:cNvPr id="4" name="CuadroTexto 3">
            <a:extLst>
              <a:ext uri="{FF2B5EF4-FFF2-40B4-BE49-F238E27FC236}">
                <a16:creationId xmlns:a16="http://schemas.microsoft.com/office/drawing/2014/main" id="{B04D11CB-E8C4-DCC2-9A3E-A2CD05D3F354}"/>
              </a:ext>
            </a:extLst>
          </p:cNvPr>
          <p:cNvSpPr txBox="1"/>
          <p:nvPr/>
        </p:nvSpPr>
        <p:spPr>
          <a:xfrm>
            <a:off x="968562" y="1668026"/>
            <a:ext cx="2427781" cy="369332"/>
          </a:xfrm>
          <a:prstGeom prst="rect">
            <a:avLst/>
          </a:prstGeom>
          <a:noFill/>
        </p:spPr>
        <p:txBody>
          <a:bodyPr wrap="square" rtlCol="0">
            <a:spAutoFit/>
          </a:bodyPr>
          <a:lstStyle/>
          <a:p>
            <a:r>
              <a:rPr lang="en-US" dirty="0"/>
              <a:t>Real world graph</a:t>
            </a:r>
          </a:p>
        </p:txBody>
      </p:sp>
      <p:pic>
        <p:nvPicPr>
          <p:cNvPr id="6" name="Imagen 5">
            <a:extLst>
              <a:ext uri="{FF2B5EF4-FFF2-40B4-BE49-F238E27FC236}">
                <a16:creationId xmlns:a16="http://schemas.microsoft.com/office/drawing/2014/main" id="{D3EDA0BC-BD5E-2A83-C0EC-062CD9C1686E}"/>
              </a:ext>
            </a:extLst>
          </p:cNvPr>
          <p:cNvPicPr>
            <a:picLocks noChangeAspect="1"/>
          </p:cNvPicPr>
          <p:nvPr/>
        </p:nvPicPr>
        <p:blipFill rotWithShape="1">
          <a:blip r:embed="rId3"/>
          <a:srcRect l="5554" t="74432" r="67610" b="15018"/>
          <a:stretch/>
        </p:blipFill>
        <p:spPr>
          <a:xfrm>
            <a:off x="968562" y="3617407"/>
            <a:ext cx="3271842" cy="723482"/>
          </a:xfrm>
          <a:prstGeom prst="rect">
            <a:avLst/>
          </a:prstGeom>
        </p:spPr>
      </p:pic>
      <p:sp>
        <p:nvSpPr>
          <p:cNvPr id="7" name="CuadroTexto 6">
            <a:extLst>
              <a:ext uri="{FF2B5EF4-FFF2-40B4-BE49-F238E27FC236}">
                <a16:creationId xmlns:a16="http://schemas.microsoft.com/office/drawing/2014/main" id="{0FFC3D4B-B52B-6D83-BB8B-8C8CB80D3616}"/>
              </a:ext>
            </a:extLst>
          </p:cNvPr>
          <p:cNvSpPr txBox="1"/>
          <p:nvPr/>
        </p:nvSpPr>
        <p:spPr>
          <a:xfrm>
            <a:off x="968561" y="3240593"/>
            <a:ext cx="2427781" cy="369332"/>
          </a:xfrm>
          <a:prstGeom prst="rect">
            <a:avLst/>
          </a:prstGeom>
          <a:noFill/>
        </p:spPr>
        <p:txBody>
          <a:bodyPr wrap="square" rtlCol="0">
            <a:spAutoFit/>
          </a:bodyPr>
          <a:lstStyle/>
          <a:p>
            <a:r>
              <a:rPr lang="en-US" dirty="0"/>
              <a:t>Shipping</a:t>
            </a:r>
          </a:p>
        </p:txBody>
      </p:sp>
      <p:pic>
        <p:nvPicPr>
          <p:cNvPr id="11" name="Imagen 10">
            <a:extLst>
              <a:ext uri="{FF2B5EF4-FFF2-40B4-BE49-F238E27FC236}">
                <a16:creationId xmlns:a16="http://schemas.microsoft.com/office/drawing/2014/main" id="{DA480BFE-15F0-BA14-7610-8A15858CADF6}"/>
              </a:ext>
            </a:extLst>
          </p:cNvPr>
          <p:cNvPicPr>
            <a:picLocks noChangeAspect="1"/>
          </p:cNvPicPr>
          <p:nvPr/>
        </p:nvPicPr>
        <p:blipFill rotWithShape="1">
          <a:blip r:embed="rId4"/>
          <a:srcRect l="5554" t="74579" r="73215" b="15897"/>
          <a:stretch/>
        </p:blipFill>
        <p:spPr>
          <a:xfrm>
            <a:off x="968561" y="4970801"/>
            <a:ext cx="3556748" cy="897436"/>
          </a:xfrm>
          <a:prstGeom prst="rect">
            <a:avLst/>
          </a:prstGeom>
        </p:spPr>
      </p:pic>
      <p:sp>
        <p:nvSpPr>
          <p:cNvPr id="12" name="CuadroTexto 11">
            <a:extLst>
              <a:ext uri="{FF2B5EF4-FFF2-40B4-BE49-F238E27FC236}">
                <a16:creationId xmlns:a16="http://schemas.microsoft.com/office/drawing/2014/main" id="{35752084-5951-8281-3E31-ECC672B63F6E}"/>
              </a:ext>
            </a:extLst>
          </p:cNvPr>
          <p:cNvSpPr txBox="1"/>
          <p:nvPr/>
        </p:nvSpPr>
        <p:spPr>
          <a:xfrm>
            <a:off x="968560" y="4628494"/>
            <a:ext cx="2427781" cy="369332"/>
          </a:xfrm>
          <a:prstGeom prst="rect">
            <a:avLst/>
          </a:prstGeom>
          <a:noFill/>
        </p:spPr>
        <p:txBody>
          <a:bodyPr wrap="square" rtlCol="0">
            <a:spAutoFit/>
          </a:bodyPr>
          <a:lstStyle/>
          <a:p>
            <a:r>
              <a:rPr lang="en-US" dirty="0"/>
              <a:t>Stadiums</a:t>
            </a:r>
          </a:p>
        </p:txBody>
      </p:sp>
      <p:pic>
        <p:nvPicPr>
          <p:cNvPr id="14" name="Imagen 13">
            <a:extLst>
              <a:ext uri="{FF2B5EF4-FFF2-40B4-BE49-F238E27FC236}">
                <a16:creationId xmlns:a16="http://schemas.microsoft.com/office/drawing/2014/main" id="{314C3195-1194-1E5E-5630-AFFE11FAAD4F}"/>
              </a:ext>
            </a:extLst>
          </p:cNvPr>
          <p:cNvPicPr>
            <a:picLocks noChangeAspect="1"/>
          </p:cNvPicPr>
          <p:nvPr/>
        </p:nvPicPr>
        <p:blipFill rotWithShape="1">
          <a:blip r:embed="rId5"/>
          <a:srcRect l="5554" t="74048" r="81374" b="16099"/>
          <a:stretch/>
        </p:blipFill>
        <p:spPr>
          <a:xfrm>
            <a:off x="7007622" y="3609925"/>
            <a:ext cx="2766964" cy="1173090"/>
          </a:xfrm>
          <a:prstGeom prst="rect">
            <a:avLst/>
          </a:prstGeom>
        </p:spPr>
      </p:pic>
      <p:sp>
        <p:nvSpPr>
          <p:cNvPr id="15" name="CuadroTexto 14">
            <a:extLst>
              <a:ext uri="{FF2B5EF4-FFF2-40B4-BE49-F238E27FC236}">
                <a16:creationId xmlns:a16="http://schemas.microsoft.com/office/drawing/2014/main" id="{62F25705-AE27-A55E-D43E-B549F3E74E13}"/>
              </a:ext>
            </a:extLst>
          </p:cNvPr>
          <p:cNvSpPr txBox="1"/>
          <p:nvPr/>
        </p:nvSpPr>
        <p:spPr>
          <a:xfrm>
            <a:off x="7007622" y="3240593"/>
            <a:ext cx="2427781" cy="369332"/>
          </a:xfrm>
          <a:prstGeom prst="rect">
            <a:avLst/>
          </a:prstGeom>
          <a:noFill/>
        </p:spPr>
        <p:txBody>
          <a:bodyPr wrap="square" rtlCol="0">
            <a:spAutoFit/>
          </a:bodyPr>
          <a:lstStyle/>
          <a:p>
            <a:r>
              <a:rPr lang="en-US" dirty="0"/>
              <a:t>Tourism</a:t>
            </a:r>
          </a:p>
        </p:txBody>
      </p:sp>
    </p:spTree>
    <p:extLst>
      <p:ext uri="{BB962C8B-B14F-4D97-AF65-F5344CB8AC3E}">
        <p14:creationId xmlns:p14="http://schemas.microsoft.com/office/powerpoint/2010/main" val="63491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Content</a:t>
            </a:r>
            <a:endParaRPr lang="en-US" sz="3600" b="0" strike="noStrike" spc="-1">
              <a:solidFill>
                <a:srgbClr val="000000"/>
              </a:solidFill>
              <a:latin typeface="Trebuchet MS"/>
            </a:endParaRPr>
          </a:p>
        </p:txBody>
      </p:sp>
      <p:sp>
        <p:nvSpPr>
          <p:cNvPr id="378"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Introduction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Backtracking algorithm</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Triangular approximation</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Other Heuristic: Sweep Method</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Analysis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3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3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3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4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45" name="Conector recto de flecha 28"/>
          <p:cNvSpPr/>
          <p:nvPr/>
        </p:nvSpPr>
        <p:spPr>
          <a:xfrm flipV="1">
            <a:off x="2449800" y="2114640"/>
            <a:ext cx="1526400" cy="13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4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4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4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5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5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5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5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5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5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6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6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65" name="Conector recto de flecha 28"/>
          <p:cNvSpPr/>
          <p:nvPr/>
        </p:nvSpPr>
        <p:spPr>
          <a:xfrm flipV="1">
            <a:off x="2449800" y="1670400"/>
            <a:ext cx="1496880" cy="4579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6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6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6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70" name="Elipse 5"/>
          <p:cNvSpPr/>
          <p:nvPr/>
        </p:nvSpPr>
        <p:spPr>
          <a:xfrm>
            <a:off x="2108520" y="18129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7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7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7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7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7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8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48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a:t>
            </a:r>
            <a:endParaRPr lang="en-US" sz="1800" b="0" strike="noStrike" spc="-1">
              <a:latin typeface="Arial"/>
            </a:endParaRPr>
          </a:p>
        </p:txBody>
      </p:sp>
      <p:sp>
        <p:nvSpPr>
          <p:cNvPr id="48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48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48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4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4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491" name="Elipse 6"/>
          <p:cNvSpPr/>
          <p:nvPr/>
        </p:nvSpPr>
        <p:spPr>
          <a:xfrm>
            <a:off x="467676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4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49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494" name="Conector recto 9"/>
          <p:cNvSpPr/>
          <p:nvPr/>
        </p:nvSpPr>
        <p:spPr>
          <a:xfrm>
            <a:off x="4981320" y="145404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4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0" name="Conector recto 15"/>
          <p:cNvSpPr/>
          <p:nvPr/>
        </p:nvSpPr>
        <p:spPr>
          <a:xfrm flipH="1" flipV="1">
            <a:off x="5286240" y="114912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1" name="Conector recto 16"/>
          <p:cNvSpPr/>
          <p:nvPr/>
        </p:nvSpPr>
        <p:spPr>
          <a:xfrm flipH="1">
            <a:off x="2628720" y="114912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03" name="Flecha: a la izquierda y arriba 23"/>
          <p:cNvSpPr/>
          <p:nvPr/>
        </p:nvSpPr>
        <p:spPr>
          <a:xfrm flipH="1">
            <a:off x="2381400" y="771840"/>
            <a:ext cx="1761840" cy="141840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0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05" name="Conector recto de flecha 28"/>
          <p:cNvSpPr/>
          <p:nvPr/>
        </p:nvSpPr>
        <p:spPr>
          <a:xfrm flipV="1">
            <a:off x="2449800" y="1452960"/>
            <a:ext cx="1464840" cy="6742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06" name="CuadroTexto 30"/>
          <p:cNvSpPr/>
          <p:nvPr/>
        </p:nvSpPr>
        <p:spPr>
          <a:xfrm>
            <a:off x="2264040" y="193392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3</a:t>
            </a:r>
            <a:endParaRPr lang="en-US" sz="1800" b="0" strike="noStrike" spc="-1">
              <a:latin typeface="Arial"/>
            </a:endParaRPr>
          </a:p>
        </p:txBody>
      </p:sp>
      <p:sp>
        <p:nvSpPr>
          <p:cNvPr id="507" name="Flecha: curvada hacia arriba 31"/>
          <p:cNvSpPr/>
          <p:nvPr/>
        </p:nvSpPr>
        <p:spPr>
          <a:xfrm rot="16200000">
            <a:off x="4088520" y="1742400"/>
            <a:ext cx="5547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0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1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1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1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1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1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1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2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2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25" name="Conector recto de flecha 28"/>
          <p:cNvSpPr/>
          <p:nvPr/>
        </p:nvSpPr>
        <p:spPr>
          <a:xfrm>
            <a:off x="5031000" y="1158120"/>
            <a:ext cx="1268280" cy="3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2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2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2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3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31" name="Elipse 6"/>
          <p:cNvSpPr/>
          <p:nvPr/>
        </p:nvSpPr>
        <p:spPr>
          <a:xfrm>
            <a:off x="4695840" y="84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3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33"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3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3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43"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44"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45" name="Conector recto de flecha 28"/>
          <p:cNvSpPr/>
          <p:nvPr/>
        </p:nvSpPr>
        <p:spPr>
          <a:xfrm flipH="1">
            <a:off x="3772080" y="1158120"/>
            <a:ext cx="1258560" cy="29556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46"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47"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48"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50"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51"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52" name="Elipse 6"/>
          <p:cNvSpPr/>
          <p:nvPr/>
        </p:nvSpPr>
        <p:spPr>
          <a:xfrm>
            <a:off x="4695840" y="844560"/>
            <a:ext cx="609120" cy="609120"/>
          </a:xfrm>
          <a:prstGeom prst="ellipse">
            <a:avLst/>
          </a:prstGeom>
          <a:solidFill>
            <a:schemeClr val="accent1"/>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53"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54"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55"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6"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7"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8"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59"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0"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1"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2"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3"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64" name="Flecha: a la izquierda y arriba 23"/>
          <p:cNvSpPr/>
          <p:nvPr/>
        </p:nvSpPr>
        <p:spPr>
          <a:xfrm flipH="1">
            <a:off x="4962600" y="162360"/>
            <a:ext cx="1761840" cy="1057320"/>
          </a:xfrm>
          <a:prstGeom prst="leftUpArrow">
            <a:avLst>
              <a:gd name="adj1" fmla="val 32"/>
              <a:gd name="adj2" fmla="val 2680"/>
              <a:gd name="adj3" fmla="val 11759"/>
            </a:avLst>
          </a:prstGeom>
          <a:solidFill>
            <a:schemeClr val="accent4"/>
          </a:solidFill>
          <a:ln cap="rnd">
            <a:solidFill>
              <a:srgbClr val="10CF9B"/>
            </a:solidFill>
            <a:round/>
          </a:ln>
        </p:spPr>
        <p:style>
          <a:lnRef idx="2">
            <a:schemeClr val="accent1">
              <a:shade val="50000"/>
            </a:schemeClr>
          </a:lnRef>
          <a:fillRef idx="1">
            <a:schemeClr val="accent1"/>
          </a:fillRef>
          <a:effectRef idx="0">
            <a:schemeClr val="accent1"/>
          </a:effectRef>
          <a:fontRef idx="minor"/>
        </p:style>
      </p:sp>
      <p:sp>
        <p:nvSpPr>
          <p:cNvPr id="56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 </a:t>
            </a:r>
            <a:endParaRPr lang="en-US" sz="1800" b="0" strike="noStrike" spc="-1">
              <a:latin typeface="Arial"/>
            </a:endParaRPr>
          </a:p>
        </p:txBody>
      </p:sp>
      <p:sp>
        <p:nvSpPr>
          <p:cNvPr id="566" name="Conector recto de flecha 28"/>
          <p:cNvSpPr/>
          <p:nvPr/>
        </p:nvSpPr>
        <p:spPr>
          <a:xfrm flipH="1">
            <a:off x="4981680" y="1158120"/>
            <a:ext cx="48960" cy="95940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67" name="CuadroTexto 30"/>
          <p:cNvSpPr/>
          <p:nvPr/>
        </p:nvSpPr>
        <p:spPr>
          <a:xfrm>
            <a:off x="4845240" y="96336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2</a:t>
            </a:r>
            <a:endParaRPr lang="en-US" sz="1800" b="0" strike="noStrike" spc="-1">
              <a:latin typeface="Arial"/>
            </a:endParaRPr>
          </a:p>
        </p:txBody>
      </p:sp>
      <p:sp>
        <p:nvSpPr>
          <p:cNvPr id="568" name="Flecha: curvada hacia arriba 31"/>
          <p:cNvSpPr/>
          <p:nvPr/>
        </p:nvSpPr>
        <p:spPr>
          <a:xfrm rot="16200000">
            <a:off x="6673320" y="775440"/>
            <a:ext cx="547560" cy="285480"/>
          </a:xfrm>
          <a:prstGeom prst="curvedUpArrow">
            <a:avLst>
              <a:gd name="adj1" fmla="val 0"/>
              <a:gd name="adj2" fmla="val 50000"/>
              <a:gd name="adj3" fmla="val 28334"/>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
        <p:nvSpPr>
          <p:cNvPr id="569" name="Símbolo &quot;No permitido&quot; 2"/>
          <p:cNvSpPr/>
          <p:nvPr/>
        </p:nvSpPr>
        <p:spPr>
          <a:xfrm>
            <a:off x="3101040" y="1454760"/>
            <a:ext cx="443880" cy="450360"/>
          </a:xfrm>
          <a:prstGeom prst="noSmoking">
            <a:avLst>
              <a:gd name="adj" fmla="val 7941"/>
            </a:avLst>
          </a:prstGeom>
          <a:solidFill>
            <a:srgbClr val="FFC000"/>
          </a:solidFill>
          <a:ln cap="rnd">
            <a:solidFill>
              <a:srgbClr val="0B5292"/>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7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7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7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74"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75" name="Elipse 8"/>
          <p:cNvSpPr/>
          <p:nvPr/>
        </p:nvSpPr>
        <p:spPr>
          <a:xfrm>
            <a:off x="4676760" y="26226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7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7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8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 </a:t>
            </a:r>
            <a:endParaRPr lang="en-US" sz="1800" b="0" strike="noStrike" spc="-1">
              <a:latin typeface="Arial"/>
            </a:endParaRPr>
          </a:p>
        </p:txBody>
      </p:sp>
      <p:sp>
        <p:nvSpPr>
          <p:cNvPr id="586"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587"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589"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59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59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592"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59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59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59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0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04" name="Conector recto de flecha 28"/>
          <p:cNvSpPr/>
          <p:nvPr/>
        </p:nvSpPr>
        <p:spPr>
          <a:xfrm flipV="1">
            <a:off x="4981680" y="2637360"/>
            <a:ext cx="1927080" cy="31068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05" name="CuadroTexto 30"/>
          <p:cNvSpPr/>
          <p:nvPr/>
        </p:nvSpPr>
        <p:spPr>
          <a:xfrm>
            <a:off x="4826160" y="27432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0</a:t>
            </a:r>
            <a:endParaRPr lang="en-US"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07"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08"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09"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10" name="Elipse 7"/>
          <p:cNvSpPr/>
          <p:nvPr/>
        </p:nvSpPr>
        <p:spPr>
          <a:xfrm>
            <a:off x="6819840" y="21178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11"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12"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3"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4"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5"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6"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7"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8"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19"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0"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21"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 </a:t>
            </a:r>
            <a:endParaRPr lang="en-US" sz="1800" b="0" strike="noStrike" spc="-1">
              <a:latin typeface="Arial"/>
            </a:endParaRPr>
          </a:p>
        </p:txBody>
      </p:sp>
      <p:sp>
        <p:nvSpPr>
          <p:cNvPr id="622"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23"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Introduction</a:t>
            </a:r>
            <a:endParaRPr lang="en-US" sz="3600" b="0" strike="noStrike" spc="-1">
              <a:solidFill>
                <a:srgbClr val="000000"/>
              </a:solidFill>
              <a:latin typeface="Trebuchet MS"/>
            </a:endParaRPr>
          </a:p>
        </p:txBody>
      </p:sp>
      <p:sp>
        <p:nvSpPr>
          <p:cNvPr id="380" name="PlaceHolder 2"/>
          <p:cNvSpPr>
            <a:spLocks noGrp="1"/>
          </p:cNvSpPr>
          <p:nvPr>
            <p:ph/>
          </p:nvPr>
        </p:nvSpPr>
        <p:spPr>
          <a:xfrm>
            <a:off x="677160" y="2160720"/>
            <a:ext cx="8596440" cy="3880440"/>
          </a:xfrm>
          <a:prstGeom prst="rect">
            <a:avLst/>
          </a:prstGeom>
          <a:noFill/>
          <a:ln w="0">
            <a:noFill/>
          </a:ln>
        </p:spPr>
        <p:txBody>
          <a:bodyPr anchor="t">
            <a:noAutofit/>
          </a:bodyPr>
          <a:lstStyle/>
          <a:p>
            <a:endParaRPr lang="en-US" sz="1800" b="0" strike="noStrike" spc="-1">
              <a:solidFill>
                <a:srgbClr val="404040"/>
              </a:solidFill>
              <a:latin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25"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26"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27"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28"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29"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30"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1"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2"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3"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4"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5"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6"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7"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8"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39"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40" name="Conector recto de flecha 28"/>
          <p:cNvSpPr/>
          <p:nvPr/>
        </p:nvSpPr>
        <p:spPr>
          <a:xfrm flipH="1">
            <a:off x="6730560" y="2428920"/>
            <a:ext cx="407520" cy="148284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41" name="CuadroTexto 30"/>
          <p:cNvSpPr/>
          <p:nvPr/>
        </p:nvSpPr>
        <p:spPr>
          <a:xfrm>
            <a:off x="6963840" y="223524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1</a:t>
            </a:r>
            <a:endParaRPr lang="en-US"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Elipse 3"/>
          <p:cNvSpPr/>
          <p:nvPr/>
        </p:nvSpPr>
        <p:spPr>
          <a:xfrm>
            <a:off x="6210360" y="3822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43"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44"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45"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46"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47"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48"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49"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0"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1"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2"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3"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4"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5"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6"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57"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 </a:t>
            </a:r>
            <a:endParaRPr lang="en-US" sz="1800" b="0" strike="noStrike" spc="-1">
              <a:latin typeface="Arial"/>
            </a:endParaRPr>
          </a:p>
        </p:txBody>
      </p:sp>
      <p:sp>
        <p:nvSpPr>
          <p:cNvPr id="658"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59"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61" name="Elipse 4"/>
          <p:cNvSpPr/>
          <p:nvPr/>
        </p:nvSpPr>
        <p:spPr>
          <a:xfrm>
            <a:off x="3000240" y="44323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62"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63"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64"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65"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66"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7"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8"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69"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0"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1"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2"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3"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4"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75"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 </a:t>
            </a:r>
            <a:endParaRPr lang="en-US" sz="1800" b="0" strike="noStrike" spc="-1">
              <a:latin typeface="Arial"/>
            </a:endParaRPr>
          </a:p>
        </p:txBody>
      </p:sp>
      <p:sp>
        <p:nvSpPr>
          <p:cNvPr id="676" name="Conector recto de flecha 28"/>
          <p:cNvSpPr/>
          <p:nvPr/>
        </p:nvSpPr>
        <p:spPr>
          <a:xfrm flipH="1">
            <a:off x="3609360" y="4127400"/>
            <a:ext cx="290484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77"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Elipse 3"/>
          <p:cNvSpPr/>
          <p:nvPr/>
        </p:nvSpPr>
        <p:spPr>
          <a:xfrm>
            <a:off x="6210360" y="382284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679" name="Elipse 4"/>
          <p:cNvSpPr/>
          <p:nvPr/>
        </p:nvSpPr>
        <p:spPr>
          <a:xfrm>
            <a:off x="3000240" y="4432320"/>
            <a:ext cx="609120" cy="609120"/>
          </a:xfrm>
          <a:prstGeom prst="ellipse">
            <a:avLst/>
          </a:prstGeom>
          <a:solidFill>
            <a:schemeClr val="accent5"/>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680" name="Elipse 5"/>
          <p:cNvSpPr/>
          <p:nvPr/>
        </p:nvSpPr>
        <p:spPr>
          <a:xfrm>
            <a:off x="2108520" y="18129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681" name="Elipse 6"/>
          <p:cNvSpPr/>
          <p:nvPr/>
        </p:nvSpPr>
        <p:spPr>
          <a:xfrm>
            <a:off x="4695840" y="84456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682" name="Elipse 7"/>
          <p:cNvSpPr/>
          <p:nvPr/>
        </p:nvSpPr>
        <p:spPr>
          <a:xfrm>
            <a:off x="6819840" y="211788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683" name="Elipse 8"/>
          <p:cNvSpPr/>
          <p:nvPr/>
        </p:nvSpPr>
        <p:spPr>
          <a:xfrm>
            <a:off x="4676760" y="2622600"/>
            <a:ext cx="609120" cy="609120"/>
          </a:xfrm>
          <a:prstGeom prst="ellipse">
            <a:avLst/>
          </a:prstGeom>
          <a:solidFill>
            <a:srgbClr val="92D050"/>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684" name="Conector recto 9"/>
          <p:cNvSpPr/>
          <p:nvPr/>
        </p:nvSpPr>
        <p:spPr>
          <a:xfrm flipH="1">
            <a:off x="4981320" y="1454040"/>
            <a:ext cx="1908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5" name="Conector recto 10"/>
          <p:cNvSpPr/>
          <p:nvPr/>
        </p:nvSpPr>
        <p:spPr>
          <a:xfrm flipH="1">
            <a:off x="5286240" y="263772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6" name="Conector recto 11"/>
          <p:cNvSpPr/>
          <p:nvPr/>
        </p:nvSpPr>
        <p:spPr>
          <a:xfrm>
            <a:off x="2628720" y="233316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7" name="Conector recto 12"/>
          <p:cNvSpPr/>
          <p:nvPr/>
        </p:nvSpPr>
        <p:spPr>
          <a:xfrm flipV="1">
            <a:off x="3520440" y="314280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8" name="Conector recto 13"/>
          <p:cNvSpPr/>
          <p:nvPr/>
        </p:nvSpPr>
        <p:spPr>
          <a:xfrm flipH="1">
            <a:off x="3609720" y="4342680"/>
            <a:ext cx="2689560" cy="394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89" name="Conector recto 14"/>
          <p:cNvSpPr/>
          <p:nvPr/>
        </p:nvSpPr>
        <p:spPr>
          <a:xfrm flipH="1">
            <a:off x="6730560" y="272700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0" name="Conector recto 15"/>
          <p:cNvSpPr/>
          <p:nvPr/>
        </p:nvSpPr>
        <p:spPr>
          <a:xfrm flipH="1" flipV="1">
            <a:off x="5305320" y="1149120"/>
            <a:ext cx="160380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1" name="Conector recto 16"/>
          <p:cNvSpPr/>
          <p:nvPr/>
        </p:nvSpPr>
        <p:spPr>
          <a:xfrm flipH="1">
            <a:off x="2628720" y="1149120"/>
            <a:ext cx="206676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2" name="Conector recto 17"/>
          <p:cNvSpPr/>
          <p:nvPr/>
        </p:nvSpPr>
        <p:spPr>
          <a:xfrm>
            <a:off x="2413440" y="242244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693" name="CuadroTexto 24"/>
          <p:cNvSpPr/>
          <p:nvPr/>
        </p:nvSpPr>
        <p:spPr>
          <a:xfrm>
            <a:off x="571680" y="5686560"/>
            <a:ext cx="48193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rebuchet MS"/>
              </a:rPr>
              <a:t>Actual Path: 3-&gt;2-&gt;0-&gt;1-&gt;5-&gt;4 </a:t>
            </a:r>
            <a:endParaRPr lang="en-US" sz="1800" b="0" strike="noStrike" spc="-1">
              <a:latin typeface="Arial"/>
            </a:endParaRPr>
          </a:p>
        </p:txBody>
      </p:sp>
      <p:sp>
        <p:nvSpPr>
          <p:cNvPr id="694" name="Conector recto de flecha 28"/>
          <p:cNvSpPr/>
          <p:nvPr/>
        </p:nvSpPr>
        <p:spPr>
          <a:xfrm flipV="1">
            <a:off x="3371760" y="4127400"/>
            <a:ext cx="1323720" cy="609120"/>
          </a:xfrm>
          <a:custGeom>
            <a:avLst/>
            <a:gdLst/>
            <a:ahLst/>
            <a:cxnLst/>
            <a:rect l="l" t="t" r="r" b="b"/>
            <a:pathLst>
              <a:path w="21600" h="21600">
                <a:moveTo>
                  <a:pt x="0" y="0"/>
                </a:moveTo>
                <a:lnTo>
                  <a:pt x="21600" y="21600"/>
                </a:lnTo>
              </a:path>
            </a:pathLst>
          </a:custGeom>
          <a:noFill/>
          <a:ln w="28575" cap="rnd">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695" name="CuadroTexto 30"/>
          <p:cNvSpPr/>
          <p:nvPr/>
        </p:nvSpPr>
        <p:spPr>
          <a:xfrm>
            <a:off x="6367320" y="3945600"/>
            <a:ext cx="244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FFFFFF"/>
                </a:solidFill>
                <a:latin typeface="Trebuchet MS"/>
              </a:rPr>
              <a:t>5</a:t>
            </a:r>
            <a:endParaRPr lang="en-US"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Problem and solution of this heuristic</a:t>
            </a:r>
            <a:endParaRPr lang="en-US" sz="3600" b="0" strike="noStrike" spc="-1">
              <a:solidFill>
                <a:srgbClr val="000000"/>
              </a:solidFill>
              <a:latin typeface="Trebuchet MS"/>
            </a:endParaRPr>
          </a:p>
        </p:txBody>
      </p:sp>
      <p:sp>
        <p:nvSpPr>
          <p:cNvPr id="697" name="PlaceHolder 2"/>
          <p:cNvSpPr>
            <a:spLocks noGrp="1"/>
          </p:cNvSpPr>
          <p:nvPr>
            <p:ph/>
          </p:nvPr>
        </p:nvSpPr>
        <p:spPr>
          <a:xfrm>
            <a:off x="677160" y="2160720"/>
            <a:ext cx="8596440" cy="3880440"/>
          </a:xfrm>
          <a:prstGeom prst="rect">
            <a:avLst/>
          </a:prstGeom>
          <a:noFill/>
          <a:ln w="0">
            <a:noFill/>
          </a:ln>
        </p:spPr>
        <p:txBody>
          <a:bodyPr anchor="t">
            <a:noAutofit/>
          </a:bodyPr>
          <a:lstStyle/>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Since it iterates through all vertex and calls the previous heuristic, the fixed heuristic has a time complexity of O(EV).</a:t>
            </a:r>
          </a:p>
          <a:p>
            <a:pPr marL="343080" indent="-343080">
              <a:lnSpc>
                <a:spcPct val="100000"/>
              </a:lnSpc>
              <a:spcBef>
                <a:spcPts val="1001"/>
              </a:spcBef>
              <a:buClr>
                <a:srgbClr val="0F6FC6"/>
              </a:buClr>
              <a:buSzPct val="80000"/>
              <a:buFont typeface="Wingdings 3" charset="2"/>
              <a:buChar char=""/>
            </a:pPr>
            <a:r>
              <a:rPr lang="en-US" sz="1800" b="0" strike="noStrike" spc="-1">
                <a:solidFill>
                  <a:srgbClr val="404040"/>
                </a:solidFill>
                <a:latin typeface="Trebuchet MS"/>
              </a:rPr>
              <a:t>There can be more than one vertex that gives a valid path, but this algorithm chooses the first one it finds to save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Example</a:t>
            </a:r>
            <a:endParaRPr lang="en-US" sz="3600" b="0" strike="noStrike" spc="-1">
              <a:solidFill>
                <a:srgbClr val="000000"/>
              </a:solidFill>
              <a:latin typeface="Trebuchet MS"/>
            </a:endParaRPr>
          </a:p>
        </p:txBody>
      </p:sp>
      <p:sp>
        <p:nvSpPr>
          <p:cNvPr id="699" name="Elipse 3"/>
          <p:cNvSpPr/>
          <p:nvPr/>
        </p:nvSpPr>
        <p:spPr>
          <a:xfrm>
            <a:off x="4779000" y="438480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5</a:t>
            </a:r>
            <a:endParaRPr lang="en-US" sz="1800" b="0" strike="noStrike" spc="-1">
              <a:latin typeface="Arial"/>
            </a:endParaRPr>
          </a:p>
        </p:txBody>
      </p:sp>
      <p:sp>
        <p:nvSpPr>
          <p:cNvPr id="700" name="Elipse 4"/>
          <p:cNvSpPr/>
          <p:nvPr/>
        </p:nvSpPr>
        <p:spPr>
          <a:xfrm>
            <a:off x="1569240" y="499428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4</a:t>
            </a:r>
            <a:endParaRPr lang="en-US" sz="1800" b="0" strike="noStrike" spc="-1">
              <a:latin typeface="Arial"/>
            </a:endParaRPr>
          </a:p>
        </p:txBody>
      </p:sp>
      <p:sp>
        <p:nvSpPr>
          <p:cNvPr id="701" name="Elipse 5"/>
          <p:cNvSpPr/>
          <p:nvPr/>
        </p:nvSpPr>
        <p:spPr>
          <a:xfrm>
            <a:off x="677160" y="23749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3</a:t>
            </a:r>
            <a:endParaRPr lang="en-US" sz="1800" b="0" strike="noStrike" spc="-1">
              <a:latin typeface="Arial"/>
            </a:endParaRPr>
          </a:p>
        </p:txBody>
      </p:sp>
      <p:sp>
        <p:nvSpPr>
          <p:cNvPr id="702" name="Elipse 6"/>
          <p:cNvSpPr/>
          <p:nvPr/>
        </p:nvSpPr>
        <p:spPr>
          <a:xfrm>
            <a:off x="3245400" y="140652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2</a:t>
            </a:r>
            <a:endParaRPr lang="en-US" sz="1800" b="0" strike="noStrike" spc="-1">
              <a:latin typeface="Arial"/>
            </a:endParaRPr>
          </a:p>
        </p:txBody>
      </p:sp>
      <p:sp>
        <p:nvSpPr>
          <p:cNvPr id="703" name="Elipse 7"/>
          <p:cNvSpPr/>
          <p:nvPr/>
        </p:nvSpPr>
        <p:spPr>
          <a:xfrm>
            <a:off x="5388480" y="267984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1</a:t>
            </a:r>
            <a:endParaRPr lang="en-US" sz="1800" b="0" strike="noStrike" spc="-1">
              <a:latin typeface="Arial"/>
            </a:endParaRPr>
          </a:p>
        </p:txBody>
      </p:sp>
      <p:sp>
        <p:nvSpPr>
          <p:cNvPr id="704" name="Elipse 8"/>
          <p:cNvSpPr/>
          <p:nvPr/>
        </p:nvSpPr>
        <p:spPr>
          <a:xfrm>
            <a:off x="3245400" y="3184560"/>
            <a:ext cx="609120" cy="609120"/>
          </a:xfrm>
          <a:prstGeom prst="ellipse">
            <a:avLst/>
          </a:prstGeom>
          <a:solidFill>
            <a:srgbClr val="0F6FC6"/>
          </a:solidFill>
          <a:ln cap="rnd">
            <a:solidFill>
              <a:srgbClr val="0B529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800" b="0" strike="noStrike" spc="-1">
                <a:solidFill>
                  <a:srgbClr val="FFFFFF"/>
                </a:solidFill>
                <a:latin typeface="Trebuchet MS"/>
              </a:rPr>
              <a:t>0</a:t>
            </a:r>
            <a:endParaRPr lang="en-US" sz="1800" b="0" strike="noStrike" spc="-1">
              <a:latin typeface="Arial"/>
            </a:endParaRPr>
          </a:p>
        </p:txBody>
      </p:sp>
      <p:sp>
        <p:nvSpPr>
          <p:cNvPr id="705" name="Conector recto 9"/>
          <p:cNvSpPr/>
          <p:nvPr/>
        </p:nvSpPr>
        <p:spPr>
          <a:xfrm>
            <a:off x="3549960" y="2016000"/>
            <a:ext cx="360" cy="11682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6" name="Conector recto 10"/>
          <p:cNvSpPr/>
          <p:nvPr/>
        </p:nvSpPr>
        <p:spPr>
          <a:xfrm flipH="1">
            <a:off x="3854880" y="3199680"/>
            <a:ext cx="1622880" cy="289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7" name="Conector recto 11"/>
          <p:cNvSpPr/>
          <p:nvPr/>
        </p:nvSpPr>
        <p:spPr>
          <a:xfrm>
            <a:off x="1197360" y="2895120"/>
            <a:ext cx="3581280" cy="17942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8" name="Conector recto 12"/>
          <p:cNvSpPr/>
          <p:nvPr/>
        </p:nvSpPr>
        <p:spPr>
          <a:xfrm flipV="1">
            <a:off x="2089080" y="3704760"/>
            <a:ext cx="1245600" cy="13784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09" name="Conector recto 13"/>
          <p:cNvSpPr/>
          <p:nvPr/>
        </p:nvSpPr>
        <p:spPr>
          <a:xfrm flipH="1">
            <a:off x="2178360" y="4905000"/>
            <a:ext cx="2689560" cy="39384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0" name="Conector recto 14"/>
          <p:cNvSpPr/>
          <p:nvPr/>
        </p:nvSpPr>
        <p:spPr>
          <a:xfrm flipH="1">
            <a:off x="5299200" y="3288960"/>
            <a:ext cx="393840" cy="1184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1" name="Conector recto 15"/>
          <p:cNvSpPr/>
          <p:nvPr/>
        </p:nvSpPr>
        <p:spPr>
          <a:xfrm flipH="1" flipV="1">
            <a:off x="3854880" y="1711080"/>
            <a:ext cx="1622880" cy="105768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2" name="Conector recto 16"/>
          <p:cNvSpPr/>
          <p:nvPr/>
        </p:nvSpPr>
        <p:spPr>
          <a:xfrm flipH="1">
            <a:off x="1197360" y="1711080"/>
            <a:ext cx="2048040" cy="75276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sp>
        <p:nvSpPr>
          <p:cNvPr id="713" name="Conector recto 17"/>
          <p:cNvSpPr/>
          <p:nvPr/>
        </p:nvSpPr>
        <p:spPr>
          <a:xfrm>
            <a:off x="982080" y="2984400"/>
            <a:ext cx="676080" cy="2098800"/>
          </a:xfrm>
          <a:prstGeom prst="line">
            <a:avLst/>
          </a:prstGeom>
          <a:ln w="31750" cap="rnd">
            <a:solidFill>
              <a:srgbClr val="0BD0D9"/>
            </a:solidFill>
            <a:round/>
          </a:ln>
        </p:spPr>
        <p:style>
          <a:lnRef idx="1">
            <a:schemeClr val="accent1"/>
          </a:lnRef>
          <a:fillRef idx="0">
            <a:schemeClr val="accent1"/>
          </a:fillRef>
          <a:effectRef idx="0">
            <a:schemeClr val="accent1"/>
          </a:effectRef>
          <a:fontRef idx="minor"/>
        </p:style>
      </p:sp>
      <p:graphicFrame>
        <p:nvGraphicFramePr>
          <p:cNvPr id="714" name="Tabla 23"/>
          <p:cNvGraphicFramePr/>
          <p:nvPr/>
        </p:nvGraphicFramePr>
        <p:xfrm>
          <a:off x="6455520" y="2433960"/>
          <a:ext cx="5568480" cy="2864880"/>
        </p:xfrm>
        <a:graphic>
          <a:graphicData uri="http://schemas.openxmlformats.org/drawingml/2006/table">
            <a:tbl>
              <a:tblPr/>
              <a:tblGrid>
                <a:gridCol w="1211760">
                  <a:extLst>
                    <a:ext uri="{9D8B030D-6E8A-4147-A177-3AD203B41FA5}">
                      <a16:colId xmlns:a16="http://schemas.microsoft.com/office/drawing/2014/main" val="20000"/>
                    </a:ext>
                  </a:extLst>
                </a:gridCol>
                <a:gridCol w="3144960">
                  <a:extLst>
                    <a:ext uri="{9D8B030D-6E8A-4147-A177-3AD203B41FA5}">
                      <a16:colId xmlns:a16="http://schemas.microsoft.com/office/drawing/2014/main" val="20001"/>
                    </a:ext>
                  </a:extLst>
                </a:gridCol>
                <a:gridCol w="1211760">
                  <a:extLst>
                    <a:ext uri="{9D8B030D-6E8A-4147-A177-3AD203B41FA5}">
                      <a16:colId xmlns:a16="http://schemas.microsoft.com/office/drawing/2014/main" val="20002"/>
                    </a:ext>
                  </a:extLst>
                </a:gridCol>
              </a:tblGrid>
              <a:tr h="622440">
                <a:tc>
                  <a:txBody>
                    <a:bodyPr/>
                    <a:lstStyle/>
                    <a:p>
                      <a:pPr algn="ctr">
                        <a:lnSpc>
                          <a:spcPct val="100000"/>
                        </a:lnSpc>
                        <a:buNone/>
                      </a:pPr>
                      <a:r>
                        <a:rPr lang="en-US" sz="1800" b="1" strike="noStrike" spc="-1">
                          <a:solidFill>
                            <a:srgbClr val="FFFFFF"/>
                          </a:solidFill>
                          <a:latin typeface="Trebuchet MS"/>
                        </a:rPr>
                        <a:t>Starting node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Path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gn="ctr">
                        <a:lnSpc>
                          <a:spcPct val="100000"/>
                        </a:lnSpc>
                        <a:buNone/>
                      </a:pPr>
                      <a:r>
                        <a:rPr lang="en-US" sz="1800" b="1" strike="noStrike" spc="-1">
                          <a:solidFill>
                            <a:srgbClr val="FFFFFF"/>
                          </a:solidFill>
                          <a:latin typeface="Trebuchet MS"/>
                        </a:rPr>
                        <a:t>Correct?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Trebuchet MS"/>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0-&gt;1-&gt;2-&gt;3-&gt;4-&gt;5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Trebuchet MS"/>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1-&gt;2-&gt;3-&gt;4-&gt;5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Trebuchet MS"/>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2-&gt;3-&gt;4-&gt;5-&gt;1-&gt;0-&gt;2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Trebuchet MS"/>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3-&gt;2-&gt;0-&gt;1-&gt;5-&gt;4-&gt;3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Yes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Trebuchet MS"/>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4-&gt;5-&gt;1-&gt;2-&gt;3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D4EA"/>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Trebuchet MS"/>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5-&gt;1-&gt;2-&gt;3-&gt;4-&gt;0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xBody>
                    <a:bodyPr/>
                    <a:lstStyle/>
                    <a:p>
                      <a:pPr algn="ctr">
                        <a:lnSpc>
                          <a:spcPct val="100000"/>
                        </a:lnSpc>
                        <a:buNone/>
                      </a:pPr>
                      <a:r>
                        <a:rPr lang="en-US" sz="1800" b="0" strike="noStrike" spc="-1">
                          <a:solidFill>
                            <a:srgbClr val="000000"/>
                          </a:solidFill>
                          <a:latin typeface="Trebuchet MS"/>
                        </a:rPr>
                        <a:t>No</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52942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 – Toy Graphs</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3689928231"/>
              </p:ext>
            </p:extLst>
          </p:nvPr>
        </p:nvGraphicFramePr>
        <p:xfrm>
          <a:off x="676800" y="1251295"/>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27499">
                  <a:extLst>
                    <a:ext uri="{9D8B030D-6E8A-4147-A177-3AD203B41FA5}">
                      <a16:colId xmlns:a16="http://schemas.microsoft.com/office/drawing/2014/main" val="20001"/>
                    </a:ext>
                  </a:extLst>
                </a:gridCol>
                <a:gridCol w="94342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242</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86.7</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104.5</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and 24.2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676800" y="851345"/>
            <a:ext cx="2427781" cy="369332"/>
          </a:xfrm>
          <a:prstGeom prst="rect">
            <a:avLst/>
          </a:prstGeom>
          <a:noFill/>
        </p:spPr>
        <p:txBody>
          <a:bodyPr wrap="square" rtlCol="0">
            <a:spAutoFit/>
          </a:bodyPr>
          <a:lstStyle/>
          <a:p>
            <a:r>
              <a:rPr lang="en-US" dirty="0"/>
              <a:t>Shipping</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601188" y="2696987"/>
            <a:ext cx="2427781" cy="369332"/>
          </a:xfrm>
          <a:prstGeom prst="rect">
            <a:avLst/>
          </a:prstGeom>
          <a:noFill/>
        </p:spPr>
        <p:txBody>
          <a:bodyPr wrap="square" rtlCol="0">
            <a:spAutoFit/>
          </a:bodyPr>
          <a:lstStyle/>
          <a:p>
            <a:r>
              <a:rPr lang="en-US" dirty="0"/>
              <a:t>Stadiums</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601189" y="4691837"/>
            <a:ext cx="2427781" cy="369332"/>
          </a:xfrm>
          <a:prstGeom prst="rect">
            <a:avLst/>
          </a:prstGeom>
          <a:noFill/>
        </p:spPr>
        <p:txBody>
          <a:bodyPr wrap="square" rtlCol="0">
            <a:spAutoFit/>
          </a:bodyPr>
          <a:lstStyle/>
          <a:p>
            <a:r>
              <a:rPr lang="en-US" dirty="0"/>
              <a:t>Tourism</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2344696016"/>
              </p:ext>
            </p:extLst>
          </p:nvPr>
        </p:nvGraphicFramePr>
        <p:xfrm>
          <a:off x="676800" y="3063544"/>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472.7</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and 1466,9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2108882528"/>
              </p:ext>
            </p:extLst>
          </p:nvPr>
        </p:nvGraphicFramePr>
        <p:xfrm>
          <a:off x="676800" y="5058873"/>
          <a:ext cx="8596080"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335024">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a:solidFill>
                            <a:srgbClr val="000000"/>
                          </a:solidFill>
                          <a:latin typeface="Trebuchet MS"/>
                        </a:rPr>
                        <a:t>Backtracking algorithm</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3100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r>
                        <a:rPr lang="es-CO" dirty="0"/>
                        <a:t> and 12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PlaceHolder 1"/>
          <p:cNvSpPr>
            <a:spLocks noGrp="1"/>
          </p:cNvSpPr>
          <p:nvPr>
            <p:ph type="title"/>
          </p:nvPr>
        </p:nvSpPr>
        <p:spPr>
          <a:xfrm>
            <a:off x="677160" y="108226"/>
            <a:ext cx="8596440" cy="529420"/>
          </a:xfrm>
          <a:prstGeom prst="rect">
            <a:avLst/>
          </a:prstGeom>
          <a:noFill/>
          <a:ln w="0">
            <a:noFill/>
          </a:ln>
        </p:spPr>
        <p:txBody>
          <a:bodyPr anchor="t">
            <a:noAutofit/>
          </a:bodyPr>
          <a:lstStyle/>
          <a:p>
            <a:pPr>
              <a:lnSpc>
                <a:spcPct val="100000"/>
              </a:lnSpc>
              <a:buNone/>
            </a:pPr>
            <a:r>
              <a:rPr lang="en-US" sz="3600" b="0" strike="noStrike" spc="-1" dirty="0">
                <a:solidFill>
                  <a:srgbClr val="0F6FC6"/>
                </a:solidFill>
                <a:latin typeface="Trebuchet MS"/>
              </a:rPr>
              <a:t>Analysis &amp; comparison – Real World</a:t>
            </a:r>
            <a:endParaRPr lang="en-US" sz="3600" b="0" strike="noStrike" spc="-1" dirty="0">
              <a:solidFill>
                <a:srgbClr val="000000"/>
              </a:solidFill>
              <a:latin typeface="Trebuchet MS"/>
            </a:endParaRPr>
          </a:p>
        </p:txBody>
      </p:sp>
      <p:graphicFrame>
        <p:nvGraphicFramePr>
          <p:cNvPr id="2" name="Tabla 4">
            <a:extLst>
              <a:ext uri="{FF2B5EF4-FFF2-40B4-BE49-F238E27FC236}">
                <a16:creationId xmlns:a16="http://schemas.microsoft.com/office/drawing/2014/main" id="{897AD509-6EAA-D61C-012E-EA5302A98EDE}"/>
              </a:ext>
            </a:extLst>
          </p:cNvPr>
          <p:cNvGraphicFramePr/>
          <p:nvPr>
            <p:extLst>
              <p:ext uri="{D42A27DB-BD31-4B8C-83A1-F6EECF244321}">
                <p14:modId xmlns:p14="http://schemas.microsoft.com/office/powerpoint/2010/main" val="904405107"/>
              </p:ext>
            </p:extLst>
          </p:nvPr>
        </p:nvGraphicFramePr>
        <p:xfrm>
          <a:off x="676800" y="1251295"/>
          <a:ext cx="9224284" cy="1381680"/>
        </p:xfrm>
        <a:graphic>
          <a:graphicData uri="http://schemas.openxmlformats.org/drawingml/2006/table">
            <a:tbl>
              <a:tblPr/>
              <a:tblGrid>
                <a:gridCol w="3208647">
                  <a:extLst>
                    <a:ext uri="{9D8B030D-6E8A-4147-A177-3AD203B41FA5}">
                      <a16:colId xmlns:a16="http://schemas.microsoft.com/office/drawing/2014/main" val="20000"/>
                    </a:ext>
                  </a:extLst>
                </a:gridCol>
                <a:gridCol w="1424513">
                  <a:extLst>
                    <a:ext uri="{9D8B030D-6E8A-4147-A177-3AD203B41FA5}">
                      <a16:colId xmlns:a16="http://schemas.microsoft.com/office/drawing/2014/main" val="20001"/>
                    </a:ext>
                  </a:extLst>
                </a:gridCol>
                <a:gridCol w="1867879">
                  <a:extLst>
                    <a:ext uri="{9D8B030D-6E8A-4147-A177-3AD203B41FA5}">
                      <a16:colId xmlns:a16="http://schemas.microsoft.com/office/drawing/2014/main" val="20002"/>
                    </a:ext>
                  </a:extLst>
                </a:gridCol>
                <a:gridCol w="2723245">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Value</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674</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1.12185e+06</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348</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7.09162e+06</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1,20 times </a:t>
                      </a:r>
                      <a:r>
                        <a:rPr lang="es-CO" dirty="0" err="1"/>
                        <a:t>the</a:t>
                      </a:r>
                      <a:r>
                        <a:rPr lang="es-CO" dirty="0"/>
                        <a:t> </a:t>
                      </a:r>
                      <a:r>
                        <a:rPr lang="es-CO" dirty="0" err="1"/>
                        <a:t>optimal</a:t>
                      </a:r>
                      <a:r>
                        <a:rPr lang="es-CO" dirty="0"/>
                        <a:t> 24.2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
        <p:nvSpPr>
          <p:cNvPr id="5" name="CuadroTexto 4">
            <a:extLst>
              <a:ext uri="{FF2B5EF4-FFF2-40B4-BE49-F238E27FC236}">
                <a16:creationId xmlns:a16="http://schemas.microsoft.com/office/drawing/2014/main" id="{87442012-E6BC-51DE-68E4-416C9EA8CE95}"/>
              </a:ext>
            </a:extLst>
          </p:cNvPr>
          <p:cNvSpPr txBox="1"/>
          <p:nvPr/>
        </p:nvSpPr>
        <p:spPr>
          <a:xfrm>
            <a:off x="676800" y="851345"/>
            <a:ext cx="2427781" cy="369332"/>
          </a:xfrm>
          <a:prstGeom prst="rect">
            <a:avLst/>
          </a:prstGeom>
          <a:noFill/>
        </p:spPr>
        <p:txBody>
          <a:bodyPr wrap="square" rtlCol="0">
            <a:spAutoFit/>
          </a:bodyPr>
          <a:lstStyle/>
          <a:p>
            <a:r>
              <a:rPr lang="en-US" dirty="0"/>
              <a:t>Graph 1</a:t>
            </a:r>
          </a:p>
        </p:txBody>
      </p:sp>
      <p:sp>
        <p:nvSpPr>
          <p:cNvPr id="6" name="CuadroTexto 5">
            <a:extLst>
              <a:ext uri="{FF2B5EF4-FFF2-40B4-BE49-F238E27FC236}">
                <a16:creationId xmlns:a16="http://schemas.microsoft.com/office/drawing/2014/main" id="{3ACDF501-5F38-8D18-FFCA-4B7A1657AD63}"/>
              </a:ext>
            </a:extLst>
          </p:cNvPr>
          <p:cNvSpPr txBox="1"/>
          <p:nvPr/>
        </p:nvSpPr>
        <p:spPr>
          <a:xfrm>
            <a:off x="601188" y="2696987"/>
            <a:ext cx="2427781" cy="369332"/>
          </a:xfrm>
          <a:prstGeom prst="rect">
            <a:avLst/>
          </a:prstGeom>
          <a:noFill/>
        </p:spPr>
        <p:txBody>
          <a:bodyPr wrap="square" rtlCol="0">
            <a:spAutoFit/>
          </a:bodyPr>
          <a:lstStyle/>
          <a:p>
            <a:r>
              <a:rPr lang="en-US" dirty="0"/>
              <a:t>Graph 2</a:t>
            </a:r>
          </a:p>
        </p:txBody>
      </p:sp>
      <p:sp>
        <p:nvSpPr>
          <p:cNvPr id="7" name="CuadroTexto 6">
            <a:extLst>
              <a:ext uri="{FF2B5EF4-FFF2-40B4-BE49-F238E27FC236}">
                <a16:creationId xmlns:a16="http://schemas.microsoft.com/office/drawing/2014/main" id="{0D6646CE-9105-C0C1-EB9A-581F29538230}"/>
              </a:ext>
            </a:extLst>
          </p:cNvPr>
          <p:cNvSpPr txBox="1"/>
          <p:nvPr/>
        </p:nvSpPr>
        <p:spPr>
          <a:xfrm>
            <a:off x="601189" y="4691837"/>
            <a:ext cx="2427781" cy="369332"/>
          </a:xfrm>
          <a:prstGeom prst="rect">
            <a:avLst/>
          </a:prstGeom>
          <a:noFill/>
        </p:spPr>
        <p:txBody>
          <a:bodyPr wrap="square" rtlCol="0">
            <a:spAutoFit/>
          </a:bodyPr>
          <a:lstStyle/>
          <a:p>
            <a:r>
              <a:rPr lang="en-US" dirty="0"/>
              <a:t>Graph 3</a:t>
            </a:r>
          </a:p>
        </p:txBody>
      </p:sp>
      <p:graphicFrame>
        <p:nvGraphicFramePr>
          <p:cNvPr id="8" name="Tabla 4">
            <a:extLst>
              <a:ext uri="{FF2B5EF4-FFF2-40B4-BE49-F238E27FC236}">
                <a16:creationId xmlns:a16="http://schemas.microsoft.com/office/drawing/2014/main" id="{73C6F281-2375-C03E-D449-E2CE7DCD387C}"/>
              </a:ext>
            </a:extLst>
          </p:cNvPr>
          <p:cNvGraphicFramePr/>
          <p:nvPr>
            <p:extLst>
              <p:ext uri="{D42A27DB-BD31-4B8C-83A1-F6EECF244321}">
                <p14:modId xmlns:p14="http://schemas.microsoft.com/office/powerpoint/2010/main" val="184714061"/>
              </p:ext>
            </p:extLst>
          </p:nvPr>
        </p:nvGraphicFramePr>
        <p:xfrm>
          <a:off x="676800" y="3063544"/>
          <a:ext cx="9234116"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3973060">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71881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341</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49</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472.7</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1,38 times </a:t>
                      </a:r>
                      <a:r>
                        <a:rPr lang="es-CO" dirty="0" err="1"/>
                        <a:t>the</a:t>
                      </a:r>
                      <a:r>
                        <a:rPr lang="es-CO" dirty="0"/>
                        <a:t> </a:t>
                      </a:r>
                      <a:r>
                        <a:rPr lang="es-CO" dirty="0" err="1"/>
                        <a:t>optimal</a:t>
                      </a:r>
                      <a:r>
                        <a:rPr lang="es-CO" dirty="0"/>
                        <a:t> </a:t>
                      </a:r>
                    </a:p>
                    <a:p>
                      <a:r>
                        <a:rPr lang="es-CO" dirty="0"/>
                        <a:t>1466,9 times </a:t>
                      </a:r>
                      <a:r>
                        <a:rPr lang="es-CO" dirty="0" err="1"/>
                        <a:t>faster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graphicFrame>
        <p:nvGraphicFramePr>
          <p:cNvPr id="9" name="Tabla 4">
            <a:extLst>
              <a:ext uri="{FF2B5EF4-FFF2-40B4-BE49-F238E27FC236}">
                <a16:creationId xmlns:a16="http://schemas.microsoft.com/office/drawing/2014/main" id="{86BC1C1F-E68F-4391-B292-97457CD2C1B6}"/>
              </a:ext>
            </a:extLst>
          </p:cNvPr>
          <p:cNvGraphicFramePr/>
          <p:nvPr>
            <p:extLst>
              <p:ext uri="{D42A27DB-BD31-4B8C-83A1-F6EECF244321}">
                <p14:modId xmlns:p14="http://schemas.microsoft.com/office/powerpoint/2010/main" val="4043872397"/>
              </p:ext>
            </p:extLst>
          </p:nvPr>
        </p:nvGraphicFramePr>
        <p:xfrm>
          <a:off x="676800" y="5058873"/>
          <a:ext cx="9273445" cy="1381680"/>
        </p:xfrm>
        <a:graphic>
          <a:graphicData uri="http://schemas.openxmlformats.org/drawingml/2006/table">
            <a:tbl>
              <a:tblPr/>
              <a:tblGrid>
                <a:gridCol w="2990128">
                  <a:extLst>
                    <a:ext uri="{9D8B030D-6E8A-4147-A177-3AD203B41FA5}">
                      <a16:colId xmlns:a16="http://schemas.microsoft.com/office/drawing/2014/main" val="20000"/>
                    </a:ext>
                  </a:extLst>
                </a:gridCol>
                <a:gridCol w="1346479">
                  <a:extLst>
                    <a:ext uri="{9D8B030D-6E8A-4147-A177-3AD203B41FA5}">
                      <a16:colId xmlns:a16="http://schemas.microsoft.com/office/drawing/2014/main" val="20001"/>
                    </a:ext>
                  </a:extLst>
                </a:gridCol>
                <a:gridCol w="924449">
                  <a:extLst>
                    <a:ext uri="{9D8B030D-6E8A-4147-A177-3AD203B41FA5}">
                      <a16:colId xmlns:a16="http://schemas.microsoft.com/office/drawing/2014/main" val="20002"/>
                    </a:ext>
                  </a:extLst>
                </a:gridCol>
                <a:gridCol w="4012389">
                  <a:extLst>
                    <a:ext uri="{9D8B030D-6E8A-4147-A177-3AD203B41FA5}">
                      <a16:colId xmlns:a16="http://schemas.microsoft.com/office/drawing/2014/main" val="421448820"/>
                    </a:ext>
                  </a:extLst>
                </a:gridCol>
              </a:tblGrid>
              <a:tr h="370800">
                <a:tc>
                  <a:txBody>
                    <a:bodyPr/>
                    <a:lstStyle/>
                    <a:p>
                      <a:pPr>
                        <a:lnSpc>
                          <a:spcPct val="100000"/>
                        </a:lnSpc>
                        <a:buNone/>
                      </a:pPr>
                      <a:r>
                        <a:rPr lang="en-US" sz="1800" b="1" strike="noStrike" spc="-1" dirty="0">
                          <a:solidFill>
                            <a:srgbClr val="FFFFFF"/>
                          </a:solidFill>
                          <a:latin typeface="Trebuchet MS"/>
                        </a:rPr>
                        <a:t>Method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rgbClr val="FFFFFF"/>
                          </a:solidFill>
                          <a:latin typeface="Trebuchet MS"/>
                        </a:rPr>
                        <a:t>Time (</a:t>
                      </a:r>
                      <a:r>
                        <a:rPr lang="en-US" sz="1800" b="1" strike="noStrike" spc="-1" dirty="0" err="1">
                          <a:solidFill>
                            <a:srgbClr val="FFFFFF"/>
                          </a:solidFill>
                          <a:latin typeface="Trebuchet MS"/>
                        </a:rPr>
                        <a:t>ms</a:t>
                      </a:r>
                      <a:r>
                        <a:rPr lang="en-US" sz="1800" b="1" strike="noStrike" spc="-1" dirty="0">
                          <a:solidFill>
                            <a:srgbClr val="FFFFFF"/>
                          </a:solidFill>
                          <a:latin typeface="Trebuchet MS"/>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a:solidFill>
                            <a:srgbClr val="FFFFFF"/>
                          </a:solidFill>
                          <a:latin typeface="Trebuchet MS"/>
                        </a:rPr>
                        <a:t>Value</a:t>
                      </a:r>
                      <a:endParaRPr lang="en-US" sz="1800" b="0" strike="noStrike" spc="-1">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0F6FC6"/>
                    </a:solidFill>
                  </a:tcPr>
                </a:tc>
                <a:tc>
                  <a:txBody>
                    <a:bodyPr/>
                    <a:lstStyle/>
                    <a:p>
                      <a:pPr>
                        <a:lnSpc>
                          <a:spcPct val="100000"/>
                        </a:lnSpc>
                        <a:buNone/>
                      </a:pPr>
                      <a:r>
                        <a:rPr lang="en-US" sz="1800" b="1" strike="noStrike" spc="-1" dirty="0">
                          <a:solidFill>
                            <a:schemeClr val="bg1"/>
                          </a:solidFill>
                          <a:latin typeface="Arial"/>
                        </a:rPr>
                        <a:t>Notes</a:t>
                      </a: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strike="noStrike" spc="-1" dirty="0">
                          <a:solidFill>
                            <a:srgbClr val="000000"/>
                          </a:solidFill>
                          <a:latin typeface="Trebuchet MS"/>
                        </a:rPr>
                        <a:t>Triangular Approximation</a:t>
                      </a:r>
                      <a:endParaRPr lang="en-US" sz="1800" b="0" strike="noStrike" spc="-1" dirty="0">
                        <a:latin typeface="+mn-lt"/>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2600</a:t>
                      </a: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endParaRPr lang="es-CO"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CD4EA"/>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dirty="0">
                          <a:solidFill>
                            <a:srgbClr val="000000"/>
                          </a:solidFill>
                          <a:latin typeface="Trebuchet MS"/>
                        </a:rPr>
                        <a:t>Sweep</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3100</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tc>
                  <a:txBody>
                    <a:bodyPr/>
                    <a:lstStyle/>
                    <a:p>
                      <a:r>
                        <a:rPr lang="es-CO" dirty="0"/>
                        <a:t>1,19 times </a:t>
                      </a:r>
                      <a:r>
                        <a:rPr lang="es-CO" dirty="0" err="1"/>
                        <a:t>the</a:t>
                      </a:r>
                      <a:r>
                        <a:rPr lang="es-CO" dirty="0"/>
                        <a:t> </a:t>
                      </a:r>
                      <a:r>
                        <a:rPr lang="es-CO" dirty="0" err="1"/>
                        <a:t>optimal</a:t>
                      </a:r>
                      <a:endParaRPr lang="es-CO" dirty="0"/>
                    </a:p>
                    <a:p>
                      <a:r>
                        <a:rPr lang="es-CO" dirty="0"/>
                        <a:t>12 times </a:t>
                      </a:r>
                      <a:r>
                        <a:rPr lang="es-CO" dirty="0" err="1"/>
                        <a:t>slower</a:t>
                      </a:r>
                      <a:endParaRPr lang="es-CO" dirty="0"/>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CCD4E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86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2" name="PlaceHolder 2"/>
          <p:cNvSpPr>
            <a:spLocks noGrp="1"/>
          </p:cNvSpPr>
          <p:nvPr>
            <p:ph/>
          </p:nvPr>
        </p:nvSpPr>
        <p:spPr>
          <a:xfrm>
            <a:off x="457200" y="1605960"/>
            <a:ext cx="859644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This algorithm considers all possible routes, creating paths node by node and only proceeds if the path is promising.</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Is capable of finding the optimal (exact) solution, exhaustively searching through all possible permutations of nodes.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But it has an infeasible amount of computation time even for relatively small inputs.</a:t>
            </a:r>
          </a:p>
          <a:p>
            <a:pPr marL="432000" indent="-324000">
              <a:spcBef>
                <a:spcPts val="1417"/>
              </a:spcBef>
              <a:buClr>
                <a:srgbClr val="000000"/>
              </a:buClr>
              <a:buSzPct val="45000"/>
              <a:buFont typeface="Wingdings" charset="2"/>
              <a:buChar char=""/>
            </a:pPr>
            <a:r>
              <a:rPr lang="en-US" sz="1800" b="0" strike="noStrike" spc="-1" dirty="0">
                <a:solidFill>
                  <a:srgbClr val="404040"/>
                </a:solidFill>
                <a:latin typeface="Trebuchet MS"/>
              </a:rPr>
              <a:t>Worst-case time complexity of the backtracking approach for TSP is O(n!)</a:t>
            </a:r>
          </a:p>
        </p:txBody>
      </p:sp>
      <p:pic>
        <p:nvPicPr>
          <p:cNvPr id="383" name="Imagen 382"/>
          <p:cNvPicPr/>
          <p:nvPr/>
        </p:nvPicPr>
        <p:blipFill>
          <a:blip r:embed="rId2"/>
          <a:stretch/>
        </p:blipFill>
        <p:spPr>
          <a:xfrm>
            <a:off x="410040" y="5715000"/>
            <a:ext cx="4847760" cy="752040"/>
          </a:xfrm>
          <a:prstGeom prst="rect">
            <a:avLst/>
          </a:prstGeom>
          <a:ln w="0">
            <a:noFill/>
          </a:ln>
        </p:spPr>
      </p:pic>
      <p:sp>
        <p:nvSpPr>
          <p:cNvPr id="384" name="CuadroTexto 383"/>
          <p:cNvSpPr txBox="1"/>
          <p:nvPr/>
        </p:nvSpPr>
        <p:spPr>
          <a:xfrm>
            <a:off x="549000" y="5287680"/>
            <a:ext cx="1737000" cy="427320"/>
          </a:xfrm>
          <a:prstGeom prst="rect">
            <a:avLst/>
          </a:prstGeom>
          <a:noFill/>
          <a:ln w="0">
            <a:noFill/>
          </a:ln>
        </p:spPr>
        <p:txBody>
          <a:bodyPr lIns="90000" tIns="45000" rIns="90000" bIns="45000" anchor="t">
            <a:noAutofit/>
          </a:bodyPr>
          <a:lstStyle/>
          <a:p>
            <a:r>
              <a:rPr lang="en-US" sz="1300" b="0" strike="noStrike" spc="-1">
                <a:latin typeface="Arial"/>
              </a:rPr>
              <a:t>shipping.csv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86" name="PlaceHolder 2"/>
          <p:cNvSpPr>
            <a:spLocks noGrp="1"/>
          </p:cNvSpPr>
          <p:nvPr>
            <p:ph/>
          </p:nvPr>
        </p:nvSpPr>
        <p:spPr>
          <a:xfrm>
            <a:off x="457200" y="1605960"/>
            <a:ext cx="8596440" cy="31946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TSP problem is practically Hamiltonian Cycle Problem, but also requires to fine the lowest cost path among all Hamiltonian Paths.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ways to optimize the algorithm, considering the following conditions for Hamiltonian cycle: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Pendant nodes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Must not contain </a:t>
            </a:r>
            <a:r>
              <a:rPr lang="en-US" sz="1800" b="1" u="sng" strike="noStrike" spc="-1">
                <a:solidFill>
                  <a:srgbClr val="404040"/>
                </a:solidFill>
                <a:uFillTx/>
                <a:latin typeface="Trebuchet MS"/>
              </a:rPr>
              <a:t>Articulation Points</a:t>
            </a: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p:txBody>
      </p:sp>
      <p:pic>
        <p:nvPicPr>
          <p:cNvPr id="387" name="Imagen 386"/>
          <p:cNvPicPr/>
          <p:nvPr/>
        </p:nvPicPr>
        <p:blipFill>
          <a:blip r:embed="rId2"/>
          <a:stretch/>
        </p:blipFill>
        <p:spPr>
          <a:xfrm>
            <a:off x="457200" y="5715000"/>
            <a:ext cx="4190760" cy="742680"/>
          </a:xfrm>
          <a:prstGeom prst="rect">
            <a:avLst/>
          </a:prstGeom>
          <a:ln w="0">
            <a:noFill/>
          </a:ln>
        </p:spPr>
      </p:pic>
      <p:sp>
        <p:nvSpPr>
          <p:cNvPr id="388" name="CuadroTexto 387"/>
          <p:cNvSpPr txBox="1"/>
          <p:nvPr/>
        </p:nvSpPr>
        <p:spPr>
          <a:xfrm>
            <a:off x="543240" y="5303880"/>
            <a:ext cx="2199960" cy="274680"/>
          </a:xfrm>
          <a:prstGeom prst="rect">
            <a:avLst/>
          </a:prstGeom>
          <a:noFill/>
          <a:ln w="0">
            <a:noFill/>
          </a:ln>
        </p:spPr>
        <p:txBody>
          <a:bodyPr lIns="90000" tIns="45000" rIns="90000" bIns="45000" anchor="t">
            <a:noAutofit/>
          </a:bodyPr>
          <a:lstStyle/>
          <a:p>
            <a:r>
              <a:rPr lang="en-US" sz="1300" b="0" strike="noStrike" spc="-1">
                <a:latin typeface="Arial"/>
              </a:rPr>
              <a:t>stadiums.csv</a:t>
            </a:r>
          </a:p>
        </p:txBody>
      </p:sp>
      <p:pic>
        <p:nvPicPr>
          <p:cNvPr id="389" name="Imagen 388"/>
          <p:cNvPicPr/>
          <p:nvPr/>
        </p:nvPicPr>
        <p:blipFill>
          <a:blip r:embed="rId3"/>
          <a:stretch/>
        </p:blipFill>
        <p:spPr>
          <a:xfrm>
            <a:off x="7372800" y="5715000"/>
            <a:ext cx="3142800" cy="676080"/>
          </a:xfrm>
          <a:prstGeom prst="rect">
            <a:avLst/>
          </a:prstGeom>
          <a:ln w="0">
            <a:noFill/>
          </a:ln>
        </p:spPr>
      </p:pic>
      <p:sp>
        <p:nvSpPr>
          <p:cNvPr id="390" name="CuadroTexto 389"/>
          <p:cNvSpPr txBox="1"/>
          <p:nvPr/>
        </p:nvSpPr>
        <p:spPr>
          <a:xfrm>
            <a:off x="7543800" y="5257800"/>
            <a:ext cx="1335960" cy="346680"/>
          </a:xfrm>
          <a:prstGeom prst="rect">
            <a:avLst/>
          </a:prstGeom>
          <a:noFill/>
          <a:ln w="0">
            <a:noFill/>
          </a:ln>
        </p:spPr>
        <p:txBody>
          <a:bodyPr lIns="90000" tIns="45000" rIns="90000" bIns="45000" anchor="t">
            <a:noAutofit/>
          </a:bodyPr>
          <a:lstStyle/>
          <a:p>
            <a:r>
              <a:rPr lang="en-US" sz="1300" b="0" strike="noStrike" spc="-1">
                <a:latin typeface="Arial"/>
              </a:rPr>
              <a:t>tourism.csv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2" name="PlaceHolder 2"/>
          <p:cNvSpPr>
            <a:spLocks noGrp="1"/>
          </p:cNvSpPr>
          <p:nvPr>
            <p:ph/>
          </p:nvPr>
        </p:nvSpPr>
        <p:spPr>
          <a:xfrm>
            <a:off x="605160" y="2291760"/>
            <a:ext cx="623412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i="1" strike="noStrike" spc="-1">
                <a:solidFill>
                  <a:srgbClr val="404040"/>
                </a:solidFill>
                <a:latin typeface="Ubuntu"/>
              </a:rPr>
              <a:t>Pendant vertex </a:t>
            </a:r>
            <a:r>
              <a:rPr lang="en-US" sz="1800" b="0" strike="noStrike" spc="-1">
                <a:solidFill>
                  <a:srgbClr val="404040"/>
                </a:solidFill>
                <a:latin typeface="Ubuntu"/>
              </a:rPr>
              <a:t>(leaf) is a vertex with degree one.</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Ubuntu"/>
            </a:endParaRPr>
          </a:p>
          <a:p>
            <a:endParaRPr lang="en-US" sz="1000" b="0" strike="noStrike" spc="-1">
              <a:solidFill>
                <a:srgbClr val="404040"/>
              </a:solidFill>
              <a:latin typeface="Trebuchet MS"/>
            </a:endParaRPr>
          </a:p>
        </p:txBody>
      </p:sp>
      <p:sp>
        <p:nvSpPr>
          <p:cNvPr id="393" name="CuadroTexto 392"/>
          <p:cNvSpPr txBox="1"/>
          <p:nvPr/>
        </p:nvSpPr>
        <p:spPr>
          <a:xfrm>
            <a:off x="706320" y="1371600"/>
            <a:ext cx="2951280" cy="7246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Pendant nodes</a:t>
            </a:r>
            <a:endParaRPr lang="en-US" sz="2500" b="0" strike="noStrike" spc="-1">
              <a:latin typeface="Ubuntu Light"/>
            </a:endParaRPr>
          </a:p>
        </p:txBody>
      </p:sp>
      <p:pic>
        <p:nvPicPr>
          <p:cNvPr id="394" name="Imagen 393"/>
          <p:cNvPicPr/>
          <p:nvPr/>
        </p:nvPicPr>
        <p:blipFill>
          <a:blip r:embed="rId2"/>
          <a:stretch/>
        </p:blipFill>
        <p:spPr>
          <a:xfrm>
            <a:off x="6858000" y="2086200"/>
            <a:ext cx="2761920" cy="2943000"/>
          </a:xfrm>
          <a:prstGeom prst="rect">
            <a:avLst/>
          </a:prstGeom>
          <a:ln w="0">
            <a:noFill/>
          </a:ln>
        </p:spPr>
      </p:pic>
      <p:pic>
        <p:nvPicPr>
          <p:cNvPr id="395" name="Imagen 394"/>
          <p:cNvPicPr/>
          <p:nvPr/>
        </p:nvPicPr>
        <p:blipFill>
          <a:blip r:embed="rId3"/>
          <a:stretch/>
        </p:blipFill>
        <p:spPr>
          <a:xfrm>
            <a:off x="486360" y="3791160"/>
            <a:ext cx="6352920" cy="16952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397"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Articulation point is a vertex that disconnects the graph if removed. </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Obviously, Hamiltonian cycle is impossible if a graph contains an articulation point, as all nodes should be visited ones, and we should return to the first vertex.</a:t>
            </a:r>
          </a:p>
          <a:p>
            <a:pPr marL="432000" indent="-324000">
              <a:spcBef>
                <a:spcPts val="1417"/>
              </a:spcBef>
              <a:buClr>
                <a:srgbClr val="000000"/>
              </a:buClr>
              <a:buSzPct val="45000"/>
              <a:buFont typeface="Wingdings" charset="2"/>
              <a:buChar char=""/>
            </a:pPr>
            <a:endParaRPr lang="en-US" sz="1800" b="0" strike="noStrike" spc="-1">
              <a:solidFill>
                <a:srgbClr val="404040"/>
              </a:solidFill>
              <a:latin typeface="Trebuchet MS"/>
            </a:endParaRPr>
          </a:p>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Moreover, in general it is not recommended to have a graph with articulation points, because if this vertex fails the whole network becomes disconnected (fails). </a:t>
            </a:r>
          </a:p>
        </p:txBody>
      </p:sp>
      <p:sp>
        <p:nvSpPr>
          <p:cNvPr id="398" name="CuadroTexto 397"/>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399" name="Imagen 398"/>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1"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Trebuchet MS"/>
              </a:rPr>
              <a:t>There are multiple algorithms to find the articulation point in a graph. One of the most efficient is Tarjan’s algorithm with linear time complexity O(V + E)</a:t>
            </a:r>
          </a:p>
        </p:txBody>
      </p:sp>
      <p:sp>
        <p:nvSpPr>
          <p:cNvPr id="402" name="CuadroTexto 401"/>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Articulation Point</a:t>
            </a:r>
            <a:endParaRPr lang="en-US" sz="2500" b="0" strike="noStrike" spc="-1">
              <a:latin typeface="Arial"/>
            </a:endParaRPr>
          </a:p>
        </p:txBody>
      </p:sp>
      <p:pic>
        <p:nvPicPr>
          <p:cNvPr id="403" name="Imagen 402"/>
          <p:cNvPicPr/>
          <p:nvPr/>
        </p:nvPicPr>
        <p:blipFill>
          <a:blip r:embed="rId2"/>
          <a:stretch/>
        </p:blipFill>
        <p:spPr>
          <a:xfrm>
            <a:off x="6972480" y="1828800"/>
            <a:ext cx="2857320" cy="168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677160" y="609480"/>
            <a:ext cx="8596440" cy="1320480"/>
          </a:xfrm>
          <a:prstGeom prst="rect">
            <a:avLst/>
          </a:prstGeom>
          <a:noFill/>
          <a:ln w="0">
            <a:noFill/>
          </a:ln>
        </p:spPr>
        <p:txBody>
          <a:bodyPr anchor="t">
            <a:noAutofit/>
          </a:bodyPr>
          <a:lstStyle/>
          <a:p>
            <a:pPr>
              <a:lnSpc>
                <a:spcPct val="100000"/>
              </a:lnSpc>
              <a:buNone/>
            </a:pPr>
            <a:r>
              <a:rPr lang="en-US" sz="3600" b="0" strike="noStrike" spc="-1">
                <a:solidFill>
                  <a:srgbClr val="0F6FC6"/>
                </a:solidFill>
                <a:latin typeface="Trebuchet MS"/>
              </a:rPr>
              <a:t>Backtracking algorithm</a:t>
            </a:r>
            <a:endParaRPr lang="en-US" sz="3600" b="0" strike="noStrike" spc="-1">
              <a:solidFill>
                <a:srgbClr val="000000"/>
              </a:solidFill>
              <a:latin typeface="Trebuchet MS"/>
            </a:endParaRPr>
          </a:p>
        </p:txBody>
      </p:sp>
      <p:sp>
        <p:nvSpPr>
          <p:cNvPr id="405" name="PlaceHolder 2"/>
          <p:cNvSpPr>
            <a:spLocks noGrp="1"/>
          </p:cNvSpPr>
          <p:nvPr>
            <p:ph/>
          </p:nvPr>
        </p:nvSpPr>
        <p:spPr>
          <a:xfrm>
            <a:off x="457200" y="2057400"/>
            <a:ext cx="6400800" cy="38804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Steps:</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Perform Depth-First Search (DFS) on the graph, initializing </a:t>
            </a:r>
            <a:r>
              <a:rPr lang="en-US" sz="1800" b="0" i="1" strike="noStrike" spc="-1">
                <a:solidFill>
                  <a:srgbClr val="404040"/>
                </a:solidFill>
                <a:latin typeface="Ubuntu"/>
              </a:rPr>
              <a:t>discovery_time[node]</a:t>
            </a:r>
            <a:r>
              <a:rPr lang="en-US" sz="1800" b="0" strike="noStrike" spc="-1">
                <a:solidFill>
                  <a:srgbClr val="404040"/>
                </a:solidFill>
                <a:latin typeface="Ubuntu"/>
              </a:rPr>
              <a:t> and </a:t>
            </a:r>
            <a:r>
              <a:rPr lang="en-US" sz="1800" b="0" i="1" strike="noStrike" spc="-1">
                <a:solidFill>
                  <a:srgbClr val="404040"/>
                </a:solidFill>
                <a:latin typeface="Ubuntu"/>
              </a:rPr>
              <a:t>low[node]</a:t>
            </a:r>
            <a:r>
              <a:rPr lang="en-US" sz="1800" b="0" strike="noStrike" spc="-1">
                <a:solidFill>
                  <a:srgbClr val="404040"/>
                </a:solidFill>
                <a:latin typeface="Ubuntu"/>
              </a:rPr>
              <a:t> for each node.</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For each node u, review its children v. </a:t>
            </a:r>
            <a:r>
              <a:rPr lang="en-US" sz="1800" b="0" i="1" strike="noStrike" spc="-1">
                <a:solidFill>
                  <a:srgbClr val="404040"/>
                </a:solidFill>
                <a:latin typeface="Ubuntu"/>
              </a:rPr>
              <a:t>If low[v] &lt; discovery_time[u]</a:t>
            </a:r>
            <a:r>
              <a:rPr lang="en-US" sz="1800" b="0" strike="noStrike" spc="-1">
                <a:solidFill>
                  <a:srgbClr val="404040"/>
                </a:solidFill>
                <a:latin typeface="Ubuntu"/>
              </a:rPr>
              <a:t>, u is not an articulation point. </a:t>
            </a:r>
            <a:r>
              <a:rPr lang="en-US" sz="1800" b="0" i="1" strike="noStrike" spc="-1">
                <a:solidFill>
                  <a:srgbClr val="404040"/>
                </a:solidFill>
                <a:latin typeface="Ubuntu"/>
              </a:rPr>
              <a:t>If low[v] &gt;= discovery_time[u]</a:t>
            </a:r>
            <a:r>
              <a:rPr lang="en-US" sz="1800" b="0" strike="noStrike" spc="-1">
                <a:solidFill>
                  <a:srgbClr val="404040"/>
                </a:solidFill>
                <a:latin typeface="Ubuntu"/>
              </a:rPr>
              <a:t> for all v, u is an articulation point.</a:t>
            </a:r>
          </a:p>
          <a:p>
            <a:pPr marL="432000" indent="-324000">
              <a:spcBef>
                <a:spcPts val="1417"/>
              </a:spcBef>
              <a:buClr>
                <a:srgbClr val="000000"/>
              </a:buClr>
              <a:buSzPct val="45000"/>
              <a:buFont typeface="Wingdings" charset="2"/>
              <a:buChar char=""/>
            </a:pPr>
            <a:r>
              <a:rPr lang="en-US" sz="1800" b="0" strike="noStrike" spc="-1">
                <a:solidFill>
                  <a:srgbClr val="404040"/>
                </a:solidFill>
                <a:latin typeface="Ubuntu"/>
              </a:rPr>
              <a:t>The root of the DFS tree is an articulation point if it has two or more children.</a:t>
            </a:r>
          </a:p>
        </p:txBody>
      </p:sp>
      <p:sp>
        <p:nvSpPr>
          <p:cNvPr id="406" name="CuadroTexto 405"/>
          <p:cNvSpPr txBox="1"/>
          <p:nvPr/>
        </p:nvSpPr>
        <p:spPr>
          <a:xfrm>
            <a:off x="685800" y="1371600"/>
            <a:ext cx="3519720" cy="800280"/>
          </a:xfrm>
          <a:prstGeom prst="rect">
            <a:avLst/>
          </a:prstGeom>
          <a:noFill/>
          <a:ln w="0">
            <a:noFill/>
          </a:ln>
        </p:spPr>
        <p:txBody>
          <a:bodyPr lIns="90000" tIns="45000" rIns="90000" bIns="45000" anchor="t">
            <a:noAutofit/>
          </a:bodyPr>
          <a:lstStyle/>
          <a:p>
            <a:r>
              <a:rPr lang="en-US" sz="2500" b="0" strike="noStrike" spc="-1">
                <a:solidFill>
                  <a:srgbClr val="55308D"/>
                </a:solidFill>
                <a:latin typeface="Ubuntu Light"/>
              </a:rPr>
              <a:t>Tarjan’s algorithm</a:t>
            </a:r>
            <a:endParaRPr lang="en-US" sz="2500" b="0" strike="noStrike" spc="-1">
              <a:latin typeface="Arial"/>
            </a:endParaRPr>
          </a:p>
        </p:txBody>
      </p:sp>
      <p:pic>
        <p:nvPicPr>
          <p:cNvPr id="407" name="Imagen 406"/>
          <p:cNvPicPr/>
          <p:nvPr/>
        </p:nvPicPr>
        <p:blipFill>
          <a:blip r:embed="rId2"/>
          <a:stretch/>
        </p:blipFill>
        <p:spPr>
          <a:xfrm>
            <a:off x="7088400" y="989280"/>
            <a:ext cx="5027400" cy="243972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326</TotalTime>
  <Words>1278</Words>
  <Application>Microsoft Office PowerPoint</Application>
  <PresentationFormat>Ecrã Panorâmico</PresentationFormat>
  <Paragraphs>292</Paragraphs>
  <Slides>37</Slides>
  <Notes>0</Notes>
  <HiddenSlides>0</HiddenSlides>
  <MMClips>0</MMClips>
  <ScaleCrop>false</ScaleCrop>
  <HeadingPairs>
    <vt:vector size="6" baseType="variant">
      <vt:variant>
        <vt:lpstr>Tipos de letra usados</vt:lpstr>
      </vt:variant>
      <vt:variant>
        <vt:i4>8</vt:i4>
      </vt:variant>
      <vt:variant>
        <vt:lpstr>Tema</vt:lpstr>
      </vt:variant>
      <vt:variant>
        <vt:i4>7</vt:i4>
      </vt:variant>
      <vt:variant>
        <vt:lpstr>Títulos dos diapositivos</vt:lpstr>
      </vt:variant>
      <vt:variant>
        <vt:i4>37</vt:i4>
      </vt:variant>
    </vt:vector>
  </HeadingPairs>
  <TitlesOfParts>
    <vt:vector size="52" baseType="lpstr">
      <vt:lpstr>Arial</vt:lpstr>
      <vt:lpstr>Symbol</vt:lpstr>
      <vt:lpstr>Times New Roman</vt:lpstr>
      <vt:lpstr>Trebuchet MS</vt:lpstr>
      <vt:lpstr>Ubuntu</vt:lpstr>
      <vt:lpstr>Ubuntu Light</vt:lpstr>
      <vt:lpstr>Wingdings</vt:lpstr>
      <vt:lpstr>Wingdings 3</vt:lpstr>
      <vt:lpstr>Office Theme</vt:lpstr>
      <vt:lpstr>Office Theme</vt:lpstr>
      <vt:lpstr>Office Theme</vt:lpstr>
      <vt:lpstr>Office Theme</vt:lpstr>
      <vt:lpstr>Office Theme</vt:lpstr>
      <vt:lpstr>Office Theme</vt:lpstr>
      <vt:lpstr>Office Theme</vt:lpstr>
      <vt:lpstr>Project 2: Travelling Salesperson Problem</vt:lpstr>
      <vt:lpstr>Content</vt:lpstr>
      <vt:lpstr>Introduction</vt:lpstr>
      <vt:lpstr>Backtracking algorithm</vt:lpstr>
      <vt:lpstr>Backtracking algorithm</vt:lpstr>
      <vt:lpstr>Backtracking algorithm</vt:lpstr>
      <vt:lpstr>Backtracking algorithm</vt:lpstr>
      <vt:lpstr>Backtracking algorithm</vt:lpstr>
      <vt:lpstr>Backtracking algorithm</vt:lpstr>
      <vt:lpstr>Triangular approximation</vt:lpstr>
      <vt:lpstr>Prim’s Algorithm and the DFS</vt:lpstr>
      <vt:lpstr>Apresentação do PowerPoint</vt:lpstr>
      <vt:lpstr>Apresentação do PowerPoint</vt:lpstr>
      <vt:lpstr>Apresentação do PowerPoint</vt:lpstr>
      <vt:lpstr>Apresentação do PowerPoint</vt:lpstr>
      <vt:lpstr>Apresentação do PowerPoint</vt:lpstr>
      <vt:lpstr>Apresentação do PowerPoint</vt:lpstr>
      <vt:lpstr>New heuristic: Sweep method</vt:lpstr>
      <vt:lpstr>Sweep method: Performance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Problem and solution of this heuristic</vt:lpstr>
      <vt:lpstr>Example</vt:lpstr>
      <vt:lpstr>Analysis &amp; comparison – Toy Graphs</vt:lpstr>
      <vt:lpstr>Analysis &amp; comparison –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subject/>
  <dc:creator>Andres Eduardo Villota Vega</dc:creator>
  <dc:description/>
  <cp:lastModifiedBy>Pedro Barros</cp:lastModifiedBy>
  <cp:revision>5</cp:revision>
  <dcterms:created xsi:type="dcterms:W3CDTF">2023-05-31T21:22:16Z</dcterms:created>
  <dcterms:modified xsi:type="dcterms:W3CDTF">2023-06-05T02:05:39Z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24</vt:i4>
  </property>
</Properties>
</file>