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8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Lst>
  <p:sldSz cx="12192000" cy="6858000"/>
  <p:notesSz cx="7559675" cy="10691813"/>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E01CF-042F-44AC-BFCE-9177B9DB36FF}" v="11" dt="2023-06-02T22:47:14.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840"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42" Type="http://schemas.microsoft.com/office/2015/10/relationships/revisionInfo" Target="revisionInfo.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Eduardo Villota Vega" userId="07f84418-60c3-4e42-ba56-5113d1074d37" providerId="ADAL" clId="{364E01CF-042F-44AC-BFCE-9177B9DB36FF}"/>
    <pc:docChg chg="undo custSel addSld delSld modSld sldOrd">
      <pc:chgData name="Andres Eduardo Villota Vega" userId="07f84418-60c3-4e42-ba56-5113d1074d37" providerId="ADAL" clId="{364E01CF-042F-44AC-BFCE-9177B9DB36FF}" dt="2023-06-02T22:48:23.072" v="378" actId="20577"/>
      <pc:docMkLst>
        <pc:docMk/>
      </pc:docMkLst>
      <pc:sldChg chg="addSp delSp modSp mod">
        <pc:chgData name="Andres Eduardo Villota Vega" userId="07f84418-60c3-4e42-ba56-5113d1074d37" providerId="ADAL" clId="{364E01CF-042F-44AC-BFCE-9177B9DB36FF}" dt="2023-06-02T22:48:23.072" v="378" actId="20577"/>
        <pc:sldMkLst>
          <pc:docMk/>
          <pc:sldMk cId="0" sldId="283"/>
        </pc:sldMkLst>
        <pc:spChg chg="add mod">
          <ac:chgData name="Andres Eduardo Villota Vega" userId="07f84418-60c3-4e42-ba56-5113d1074d37" providerId="ADAL" clId="{364E01CF-042F-44AC-BFCE-9177B9DB36FF}" dt="2023-06-02T22:46:19.427" v="337" actId="1076"/>
          <ac:spMkLst>
            <pc:docMk/>
            <pc:sldMk cId="0" sldId="283"/>
            <ac:spMk id="5" creationId="{87442012-E6BC-51DE-68E4-416C9EA8CE95}"/>
          </ac:spMkLst>
        </pc:spChg>
        <pc:spChg chg="add mod">
          <ac:chgData name="Andres Eduardo Villota Vega" userId="07f84418-60c3-4e42-ba56-5113d1074d37" providerId="ADAL" clId="{364E01CF-042F-44AC-BFCE-9177B9DB36FF}" dt="2023-06-02T22:40:50.051" v="188" actId="1076"/>
          <ac:spMkLst>
            <pc:docMk/>
            <pc:sldMk cId="0" sldId="283"/>
            <ac:spMk id="6" creationId="{3ACDF501-5F38-8D18-FFCA-4B7A1657AD63}"/>
          </ac:spMkLst>
        </pc:spChg>
        <pc:spChg chg="add mod">
          <ac:chgData name="Andres Eduardo Villota Vega" userId="07f84418-60c3-4e42-ba56-5113d1074d37" providerId="ADAL" clId="{364E01CF-042F-44AC-BFCE-9177B9DB36FF}" dt="2023-06-02T22:39:20.178" v="186" actId="1076"/>
          <ac:spMkLst>
            <pc:docMk/>
            <pc:sldMk cId="0" sldId="283"/>
            <ac:spMk id="7" creationId="{0D6646CE-9105-C0C1-EB9A-581F29538230}"/>
          </ac:spMkLst>
        </pc:spChg>
        <pc:spChg chg="mod">
          <ac:chgData name="Andres Eduardo Villota Vega" userId="07f84418-60c3-4e42-ba56-5113d1074d37" providerId="ADAL" clId="{364E01CF-042F-44AC-BFCE-9177B9DB36FF}" dt="2023-06-02T22:47:44.360" v="364" actId="1076"/>
          <ac:spMkLst>
            <pc:docMk/>
            <pc:sldMk cId="0" sldId="283"/>
            <ac:spMk id="715" creationId="{00000000-0000-0000-0000-000000000000}"/>
          </ac:spMkLst>
        </pc:spChg>
        <pc:spChg chg="del">
          <ac:chgData name="Andres Eduardo Villota Vega" userId="07f84418-60c3-4e42-ba56-5113d1074d37" providerId="ADAL" clId="{364E01CF-042F-44AC-BFCE-9177B9DB36FF}" dt="2023-06-02T22:35:44.367" v="141" actId="478"/>
          <ac:spMkLst>
            <pc:docMk/>
            <pc:sldMk cId="0" sldId="283"/>
            <ac:spMk id="716" creationId="{00000000-0000-0000-0000-000000000000}"/>
          </ac:spMkLst>
        </pc:spChg>
        <pc:graphicFrameChg chg="add mod modGraphic">
          <ac:chgData name="Andres Eduardo Villota Vega" userId="07f84418-60c3-4e42-ba56-5113d1074d37" providerId="ADAL" clId="{364E01CF-042F-44AC-BFCE-9177B9DB36FF}" dt="2023-06-02T22:48:14.419" v="370" actId="20577"/>
          <ac:graphicFrameMkLst>
            <pc:docMk/>
            <pc:sldMk cId="0" sldId="283"/>
            <ac:graphicFrameMk id="2" creationId="{897AD509-6EAA-D61C-012E-EA5302A98EDE}"/>
          </ac:graphicFrameMkLst>
        </pc:graphicFrameChg>
        <pc:graphicFrameChg chg="add del mod modGraphic">
          <ac:chgData name="Andres Eduardo Villota Vega" userId="07f84418-60c3-4e42-ba56-5113d1074d37" providerId="ADAL" clId="{364E01CF-042F-44AC-BFCE-9177B9DB36FF}" dt="2023-06-02T22:46:09.492" v="335" actId="478"/>
          <ac:graphicFrameMkLst>
            <pc:docMk/>
            <pc:sldMk cId="0" sldId="283"/>
            <ac:graphicFrameMk id="3" creationId="{5EBD1273-CC58-52D2-7E89-686582735294}"/>
          </ac:graphicFrameMkLst>
        </pc:graphicFrameChg>
        <pc:graphicFrameChg chg="add del mod modGraphic">
          <ac:chgData name="Andres Eduardo Villota Vega" userId="07f84418-60c3-4e42-ba56-5113d1074d37" providerId="ADAL" clId="{364E01CF-042F-44AC-BFCE-9177B9DB36FF}" dt="2023-06-02T22:47:34.190" v="362" actId="478"/>
          <ac:graphicFrameMkLst>
            <pc:docMk/>
            <pc:sldMk cId="0" sldId="283"/>
            <ac:graphicFrameMk id="4" creationId="{B9B223F3-BEB9-0151-A957-566DBF2C3F69}"/>
          </ac:graphicFrameMkLst>
        </pc:graphicFrameChg>
        <pc:graphicFrameChg chg="add mod modGraphic">
          <ac:chgData name="Andres Eduardo Villota Vega" userId="07f84418-60c3-4e42-ba56-5113d1074d37" providerId="ADAL" clId="{364E01CF-042F-44AC-BFCE-9177B9DB36FF}" dt="2023-06-02T22:47:53.320" v="365" actId="1076"/>
          <ac:graphicFrameMkLst>
            <pc:docMk/>
            <pc:sldMk cId="0" sldId="283"/>
            <ac:graphicFrameMk id="8" creationId="{73C6F281-2375-C03E-D449-E2CE7DCD387C}"/>
          </ac:graphicFrameMkLst>
        </pc:graphicFrameChg>
        <pc:graphicFrameChg chg="add mod modGraphic">
          <ac:chgData name="Andres Eduardo Villota Vega" userId="07f84418-60c3-4e42-ba56-5113d1074d37" providerId="ADAL" clId="{364E01CF-042F-44AC-BFCE-9177B9DB36FF}" dt="2023-06-02T22:48:23.072" v="378" actId="20577"/>
          <ac:graphicFrameMkLst>
            <pc:docMk/>
            <pc:sldMk cId="0" sldId="283"/>
            <ac:graphicFrameMk id="9" creationId="{86BC1C1F-E68F-4391-B292-97457CD2C1B6}"/>
          </ac:graphicFrameMkLst>
        </pc:graphicFrameChg>
      </pc:sldChg>
      <pc:sldChg chg="delSp modSp del mod">
        <pc:chgData name="Andres Eduardo Villota Vega" userId="07f84418-60c3-4e42-ba56-5113d1074d37" providerId="ADAL" clId="{364E01CF-042F-44AC-BFCE-9177B9DB36FF}" dt="2023-06-02T22:41:08.268" v="212" actId="2696"/>
        <pc:sldMkLst>
          <pc:docMk/>
          <pc:sldMk cId="0" sldId="284"/>
        </pc:sldMkLst>
        <pc:graphicFrameChg chg="del modGraphic">
          <ac:chgData name="Andres Eduardo Villota Vega" userId="07f84418-60c3-4e42-ba56-5113d1074d37" providerId="ADAL" clId="{364E01CF-042F-44AC-BFCE-9177B9DB36FF}" dt="2023-06-02T22:35:38.274" v="139" actId="21"/>
          <ac:graphicFrameMkLst>
            <pc:docMk/>
            <pc:sldMk cId="0" sldId="284"/>
            <ac:graphicFrameMk id="718" creationId="{00000000-0000-0000-0000-000000000000}"/>
          </ac:graphicFrameMkLst>
        </pc:graphicFrameChg>
      </pc:sldChg>
      <pc:sldChg chg="addSp delSp modSp new del mod">
        <pc:chgData name="Andres Eduardo Villota Vega" userId="07f84418-60c3-4e42-ba56-5113d1074d37" providerId="ADAL" clId="{364E01CF-042F-44AC-BFCE-9177B9DB36FF}" dt="2023-06-02T22:22:42.374" v="18" actId="2696"/>
        <pc:sldMkLst>
          <pc:docMk/>
          <pc:sldMk cId="2340294818" sldId="285"/>
        </pc:sldMkLst>
        <pc:spChg chg="mod">
          <ac:chgData name="Andres Eduardo Villota Vega" userId="07f84418-60c3-4e42-ba56-5113d1074d37" providerId="ADAL" clId="{364E01CF-042F-44AC-BFCE-9177B9DB36FF}" dt="2023-06-02T22:22:19.119" v="14" actId="20577"/>
          <ac:spMkLst>
            <pc:docMk/>
            <pc:sldMk cId="2340294818" sldId="285"/>
            <ac:spMk id="2" creationId="{42C6755F-A923-824F-4452-D4EA8E4F42C6}"/>
          </ac:spMkLst>
        </pc:spChg>
        <pc:picChg chg="add del">
          <ac:chgData name="Andres Eduardo Villota Vega" userId="07f84418-60c3-4e42-ba56-5113d1074d37" providerId="ADAL" clId="{364E01CF-042F-44AC-BFCE-9177B9DB36FF}" dt="2023-06-02T22:22:09.499" v="2" actId="478"/>
          <ac:picMkLst>
            <pc:docMk/>
            <pc:sldMk cId="2340294818" sldId="285"/>
            <ac:picMk id="5" creationId="{93FB6483-54E0-EA84-7E08-6F9A44232146}"/>
          </ac:picMkLst>
        </pc:picChg>
      </pc:sldChg>
      <pc:sldChg chg="addSp delSp modSp add mod ord">
        <pc:chgData name="Andres Eduardo Villota Vega" userId="07f84418-60c3-4e42-ba56-5113d1074d37" providerId="ADAL" clId="{364E01CF-042F-44AC-BFCE-9177B9DB36FF}" dt="2023-06-02T22:33:35.255" v="133" actId="20577"/>
        <pc:sldMkLst>
          <pc:docMk/>
          <pc:sldMk cId="634917434" sldId="286"/>
        </pc:sldMkLst>
        <pc:spChg chg="add mod">
          <ac:chgData name="Andres Eduardo Villota Vega" userId="07f84418-60c3-4e42-ba56-5113d1074d37" providerId="ADAL" clId="{364E01CF-042F-44AC-BFCE-9177B9DB36FF}" dt="2023-06-02T22:24:16.147" v="78" actId="20577"/>
          <ac:spMkLst>
            <pc:docMk/>
            <pc:sldMk cId="634917434" sldId="286"/>
            <ac:spMk id="4" creationId="{B04D11CB-E8C4-DCC2-9A3E-A2CD05D3F354}"/>
          </ac:spMkLst>
        </pc:spChg>
        <pc:spChg chg="add mod">
          <ac:chgData name="Andres Eduardo Villota Vega" userId="07f84418-60c3-4e42-ba56-5113d1074d37" providerId="ADAL" clId="{364E01CF-042F-44AC-BFCE-9177B9DB36FF}" dt="2023-06-02T22:26:21.211" v="101" actId="20577"/>
          <ac:spMkLst>
            <pc:docMk/>
            <pc:sldMk cId="634917434" sldId="286"/>
            <ac:spMk id="7" creationId="{0FFC3D4B-B52B-6D83-BB8B-8C8CB80D3616}"/>
          </ac:spMkLst>
        </pc:spChg>
        <pc:spChg chg="add mod">
          <ac:chgData name="Andres Eduardo Villota Vega" userId="07f84418-60c3-4e42-ba56-5113d1074d37" providerId="ADAL" clId="{364E01CF-042F-44AC-BFCE-9177B9DB36FF}" dt="2023-06-02T22:29:38.055" v="118" actId="20577"/>
          <ac:spMkLst>
            <pc:docMk/>
            <pc:sldMk cId="634917434" sldId="286"/>
            <ac:spMk id="12" creationId="{35752084-5951-8281-3E31-ECC672B63F6E}"/>
          </ac:spMkLst>
        </pc:spChg>
        <pc:spChg chg="add mod">
          <ac:chgData name="Andres Eduardo Villota Vega" userId="07f84418-60c3-4e42-ba56-5113d1074d37" providerId="ADAL" clId="{364E01CF-042F-44AC-BFCE-9177B9DB36FF}" dt="2023-06-02T22:33:35.255" v="133" actId="20577"/>
          <ac:spMkLst>
            <pc:docMk/>
            <pc:sldMk cId="634917434" sldId="286"/>
            <ac:spMk id="15" creationId="{62F25705-AE27-A55E-D43E-B549F3E74E13}"/>
          </ac:spMkLst>
        </pc:spChg>
        <pc:spChg chg="mod">
          <ac:chgData name="Andres Eduardo Villota Vega" userId="07f84418-60c3-4e42-ba56-5113d1074d37" providerId="ADAL" clId="{364E01CF-042F-44AC-BFCE-9177B9DB36FF}" dt="2023-06-02T22:22:55.392" v="45" actId="20577"/>
          <ac:spMkLst>
            <pc:docMk/>
            <pc:sldMk cId="634917434" sldId="286"/>
            <ac:spMk id="408" creationId="{00000000-0000-0000-0000-000000000000}"/>
          </ac:spMkLst>
        </pc:spChg>
        <pc:spChg chg="del">
          <ac:chgData name="Andres Eduardo Villota Vega" userId="07f84418-60c3-4e42-ba56-5113d1074d37" providerId="ADAL" clId="{364E01CF-042F-44AC-BFCE-9177B9DB36FF}" dt="2023-06-02T22:23:54.820" v="51" actId="478"/>
          <ac:spMkLst>
            <pc:docMk/>
            <pc:sldMk cId="634917434" sldId="286"/>
            <ac:spMk id="409" creationId="{00000000-0000-0000-0000-000000000000}"/>
          </ac:spMkLst>
        </pc:spChg>
        <pc:picChg chg="add mod modCrop">
          <ac:chgData name="Andres Eduardo Villota Vega" userId="07f84418-60c3-4e42-ba56-5113d1074d37" providerId="ADAL" clId="{364E01CF-042F-44AC-BFCE-9177B9DB36FF}" dt="2023-06-02T22:23:57.886" v="53" actId="14100"/>
          <ac:picMkLst>
            <pc:docMk/>
            <pc:sldMk cId="634917434" sldId="286"/>
            <ac:picMk id="3" creationId="{9962E359-89F7-CC77-0B32-054BD4CEE177}"/>
          </ac:picMkLst>
        </pc:picChg>
        <pc:picChg chg="add mod modCrop">
          <ac:chgData name="Andres Eduardo Villota Vega" userId="07f84418-60c3-4e42-ba56-5113d1074d37" providerId="ADAL" clId="{364E01CF-042F-44AC-BFCE-9177B9DB36FF}" dt="2023-06-02T22:25:57.677" v="82" actId="1076"/>
          <ac:picMkLst>
            <pc:docMk/>
            <pc:sldMk cId="634917434" sldId="286"/>
            <ac:picMk id="6" creationId="{D3EDA0BC-BD5E-2A83-C0EC-062CD9C1686E}"/>
          </ac:picMkLst>
        </pc:picChg>
        <pc:picChg chg="add del mod">
          <ac:chgData name="Andres Eduardo Villota Vega" userId="07f84418-60c3-4e42-ba56-5113d1074d37" providerId="ADAL" clId="{364E01CF-042F-44AC-BFCE-9177B9DB36FF}" dt="2023-06-02T22:29:20.517" v="107" actId="478"/>
          <ac:picMkLst>
            <pc:docMk/>
            <pc:sldMk cId="634917434" sldId="286"/>
            <ac:picMk id="9" creationId="{0A752448-FF73-1B67-04AC-6D98FBF13574}"/>
          </ac:picMkLst>
        </pc:picChg>
        <pc:picChg chg="add mod modCrop">
          <ac:chgData name="Andres Eduardo Villota Vega" userId="07f84418-60c3-4e42-ba56-5113d1074d37" providerId="ADAL" clId="{364E01CF-042F-44AC-BFCE-9177B9DB36FF}" dt="2023-06-02T22:29:25.620" v="109" actId="14100"/>
          <ac:picMkLst>
            <pc:docMk/>
            <pc:sldMk cId="634917434" sldId="286"/>
            <ac:picMk id="11" creationId="{DA480BFE-15F0-BA14-7610-8A15858CADF6}"/>
          </ac:picMkLst>
        </pc:picChg>
        <pc:picChg chg="add mod modCrop">
          <ac:chgData name="Andres Eduardo Villota Vega" userId="07f84418-60c3-4e42-ba56-5113d1074d37" providerId="ADAL" clId="{364E01CF-042F-44AC-BFCE-9177B9DB36FF}" dt="2023-06-02T22:33:03.209" v="123" actId="14100"/>
          <ac:picMkLst>
            <pc:docMk/>
            <pc:sldMk cId="634917434" sldId="286"/>
            <ac:picMk id="14" creationId="{314C3195-1194-1E5E-5630-AFFE11FAAD4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13819667-73FA-4DCC-ACE7-017D1607E0A5}"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9"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0"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818F83D-48DB-4443-B796-B67442B19CB0}"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52"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3"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4"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5"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40A4005-B728-4248-9869-C22112F7C323}"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57"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8"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9"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0"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1"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2"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F23D5EE1-A1EE-4257-AC6D-5C0033F445A2}"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F24D6697-F7D7-4700-865C-685BEE52A026}"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E6B0CEC-7AE5-4244-BA7E-7B499A7DF27B}"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2"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34561AD7-474B-4E0E-8A59-4CEDB25C8206}"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4"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85"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D4B8BBA-7C99-477E-B52A-8967B6C32620}"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0469443-A687-48BE-AFFD-D8978B4DBE94}"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62AE306-6AC7-4BAE-8F3C-8763DF7FFBE2}"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0"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1"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8A49CF3-5C75-43C3-B38B-8FED71B2B1F8}"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B643EBB-E9AB-4957-B905-4FAB0C1717EA}"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93"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5"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10AE240-1CA5-4150-9505-C6295B54C15E}"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9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9"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FD7635E-B18F-4BE9-9796-51D8EB6D271F}"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1"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2"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A2FB7B4-85E1-4DA8-863C-5957258718E0}"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4"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5"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6"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7"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BBD58939-D8CE-432C-AF3E-79A2DEEA21AE}"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9"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0"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1"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2"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3"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4"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D48A27A4-F03C-435B-AF53-385584B639EC}"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4ECA95BA-F900-46F4-BAA8-A77591B9D2B0}" type="slidenum">
              <a:t>‹Nº›</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2"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E116479-27EB-45F7-865A-A668C144732D}"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4"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A8592223-21C6-4AD8-BCD5-36952F744B2A}"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6"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37"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8496B4EC-174A-458A-97D6-A47488653ED1}"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F994D31C-FCCD-4E70-B770-07DE63DBC03F}"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C2DCC9B-A40C-4CF1-8A94-7F629696170D}"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13801A21-EE39-4676-B7E7-77B284C8C0ED}"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1"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2"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3"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A3E4499-B9E7-46D1-87CF-5090D4350A10}"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5"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7"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AA84703-84C9-4A52-ACFE-C90488A078EC}"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0"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1"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829D494-3BD1-4EFE-B673-6108AE75611A}"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53"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4"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88CB1AEE-744B-428E-B664-23C764AA173B}"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56"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7"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8"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9"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C90103D2-64AD-4976-811A-F4E2FBA0CAF0}" type="slidenum">
              <a:t>‹Nº›</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61"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2"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3"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4"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5"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6"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C39B0329-7781-477B-8A7F-11AB84BF8123}" type="slidenum">
              <a:t>‹Nº›</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00D06969-D601-40F9-A8FA-43A8237754C2}" type="slidenum">
              <a:t>‹Nº›</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4"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32C64F13-9CE9-4793-9C1E-9B3B8A992CC6}" type="slidenum">
              <a:t>‹Nº›</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6"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3D578B60-088B-49C1-B43D-958CDB02B412}" type="slidenum">
              <a:t>‹Nº›</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2"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3"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8587699-F7AC-4D70-AF5D-063478271863}"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8"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89"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2D0FEE7C-193F-4B0B-AE25-7AECE984C734}" type="slidenum">
              <a:t>‹Nº›</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8B14B378-6024-44CA-9E12-289B53B0D5F7}" type="slidenum">
              <a:t>‹Nº›</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BFE4622C-EB79-4BCC-BE39-9AC4C0E122FE}" type="slidenum">
              <a:t>‹Nº›</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93"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4"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5"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4B3070EA-BB60-4FA3-B484-63B6395605C5}"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97"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9"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6A477EE7-7B79-476D-ACB0-D377484E4DBC}"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1"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3"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A471D493-C6D5-4A81-B7A1-9E34BFBB4411}"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5"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6"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538093FB-82B6-44C8-8C85-2206C0DED645}" type="slidenum">
              <a:t>‹Nº›</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8"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9"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0"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1"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A84E47BC-124C-4FDB-A575-8E126BEBE1BF}" type="slidenum">
              <a:t>‹Nº›</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13"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4"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5"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6"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7"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8"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B5ED2DCB-A123-4EEE-BC82-DAB9125B47DD}" type="slidenum">
              <a:t>‹Nº›</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864D4BCF-A088-473A-BAB4-D104E2B3A2EF}" type="slidenum">
              <a:t>‹Nº›</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5E87F5A-E707-40A9-911B-C5682F1B355B}"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36"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A2C8DAFE-C38B-4B63-8AE5-23C2D53B60F2}" type="slidenum">
              <a:t>‹Nº›</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38"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8A3D8A26-4A38-45D0-A27D-6475C57C5561}" type="slidenum">
              <a:t>‹Nº›</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0"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1"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F0DF9090-79E0-4EB6-BCEE-10ED67558C60}" type="slidenum">
              <a:t>‹Nº›</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BB1B074F-A72D-4C97-B78A-330237B0B2FC}" type="slidenum">
              <a:t>‹Nº›</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6429602B-17F5-4A64-AE85-98512E6825D9}" type="slidenum">
              <a:t>‹Nº›</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6"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7"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E8FEA69A-7679-4EEC-AD39-8865A8578E0C}"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9"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0"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1"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0A08F811-F0E7-4737-BCF9-0488C6C258D0}"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53"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5"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43E4AFFD-6EA7-4D42-8749-E747F609CD51}"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57"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8"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C74E7DC2-5DD4-4B73-8F9E-09AA4E00BBC8}" type="slidenum">
              <a:t>‹Nº›</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60"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1"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2"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3"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4"/>
          </p:nvPr>
        </p:nvSpPr>
        <p:spPr/>
        <p:txBody>
          <a:bodyPr/>
          <a:lstStyle/>
          <a:p>
            <a:r>
              <a:t>Footer</a:t>
            </a:r>
          </a:p>
        </p:txBody>
      </p:sp>
      <p:sp>
        <p:nvSpPr>
          <p:cNvPr id="8" name="PlaceHolder 7"/>
          <p:cNvSpPr>
            <a:spLocks noGrp="1"/>
          </p:cNvSpPr>
          <p:nvPr>
            <p:ph type="sldNum" idx="15"/>
          </p:nvPr>
        </p:nvSpPr>
        <p:spPr/>
        <p:txBody>
          <a:bodyPr/>
          <a:lstStyle/>
          <a:p>
            <a:fld id="{DE99CB20-40B4-44D6-A133-AAC0DEF3D505}" type="slidenum">
              <a:t>‹Nº›</a:t>
            </a:fld>
            <a:endParaRPr/>
          </a:p>
        </p:txBody>
      </p:sp>
      <p:sp>
        <p:nvSpPr>
          <p:cNvPr id="9" name="PlaceHolder 8"/>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7756ABE-7495-4FA8-AD71-850DC68125AA}"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65"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6"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7"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8"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9"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70"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4"/>
          </p:nvPr>
        </p:nvSpPr>
        <p:spPr/>
        <p:txBody>
          <a:bodyPr/>
          <a:lstStyle/>
          <a:p>
            <a:r>
              <a:t>Footer</a:t>
            </a:r>
          </a:p>
        </p:txBody>
      </p:sp>
      <p:sp>
        <p:nvSpPr>
          <p:cNvPr id="10" name="PlaceHolder 9"/>
          <p:cNvSpPr>
            <a:spLocks noGrp="1"/>
          </p:cNvSpPr>
          <p:nvPr>
            <p:ph type="sldNum" idx="15"/>
          </p:nvPr>
        </p:nvSpPr>
        <p:spPr/>
        <p:txBody>
          <a:bodyPr/>
          <a:lstStyle/>
          <a:p>
            <a:fld id="{2BC367E5-3514-4BF7-A5F4-21031CE0C8BE}" type="slidenum">
              <a:t>‹Nº›</a:t>
            </a:fld>
            <a:endParaRPr/>
          </a:p>
        </p:txBody>
      </p:sp>
      <p:sp>
        <p:nvSpPr>
          <p:cNvPr id="11" name="PlaceHolder 10"/>
          <p:cNvSpPr>
            <a:spLocks noGrp="1"/>
          </p:cNvSpPr>
          <p:nvPr>
            <p:ph type="dt" idx="13"/>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lstStyle/>
          <a:p>
            <a:r>
              <a:t>Footer</a:t>
            </a:r>
          </a:p>
        </p:txBody>
      </p:sp>
      <p:sp>
        <p:nvSpPr>
          <p:cNvPr id="3" name="PlaceHolder 2"/>
          <p:cNvSpPr>
            <a:spLocks noGrp="1"/>
          </p:cNvSpPr>
          <p:nvPr>
            <p:ph type="sldNum" idx="18"/>
          </p:nvPr>
        </p:nvSpPr>
        <p:spPr/>
        <p:txBody>
          <a:bodyPr/>
          <a:lstStyle/>
          <a:p>
            <a:fld id="{6A173E88-70D8-4CC1-AFC4-285BCE86AB58}" type="slidenum">
              <a:t>‹Nº›</a:t>
            </a:fld>
            <a:endParaRPr/>
          </a:p>
        </p:txBody>
      </p:sp>
      <p:sp>
        <p:nvSpPr>
          <p:cNvPr id="4" name="PlaceHolder 3"/>
          <p:cNvSpPr>
            <a:spLocks noGrp="1"/>
          </p:cNvSpPr>
          <p:nvPr>
            <p:ph type="dt" idx="16"/>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88"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CE1696CD-FDC1-40F7-8ACC-C1E7E071FF64}" type="slidenum">
              <a:t>‹Nº›</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0"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D6D2A8ED-2C94-4B3F-87A0-0C14A1A06B4F}" type="slidenum">
              <a:t>‹Nº›</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2"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3"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DAE9056E-AF24-4035-AE46-E3D89BC0FC62}" type="slidenum">
              <a:t>‹Nº›</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7"/>
          </p:nvPr>
        </p:nvSpPr>
        <p:spPr/>
        <p:txBody>
          <a:bodyPr/>
          <a:lstStyle/>
          <a:p>
            <a:r>
              <a:t>Footer</a:t>
            </a:r>
          </a:p>
        </p:txBody>
      </p:sp>
      <p:sp>
        <p:nvSpPr>
          <p:cNvPr id="4" name="PlaceHolder 3"/>
          <p:cNvSpPr>
            <a:spLocks noGrp="1"/>
          </p:cNvSpPr>
          <p:nvPr>
            <p:ph type="sldNum" idx="18"/>
          </p:nvPr>
        </p:nvSpPr>
        <p:spPr/>
        <p:txBody>
          <a:bodyPr/>
          <a:lstStyle/>
          <a:p>
            <a:fld id="{E1518ECD-6E82-4A1D-9990-E887DE4BE806}" type="slidenum">
              <a:t>‹Nº›</a:t>
            </a:fld>
            <a:endParaRPr/>
          </a:p>
        </p:txBody>
      </p:sp>
      <p:sp>
        <p:nvSpPr>
          <p:cNvPr id="5" name="PlaceHolder 4"/>
          <p:cNvSpPr>
            <a:spLocks noGrp="1"/>
          </p:cNvSpPr>
          <p:nvPr>
            <p:ph type="dt" idx="16"/>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5"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7"/>
          </p:nvPr>
        </p:nvSpPr>
        <p:spPr/>
        <p:txBody>
          <a:bodyPr/>
          <a:lstStyle/>
          <a:p>
            <a:r>
              <a:t>Footer</a:t>
            </a:r>
          </a:p>
        </p:txBody>
      </p:sp>
      <p:sp>
        <p:nvSpPr>
          <p:cNvPr id="4" name="PlaceHolder 3"/>
          <p:cNvSpPr>
            <a:spLocks noGrp="1"/>
          </p:cNvSpPr>
          <p:nvPr>
            <p:ph type="sldNum" idx="18"/>
          </p:nvPr>
        </p:nvSpPr>
        <p:spPr/>
        <p:txBody>
          <a:bodyPr/>
          <a:lstStyle/>
          <a:p>
            <a:fld id="{8210C999-E797-485B-B7AF-26A20CEE6837}" type="slidenum">
              <a:t>‹Nº›</a:t>
            </a:fld>
            <a:endParaRPr/>
          </a:p>
        </p:txBody>
      </p:sp>
      <p:sp>
        <p:nvSpPr>
          <p:cNvPr id="5" name="PlaceHolder 4"/>
          <p:cNvSpPr>
            <a:spLocks noGrp="1"/>
          </p:cNvSpPr>
          <p:nvPr>
            <p:ph type="dt" idx="16"/>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8"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9"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82AFDEB2-1572-4028-8B48-09D0B2C99466}"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1"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3"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3C300CA6-F5B5-4F96-8228-D89791D91ED6}"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7"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18F78782-59ED-4F60-AE0A-03FE9F293471}"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8"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9"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16670F1-8310-46C2-878C-A09BE39CAF9B}"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9"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0"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D9272616-E26F-4F6F-94FE-F43A4ACEB00C}" type="slidenum">
              <a:t>‹Nº›</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12"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3"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4"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5"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7"/>
          </p:nvPr>
        </p:nvSpPr>
        <p:spPr/>
        <p:txBody>
          <a:bodyPr/>
          <a:lstStyle/>
          <a:p>
            <a:r>
              <a:t>Footer</a:t>
            </a:r>
          </a:p>
        </p:txBody>
      </p:sp>
      <p:sp>
        <p:nvSpPr>
          <p:cNvPr id="8" name="PlaceHolder 7"/>
          <p:cNvSpPr>
            <a:spLocks noGrp="1"/>
          </p:cNvSpPr>
          <p:nvPr>
            <p:ph type="sldNum" idx="18"/>
          </p:nvPr>
        </p:nvSpPr>
        <p:spPr/>
        <p:txBody>
          <a:bodyPr/>
          <a:lstStyle/>
          <a:p>
            <a:fld id="{0B916224-5C15-4540-BAA2-7D6A5677D202}" type="slidenum">
              <a:t>‹Nº›</a:t>
            </a:fld>
            <a:endParaRPr/>
          </a:p>
        </p:txBody>
      </p:sp>
      <p:sp>
        <p:nvSpPr>
          <p:cNvPr id="9" name="PlaceHolder 8"/>
          <p:cNvSpPr>
            <a:spLocks noGrp="1"/>
          </p:cNvSpPr>
          <p:nvPr>
            <p:ph type="dt" idx="16"/>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17"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8"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9"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0"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1"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2"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7"/>
          </p:nvPr>
        </p:nvSpPr>
        <p:spPr/>
        <p:txBody>
          <a:bodyPr/>
          <a:lstStyle/>
          <a:p>
            <a:r>
              <a:t>Footer</a:t>
            </a:r>
          </a:p>
        </p:txBody>
      </p:sp>
      <p:sp>
        <p:nvSpPr>
          <p:cNvPr id="10" name="PlaceHolder 9"/>
          <p:cNvSpPr>
            <a:spLocks noGrp="1"/>
          </p:cNvSpPr>
          <p:nvPr>
            <p:ph type="sldNum" idx="18"/>
          </p:nvPr>
        </p:nvSpPr>
        <p:spPr/>
        <p:txBody>
          <a:bodyPr/>
          <a:lstStyle/>
          <a:p>
            <a:fld id="{3C146838-5D07-4506-86EE-381F55267039}" type="slidenum">
              <a:t>‹Nº›</a:t>
            </a:fld>
            <a:endParaRPr/>
          </a:p>
        </p:txBody>
      </p:sp>
      <p:sp>
        <p:nvSpPr>
          <p:cNvPr id="11" name="PlaceHolder 10"/>
          <p:cNvSpPr>
            <a:spLocks noGrp="1"/>
          </p:cNvSpPr>
          <p:nvPr>
            <p:ph type="dt" idx="16"/>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F13250D8-BA2A-4B27-934E-A7A734F8AE1B}" type="slidenum">
              <a:t>‹Nº›</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0"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D2BA09A6-12D0-4335-85F9-FA8FC704D951}" type="slidenum">
              <a:t>‹Nº›</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2"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105E126E-081C-4412-949B-1930F36BFB37}" type="slidenum">
              <a:t>‹Nº›</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4"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45"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11EA373B-EAFB-458A-8571-5C11BD05C41A}" type="slidenum">
              <a:t>‹Nº›</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F56E41E2-A028-40A2-BD07-E201EC53FC64}" type="slidenum">
              <a:t>‹Nº›</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CE091F29-52A1-40EE-833F-666043080B15}" type="slidenum">
              <a:t>‹Nº›</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0"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1"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60AC1918-DCDC-49E3-888B-7E025144169A}"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1"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3"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09A7ED6-E0CE-4C81-9805-0624D9A60AE9}"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53"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5"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43B3D199-04A5-4125-8834-F3793A7A1253}"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5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9"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EA1EE2A0-868E-43BE-919B-362170AA8E6A}"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1"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2"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D878EEAD-2CE8-44CD-AC91-7667B6FF7E6E}" type="slidenum">
              <a:t>‹Nº›</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4"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5"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6"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7"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20"/>
          </p:nvPr>
        </p:nvSpPr>
        <p:spPr/>
        <p:txBody>
          <a:bodyPr/>
          <a:lstStyle/>
          <a:p>
            <a:r>
              <a:t>Footer</a:t>
            </a:r>
          </a:p>
        </p:txBody>
      </p:sp>
      <p:sp>
        <p:nvSpPr>
          <p:cNvPr id="8" name="PlaceHolder 7"/>
          <p:cNvSpPr>
            <a:spLocks noGrp="1"/>
          </p:cNvSpPr>
          <p:nvPr>
            <p:ph type="sldNum" idx="21"/>
          </p:nvPr>
        </p:nvSpPr>
        <p:spPr/>
        <p:txBody>
          <a:bodyPr/>
          <a:lstStyle/>
          <a:p>
            <a:fld id="{960A5BA0-B138-4C0E-BF13-BD215C96DA26}" type="slidenum">
              <a:t>‹Nº›</a:t>
            </a:fld>
            <a:endParaRPr/>
          </a:p>
        </p:txBody>
      </p:sp>
      <p:sp>
        <p:nvSpPr>
          <p:cNvPr id="9" name="PlaceHolder 8"/>
          <p:cNvSpPr>
            <a:spLocks noGrp="1"/>
          </p:cNvSpPr>
          <p:nvPr>
            <p:ph type="dt" idx="19"/>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9"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0"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1"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2"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3"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4"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20"/>
          </p:nvPr>
        </p:nvSpPr>
        <p:spPr/>
        <p:txBody>
          <a:bodyPr/>
          <a:lstStyle/>
          <a:p>
            <a:r>
              <a:t>Footer</a:t>
            </a:r>
          </a:p>
        </p:txBody>
      </p:sp>
      <p:sp>
        <p:nvSpPr>
          <p:cNvPr id="10" name="PlaceHolder 9"/>
          <p:cNvSpPr>
            <a:spLocks noGrp="1"/>
          </p:cNvSpPr>
          <p:nvPr>
            <p:ph type="sldNum" idx="21"/>
          </p:nvPr>
        </p:nvSpPr>
        <p:spPr/>
        <p:txBody>
          <a:bodyPr/>
          <a:lstStyle/>
          <a:p>
            <a:fld id="{19BAA0A2-D339-4534-8B03-58E00B219863}" type="slidenum">
              <a:t>‹Nº›</a:t>
            </a:fld>
            <a:endParaRPr/>
          </a:p>
        </p:txBody>
      </p:sp>
      <p:sp>
        <p:nvSpPr>
          <p:cNvPr id="11" name="PlaceHolder 10"/>
          <p:cNvSpPr>
            <a:spLocks noGrp="1"/>
          </p:cNvSpPr>
          <p:nvPr>
            <p:ph type="dt" idx="19"/>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7"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35F5091-10C5-4F40-ADDA-93067FFD08CC}"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 name="Group 6"/>
          <p:cNvGrpSpPr/>
          <p:nvPr/>
        </p:nvGrpSpPr>
        <p:grpSpPr>
          <a:xfrm>
            <a:off x="0" y="-8640"/>
            <a:ext cx="12191760" cy="6866640"/>
            <a:chOff x="0" y="-8640"/>
            <a:chExt cx="12191760" cy="6866640"/>
          </a:xfrm>
        </p:grpSpPr>
        <p:sp>
          <p:nvSpPr>
            <p:cNvPr id="28"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6"/>
          <p:cNvGrpSpPr/>
          <p:nvPr/>
        </p:nvGrpSpPr>
        <p:grpSpPr>
          <a:xfrm>
            <a:off x="360" y="-8640"/>
            <a:ext cx="12191400" cy="6866640"/>
            <a:chOff x="360" y="-8640"/>
            <a:chExt cx="12191400" cy="6866640"/>
          </a:xfrm>
        </p:grpSpPr>
        <p:sp>
          <p:nvSpPr>
            <p:cNvPr id="12" name="Straight Connector 31"/>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3"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4"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Isosceles Triangle 2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Isosceles Triangle 3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Isosceles Triangle 18"/>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1"/>
          <p:cNvSpPr>
            <a:spLocks noGrp="1"/>
          </p:cNvSpPr>
          <p:nvPr>
            <p:ph type="title"/>
          </p:nvPr>
        </p:nvSpPr>
        <p:spPr>
          <a:xfrm>
            <a:off x="1506960" y="2404440"/>
            <a:ext cx="7766640" cy="1645920"/>
          </a:xfrm>
          <a:prstGeom prst="rect">
            <a:avLst/>
          </a:prstGeom>
          <a:noFill/>
          <a:ln w="0">
            <a:noFill/>
          </a:ln>
        </p:spPr>
        <p:txBody>
          <a:bodyPr anchor="b">
            <a:noAutofit/>
          </a:bodyPr>
          <a:lstStyle/>
          <a:p>
            <a:pPr algn="r">
              <a:lnSpc>
                <a:spcPct val="100000"/>
              </a:lnSpc>
              <a:buNone/>
            </a:pPr>
            <a:r>
              <a:rPr lang="es-ES" sz="5400" b="0" strike="noStrike" spc="-1">
                <a:solidFill>
                  <a:srgbClr val="0F6FC6"/>
                </a:solidFill>
                <a:latin typeface="Trebuchet MS"/>
              </a:rPr>
              <a:t>Haga clic para modificar el estilo de título del patrón</a:t>
            </a:r>
            <a:endParaRPr lang="en-US" sz="5400" b="0" strike="noStrike" spc="-1">
              <a:solidFill>
                <a:srgbClr val="000000"/>
              </a:solidFill>
              <a:latin typeface="Trebuchet MS"/>
            </a:endParaRPr>
          </a:p>
        </p:txBody>
      </p:sp>
      <p:sp>
        <p:nvSpPr>
          <p:cNvPr id="23" name="PlaceHolder 2"/>
          <p:cNvSpPr>
            <a:spLocks noGrp="1"/>
          </p:cNvSpPr>
          <p:nvPr>
            <p:ph type="dt" idx="1"/>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4" name="PlaceHolder 3"/>
          <p:cNvSpPr>
            <a:spLocks noGrp="1"/>
          </p:cNvSpPr>
          <p:nvPr>
            <p:ph type="ftr" idx="2"/>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5" name="PlaceHolder 4"/>
          <p:cNvSpPr>
            <a:spLocks noGrp="1"/>
          </p:cNvSpPr>
          <p:nvPr>
            <p:ph type="sldNum" idx="3"/>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B755865A-090D-42CB-AA0F-1AF6B3833963}" type="slidenum">
              <a:rPr lang="en-US" sz="900" b="0" strike="noStrike" spc="-1">
                <a:solidFill>
                  <a:srgbClr val="0F6FC6"/>
                </a:solidFill>
                <a:latin typeface="Trebuchet MS"/>
              </a:rPr>
              <a:t>‹Nº›</a:t>
            </a:fld>
            <a:endParaRPr lang="en-US" sz="900" b="0" strike="noStrike" spc="-1">
              <a:latin typeface="Times New Roman"/>
            </a:endParaRP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Trebuchet MS"/>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Trebuchet MS"/>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3" name="Group 6"/>
          <p:cNvGrpSpPr/>
          <p:nvPr/>
        </p:nvGrpSpPr>
        <p:grpSpPr>
          <a:xfrm>
            <a:off x="0" y="-8640"/>
            <a:ext cx="12191760" cy="6866640"/>
            <a:chOff x="0" y="-8640"/>
            <a:chExt cx="12191760" cy="6866640"/>
          </a:xfrm>
        </p:grpSpPr>
        <p:sp>
          <p:nvSpPr>
            <p:cNvPr id="64"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65"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66"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75"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76" name="PlaceHolder 3"/>
          <p:cNvSpPr>
            <a:spLocks noGrp="1"/>
          </p:cNvSpPr>
          <p:nvPr>
            <p:ph type="dt" idx="4"/>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77" name="PlaceHolder 4"/>
          <p:cNvSpPr>
            <a:spLocks noGrp="1"/>
          </p:cNvSpPr>
          <p:nvPr>
            <p:ph type="ftr" idx="5"/>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78" name="PlaceHolder 5"/>
          <p:cNvSpPr>
            <a:spLocks noGrp="1"/>
          </p:cNvSpPr>
          <p:nvPr>
            <p:ph type="sldNum" idx="6"/>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299259ED-DF68-4797-AB27-68E97F32C37F}"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5" name="Group 6"/>
          <p:cNvGrpSpPr/>
          <p:nvPr/>
        </p:nvGrpSpPr>
        <p:grpSpPr>
          <a:xfrm>
            <a:off x="0" y="-8640"/>
            <a:ext cx="12191760" cy="6866640"/>
            <a:chOff x="0" y="-8640"/>
            <a:chExt cx="12191760" cy="6866640"/>
          </a:xfrm>
        </p:grpSpPr>
        <p:sp>
          <p:nvSpPr>
            <p:cNvPr id="116"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17"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18"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6"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127"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128" name="PlaceHolder 3"/>
          <p:cNvSpPr>
            <a:spLocks noGrp="1"/>
          </p:cNvSpPr>
          <p:nvPr>
            <p:ph type="dt" idx="7"/>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129" name="PlaceHolder 4"/>
          <p:cNvSpPr>
            <a:spLocks noGrp="1"/>
          </p:cNvSpPr>
          <p:nvPr>
            <p:ph type="ftr" idx="8"/>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30" name="PlaceHolder 5"/>
          <p:cNvSpPr>
            <a:spLocks noGrp="1"/>
          </p:cNvSpPr>
          <p:nvPr>
            <p:ph type="sldNum" idx="9"/>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62239133-ED37-4249-B73B-0F77664E0DA3}"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7" name="Group 6"/>
          <p:cNvGrpSpPr/>
          <p:nvPr/>
        </p:nvGrpSpPr>
        <p:grpSpPr>
          <a:xfrm>
            <a:off x="0" y="-8640"/>
            <a:ext cx="12191760" cy="6866640"/>
            <a:chOff x="0" y="-8640"/>
            <a:chExt cx="12191760" cy="6866640"/>
          </a:xfrm>
        </p:grpSpPr>
        <p:sp>
          <p:nvSpPr>
            <p:cNvPr id="168"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69"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70"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1"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2"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5"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6"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7"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78"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179"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180" name="PlaceHolder 3"/>
          <p:cNvSpPr>
            <a:spLocks noGrp="1"/>
          </p:cNvSpPr>
          <p:nvPr>
            <p:ph type="dt" idx="10"/>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181" name="PlaceHolder 4"/>
          <p:cNvSpPr>
            <a:spLocks noGrp="1"/>
          </p:cNvSpPr>
          <p:nvPr>
            <p:ph type="ftr" idx="11"/>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82" name="PlaceHolder 5"/>
          <p:cNvSpPr>
            <a:spLocks noGrp="1"/>
          </p:cNvSpPr>
          <p:nvPr>
            <p:ph type="sldNum" idx="12"/>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74D6F405-2867-417F-8E49-3A631A34C6A9}"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19" name="Group 6"/>
          <p:cNvGrpSpPr/>
          <p:nvPr/>
        </p:nvGrpSpPr>
        <p:grpSpPr>
          <a:xfrm>
            <a:off x="0" y="-8640"/>
            <a:ext cx="12191760" cy="6866640"/>
            <a:chOff x="0" y="-8640"/>
            <a:chExt cx="12191760" cy="6866640"/>
          </a:xfrm>
        </p:grpSpPr>
        <p:sp>
          <p:nvSpPr>
            <p:cNvPr id="220"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21"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222"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3"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4"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5"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6"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7"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30"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231"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232" name="PlaceHolder 3"/>
          <p:cNvSpPr>
            <a:spLocks noGrp="1"/>
          </p:cNvSpPr>
          <p:nvPr>
            <p:ph type="dt" idx="13"/>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33" name="PlaceHolder 4"/>
          <p:cNvSpPr>
            <a:spLocks noGrp="1"/>
          </p:cNvSpPr>
          <p:nvPr>
            <p:ph type="ftr" idx="14"/>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34" name="PlaceHolder 5"/>
          <p:cNvSpPr>
            <a:spLocks noGrp="1"/>
          </p:cNvSpPr>
          <p:nvPr>
            <p:ph type="sldNum" idx="15"/>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8C35A89A-287D-410B-B5FB-78CF3A4EF98D}"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1" name="Group 6"/>
          <p:cNvGrpSpPr/>
          <p:nvPr/>
        </p:nvGrpSpPr>
        <p:grpSpPr>
          <a:xfrm>
            <a:off x="0" y="-8640"/>
            <a:ext cx="12191760" cy="6866640"/>
            <a:chOff x="0" y="-8640"/>
            <a:chExt cx="12191760" cy="6866640"/>
          </a:xfrm>
        </p:grpSpPr>
        <p:sp>
          <p:nvSpPr>
            <p:cNvPr id="272"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73"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274"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5"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6"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7"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8"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9"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0"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1"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82"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283"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284" name="PlaceHolder 3"/>
          <p:cNvSpPr>
            <a:spLocks noGrp="1"/>
          </p:cNvSpPr>
          <p:nvPr>
            <p:ph type="dt" idx="16"/>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85" name="PlaceHolder 4"/>
          <p:cNvSpPr>
            <a:spLocks noGrp="1"/>
          </p:cNvSpPr>
          <p:nvPr>
            <p:ph type="ftr" idx="17"/>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86" name="PlaceHolder 5"/>
          <p:cNvSpPr>
            <a:spLocks noGrp="1"/>
          </p:cNvSpPr>
          <p:nvPr>
            <p:ph type="sldNum" idx="18"/>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660EE739-2F14-4477-AE24-DA47AA25BA4C}"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3" name="Group 6"/>
          <p:cNvGrpSpPr/>
          <p:nvPr/>
        </p:nvGrpSpPr>
        <p:grpSpPr>
          <a:xfrm>
            <a:off x="0" y="-8640"/>
            <a:ext cx="12191760" cy="6866640"/>
            <a:chOff x="0" y="-8640"/>
            <a:chExt cx="12191760" cy="6866640"/>
          </a:xfrm>
        </p:grpSpPr>
        <p:sp>
          <p:nvSpPr>
            <p:cNvPr id="324"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325"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326"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7"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9"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0"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1"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334"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335"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336" name="PlaceHolder 3"/>
          <p:cNvSpPr>
            <a:spLocks noGrp="1"/>
          </p:cNvSpPr>
          <p:nvPr>
            <p:ph type="dt" idx="19"/>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337" name="PlaceHolder 4"/>
          <p:cNvSpPr>
            <a:spLocks noGrp="1"/>
          </p:cNvSpPr>
          <p:nvPr>
            <p:ph type="ftr" idx="20"/>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338" name="PlaceHolder 5"/>
          <p:cNvSpPr>
            <a:spLocks noGrp="1"/>
          </p:cNvSpPr>
          <p:nvPr>
            <p:ph type="sldNum" idx="21"/>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DA637FE7-AC82-472B-9396-75B861ED1488}"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1506960" y="2404440"/>
            <a:ext cx="7766640" cy="1645920"/>
          </a:xfrm>
          <a:prstGeom prst="rect">
            <a:avLst/>
          </a:prstGeom>
          <a:noFill/>
          <a:ln w="0">
            <a:noFill/>
          </a:ln>
        </p:spPr>
        <p:txBody>
          <a:bodyPr anchor="b">
            <a:noAutofit/>
          </a:bodyPr>
          <a:lstStyle/>
          <a:p>
            <a:pPr algn="r">
              <a:lnSpc>
                <a:spcPct val="100000"/>
              </a:lnSpc>
              <a:buNone/>
            </a:pPr>
            <a:r>
              <a:rPr lang="en-US" sz="5400" b="0" strike="noStrike" spc="-1">
                <a:solidFill>
                  <a:srgbClr val="0F6FC6"/>
                </a:solidFill>
                <a:latin typeface="Trebuchet MS"/>
              </a:rPr>
              <a:t>Project 2:</a:t>
            </a:r>
            <a:br>
              <a:rPr sz="5400"/>
            </a:br>
            <a:r>
              <a:rPr lang="en-US" sz="5400" b="0" strike="noStrike" spc="-1">
                <a:solidFill>
                  <a:srgbClr val="0F6FC6"/>
                </a:solidFill>
                <a:latin typeface="Trebuchet MS"/>
              </a:rPr>
              <a:t>Travelling Salesperson Problem</a:t>
            </a:r>
            <a:endParaRPr lang="en-US" sz="5400" b="0" strike="noStrike" spc="-1">
              <a:solidFill>
                <a:srgbClr val="000000"/>
              </a:solidFill>
              <a:latin typeface="Trebuchet MS"/>
            </a:endParaRPr>
          </a:p>
        </p:txBody>
      </p:sp>
      <p:sp>
        <p:nvSpPr>
          <p:cNvPr id="376" name="PlaceHolder 2"/>
          <p:cNvSpPr>
            <a:spLocks noGrp="1"/>
          </p:cNvSpPr>
          <p:nvPr>
            <p:ph type="subTitle"/>
          </p:nvPr>
        </p:nvSpPr>
        <p:spPr>
          <a:xfrm>
            <a:off x="1506960" y="4050720"/>
            <a:ext cx="7766640" cy="1096560"/>
          </a:xfrm>
          <a:prstGeom prst="rect">
            <a:avLst/>
          </a:prstGeom>
          <a:noFill/>
          <a:ln w="0">
            <a:noFill/>
          </a:ln>
        </p:spPr>
        <p:txBody>
          <a:bodyPr anchor="t">
            <a:normAutofit fontScale="93000"/>
          </a:bodyPr>
          <a:lstStyle/>
          <a:p>
            <a:pPr algn="r">
              <a:lnSpc>
                <a:spcPct val="100000"/>
              </a:lnSpc>
              <a:spcBef>
                <a:spcPts val="1001"/>
              </a:spcBef>
              <a:buNone/>
              <a:tabLst>
                <a:tab pos="0" algn="l"/>
              </a:tabLst>
            </a:pPr>
            <a:r>
              <a:rPr lang="en-US" sz="1800" b="0" strike="noStrike" spc="-1">
                <a:solidFill>
                  <a:srgbClr val="808080"/>
                </a:solidFill>
                <a:latin typeface="Trebuchet MS"/>
              </a:rPr>
              <a:t>David Burchakov</a:t>
            </a:r>
            <a:endParaRPr lang="en-US" sz="1800" b="0" strike="noStrike" spc="-1">
              <a:latin typeface="Arial"/>
            </a:endParaRPr>
          </a:p>
          <a:p>
            <a:pPr algn="r">
              <a:lnSpc>
                <a:spcPct val="100000"/>
              </a:lnSpc>
              <a:spcBef>
                <a:spcPts val="1001"/>
              </a:spcBef>
              <a:buNone/>
              <a:tabLst>
                <a:tab pos="0" algn="l"/>
              </a:tabLst>
            </a:pPr>
            <a:r>
              <a:rPr lang="en-US" sz="1800" b="0" strike="noStrike" spc="-1">
                <a:solidFill>
                  <a:srgbClr val="808080"/>
                </a:solidFill>
                <a:latin typeface="Trebuchet MS"/>
              </a:rPr>
              <a:t>Andres Vega</a:t>
            </a:r>
            <a:endParaRPr lang="en-US" sz="1800" b="0" strike="noStrike" spc="-1">
              <a:latin typeface="Arial"/>
            </a:endParaRPr>
          </a:p>
          <a:p>
            <a:pPr algn="r">
              <a:lnSpc>
                <a:spcPct val="100000"/>
              </a:lnSpc>
              <a:spcBef>
                <a:spcPts val="1001"/>
              </a:spcBef>
              <a:buNone/>
              <a:tabLst>
                <a:tab pos="0" algn="l"/>
              </a:tabLst>
            </a:pPr>
            <a:r>
              <a:rPr lang="en-US" sz="1800" b="0" strike="noStrike" spc="-1">
                <a:solidFill>
                  <a:srgbClr val="808080"/>
                </a:solidFill>
                <a:latin typeface="Trebuchet MS"/>
              </a:rPr>
              <a:t>Pedro</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Triangular approximation</a:t>
            </a:r>
            <a:endParaRPr lang="en-US" sz="3600" b="0" strike="noStrike" spc="-1">
              <a:solidFill>
                <a:srgbClr val="000000"/>
              </a:solidFill>
              <a:latin typeface="Trebuchet MS"/>
            </a:endParaRPr>
          </a:p>
        </p:txBody>
      </p:sp>
      <p:sp>
        <p:nvSpPr>
          <p:cNvPr id="409" name="PlaceHolder 2"/>
          <p:cNvSpPr>
            <a:spLocks noGrp="1"/>
          </p:cNvSpPr>
          <p:nvPr>
            <p:ph/>
          </p:nvPr>
        </p:nvSpPr>
        <p:spPr>
          <a:xfrm>
            <a:off x="677160" y="2160720"/>
            <a:ext cx="8596440" cy="3880440"/>
          </a:xfrm>
          <a:prstGeom prst="rect">
            <a:avLst/>
          </a:prstGeom>
          <a:noFill/>
          <a:ln w="0">
            <a:noFill/>
          </a:ln>
        </p:spPr>
        <p:txBody>
          <a:bodyPr anchor="t">
            <a:noAutofit/>
          </a:bodyPr>
          <a:lstStyle/>
          <a:p>
            <a:endParaRPr lang="en-US" sz="1800" b="0" strike="noStrike" spc="-1">
              <a:solidFill>
                <a:srgbClr val="404040"/>
              </a:solidFill>
              <a:latin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New heuristic: Sweep method</a:t>
            </a:r>
            <a:endParaRPr lang="en-US" sz="3600" b="0" strike="noStrike" spc="-1">
              <a:solidFill>
                <a:srgbClr val="000000"/>
              </a:solidFill>
              <a:latin typeface="Trebuchet MS"/>
            </a:endParaRPr>
          </a:p>
        </p:txBody>
      </p:sp>
      <p:sp>
        <p:nvSpPr>
          <p:cNvPr id="411" name="Elipse 3"/>
          <p:cNvSpPr/>
          <p:nvPr/>
        </p:nvSpPr>
        <p:spPr>
          <a:xfrm>
            <a:off x="9944280" y="445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12" name="Elipse 4"/>
          <p:cNvSpPr/>
          <p:nvPr/>
        </p:nvSpPr>
        <p:spPr>
          <a:xfrm>
            <a:off x="6734160" y="50673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13" name="Elipse 5"/>
          <p:cNvSpPr/>
          <p:nvPr/>
        </p:nvSpPr>
        <p:spPr>
          <a:xfrm>
            <a:off x="5842440" y="24480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14" name="Elipse 6"/>
          <p:cNvSpPr/>
          <p:nvPr/>
        </p:nvSpPr>
        <p:spPr>
          <a:xfrm>
            <a:off x="8410680" y="1479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15" name="Elipse 7"/>
          <p:cNvSpPr/>
          <p:nvPr/>
        </p:nvSpPr>
        <p:spPr>
          <a:xfrm>
            <a:off x="10553760" y="2752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16" name="Elipse 8"/>
          <p:cNvSpPr/>
          <p:nvPr/>
        </p:nvSpPr>
        <p:spPr>
          <a:xfrm>
            <a:off x="8410680" y="32576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17" name="Conector recto 10"/>
          <p:cNvSpPr/>
          <p:nvPr/>
        </p:nvSpPr>
        <p:spPr>
          <a:xfrm>
            <a:off x="8715240" y="208908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18" name="Conector recto 11"/>
          <p:cNvSpPr/>
          <p:nvPr/>
        </p:nvSpPr>
        <p:spPr>
          <a:xfrm flipH="1">
            <a:off x="9020160" y="3272760"/>
            <a:ext cx="162252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19" name="Conector recto 16"/>
          <p:cNvSpPr/>
          <p:nvPr/>
        </p:nvSpPr>
        <p:spPr>
          <a:xfrm>
            <a:off x="6362640" y="296820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0" name="Conector recto 19"/>
          <p:cNvSpPr/>
          <p:nvPr/>
        </p:nvSpPr>
        <p:spPr>
          <a:xfrm flipV="1">
            <a:off x="7254360" y="3777840"/>
            <a:ext cx="124524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1" name="Conector recto 22"/>
          <p:cNvSpPr/>
          <p:nvPr/>
        </p:nvSpPr>
        <p:spPr>
          <a:xfrm flipH="1">
            <a:off x="7343640" y="497772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2" name="Conector recto 25"/>
          <p:cNvSpPr/>
          <p:nvPr/>
        </p:nvSpPr>
        <p:spPr>
          <a:xfrm flipH="1">
            <a:off x="10464120" y="3362040"/>
            <a:ext cx="39420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3" name="Conector recto 28"/>
          <p:cNvSpPr/>
          <p:nvPr/>
        </p:nvSpPr>
        <p:spPr>
          <a:xfrm flipH="1" flipV="1">
            <a:off x="9020160" y="1784160"/>
            <a:ext cx="162252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4" name="Conector recto 31"/>
          <p:cNvSpPr/>
          <p:nvPr/>
        </p:nvSpPr>
        <p:spPr>
          <a:xfrm flipH="1">
            <a:off x="6362640" y="1784160"/>
            <a:ext cx="204768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5" name="Conector recto 34"/>
          <p:cNvSpPr/>
          <p:nvPr/>
        </p:nvSpPr>
        <p:spPr>
          <a:xfrm>
            <a:off x="6147000" y="3057480"/>
            <a:ext cx="67644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6" name="CuadroTexto 38"/>
          <p:cNvSpPr/>
          <p:nvPr/>
        </p:nvSpPr>
        <p:spPr>
          <a:xfrm>
            <a:off x="800280" y="1619280"/>
            <a:ext cx="47372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This algorithm starts at any vertex and starts looking for the closest vertex to it. The closest vertex is determine using the angle between the two vertex. Once it finds the closest one, it marks itself as visited and repeats the same steps with the closest vertex until all the vertex are visited. </a:t>
            </a:r>
            <a:endParaRPr lang="en-US" sz="1800" b="0" strike="noStrike" spc="-1">
              <a:latin typeface="Arial"/>
            </a:endParaRPr>
          </a:p>
        </p:txBody>
      </p:sp>
      <p:sp>
        <p:nvSpPr>
          <p:cNvPr id="427" name="CuadroTexto 39"/>
          <p:cNvSpPr/>
          <p:nvPr/>
        </p:nvSpPr>
        <p:spPr>
          <a:xfrm>
            <a:off x="800280" y="3852360"/>
            <a:ext cx="473724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Since the algorithm has to iterate through all possible edges, the time complexity of it is O(E). It uses recursion because it calls the function to use it in the closest vertex until all vertex are visited. </a:t>
            </a:r>
            <a:endParaRPr lang="en-US"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dirty="0">
                <a:solidFill>
                  <a:srgbClr val="0F6FC6"/>
                </a:solidFill>
                <a:latin typeface="Trebuchet MS"/>
              </a:rPr>
              <a:t>Sweep method: Performance</a:t>
            </a:r>
            <a:endParaRPr lang="en-US" sz="3600" b="0" strike="noStrike" spc="-1" dirty="0">
              <a:solidFill>
                <a:srgbClr val="000000"/>
              </a:solidFill>
              <a:latin typeface="Trebuchet MS"/>
            </a:endParaRPr>
          </a:p>
        </p:txBody>
      </p:sp>
      <p:pic>
        <p:nvPicPr>
          <p:cNvPr id="3" name="Imagen 2">
            <a:extLst>
              <a:ext uri="{FF2B5EF4-FFF2-40B4-BE49-F238E27FC236}">
                <a16:creationId xmlns:a16="http://schemas.microsoft.com/office/drawing/2014/main" id="{9962E359-89F7-CC77-0B32-054BD4CEE177}"/>
              </a:ext>
            </a:extLst>
          </p:cNvPr>
          <p:cNvPicPr>
            <a:picLocks noChangeAspect="1"/>
          </p:cNvPicPr>
          <p:nvPr/>
        </p:nvPicPr>
        <p:blipFill rotWithShape="1">
          <a:blip r:embed="rId2"/>
          <a:srcRect l="5554" t="74579" r="76063" b="18535"/>
          <a:stretch/>
        </p:blipFill>
        <p:spPr>
          <a:xfrm>
            <a:off x="968562" y="2059913"/>
            <a:ext cx="3099580" cy="653142"/>
          </a:xfrm>
          <a:prstGeom prst="rect">
            <a:avLst/>
          </a:prstGeom>
        </p:spPr>
      </p:pic>
      <p:sp>
        <p:nvSpPr>
          <p:cNvPr id="4" name="CuadroTexto 3">
            <a:extLst>
              <a:ext uri="{FF2B5EF4-FFF2-40B4-BE49-F238E27FC236}">
                <a16:creationId xmlns:a16="http://schemas.microsoft.com/office/drawing/2014/main" id="{B04D11CB-E8C4-DCC2-9A3E-A2CD05D3F354}"/>
              </a:ext>
            </a:extLst>
          </p:cNvPr>
          <p:cNvSpPr txBox="1"/>
          <p:nvPr/>
        </p:nvSpPr>
        <p:spPr>
          <a:xfrm>
            <a:off x="968562" y="1668026"/>
            <a:ext cx="2427781" cy="369332"/>
          </a:xfrm>
          <a:prstGeom prst="rect">
            <a:avLst/>
          </a:prstGeom>
          <a:noFill/>
        </p:spPr>
        <p:txBody>
          <a:bodyPr wrap="square" rtlCol="0">
            <a:spAutoFit/>
          </a:bodyPr>
          <a:lstStyle/>
          <a:p>
            <a:r>
              <a:rPr lang="en-US" dirty="0"/>
              <a:t>Real world graph</a:t>
            </a:r>
          </a:p>
        </p:txBody>
      </p:sp>
      <p:pic>
        <p:nvPicPr>
          <p:cNvPr id="6" name="Imagen 5">
            <a:extLst>
              <a:ext uri="{FF2B5EF4-FFF2-40B4-BE49-F238E27FC236}">
                <a16:creationId xmlns:a16="http://schemas.microsoft.com/office/drawing/2014/main" id="{D3EDA0BC-BD5E-2A83-C0EC-062CD9C1686E}"/>
              </a:ext>
            </a:extLst>
          </p:cNvPr>
          <p:cNvPicPr>
            <a:picLocks noChangeAspect="1"/>
          </p:cNvPicPr>
          <p:nvPr/>
        </p:nvPicPr>
        <p:blipFill rotWithShape="1">
          <a:blip r:embed="rId3"/>
          <a:srcRect l="5554" t="74432" r="67610" b="15018"/>
          <a:stretch/>
        </p:blipFill>
        <p:spPr>
          <a:xfrm>
            <a:off x="968562" y="3617407"/>
            <a:ext cx="3271842" cy="723482"/>
          </a:xfrm>
          <a:prstGeom prst="rect">
            <a:avLst/>
          </a:prstGeom>
        </p:spPr>
      </p:pic>
      <p:sp>
        <p:nvSpPr>
          <p:cNvPr id="7" name="CuadroTexto 6">
            <a:extLst>
              <a:ext uri="{FF2B5EF4-FFF2-40B4-BE49-F238E27FC236}">
                <a16:creationId xmlns:a16="http://schemas.microsoft.com/office/drawing/2014/main" id="{0FFC3D4B-B52B-6D83-BB8B-8C8CB80D3616}"/>
              </a:ext>
            </a:extLst>
          </p:cNvPr>
          <p:cNvSpPr txBox="1"/>
          <p:nvPr/>
        </p:nvSpPr>
        <p:spPr>
          <a:xfrm>
            <a:off x="968561" y="3240593"/>
            <a:ext cx="2427781" cy="369332"/>
          </a:xfrm>
          <a:prstGeom prst="rect">
            <a:avLst/>
          </a:prstGeom>
          <a:noFill/>
        </p:spPr>
        <p:txBody>
          <a:bodyPr wrap="square" rtlCol="0">
            <a:spAutoFit/>
          </a:bodyPr>
          <a:lstStyle/>
          <a:p>
            <a:r>
              <a:rPr lang="en-US" dirty="0"/>
              <a:t>Shipping</a:t>
            </a:r>
          </a:p>
        </p:txBody>
      </p:sp>
      <p:pic>
        <p:nvPicPr>
          <p:cNvPr id="11" name="Imagen 10">
            <a:extLst>
              <a:ext uri="{FF2B5EF4-FFF2-40B4-BE49-F238E27FC236}">
                <a16:creationId xmlns:a16="http://schemas.microsoft.com/office/drawing/2014/main" id="{DA480BFE-15F0-BA14-7610-8A15858CADF6}"/>
              </a:ext>
            </a:extLst>
          </p:cNvPr>
          <p:cNvPicPr>
            <a:picLocks noChangeAspect="1"/>
          </p:cNvPicPr>
          <p:nvPr/>
        </p:nvPicPr>
        <p:blipFill rotWithShape="1">
          <a:blip r:embed="rId4"/>
          <a:srcRect l="5554" t="74579" r="73215" b="15897"/>
          <a:stretch/>
        </p:blipFill>
        <p:spPr>
          <a:xfrm>
            <a:off x="968561" y="4970801"/>
            <a:ext cx="3556748" cy="897436"/>
          </a:xfrm>
          <a:prstGeom prst="rect">
            <a:avLst/>
          </a:prstGeom>
        </p:spPr>
      </p:pic>
      <p:sp>
        <p:nvSpPr>
          <p:cNvPr id="12" name="CuadroTexto 11">
            <a:extLst>
              <a:ext uri="{FF2B5EF4-FFF2-40B4-BE49-F238E27FC236}">
                <a16:creationId xmlns:a16="http://schemas.microsoft.com/office/drawing/2014/main" id="{35752084-5951-8281-3E31-ECC672B63F6E}"/>
              </a:ext>
            </a:extLst>
          </p:cNvPr>
          <p:cNvSpPr txBox="1"/>
          <p:nvPr/>
        </p:nvSpPr>
        <p:spPr>
          <a:xfrm>
            <a:off x="968560" y="4628494"/>
            <a:ext cx="2427781" cy="369332"/>
          </a:xfrm>
          <a:prstGeom prst="rect">
            <a:avLst/>
          </a:prstGeom>
          <a:noFill/>
        </p:spPr>
        <p:txBody>
          <a:bodyPr wrap="square" rtlCol="0">
            <a:spAutoFit/>
          </a:bodyPr>
          <a:lstStyle/>
          <a:p>
            <a:r>
              <a:rPr lang="en-US" dirty="0"/>
              <a:t>Stadiums</a:t>
            </a:r>
          </a:p>
        </p:txBody>
      </p:sp>
      <p:pic>
        <p:nvPicPr>
          <p:cNvPr id="14" name="Imagen 13">
            <a:extLst>
              <a:ext uri="{FF2B5EF4-FFF2-40B4-BE49-F238E27FC236}">
                <a16:creationId xmlns:a16="http://schemas.microsoft.com/office/drawing/2014/main" id="{314C3195-1194-1E5E-5630-AFFE11FAAD4F}"/>
              </a:ext>
            </a:extLst>
          </p:cNvPr>
          <p:cNvPicPr>
            <a:picLocks noChangeAspect="1"/>
          </p:cNvPicPr>
          <p:nvPr/>
        </p:nvPicPr>
        <p:blipFill rotWithShape="1">
          <a:blip r:embed="rId5"/>
          <a:srcRect l="5554" t="74048" r="81374" b="16099"/>
          <a:stretch/>
        </p:blipFill>
        <p:spPr>
          <a:xfrm>
            <a:off x="7007622" y="3609925"/>
            <a:ext cx="2766964" cy="1173090"/>
          </a:xfrm>
          <a:prstGeom prst="rect">
            <a:avLst/>
          </a:prstGeom>
        </p:spPr>
      </p:pic>
      <p:sp>
        <p:nvSpPr>
          <p:cNvPr id="15" name="CuadroTexto 14">
            <a:extLst>
              <a:ext uri="{FF2B5EF4-FFF2-40B4-BE49-F238E27FC236}">
                <a16:creationId xmlns:a16="http://schemas.microsoft.com/office/drawing/2014/main" id="{62F25705-AE27-A55E-D43E-B549F3E74E13}"/>
              </a:ext>
            </a:extLst>
          </p:cNvPr>
          <p:cNvSpPr txBox="1"/>
          <p:nvPr/>
        </p:nvSpPr>
        <p:spPr>
          <a:xfrm>
            <a:off x="7007622" y="3240593"/>
            <a:ext cx="2427781" cy="369332"/>
          </a:xfrm>
          <a:prstGeom prst="rect">
            <a:avLst/>
          </a:prstGeom>
          <a:noFill/>
        </p:spPr>
        <p:txBody>
          <a:bodyPr wrap="square" rtlCol="0">
            <a:spAutoFit/>
          </a:bodyPr>
          <a:lstStyle/>
          <a:p>
            <a:r>
              <a:rPr lang="en-US" dirty="0"/>
              <a:t>Tourism</a:t>
            </a:r>
          </a:p>
        </p:txBody>
      </p:sp>
    </p:spTree>
    <p:extLst>
      <p:ext uri="{BB962C8B-B14F-4D97-AF65-F5344CB8AC3E}">
        <p14:creationId xmlns:p14="http://schemas.microsoft.com/office/powerpoint/2010/main" val="63491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2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3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3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3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3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3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4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45" name="Conector recto de flecha 28"/>
          <p:cNvSpPr/>
          <p:nvPr/>
        </p:nvSpPr>
        <p:spPr>
          <a:xfrm flipV="1">
            <a:off x="2449800" y="2114640"/>
            <a:ext cx="1526400" cy="13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4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4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4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5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5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5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5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5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6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65" name="Conector recto de flecha 28"/>
          <p:cNvSpPr/>
          <p:nvPr/>
        </p:nvSpPr>
        <p:spPr>
          <a:xfrm flipV="1">
            <a:off x="2449800" y="1670400"/>
            <a:ext cx="1496880" cy="4579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6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6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6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7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7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7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7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7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8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85" name="Conector recto de flecha 28"/>
          <p:cNvSpPr/>
          <p:nvPr/>
        </p:nvSpPr>
        <p:spPr>
          <a:xfrm flipV="1">
            <a:off x="2449800" y="1452960"/>
            <a:ext cx="1464840" cy="6742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8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8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8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9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9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9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9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9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0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05" name="Conector recto de flecha 28"/>
          <p:cNvSpPr/>
          <p:nvPr/>
        </p:nvSpPr>
        <p:spPr>
          <a:xfrm flipV="1">
            <a:off x="2449800" y="1452960"/>
            <a:ext cx="1464840" cy="6742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0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50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0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1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11" name="Elipse 6"/>
          <p:cNvSpPr/>
          <p:nvPr/>
        </p:nvSpPr>
        <p:spPr>
          <a:xfrm>
            <a:off x="469584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1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1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1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3"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2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25" name="Conector recto de flecha 28"/>
          <p:cNvSpPr/>
          <p:nvPr/>
        </p:nvSpPr>
        <p:spPr>
          <a:xfrm>
            <a:off x="5031000" y="1158120"/>
            <a:ext cx="1268280" cy="3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26"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27"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2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3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31" name="Elipse 6"/>
          <p:cNvSpPr/>
          <p:nvPr/>
        </p:nvSpPr>
        <p:spPr>
          <a:xfrm>
            <a:off x="469584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3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3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3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3"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4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45" name="Conector recto de flecha 28"/>
          <p:cNvSpPr/>
          <p:nvPr/>
        </p:nvSpPr>
        <p:spPr>
          <a:xfrm flipH="1">
            <a:off x="3772080" y="1158120"/>
            <a:ext cx="1258560" cy="2955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46"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47"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548" name="Símbolo &quot;No permitido&quot; 2"/>
          <p:cNvSpPr/>
          <p:nvPr/>
        </p:nvSpPr>
        <p:spPr>
          <a:xfrm>
            <a:off x="3101040" y="1454760"/>
            <a:ext cx="443880" cy="45036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50"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51"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52" name="Elipse 6"/>
          <p:cNvSpPr/>
          <p:nvPr/>
        </p:nvSpPr>
        <p:spPr>
          <a:xfrm>
            <a:off x="4695840" y="844560"/>
            <a:ext cx="609120" cy="609120"/>
          </a:xfrm>
          <a:prstGeom prst="ellipse">
            <a:avLst/>
          </a:prstGeom>
          <a:solidFill>
            <a:schemeClr val="accent1"/>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53"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54"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55"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6"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7"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8"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9"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0"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1"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2"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3"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4"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6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66" name="Conector recto de flecha 28"/>
          <p:cNvSpPr/>
          <p:nvPr/>
        </p:nvSpPr>
        <p:spPr>
          <a:xfrm flipH="1">
            <a:off x="4981680" y="1158120"/>
            <a:ext cx="48960" cy="95940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67"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68"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569" name="Símbolo &quot;No permitido&quot; 2"/>
          <p:cNvSpPr/>
          <p:nvPr/>
        </p:nvSpPr>
        <p:spPr>
          <a:xfrm>
            <a:off x="3101040" y="1454760"/>
            <a:ext cx="443880" cy="45036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Content</a:t>
            </a:r>
            <a:endParaRPr lang="en-US" sz="3600" b="0" strike="noStrike" spc="-1">
              <a:solidFill>
                <a:srgbClr val="000000"/>
              </a:solidFill>
              <a:latin typeface="Trebuchet MS"/>
            </a:endParaRPr>
          </a:p>
        </p:txBody>
      </p:sp>
      <p:sp>
        <p:nvSpPr>
          <p:cNvPr id="378" name="PlaceHolder 2"/>
          <p:cNvSpPr>
            <a:spLocks noGrp="1"/>
          </p:cNvSpPr>
          <p:nvPr>
            <p:ph/>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Introduction</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Backtracking algorithm</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Triangular approximation</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Other Heuristic: Sweep Method</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Analysis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71"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72"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73"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74"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75"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76"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7"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8"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9"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0"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1"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2"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3"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4"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 </a:t>
            </a:r>
            <a:endParaRPr lang="en-US" sz="1800" b="0" strike="noStrike" spc="-1">
              <a:latin typeface="Arial"/>
            </a:endParaRPr>
          </a:p>
        </p:txBody>
      </p:sp>
      <p:sp>
        <p:nvSpPr>
          <p:cNvPr id="586" name="Conector recto de flecha 28"/>
          <p:cNvSpPr/>
          <p:nvPr/>
        </p:nvSpPr>
        <p:spPr>
          <a:xfrm flipV="1">
            <a:off x="4981680" y="2637360"/>
            <a:ext cx="1927080" cy="310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87" name="CuadroTexto 30"/>
          <p:cNvSpPr/>
          <p:nvPr/>
        </p:nvSpPr>
        <p:spPr>
          <a:xfrm>
            <a:off x="4826160" y="27432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0</a:t>
            </a:r>
            <a:endParaRPr lang="en-US"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8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9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91"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9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93"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9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3"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 </a:t>
            </a:r>
            <a:endParaRPr lang="en-US" sz="1800" b="0" strike="noStrike" spc="-1">
              <a:latin typeface="Arial"/>
            </a:endParaRPr>
          </a:p>
        </p:txBody>
      </p:sp>
      <p:sp>
        <p:nvSpPr>
          <p:cNvPr id="604" name="Conector recto de flecha 28"/>
          <p:cNvSpPr/>
          <p:nvPr/>
        </p:nvSpPr>
        <p:spPr>
          <a:xfrm flipV="1">
            <a:off x="4981680" y="2637360"/>
            <a:ext cx="1927080" cy="310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05" name="CuadroTexto 30"/>
          <p:cNvSpPr/>
          <p:nvPr/>
        </p:nvSpPr>
        <p:spPr>
          <a:xfrm>
            <a:off x="4826160" y="27432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0</a:t>
            </a:r>
            <a:endParaRPr lang="en-US"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07"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08"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09"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10"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11"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12"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3"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4"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5"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6"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7"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8"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9"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20"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21"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 </a:t>
            </a:r>
            <a:endParaRPr lang="en-US" sz="1800" b="0" strike="noStrike" spc="-1">
              <a:latin typeface="Arial"/>
            </a:endParaRPr>
          </a:p>
        </p:txBody>
      </p:sp>
      <p:sp>
        <p:nvSpPr>
          <p:cNvPr id="622" name="Conector recto de flecha 28"/>
          <p:cNvSpPr/>
          <p:nvPr/>
        </p:nvSpPr>
        <p:spPr>
          <a:xfrm flipH="1">
            <a:off x="6730560" y="2428920"/>
            <a:ext cx="407520" cy="148284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23" name="CuadroTexto 30"/>
          <p:cNvSpPr/>
          <p:nvPr/>
        </p:nvSpPr>
        <p:spPr>
          <a:xfrm>
            <a:off x="6963840" y="223524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1</a:t>
            </a:r>
            <a:endParaRPr lang="en-US"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25"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26"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27"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28"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29"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30"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1"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2"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3"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4"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5"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6"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7"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8"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9"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 </a:t>
            </a:r>
            <a:endParaRPr lang="en-US" sz="1800" b="0" strike="noStrike" spc="-1">
              <a:latin typeface="Arial"/>
            </a:endParaRPr>
          </a:p>
        </p:txBody>
      </p:sp>
      <p:sp>
        <p:nvSpPr>
          <p:cNvPr id="640" name="Conector recto de flecha 28"/>
          <p:cNvSpPr/>
          <p:nvPr/>
        </p:nvSpPr>
        <p:spPr>
          <a:xfrm flipH="1">
            <a:off x="6730560" y="2428920"/>
            <a:ext cx="407520" cy="148284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41" name="CuadroTexto 30"/>
          <p:cNvSpPr/>
          <p:nvPr/>
        </p:nvSpPr>
        <p:spPr>
          <a:xfrm>
            <a:off x="6963840" y="223524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1</a:t>
            </a:r>
            <a:endParaRPr lang="en-US"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43"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44"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45"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46"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47"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48"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49"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0"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1"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2"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3"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4"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5"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6"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7"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 </a:t>
            </a:r>
            <a:endParaRPr lang="en-US" sz="1800" b="0" strike="noStrike" spc="-1">
              <a:latin typeface="Arial"/>
            </a:endParaRPr>
          </a:p>
        </p:txBody>
      </p:sp>
      <p:sp>
        <p:nvSpPr>
          <p:cNvPr id="658" name="Conector recto de flecha 28"/>
          <p:cNvSpPr/>
          <p:nvPr/>
        </p:nvSpPr>
        <p:spPr>
          <a:xfrm flipH="1">
            <a:off x="3609360" y="4127400"/>
            <a:ext cx="290484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59"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Elipse 3"/>
          <p:cNvSpPr/>
          <p:nvPr/>
        </p:nvSpPr>
        <p:spPr>
          <a:xfrm>
            <a:off x="6210360" y="382284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61"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62"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63"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64"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65"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66"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7"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8"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9"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0"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1"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2"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3"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4"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3-&gt;2-&gt;0-&gt;1-&gt;5 </a:t>
            </a:r>
            <a:endParaRPr lang="en-US" sz="1800" b="0" strike="noStrike" spc="-1">
              <a:latin typeface="Arial"/>
            </a:endParaRPr>
          </a:p>
        </p:txBody>
      </p:sp>
      <p:sp>
        <p:nvSpPr>
          <p:cNvPr id="676" name="Conector recto de flecha 28"/>
          <p:cNvSpPr/>
          <p:nvPr/>
        </p:nvSpPr>
        <p:spPr>
          <a:xfrm flipH="1">
            <a:off x="3609360" y="4127400"/>
            <a:ext cx="290484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77"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Elipse 3"/>
          <p:cNvSpPr/>
          <p:nvPr/>
        </p:nvSpPr>
        <p:spPr>
          <a:xfrm>
            <a:off x="6210360" y="382284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79" name="Elipse 4"/>
          <p:cNvSpPr/>
          <p:nvPr/>
        </p:nvSpPr>
        <p:spPr>
          <a:xfrm>
            <a:off x="3000240" y="4432320"/>
            <a:ext cx="609120" cy="609120"/>
          </a:xfrm>
          <a:prstGeom prst="ellipse">
            <a:avLst/>
          </a:prstGeom>
          <a:solidFill>
            <a:schemeClr val="accent5"/>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8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81"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82"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83"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8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3"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3-&gt;2-&gt;0-&gt;1-&gt;5-&gt;4 </a:t>
            </a:r>
            <a:endParaRPr lang="en-US" sz="1800" b="0" strike="noStrike" spc="-1">
              <a:latin typeface="Arial"/>
            </a:endParaRPr>
          </a:p>
        </p:txBody>
      </p:sp>
      <p:sp>
        <p:nvSpPr>
          <p:cNvPr id="694" name="Conector recto de flecha 28"/>
          <p:cNvSpPr/>
          <p:nvPr/>
        </p:nvSpPr>
        <p:spPr>
          <a:xfrm flipV="1">
            <a:off x="3371760" y="4127400"/>
            <a:ext cx="132372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95"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Problem and solution of this heuristic</a:t>
            </a:r>
            <a:endParaRPr lang="en-US" sz="3600" b="0" strike="noStrike" spc="-1">
              <a:solidFill>
                <a:srgbClr val="000000"/>
              </a:solidFill>
              <a:latin typeface="Trebuchet MS"/>
            </a:endParaRPr>
          </a:p>
        </p:txBody>
      </p:sp>
      <p:sp>
        <p:nvSpPr>
          <p:cNvPr id="697" name="PlaceHolder 2"/>
          <p:cNvSpPr>
            <a:spLocks noGrp="1"/>
          </p:cNvSpPr>
          <p:nvPr>
            <p:ph/>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After develop the heuristic we realized there are some cases where the algorithm didn’t find a path. This is because depending in the node it starts the algorithm finds a Hamiltonian cycle or not. To fix this we iterate through all the nodes and start the algorithm with all the nodes to find the ones that satisfies the desired requirements.</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Since it iterates through all vertex and calls the previous heuristic, the fixed heuristic has a time complexity of O(EV).</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There can be more than one vertex that gives a valid path, but this algorithm chooses the first one it finds to save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Example</a:t>
            </a:r>
            <a:endParaRPr lang="en-US" sz="3600" b="0" strike="noStrike" spc="-1">
              <a:solidFill>
                <a:srgbClr val="000000"/>
              </a:solidFill>
              <a:latin typeface="Trebuchet MS"/>
            </a:endParaRPr>
          </a:p>
        </p:txBody>
      </p:sp>
      <p:sp>
        <p:nvSpPr>
          <p:cNvPr id="699" name="Elipse 3"/>
          <p:cNvSpPr/>
          <p:nvPr/>
        </p:nvSpPr>
        <p:spPr>
          <a:xfrm>
            <a:off x="4779000" y="43848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700" name="Elipse 4"/>
          <p:cNvSpPr/>
          <p:nvPr/>
        </p:nvSpPr>
        <p:spPr>
          <a:xfrm>
            <a:off x="1569240" y="49942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701" name="Elipse 5"/>
          <p:cNvSpPr/>
          <p:nvPr/>
        </p:nvSpPr>
        <p:spPr>
          <a:xfrm>
            <a:off x="677160" y="23749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702" name="Elipse 6"/>
          <p:cNvSpPr/>
          <p:nvPr/>
        </p:nvSpPr>
        <p:spPr>
          <a:xfrm>
            <a:off x="3245400" y="14065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703" name="Elipse 7"/>
          <p:cNvSpPr/>
          <p:nvPr/>
        </p:nvSpPr>
        <p:spPr>
          <a:xfrm>
            <a:off x="5388480" y="2679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704" name="Elipse 8"/>
          <p:cNvSpPr/>
          <p:nvPr/>
        </p:nvSpPr>
        <p:spPr>
          <a:xfrm>
            <a:off x="3245400" y="318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705" name="Conector recto 9"/>
          <p:cNvSpPr/>
          <p:nvPr/>
        </p:nvSpPr>
        <p:spPr>
          <a:xfrm>
            <a:off x="3549960" y="201600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6" name="Conector recto 10"/>
          <p:cNvSpPr/>
          <p:nvPr/>
        </p:nvSpPr>
        <p:spPr>
          <a:xfrm flipH="1">
            <a:off x="3854880" y="319968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7" name="Conector recto 11"/>
          <p:cNvSpPr/>
          <p:nvPr/>
        </p:nvSpPr>
        <p:spPr>
          <a:xfrm>
            <a:off x="1197360" y="289512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8" name="Conector recto 12"/>
          <p:cNvSpPr/>
          <p:nvPr/>
        </p:nvSpPr>
        <p:spPr>
          <a:xfrm flipV="1">
            <a:off x="2089080" y="370476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9" name="Conector recto 13"/>
          <p:cNvSpPr/>
          <p:nvPr/>
        </p:nvSpPr>
        <p:spPr>
          <a:xfrm flipH="1">
            <a:off x="2178360" y="4905000"/>
            <a:ext cx="2689560" cy="3938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0" name="Conector recto 14"/>
          <p:cNvSpPr/>
          <p:nvPr/>
        </p:nvSpPr>
        <p:spPr>
          <a:xfrm flipH="1">
            <a:off x="5299200" y="328896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1" name="Conector recto 15"/>
          <p:cNvSpPr/>
          <p:nvPr/>
        </p:nvSpPr>
        <p:spPr>
          <a:xfrm flipH="1" flipV="1">
            <a:off x="3854880" y="171108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2" name="Conector recto 16"/>
          <p:cNvSpPr/>
          <p:nvPr/>
        </p:nvSpPr>
        <p:spPr>
          <a:xfrm flipH="1">
            <a:off x="1197360" y="171108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3" name="Conector recto 17"/>
          <p:cNvSpPr/>
          <p:nvPr/>
        </p:nvSpPr>
        <p:spPr>
          <a:xfrm>
            <a:off x="982080" y="298440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graphicFrame>
        <p:nvGraphicFramePr>
          <p:cNvPr id="714" name="Tabla 23"/>
          <p:cNvGraphicFramePr/>
          <p:nvPr/>
        </p:nvGraphicFramePr>
        <p:xfrm>
          <a:off x="6455520" y="2433960"/>
          <a:ext cx="5568480" cy="2864880"/>
        </p:xfrm>
        <a:graphic>
          <a:graphicData uri="http://schemas.openxmlformats.org/drawingml/2006/table">
            <a:tbl>
              <a:tblPr/>
              <a:tblGrid>
                <a:gridCol w="1211760">
                  <a:extLst>
                    <a:ext uri="{9D8B030D-6E8A-4147-A177-3AD203B41FA5}">
                      <a16:colId xmlns:a16="http://schemas.microsoft.com/office/drawing/2014/main" val="20000"/>
                    </a:ext>
                  </a:extLst>
                </a:gridCol>
                <a:gridCol w="3144960">
                  <a:extLst>
                    <a:ext uri="{9D8B030D-6E8A-4147-A177-3AD203B41FA5}">
                      <a16:colId xmlns:a16="http://schemas.microsoft.com/office/drawing/2014/main" val="20001"/>
                    </a:ext>
                  </a:extLst>
                </a:gridCol>
                <a:gridCol w="1211760">
                  <a:extLst>
                    <a:ext uri="{9D8B030D-6E8A-4147-A177-3AD203B41FA5}">
                      <a16:colId xmlns:a16="http://schemas.microsoft.com/office/drawing/2014/main" val="20002"/>
                    </a:ext>
                  </a:extLst>
                </a:gridCol>
              </a:tblGrid>
              <a:tr h="622440">
                <a:tc>
                  <a:txBody>
                    <a:bodyPr/>
                    <a:lstStyle/>
                    <a:p>
                      <a:pPr algn="ctr">
                        <a:lnSpc>
                          <a:spcPct val="100000"/>
                        </a:lnSpc>
                        <a:buNone/>
                      </a:pPr>
                      <a:r>
                        <a:rPr lang="en-US" sz="1800" b="1" strike="noStrike" spc="-1">
                          <a:solidFill>
                            <a:srgbClr val="FFFFFF"/>
                          </a:solidFill>
                          <a:latin typeface="Trebuchet MS"/>
                        </a:rPr>
                        <a:t>Starting node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gn="ctr">
                        <a:lnSpc>
                          <a:spcPct val="100000"/>
                        </a:lnSpc>
                        <a:buNone/>
                      </a:pPr>
                      <a:r>
                        <a:rPr lang="en-US" sz="1800" b="1" strike="noStrike" spc="-1">
                          <a:solidFill>
                            <a:srgbClr val="FFFFFF"/>
                          </a:solidFill>
                          <a:latin typeface="Trebuchet MS"/>
                        </a:rPr>
                        <a:t>Path</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gn="ctr">
                        <a:lnSpc>
                          <a:spcPct val="100000"/>
                        </a:lnSpc>
                        <a:buNone/>
                      </a:pPr>
                      <a:r>
                        <a:rPr lang="en-US" sz="1800" b="1" strike="noStrike" spc="-1">
                          <a:solidFill>
                            <a:srgbClr val="FFFFFF"/>
                          </a:solidFill>
                          <a:latin typeface="Trebuchet MS"/>
                        </a:rPr>
                        <a:t>Correct?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Trebuchet MS"/>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0-&gt;1-&gt;2-&gt;3-&gt;4-&gt;5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Trebuchet MS"/>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1-&gt;2-&gt;3-&gt;4-&gt;5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Trebuchet MS"/>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2-&gt;3-&gt;4-&gt;5-&gt;1-&gt;0-&gt;2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Yes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Trebuchet MS"/>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3-&gt;2-&gt;0-&gt;1-&gt;5-&gt;4-&gt;3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Yes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Trebuchet MS"/>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4-&gt;5-&gt;1-&gt;2-&gt;3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Trebuchet MS"/>
                        </a:rPr>
                        <a: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5-&gt;1-&gt;2-&gt;3-&gt;4-&gt;0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PlaceHolder 1"/>
          <p:cNvSpPr>
            <a:spLocks noGrp="1"/>
          </p:cNvSpPr>
          <p:nvPr>
            <p:ph type="title"/>
          </p:nvPr>
        </p:nvSpPr>
        <p:spPr>
          <a:xfrm>
            <a:off x="677160" y="108226"/>
            <a:ext cx="8596440" cy="1320480"/>
          </a:xfrm>
          <a:prstGeom prst="rect">
            <a:avLst/>
          </a:prstGeom>
          <a:noFill/>
          <a:ln w="0">
            <a:noFill/>
          </a:ln>
        </p:spPr>
        <p:txBody>
          <a:bodyPr anchor="t">
            <a:noAutofit/>
          </a:bodyPr>
          <a:lstStyle/>
          <a:p>
            <a:pPr>
              <a:lnSpc>
                <a:spcPct val="100000"/>
              </a:lnSpc>
              <a:buNone/>
            </a:pPr>
            <a:r>
              <a:rPr lang="en-US" sz="3600" b="0" strike="noStrike" spc="-1" dirty="0">
                <a:solidFill>
                  <a:srgbClr val="0F6FC6"/>
                </a:solidFill>
                <a:latin typeface="Trebuchet MS"/>
              </a:rPr>
              <a:t>Analysis &amp; comparison</a:t>
            </a:r>
            <a:endParaRPr lang="en-US" sz="3600" b="0" strike="noStrike" spc="-1" dirty="0">
              <a:solidFill>
                <a:srgbClr val="000000"/>
              </a:solidFill>
              <a:latin typeface="Trebuchet MS"/>
            </a:endParaRPr>
          </a:p>
        </p:txBody>
      </p:sp>
      <p:graphicFrame>
        <p:nvGraphicFramePr>
          <p:cNvPr id="2" name="Tabla 4">
            <a:extLst>
              <a:ext uri="{FF2B5EF4-FFF2-40B4-BE49-F238E27FC236}">
                <a16:creationId xmlns:a16="http://schemas.microsoft.com/office/drawing/2014/main" id="{897AD509-6EAA-D61C-012E-EA5302A98EDE}"/>
              </a:ext>
            </a:extLst>
          </p:cNvPr>
          <p:cNvGraphicFramePr/>
          <p:nvPr>
            <p:extLst>
              <p:ext uri="{D42A27DB-BD31-4B8C-83A1-F6EECF244321}">
                <p14:modId xmlns:p14="http://schemas.microsoft.com/office/powerpoint/2010/main" val="3580473458"/>
              </p:ext>
            </p:extLst>
          </p:nvPr>
        </p:nvGraphicFramePr>
        <p:xfrm>
          <a:off x="677160" y="1005104"/>
          <a:ext cx="8596080" cy="17524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242</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86.7</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Triangular approximation</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endParaRPr lang="es-CO"/>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endParaRPr lang="es-CO"/>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7EBF4"/>
                    </a:solidFill>
                  </a:tcPr>
                </a:tc>
                <a:tc>
                  <a:txBody>
                    <a:bodyPr/>
                    <a:lstStyle/>
                    <a:p>
                      <a:endParaRPr lang="es-CO" dirty="0"/>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7EBF4"/>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r>
                        <a:rPr lang="es-CO" dirty="0"/>
                        <a:t>10</a:t>
                      </a: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r>
                        <a:rPr lang="es-CO" dirty="0"/>
                        <a:t>104.5</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CCD4EA"/>
                    </a:solidFill>
                  </a:tcPr>
                </a:tc>
                <a:tc>
                  <a:txBody>
                    <a:bodyPr/>
                    <a:lstStyle/>
                    <a:p>
                      <a:r>
                        <a:rPr lang="es-CO" dirty="0"/>
                        <a:t>1,20 times </a:t>
                      </a:r>
                      <a:r>
                        <a:rPr lang="es-CO" dirty="0" err="1"/>
                        <a:t>the</a:t>
                      </a:r>
                      <a:r>
                        <a:rPr lang="es-CO" dirty="0"/>
                        <a:t> </a:t>
                      </a:r>
                      <a:r>
                        <a:rPr lang="es-CO" dirty="0" err="1"/>
                        <a:t>optimal</a:t>
                      </a:r>
                      <a:r>
                        <a:rPr lang="es-CO" dirty="0"/>
                        <a:t> and 24.2 times </a:t>
                      </a:r>
                      <a:r>
                        <a:rPr lang="es-CO" dirty="0" err="1"/>
                        <a:t>faster</a:t>
                      </a:r>
                      <a:endParaRPr lang="es-CO" dirty="0"/>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sp>
        <p:nvSpPr>
          <p:cNvPr id="5" name="CuadroTexto 4">
            <a:extLst>
              <a:ext uri="{FF2B5EF4-FFF2-40B4-BE49-F238E27FC236}">
                <a16:creationId xmlns:a16="http://schemas.microsoft.com/office/drawing/2014/main" id="{87442012-E6BC-51DE-68E4-416C9EA8CE95}"/>
              </a:ext>
            </a:extLst>
          </p:cNvPr>
          <p:cNvSpPr txBox="1"/>
          <p:nvPr/>
        </p:nvSpPr>
        <p:spPr>
          <a:xfrm>
            <a:off x="9273238" y="2269003"/>
            <a:ext cx="2427781" cy="369332"/>
          </a:xfrm>
          <a:prstGeom prst="rect">
            <a:avLst/>
          </a:prstGeom>
          <a:noFill/>
        </p:spPr>
        <p:txBody>
          <a:bodyPr wrap="square" rtlCol="0">
            <a:spAutoFit/>
          </a:bodyPr>
          <a:lstStyle/>
          <a:p>
            <a:r>
              <a:rPr lang="en-US" dirty="0"/>
              <a:t>Shipping</a:t>
            </a:r>
          </a:p>
        </p:txBody>
      </p:sp>
      <p:sp>
        <p:nvSpPr>
          <p:cNvPr id="6" name="CuadroTexto 5">
            <a:extLst>
              <a:ext uri="{FF2B5EF4-FFF2-40B4-BE49-F238E27FC236}">
                <a16:creationId xmlns:a16="http://schemas.microsoft.com/office/drawing/2014/main" id="{3ACDF501-5F38-8D18-FFCA-4B7A1657AD63}"/>
              </a:ext>
            </a:extLst>
          </p:cNvPr>
          <p:cNvSpPr txBox="1"/>
          <p:nvPr/>
        </p:nvSpPr>
        <p:spPr>
          <a:xfrm>
            <a:off x="9273238" y="4269692"/>
            <a:ext cx="2427781" cy="369332"/>
          </a:xfrm>
          <a:prstGeom prst="rect">
            <a:avLst/>
          </a:prstGeom>
          <a:noFill/>
        </p:spPr>
        <p:txBody>
          <a:bodyPr wrap="square" rtlCol="0">
            <a:spAutoFit/>
          </a:bodyPr>
          <a:lstStyle/>
          <a:p>
            <a:r>
              <a:rPr lang="en-US" dirty="0"/>
              <a:t>Stadiums</a:t>
            </a:r>
          </a:p>
        </p:txBody>
      </p:sp>
      <p:sp>
        <p:nvSpPr>
          <p:cNvPr id="7" name="CuadroTexto 6">
            <a:extLst>
              <a:ext uri="{FF2B5EF4-FFF2-40B4-BE49-F238E27FC236}">
                <a16:creationId xmlns:a16="http://schemas.microsoft.com/office/drawing/2014/main" id="{0D6646CE-9105-C0C1-EB9A-581F29538230}"/>
              </a:ext>
            </a:extLst>
          </p:cNvPr>
          <p:cNvSpPr txBox="1"/>
          <p:nvPr/>
        </p:nvSpPr>
        <p:spPr>
          <a:xfrm>
            <a:off x="9273240" y="5669641"/>
            <a:ext cx="2427781" cy="369332"/>
          </a:xfrm>
          <a:prstGeom prst="rect">
            <a:avLst/>
          </a:prstGeom>
          <a:noFill/>
        </p:spPr>
        <p:txBody>
          <a:bodyPr wrap="square" rtlCol="0">
            <a:spAutoFit/>
          </a:bodyPr>
          <a:lstStyle/>
          <a:p>
            <a:r>
              <a:rPr lang="en-US" dirty="0"/>
              <a:t>Tourism</a:t>
            </a:r>
          </a:p>
        </p:txBody>
      </p:sp>
      <p:graphicFrame>
        <p:nvGraphicFramePr>
          <p:cNvPr id="8" name="Tabla 4">
            <a:extLst>
              <a:ext uri="{FF2B5EF4-FFF2-40B4-BE49-F238E27FC236}">
                <a16:creationId xmlns:a16="http://schemas.microsoft.com/office/drawing/2014/main" id="{73C6F281-2375-C03E-D449-E2CE7DCD387C}"/>
              </a:ext>
            </a:extLst>
          </p:cNvPr>
          <p:cNvGraphicFramePr/>
          <p:nvPr>
            <p:extLst>
              <p:ext uri="{D42A27DB-BD31-4B8C-83A1-F6EECF244321}">
                <p14:modId xmlns:p14="http://schemas.microsoft.com/office/powerpoint/2010/main" val="3950743528"/>
              </p:ext>
            </p:extLst>
          </p:nvPr>
        </p:nvGraphicFramePr>
        <p:xfrm>
          <a:off x="676800" y="2921179"/>
          <a:ext cx="8596080" cy="17524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71881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341</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Triangular approximation</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endParaRPr lang="es-CO"/>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endParaRPr lang="es-CO"/>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7EBF4"/>
                    </a:solidFill>
                  </a:tcPr>
                </a:tc>
                <a:tc>
                  <a:txBody>
                    <a:bodyPr/>
                    <a:lstStyle/>
                    <a:p>
                      <a:endParaRPr lang="es-CO" dirty="0"/>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7EBF4"/>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r>
                        <a:rPr lang="es-CO" dirty="0"/>
                        <a:t>49</a:t>
                      </a: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r>
                        <a:rPr lang="es-CO" dirty="0"/>
                        <a:t>472.7</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CCD4EA"/>
                    </a:solidFill>
                  </a:tcPr>
                </a:tc>
                <a:tc>
                  <a:txBody>
                    <a:bodyPr/>
                    <a:lstStyle/>
                    <a:p>
                      <a:r>
                        <a:rPr lang="es-CO" dirty="0"/>
                        <a:t>1,38 times </a:t>
                      </a:r>
                      <a:r>
                        <a:rPr lang="es-CO" dirty="0" err="1"/>
                        <a:t>the</a:t>
                      </a:r>
                      <a:r>
                        <a:rPr lang="es-CO" dirty="0"/>
                        <a:t> </a:t>
                      </a:r>
                      <a:r>
                        <a:rPr lang="es-CO" dirty="0" err="1"/>
                        <a:t>optimal</a:t>
                      </a:r>
                      <a:r>
                        <a:rPr lang="es-CO" dirty="0"/>
                        <a:t> and 1466,9 times </a:t>
                      </a:r>
                      <a:r>
                        <a:rPr lang="es-CO" dirty="0" err="1"/>
                        <a:t>faster</a:t>
                      </a:r>
                      <a:endParaRPr lang="es-CO" dirty="0"/>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graphicFrame>
        <p:nvGraphicFramePr>
          <p:cNvPr id="9" name="Tabla 4">
            <a:extLst>
              <a:ext uri="{FF2B5EF4-FFF2-40B4-BE49-F238E27FC236}">
                <a16:creationId xmlns:a16="http://schemas.microsoft.com/office/drawing/2014/main" id="{86BC1C1F-E68F-4391-B292-97457CD2C1B6}"/>
              </a:ext>
            </a:extLst>
          </p:cNvPr>
          <p:cNvGraphicFramePr/>
          <p:nvPr>
            <p:extLst>
              <p:ext uri="{D42A27DB-BD31-4B8C-83A1-F6EECF244321}">
                <p14:modId xmlns:p14="http://schemas.microsoft.com/office/powerpoint/2010/main" val="2457514840"/>
              </p:ext>
            </p:extLst>
          </p:nvPr>
        </p:nvGraphicFramePr>
        <p:xfrm>
          <a:off x="676800" y="4837254"/>
          <a:ext cx="8596080" cy="17524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2600</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Triangular approximation</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endParaRPr lang="es-CO"/>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endParaRPr lang="es-CO"/>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7EBF4"/>
                    </a:solidFill>
                  </a:tcPr>
                </a:tc>
                <a:tc>
                  <a:txBody>
                    <a:bodyPr/>
                    <a:lstStyle/>
                    <a:p>
                      <a:endParaRPr lang="es-CO" dirty="0"/>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7EBF4"/>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r>
                        <a:rPr lang="es-CO" dirty="0"/>
                        <a:t>12</a:t>
                      </a: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r>
                        <a:rPr lang="es-CO" dirty="0"/>
                        <a:t>3100</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CCD4EA"/>
                    </a:solidFill>
                  </a:tcPr>
                </a:tc>
                <a:tc>
                  <a:txBody>
                    <a:bodyPr/>
                    <a:lstStyle/>
                    <a:p>
                      <a:r>
                        <a:rPr lang="es-CO" dirty="0"/>
                        <a:t>1,19 times </a:t>
                      </a:r>
                      <a:r>
                        <a:rPr lang="es-CO" dirty="0" err="1"/>
                        <a:t>the</a:t>
                      </a:r>
                      <a:r>
                        <a:rPr lang="es-CO" dirty="0"/>
                        <a:t> </a:t>
                      </a:r>
                      <a:r>
                        <a:rPr lang="es-CO" dirty="0" err="1"/>
                        <a:t>optimal</a:t>
                      </a:r>
                      <a:r>
                        <a:rPr lang="es-CO" dirty="0"/>
                        <a:t> and 12 times </a:t>
                      </a:r>
                      <a:r>
                        <a:rPr lang="es-CO" dirty="0" err="1"/>
                        <a:t>slower</a:t>
                      </a:r>
                      <a:endParaRPr lang="es-CO" dirty="0"/>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Introduction</a:t>
            </a:r>
            <a:endParaRPr lang="en-US" sz="3600" b="0" strike="noStrike" spc="-1">
              <a:solidFill>
                <a:srgbClr val="000000"/>
              </a:solidFill>
              <a:latin typeface="Trebuchet MS"/>
            </a:endParaRPr>
          </a:p>
        </p:txBody>
      </p:sp>
      <p:sp>
        <p:nvSpPr>
          <p:cNvPr id="380" name="PlaceHolder 2"/>
          <p:cNvSpPr>
            <a:spLocks noGrp="1"/>
          </p:cNvSpPr>
          <p:nvPr>
            <p:ph/>
          </p:nvPr>
        </p:nvSpPr>
        <p:spPr>
          <a:xfrm>
            <a:off x="677160" y="2160720"/>
            <a:ext cx="8596440" cy="3880440"/>
          </a:xfrm>
          <a:prstGeom prst="rect">
            <a:avLst/>
          </a:prstGeom>
          <a:noFill/>
          <a:ln w="0">
            <a:noFill/>
          </a:ln>
        </p:spPr>
        <p:txBody>
          <a:bodyPr anchor="t">
            <a:noAutofit/>
          </a:bodyPr>
          <a:lstStyle/>
          <a:p>
            <a:endParaRPr lang="en-US" sz="1800" b="0" strike="noStrike" spc="-1">
              <a:solidFill>
                <a:srgbClr val="404040"/>
              </a:solidFill>
              <a:latin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82" name="PlaceHolder 2"/>
          <p:cNvSpPr>
            <a:spLocks noGrp="1"/>
          </p:cNvSpPr>
          <p:nvPr>
            <p:ph/>
          </p:nvPr>
        </p:nvSpPr>
        <p:spPr>
          <a:xfrm>
            <a:off x="457200" y="1605960"/>
            <a:ext cx="859644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This algorithm considers all possible routes, creating paths node by node and only proceeds if the path is promising.</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Is capable of finding the optimal (exact) solution, exhaustively searching through all possible permutations of nodes.</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But it has an infeasible amount of computation time even for relatively small inputs.</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Worst-case time complexity of the backtracking approach for TSP is O(n!)</a:t>
            </a:r>
          </a:p>
        </p:txBody>
      </p:sp>
      <p:pic>
        <p:nvPicPr>
          <p:cNvPr id="383" name="Imagen 382"/>
          <p:cNvPicPr/>
          <p:nvPr/>
        </p:nvPicPr>
        <p:blipFill>
          <a:blip r:embed="rId2"/>
          <a:stretch/>
        </p:blipFill>
        <p:spPr>
          <a:xfrm>
            <a:off x="410040" y="5715000"/>
            <a:ext cx="4847760" cy="752040"/>
          </a:xfrm>
          <a:prstGeom prst="rect">
            <a:avLst/>
          </a:prstGeom>
          <a:ln w="0">
            <a:noFill/>
          </a:ln>
        </p:spPr>
      </p:pic>
      <p:sp>
        <p:nvSpPr>
          <p:cNvPr id="384" name="CuadroTexto 383"/>
          <p:cNvSpPr txBox="1"/>
          <p:nvPr/>
        </p:nvSpPr>
        <p:spPr>
          <a:xfrm>
            <a:off x="549000" y="5287680"/>
            <a:ext cx="1737000" cy="427320"/>
          </a:xfrm>
          <a:prstGeom prst="rect">
            <a:avLst/>
          </a:prstGeom>
          <a:noFill/>
          <a:ln w="0">
            <a:noFill/>
          </a:ln>
        </p:spPr>
        <p:txBody>
          <a:bodyPr lIns="90000" tIns="45000" rIns="90000" bIns="45000" anchor="t">
            <a:noAutofit/>
          </a:bodyPr>
          <a:lstStyle/>
          <a:p>
            <a:r>
              <a:rPr lang="en-US" sz="1300" b="0" strike="noStrike" spc="-1">
                <a:latin typeface="Arial"/>
              </a:rPr>
              <a:t>shipping.csv</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86" name="PlaceHolder 2"/>
          <p:cNvSpPr>
            <a:spLocks noGrp="1"/>
          </p:cNvSpPr>
          <p:nvPr>
            <p:ph/>
          </p:nvPr>
        </p:nvSpPr>
        <p:spPr>
          <a:xfrm>
            <a:off x="457200" y="1605960"/>
            <a:ext cx="8596440" cy="31946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TSP problem is practically Hamiltonian Cycle Problem, but also requires to fine the lowest cost path among all Hamiltonian Paths.</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There are multiple ways to optimize the algorithm, considering the following conditions for Hamiltonian cycle:</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Must not contain </a:t>
            </a:r>
            <a:r>
              <a:rPr lang="en-US" sz="1800" b="1" u="sng" strike="noStrike" spc="-1">
                <a:solidFill>
                  <a:srgbClr val="404040"/>
                </a:solidFill>
                <a:uFillTx/>
                <a:latin typeface="Trebuchet MS"/>
              </a:rPr>
              <a:t>Pendant nodes</a:t>
            </a: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Must not contain </a:t>
            </a:r>
            <a:r>
              <a:rPr lang="en-US" sz="1800" b="1" u="sng" strike="noStrike" spc="-1">
                <a:solidFill>
                  <a:srgbClr val="404040"/>
                </a:solidFill>
                <a:uFillTx/>
                <a:latin typeface="Trebuchet MS"/>
              </a:rPr>
              <a:t>Articulation Points</a:t>
            </a: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Trebuchet MS"/>
            </a:endParaRPr>
          </a:p>
        </p:txBody>
      </p:sp>
      <p:pic>
        <p:nvPicPr>
          <p:cNvPr id="387" name="Imagen 386"/>
          <p:cNvPicPr/>
          <p:nvPr/>
        </p:nvPicPr>
        <p:blipFill>
          <a:blip r:embed="rId2"/>
          <a:stretch/>
        </p:blipFill>
        <p:spPr>
          <a:xfrm>
            <a:off x="457200" y="5715000"/>
            <a:ext cx="4190760" cy="742680"/>
          </a:xfrm>
          <a:prstGeom prst="rect">
            <a:avLst/>
          </a:prstGeom>
          <a:ln w="0">
            <a:noFill/>
          </a:ln>
        </p:spPr>
      </p:pic>
      <p:sp>
        <p:nvSpPr>
          <p:cNvPr id="388" name="CuadroTexto 387"/>
          <p:cNvSpPr txBox="1"/>
          <p:nvPr/>
        </p:nvSpPr>
        <p:spPr>
          <a:xfrm>
            <a:off x="543240" y="5303880"/>
            <a:ext cx="2199960" cy="274680"/>
          </a:xfrm>
          <a:prstGeom prst="rect">
            <a:avLst/>
          </a:prstGeom>
          <a:noFill/>
          <a:ln w="0">
            <a:noFill/>
          </a:ln>
        </p:spPr>
        <p:txBody>
          <a:bodyPr lIns="90000" tIns="45000" rIns="90000" bIns="45000" anchor="t">
            <a:noAutofit/>
          </a:bodyPr>
          <a:lstStyle/>
          <a:p>
            <a:r>
              <a:rPr lang="en-US" sz="1300" b="0" strike="noStrike" spc="-1">
                <a:latin typeface="Arial"/>
              </a:rPr>
              <a:t>stadiums.csv</a:t>
            </a:r>
          </a:p>
        </p:txBody>
      </p:sp>
      <p:pic>
        <p:nvPicPr>
          <p:cNvPr id="389" name="Imagen 388"/>
          <p:cNvPicPr/>
          <p:nvPr/>
        </p:nvPicPr>
        <p:blipFill>
          <a:blip r:embed="rId3"/>
          <a:stretch/>
        </p:blipFill>
        <p:spPr>
          <a:xfrm>
            <a:off x="7372800" y="5715000"/>
            <a:ext cx="3142800" cy="676080"/>
          </a:xfrm>
          <a:prstGeom prst="rect">
            <a:avLst/>
          </a:prstGeom>
          <a:ln w="0">
            <a:noFill/>
          </a:ln>
        </p:spPr>
      </p:pic>
      <p:sp>
        <p:nvSpPr>
          <p:cNvPr id="390" name="CuadroTexto 389"/>
          <p:cNvSpPr txBox="1"/>
          <p:nvPr/>
        </p:nvSpPr>
        <p:spPr>
          <a:xfrm>
            <a:off x="7543800" y="5257800"/>
            <a:ext cx="1335960" cy="346680"/>
          </a:xfrm>
          <a:prstGeom prst="rect">
            <a:avLst/>
          </a:prstGeom>
          <a:noFill/>
          <a:ln w="0">
            <a:noFill/>
          </a:ln>
        </p:spPr>
        <p:txBody>
          <a:bodyPr lIns="90000" tIns="45000" rIns="90000" bIns="45000" anchor="t">
            <a:noAutofit/>
          </a:bodyPr>
          <a:lstStyle/>
          <a:p>
            <a:r>
              <a:rPr lang="en-US" sz="1300" b="0" strike="noStrike" spc="-1">
                <a:latin typeface="Arial"/>
              </a:rPr>
              <a:t>tourism.csv</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92" name="PlaceHolder 2"/>
          <p:cNvSpPr>
            <a:spLocks noGrp="1"/>
          </p:cNvSpPr>
          <p:nvPr>
            <p:ph/>
          </p:nvPr>
        </p:nvSpPr>
        <p:spPr>
          <a:xfrm>
            <a:off x="605160" y="2291760"/>
            <a:ext cx="623412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i="1" strike="noStrike" spc="-1">
                <a:solidFill>
                  <a:srgbClr val="404040"/>
                </a:solidFill>
                <a:latin typeface="Ubuntu"/>
              </a:rPr>
              <a:t>Pendant vertex </a:t>
            </a:r>
            <a:r>
              <a:rPr lang="en-US" sz="1800" b="0" strike="noStrike" spc="-1">
                <a:solidFill>
                  <a:srgbClr val="404040"/>
                </a:solidFill>
                <a:latin typeface="Ubuntu"/>
              </a:rPr>
              <a:t>(leaf) is a vertex with degree one.</a:t>
            </a: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Ubuntu"/>
            </a:endParaRP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Ubuntu"/>
            </a:endParaRPr>
          </a:p>
          <a:p>
            <a:endParaRPr lang="en-US" sz="1000" b="0" strike="noStrike" spc="-1">
              <a:solidFill>
                <a:srgbClr val="404040"/>
              </a:solidFill>
              <a:latin typeface="Trebuchet MS"/>
            </a:endParaRPr>
          </a:p>
        </p:txBody>
      </p:sp>
      <p:sp>
        <p:nvSpPr>
          <p:cNvPr id="393" name="CuadroTexto 392"/>
          <p:cNvSpPr txBox="1"/>
          <p:nvPr/>
        </p:nvSpPr>
        <p:spPr>
          <a:xfrm>
            <a:off x="706320" y="1371600"/>
            <a:ext cx="2951280" cy="7246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Pendant nodes</a:t>
            </a:r>
            <a:endParaRPr lang="en-US" sz="2500" b="0" strike="noStrike" spc="-1">
              <a:latin typeface="Ubuntu Light"/>
            </a:endParaRPr>
          </a:p>
        </p:txBody>
      </p:sp>
      <p:pic>
        <p:nvPicPr>
          <p:cNvPr id="394" name="Imagen 393"/>
          <p:cNvPicPr/>
          <p:nvPr/>
        </p:nvPicPr>
        <p:blipFill>
          <a:blip r:embed="rId2"/>
          <a:stretch/>
        </p:blipFill>
        <p:spPr>
          <a:xfrm>
            <a:off x="6858000" y="2086200"/>
            <a:ext cx="2761920" cy="2943000"/>
          </a:xfrm>
          <a:prstGeom prst="rect">
            <a:avLst/>
          </a:prstGeom>
          <a:ln w="0">
            <a:noFill/>
          </a:ln>
        </p:spPr>
      </p:pic>
      <p:pic>
        <p:nvPicPr>
          <p:cNvPr id="395" name="Imagen 394"/>
          <p:cNvPicPr/>
          <p:nvPr/>
        </p:nvPicPr>
        <p:blipFill>
          <a:blip r:embed="rId3"/>
          <a:stretch/>
        </p:blipFill>
        <p:spPr>
          <a:xfrm>
            <a:off x="486360" y="3791160"/>
            <a:ext cx="6352920" cy="16952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97"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Articulation point is a vertex that disconnects the graph if removed. </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Obviously, Hamiltonian cycle is impossible if a graph contains an articulation point, as all nodes should be visited ones, and we should return to the first vertex.</a:t>
            </a: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Moreover, in general it is not recommended to have a graph with articulation points, because if this vertex fails the whole network becomes disconnected (fails). </a:t>
            </a:r>
          </a:p>
        </p:txBody>
      </p:sp>
      <p:sp>
        <p:nvSpPr>
          <p:cNvPr id="398" name="CuadroTexto 397"/>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Articulation Point</a:t>
            </a:r>
            <a:endParaRPr lang="en-US" sz="2500" b="0" strike="noStrike" spc="-1">
              <a:latin typeface="Arial"/>
            </a:endParaRPr>
          </a:p>
        </p:txBody>
      </p:sp>
      <p:pic>
        <p:nvPicPr>
          <p:cNvPr id="399" name="Imagen 398"/>
          <p:cNvPicPr/>
          <p:nvPr/>
        </p:nvPicPr>
        <p:blipFill>
          <a:blip r:embed="rId2"/>
          <a:stretch/>
        </p:blipFill>
        <p:spPr>
          <a:xfrm>
            <a:off x="6972480" y="1828800"/>
            <a:ext cx="2857320" cy="16855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401"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There are multiple algorithms to find the articulation point in a graph. One of the most efficient is Tarjan’s algorithm with linear time complexity O(V + E)</a:t>
            </a:r>
          </a:p>
        </p:txBody>
      </p:sp>
      <p:sp>
        <p:nvSpPr>
          <p:cNvPr id="402" name="CuadroTexto 401"/>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Articulation Point</a:t>
            </a:r>
            <a:endParaRPr lang="en-US" sz="2500" b="0" strike="noStrike" spc="-1">
              <a:latin typeface="Arial"/>
            </a:endParaRPr>
          </a:p>
        </p:txBody>
      </p:sp>
      <p:pic>
        <p:nvPicPr>
          <p:cNvPr id="403" name="Imagen 402"/>
          <p:cNvPicPr/>
          <p:nvPr/>
        </p:nvPicPr>
        <p:blipFill>
          <a:blip r:embed="rId2"/>
          <a:stretch/>
        </p:blipFill>
        <p:spPr>
          <a:xfrm>
            <a:off x="6972480" y="1828800"/>
            <a:ext cx="2857320" cy="168552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405"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Steps:</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Perform Depth-First Search (DFS) on the graph, initializing </a:t>
            </a:r>
            <a:r>
              <a:rPr lang="en-US" sz="1800" b="0" i="1" strike="noStrike" spc="-1">
                <a:solidFill>
                  <a:srgbClr val="404040"/>
                </a:solidFill>
                <a:latin typeface="Ubuntu"/>
              </a:rPr>
              <a:t>discovery_time[node]</a:t>
            </a:r>
            <a:r>
              <a:rPr lang="en-US" sz="1800" b="0" strike="noStrike" spc="-1">
                <a:solidFill>
                  <a:srgbClr val="404040"/>
                </a:solidFill>
                <a:latin typeface="Ubuntu"/>
              </a:rPr>
              <a:t> and </a:t>
            </a:r>
            <a:r>
              <a:rPr lang="en-US" sz="1800" b="0" i="1" strike="noStrike" spc="-1">
                <a:solidFill>
                  <a:srgbClr val="404040"/>
                </a:solidFill>
                <a:latin typeface="Ubuntu"/>
              </a:rPr>
              <a:t>low[node]</a:t>
            </a:r>
            <a:r>
              <a:rPr lang="en-US" sz="1800" b="0" strike="noStrike" spc="-1">
                <a:solidFill>
                  <a:srgbClr val="404040"/>
                </a:solidFill>
                <a:latin typeface="Ubuntu"/>
              </a:rPr>
              <a:t> for each node.</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For each node u, review its children v. </a:t>
            </a:r>
            <a:r>
              <a:rPr lang="en-US" sz="1800" b="0" i="1" strike="noStrike" spc="-1">
                <a:solidFill>
                  <a:srgbClr val="404040"/>
                </a:solidFill>
                <a:latin typeface="Ubuntu"/>
              </a:rPr>
              <a:t>If low[v] &lt; discovery_time[u]</a:t>
            </a:r>
            <a:r>
              <a:rPr lang="en-US" sz="1800" b="0" strike="noStrike" spc="-1">
                <a:solidFill>
                  <a:srgbClr val="404040"/>
                </a:solidFill>
                <a:latin typeface="Ubuntu"/>
              </a:rPr>
              <a:t>, u is not an articulation point. </a:t>
            </a:r>
            <a:r>
              <a:rPr lang="en-US" sz="1800" b="0" i="1" strike="noStrike" spc="-1">
                <a:solidFill>
                  <a:srgbClr val="404040"/>
                </a:solidFill>
                <a:latin typeface="Ubuntu"/>
              </a:rPr>
              <a:t>If low[v] &gt;= discovery_time[u]</a:t>
            </a:r>
            <a:r>
              <a:rPr lang="en-US" sz="1800" b="0" strike="noStrike" spc="-1">
                <a:solidFill>
                  <a:srgbClr val="404040"/>
                </a:solidFill>
                <a:latin typeface="Ubuntu"/>
              </a:rPr>
              <a:t> for all v, u is an articulation point.</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The root of the DFS tree is an articulation point if it has two or more children.</a:t>
            </a:r>
          </a:p>
        </p:txBody>
      </p:sp>
      <p:sp>
        <p:nvSpPr>
          <p:cNvPr id="406" name="CuadroTexto 405"/>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Tarjan’s algorithm</a:t>
            </a:r>
            <a:endParaRPr lang="en-US" sz="2500" b="0" strike="noStrike" spc="-1">
              <a:latin typeface="Arial"/>
            </a:endParaRPr>
          </a:p>
        </p:txBody>
      </p:sp>
      <p:pic>
        <p:nvPicPr>
          <p:cNvPr id="407" name="Imagen 406"/>
          <p:cNvPicPr/>
          <p:nvPr/>
        </p:nvPicPr>
        <p:blipFill>
          <a:blip r:embed="rId2"/>
          <a:stretch/>
        </p:blipFill>
        <p:spPr>
          <a:xfrm>
            <a:off x="7088400" y="989280"/>
            <a:ext cx="5027400" cy="243972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110</TotalTime>
  <Words>985</Words>
  <Application>Microsoft Office PowerPoint</Application>
  <PresentationFormat>Panorámica</PresentationFormat>
  <Paragraphs>242</Paragraphs>
  <Slides>29</Slides>
  <Notes>0</Notes>
  <HiddenSlides>0</HiddenSlides>
  <MMClips>0</MMClips>
  <ScaleCrop>false</ScaleCrop>
  <HeadingPairs>
    <vt:vector size="6" baseType="variant">
      <vt:variant>
        <vt:lpstr>Fuentes usadas</vt:lpstr>
      </vt:variant>
      <vt:variant>
        <vt:i4>8</vt:i4>
      </vt:variant>
      <vt:variant>
        <vt:lpstr>Tema</vt:lpstr>
      </vt:variant>
      <vt:variant>
        <vt:i4>7</vt:i4>
      </vt:variant>
      <vt:variant>
        <vt:lpstr>Títulos de diapositiva</vt:lpstr>
      </vt:variant>
      <vt:variant>
        <vt:i4>29</vt:i4>
      </vt:variant>
    </vt:vector>
  </HeadingPairs>
  <TitlesOfParts>
    <vt:vector size="44" baseType="lpstr">
      <vt:lpstr>Arial</vt:lpstr>
      <vt:lpstr>Symbol</vt:lpstr>
      <vt:lpstr>Times New Roman</vt:lpstr>
      <vt:lpstr>Trebuchet MS</vt:lpstr>
      <vt:lpstr>Ubuntu</vt:lpstr>
      <vt:lpstr>Ubuntu Light</vt:lpstr>
      <vt:lpstr>Wingdings</vt:lpstr>
      <vt:lpstr>Wingdings 3</vt:lpstr>
      <vt:lpstr>Office Theme</vt:lpstr>
      <vt:lpstr>Office Theme</vt:lpstr>
      <vt:lpstr>Office Theme</vt:lpstr>
      <vt:lpstr>Office Theme</vt:lpstr>
      <vt:lpstr>Office Theme</vt:lpstr>
      <vt:lpstr>Office Theme</vt:lpstr>
      <vt:lpstr>Office Theme</vt:lpstr>
      <vt:lpstr>Project 2: Travelling Salesperson Problem</vt:lpstr>
      <vt:lpstr>Content</vt:lpstr>
      <vt:lpstr>Introduction</vt:lpstr>
      <vt:lpstr>Backtracking algorithm</vt:lpstr>
      <vt:lpstr>Backtracking algorithm</vt:lpstr>
      <vt:lpstr>Backtracking algorithm</vt:lpstr>
      <vt:lpstr>Backtracking algorithm</vt:lpstr>
      <vt:lpstr>Backtracking algorithm</vt:lpstr>
      <vt:lpstr>Backtracking algorithm</vt:lpstr>
      <vt:lpstr>Triangular approximation</vt:lpstr>
      <vt:lpstr>New heuristic: Sweep method</vt:lpstr>
      <vt:lpstr>Sweep method: Performance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Problem and solution of this heuristic</vt:lpstr>
      <vt:lpstr>Example</vt:lpstr>
      <vt:lpstr>Analysis &amp;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Travelling Salesperson Problem</dc:title>
  <dc:subject/>
  <dc:creator>Andres Eduardo Villota Vega</dc:creator>
  <dc:description/>
  <cp:lastModifiedBy>Andres Eduardo Villota Vega</cp:lastModifiedBy>
  <cp:revision>2</cp:revision>
  <dcterms:created xsi:type="dcterms:W3CDTF">2023-05-31T21:22:16Z</dcterms:created>
  <dcterms:modified xsi:type="dcterms:W3CDTF">2023-06-02T22:48:29Z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24</vt:i4>
  </property>
</Properties>
</file>