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7" r:id="rId52"/>
    <p:sldId id="298" r:id="rId53"/>
  </p:sldIdLst>
  <p:sldSz cx="12192000" cy="6858000"/>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 Type="http://schemas.openxmlformats.org/officeDocument/2006/relationships/slideMaster" Target="slideMasters/slideMaster5.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486D571F-EC5B-4CC5-8DCC-C9B0E1D79CF9}"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40A3BD8-260B-45A0-8989-FA45B2456BE3}"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4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4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FAF2A815-9B98-4C96-8D92-F1EFB99682AF}" type="slidenum">
              <a:t>‹nº›</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7043FD97-62B4-4909-AA9B-D767D609F456}" type="slidenum">
              <a:t>‹nº›</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5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F5421B87-7E1A-4C23-AC8A-7C292DC7E7EB}" type="slidenum">
              <a:t>‹nº›</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5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5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392E21EE-5267-496E-B918-1A2DA85B0880}" type="slidenum">
              <a:t>‹nº›</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5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5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5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84301321-F525-4AF6-B7E0-1B8E99A2AAD6}" type="slidenum">
              <a:t>‹nº›</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6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6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25"/>
          </p:nvPr>
        </p:nvSpPr>
        <p:spPr/>
        <p:txBody>
          <a:bodyPr/>
          <a:lstStyle/>
          <a:p>
            <a:r>
              <a:t>Footer</a:t>
            </a:r>
          </a:p>
        </p:txBody>
      </p:sp>
      <p:sp>
        <p:nvSpPr>
          <p:cNvPr id="7" name="PlaceHolder 6"/>
          <p:cNvSpPr>
            <a:spLocks noGrp="1"/>
          </p:cNvSpPr>
          <p:nvPr>
            <p:ph type="sldNum" idx="26"/>
          </p:nvPr>
        </p:nvSpPr>
        <p:spPr/>
        <p:txBody>
          <a:bodyPr/>
          <a:lstStyle/>
          <a:p>
            <a:fld id="{8EF319AE-23AA-48B7-8AFA-B16B9728E157}" type="slidenum">
              <a:t>‹nº›</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6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6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F52B39A8-CDF1-48A9-AF4D-F28EF34F2913}" type="slidenum">
              <a:t>‹nº›</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7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7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25"/>
          </p:nvPr>
        </p:nvSpPr>
        <p:spPr/>
        <p:txBody>
          <a:bodyPr/>
          <a:lstStyle/>
          <a:p>
            <a:r>
              <a:t>Footer</a:t>
            </a:r>
          </a:p>
        </p:txBody>
      </p:sp>
      <p:sp>
        <p:nvSpPr>
          <p:cNvPr id="8" name="PlaceHolder 7"/>
          <p:cNvSpPr>
            <a:spLocks noGrp="1"/>
          </p:cNvSpPr>
          <p:nvPr>
            <p:ph type="sldNum" idx="26"/>
          </p:nvPr>
        </p:nvSpPr>
        <p:spPr/>
        <p:txBody>
          <a:bodyPr/>
          <a:lstStyle/>
          <a:p>
            <a:fld id="{B3F58774-EFF6-47A6-9776-639DB0D7EEA6}" type="slidenum">
              <a:t>‹nº›</a:t>
            </a:fld>
            <a:endParaRPr/>
          </a:p>
        </p:txBody>
      </p:sp>
      <p:sp>
        <p:nvSpPr>
          <p:cNvPr id="9" name="PlaceHolder 8"/>
          <p:cNvSpPr>
            <a:spLocks noGrp="1"/>
          </p:cNvSpPr>
          <p:nvPr>
            <p:ph type="dt" idx="27"/>
          </p:nvPr>
        </p:nvSpPr>
        <p:spPr/>
        <p:txBody>
          <a:body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7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7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7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7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7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7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25"/>
          </p:nvPr>
        </p:nvSpPr>
        <p:spPr/>
        <p:txBody>
          <a:bodyPr/>
          <a:lstStyle/>
          <a:p>
            <a:r>
              <a:t>Footer</a:t>
            </a:r>
          </a:p>
        </p:txBody>
      </p:sp>
      <p:sp>
        <p:nvSpPr>
          <p:cNvPr id="10" name="PlaceHolder 9"/>
          <p:cNvSpPr>
            <a:spLocks noGrp="1"/>
          </p:cNvSpPr>
          <p:nvPr>
            <p:ph type="sldNum" idx="26"/>
          </p:nvPr>
        </p:nvSpPr>
        <p:spPr/>
        <p:txBody>
          <a:bodyPr/>
          <a:lstStyle/>
          <a:p>
            <a:fld id="{0537A0C0-BEEB-4958-A252-F284ECD0B562}" type="slidenum">
              <a:t>‹nº›</a:t>
            </a:fld>
            <a:endParaRPr/>
          </a:p>
        </p:txBody>
      </p:sp>
      <p:sp>
        <p:nvSpPr>
          <p:cNvPr id="11" name="PlaceHolder 10"/>
          <p:cNvSpPr>
            <a:spLocks noGrp="1"/>
          </p:cNvSpPr>
          <p:nvPr>
            <p:ph type="dt" idx="27"/>
          </p:nvPr>
        </p:nvSpPr>
        <p:spPr/>
        <p:txBody>
          <a:body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6E88C144-BB6E-4142-9334-82A04282EEF1}" type="slidenum">
              <a:t>‹nº›</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8F060CB-BA1F-4EE5-B9E8-35300CF63A6F}"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9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8"/>
          </p:nvPr>
        </p:nvSpPr>
        <p:spPr/>
        <p:txBody>
          <a:bodyPr/>
          <a:lstStyle/>
          <a:p>
            <a:r>
              <a:t>Footer</a:t>
            </a:r>
          </a:p>
        </p:txBody>
      </p:sp>
      <p:sp>
        <p:nvSpPr>
          <p:cNvPr id="5" name="PlaceHolder 4"/>
          <p:cNvSpPr>
            <a:spLocks noGrp="1"/>
          </p:cNvSpPr>
          <p:nvPr>
            <p:ph type="sldNum" idx="29"/>
          </p:nvPr>
        </p:nvSpPr>
        <p:spPr/>
        <p:txBody>
          <a:bodyPr/>
          <a:lstStyle/>
          <a:p>
            <a:fld id="{E706B6AA-77AA-4AED-8539-FECC9AF4BB25}" type="slidenum">
              <a:t>‹nº›</a:t>
            </a:fld>
            <a:endParaRPr/>
          </a:p>
        </p:txBody>
      </p:sp>
      <p:sp>
        <p:nvSpPr>
          <p:cNvPr id="6" name="PlaceHolder 5"/>
          <p:cNvSpPr>
            <a:spLocks noGrp="1"/>
          </p:cNvSpPr>
          <p:nvPr>
            <p:ph type="dt" idx="30"/>
          </p:nvPr>
        </p:nvSpPr>
        <p:spPr/>
        <p:txBody>
          <a:body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9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28"/>
          </p:nvPr>
        </p:nvSpPr>
        <p:spPr/>
        <p:txBody>
          <a:bodyPr/>
          <a:lstStyle/>
          <a:p>
            <a:r>
              <a:t>Footer</a:t>
            </a:r>
          </a:p>
        </p:txBody>
      </p:sp>
      <p:sp>
        <p:nvSpPr>
          <p:cNvPr id="5" name="PlaceHolder 4"/>
          <p:cNvSpPr>
            <a:spLocks noGrp="1"/>
          </p:cNvSpPr>
          <p:nvPr>
            <p:ph type="sldNum" idx="29"/>
          </p:nvPr>
        </p:nvSpPr>
        <p:spPr/>
        <p:txBody>
          <a:bodyPr/>
          <a:lstStyle/>
          <a:p>
            <a:fld id="{C62F56A2-C1AE-4D8C-B173-644D9827706E}" type="slidenum">
              <a:t>‹nº›</a:t>
            </a:fld>
            <a:endParaRPr/>
          </a:p>
        </p:txBody>
      </p:sp>
      <p:sp>
        <p:nvSpPr>
          <p:cNvPr id="6" name="PlaceHolder 5"/>
          <p:cNvSpPr>
            <a:spLocks noGrp="1"/>
          </p:cNvSpPr>
          <p:nvPr>
            <p:ph type="dt" idx="30"/>
          </p:nvPr>
        </p:nvSpPr>
        <p:spPr/>
        <p:txBody>
          <a:body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0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0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28"/>
          </p:nvPr>
        </p:nvSpPr>
        <p:spPr/>
        <p:txBody>
          <a:bodyPr/>
          <a:lstStyle/>
          <a:p>
            <a:r>
              <a:t>Footer</a:t>
            </a:r>
          </a:p>
        </p:txBody>
      </p:sp>
      <p:sp>
        <p:nvSpPr>
          <p:cNvPr id="6" name="PlaceHolder 5"/>
          <p:cNvSpPr>
            <a:spLocks noGrp="1"/>
          </p:cNvSpPr>
          <p:nvPr>
            <p:ph type="sldNum" idx="29"/>
          </p:nvPr>
        </p:nvSpPr>
        <p:spPr/>
        <p:txBody>
          <a:bodyPr/>
          <a:lstStyle/>
          <a:p>
            <a:fld id="{B688C0B9-697C-4645-B67E-B8667D5A4F7F}" type="slidenum">
              <a:t>‹nº›</a:t>
            </a:fld>
            <a:endParaRPr/>
          </a:p>
        </p:txBody>
      </p:sp>
      <p:sp>
        <p:nvSpPr>
          <p:cNvPr id="7" name="PlaceHolder 6"/>
          <p:cNvSpPr>
            <a:spLocks noGrp="1"/>
          </p:cNvSpPr>
          <p:nvPr>
            <p:ph type="dt" idx="30"/>
          </p:nvPr>
        </p:nvSpPr>
        <p:spPr/>
        <p:txBody>
          <a:body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28"/>
          </p:nvPr>
        </p:nvSpPr>
        <p:spPr/>
        <p:txBody>
          <a:bodyPr/>
          <a:lstStyle/>
          <a:p>
            <a:r>
              <a:t>Footer</a:t>
            </a:r>
          </a:p>
        </p:txBody>
      </p:sp>
      <p:sp>
        <p:nvSpPr>
          <p:cNvPr id="4" name="PlaceHolder 3"/>
          <p:cNvSpPr>
            <a:spLocks noGrp="1"/>
          </p:cNvSpPr>
          <p:nvPr>
            <p:ph type="sldNum" idx="29"/>
          </p:nvPr>
        </p:nvSpPr>
        <p:spPr/>
        <p:txBody>
          <a:bodyPr/>
          <a:lstStyle/>
          <a:p>
            <a:fld id="{58F768F5-FEB7-40FF-8DDB-378516104F60}" type="slidenum">
              <a:t>‹nº›</a:t>
            </a:fld>
            <a:endParaRPr/>
          </a:p>
        </p:txBody>
      </p:sp>
      <p:sp>
        <p:nvSpPr>
          <p:cNvPr id="5" name="PlaceHolder 4"/>
          <p:cNvSpPr>
            <a:spLocks noGrp="1"/>
          </p:cNvSpPr>
          <p:nvPr>
            <p:ph type="dt" idx="30"/>
          </p:nvPr>
        </p:nvSpPr>
        <p:spPr/>
        <p:txBody>
          <a:body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8"/>
          </p:nvPr>
        </p:nvSpPr>
        <p:spPr/>
        <p:txBody>
          <a:bodyPr/>
          <a:lstStyle/>
          <a:p>
            <a:r>
              <a:t>Footer</a:t>
            </a:r>
          </a:p>
        </p:txBody>
      </p:sp>
      <p:sp>
        <p:nvSpPr>
          <p:cNvPr id="4" name="PlaceHolder 3"/>
          <p:cNvSpPr>
            <a:spLocks noGrp="1"/>
          </p:cNvSpPr>
          <p:nvPr>
            <p:ph type="sldNum" idx="29"/>
          </p:nvPr>
        </p:nvSpPr>
        <p:spPr/>
        <p:txBody>
          <a:bodyPr/>
          <a:lstStyle/>
          <a:p>
            <a:fld id="{5641D21D-8D13-4DAE-B57D-9E2A8DCF2D81}" type="slidenum">
              <a:t>‹nº›</a:t>
            </a:fld>
            <a:endParaRPr/>
          </a:p>
        </p:txBody>
      </p:sp>
      <p:sp>
        <p:nvSpPr>
          <p:cNvPr id="5" name="PlaceHolder 4"/>
          <p:cNvSpPr>
            <a:spLocks noGrp="1"/>
          </p:cNvSpPr>
          <p:nvPr>
            <p:ph type="dt" idx="30"/>
          </p:nvPr>
        </p:nvSpPr>
        <p:spPr/>
        <p:txBody>
          <a:body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0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0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0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C9B76F4D-2AC1-4626-8440-91998DF2C833}" type="slidenum">
              <a:t>‹nº›</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0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1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1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2DCCE26F-E74E-46F5-8692-AF8CB3EC8880}" type="slidenum">
              <a:t>‹nº›</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1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1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1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28"/>
          </p:nvPr>
        </p:nvSpPr>
        <p:spPr/>
        <p:txBody>
          <a:bodyPr/>
          <a:lstStyle/>
          <a:p>
            <a:r>
              <a:t>Footer</a:t>
            </a:r>
          </a:p>
        </p:txBody>
      </p:sp>
      <p:sp>
        <p:nvSpPr>
          <p:cNvPr id="7" name="PlaceHolder 6"/>
          <p:cNvSpPr>
            <a:spLocks noGrp="1"/>
          </p:cNvSpPr>
          <p:nvPr>
            <p:ph type="sldNum" idx="29"/>
          </p:nvPr>
        </p:nvSpPr>
        <p:spPr/>
        <p:txBody>
          <a:bodyPr/>
          <a:lstStyle/>
          <a:p>
            <a:fld id="{80728EE3-0E71-40A8-A11E-247D28B12A0B}" type="slidenum">
              <a:t>‹nº›</a:t>
            </a:fld>
            <a:endParaRPr/>
          </a:p>
        </p:txBody>
      </p:sp>
      <p:sp>
        <p:nvSpPr>
          <p:cNvPr id="8" name="PlaceHolder 7"/>
          <p:cNvSpPr>
            <a:spLocks noGrp="1"/>
          </p:cNvSpPr>
          <p:nvPr>
            <p:ph type="dt" idx="30"/>
          </p:nvPr>
        </p:nvSpPr>
        <p:spPr/>
        <p:txBody>
          <a:body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1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1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28"/>
          </p:nvPr>
        </p:nvSpPr>
        <p:spPr/>
        <p:txBody>
          <a:bodyPr/>
          <a:lstStyle/>
          <a:p>
            <a:r>
              <a:t>Footer</a:t>
            </a:r>
          </a:p>
        </p:txBody>
      </p:sp>
      <p:sp>
        <p:nvSpPr>
          <p:cNvPr id="6" name="PlaceHolder 5"/>
          <p:cNvSpPr>
            <a:spLocks noGrp="1"/>
          </p:cNvSpPr>
          <p:nvPr>
            <p:ph type="sldNum" idx="29"/>
          </p:nvPr>
        </p:nvSpPr>
        <p:spPr/>
        <p:txBody>
          <a:bodyPr/>
          <a:lstStyle/>
          <a:p>
            <a:fld id="{021A2B21-0D0F-4513-B86D-BCDF8EF6018A}" type="slidenum">
              <a:t>‹nº›</a:t>
            </a:fld>
            <a:endParaRPr/>
          </a:p>
        </p:txBody>
      </p:sp>
      <p:sp>
        <p:nvSpPr>
          <p:cNvPr id="7" name="PlaceHolder 6"/>
          <p:cNvSpPr>
            <a:spLocks noGrp="1"/>
          </p:cNvSpPr>
          <p:nvPr>
            <p:ph type="dt" idx="30"/>
          </p:nvPr>
        </p:nvSpPr>
        <p:spPr/>
        <p:txBody>
          <a:body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2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28"/>
          </p:nvPr>
        </p:nvSpPr>
        <p:spPr/>
        <p:txBody>
          <a:bodyPr/>
          <a:lstStyle/>
          <a:p>
            <a:r>
              <a:t>Footer</a:t>
            </a:r>
          </a:p>
        </p:txBody>
      </p:sp>
      <p:sp>
        <p:nvSpPr>
          <p:cNvPr id="8" name="PlaceHolder 7"/>
          <p:cNvSpPr>
            <a:spLocks noGrp="1"/>
          </p:cNvSpPr>
          <p:nvPr>
            <p:ph type="sldNum" idx="29"/>
          </p:nvPr>
        </p:nvSpPr>
        <p:spPr/>
        <p:txBody>
          <a:bodyPr/>
          <a:lstStyle/>
          <a:p>
            <a:fld id="{3AACC989-DBB1-4F57-BE16-413AED77C6A8}" type="slidenum">
              <a:t>‹nº›</a:t>
            </a:fld>
            <a:endParaRPr/>
          </a:p>
        </p:txBody>
      </p:sp>
      <p:sp>
        <p:nvSpPr>
          <p:cNvPr id="9" name="PlaceHolder 8"/>
          <p:cNvSpPr>
            <a:spLocks noGrp="1"/>
          </p:cNvSpPr>
          <p:nvPr>
            <p:ph type="dt" idx="30"/>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ED88760-9C5A-4608-87F6-BF68E1479CB6}"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2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2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2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2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2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3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28"/>
          </p:nvPr>
        </p:nvSpPr>
        <p:spPr/>
        <p:txBody>
          <a:bodyPr/>
          <a:lstStyle/>
          <a:p>
            <a:r>
              <a:t>Footer</a:t>
            </a:r>
          </a:p>
        </p:txBody>
      </p:sp>
      <p:sp>
        <p:nvSpPr>
          <p:cNvPr id="10" name="PlaceHolder 9"/>
          <p:cNvSpPr>
            <a:spLocks noGrp="1"/>
          </p:cNvSpPr>
          <p:nvPr>
            <p:ph type="sldNum" idx="29"/>
          </p:nvPr>
        </p:nvSpPr>
        <p:spPr/>
        <p:txBody>
          <a:bodyPr/>
          <a:lstStyle/>
          <a:p>
            <a:fld id="{6D7AABF8-6A9E-4088-ACC2-109A61D689FE}" type="slidenum">
              <a:t>‹nº›</a:t>
            </a:fld>
            <a:endParaRPr/>
          </a:p>
        </p:txBody>
      </p:sp>
      <p:sp>
        <p:nvSpPr>
          <p:cNvPr id="11" name="PlaceHolder 10"/>
          <p:cNvSpPr>
            <a:spLocks noGrp="1"/>
          </p:cNvSpPr>
          <p:nvPr>
            <p:ph type="dt" idx="30"/>
          </p:nvPr>
        </p:nvSpPr>
        <p:spPr/>
        <p:txBody>
          <a:body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E5C33C39-D7CF-41D9-9FAE-C057A90564C7}" type="slidenum">
              <a:t>‹nº›</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31"/>
          </p:nvPr>
        </p:nvSpPr>
        <p:spPr/>
        <p:txBody>
          <a:bodyPr/>
          <a:lstStyle/>
          <a:p>
            <a:r>
              <a:t>Footer</a:t>
            </a:r>
          </a:p>
        </p:txBody>
      </p:sp>
      <p:sp>
        <p:nvSpPr>
          <p:cNvPr id="5" name="PlaceHolder 4"/>
          <p:cNvSpPr>
            <a:spLocks noGrp="1"/>
          </p:cNvSpPr>
          <p:nvPr>
            <p:ph type="sldNum" idx="32"/>
          </p:nvPr>
        </p:nvSpPr>
        <p:spPr/>
        <p:txBody>
          <a:bodyPr/>
          <a:lstStyle/>
          <a:p>
            <a:fld id="{BA5D2650-4EC8-4121-92FE-220B51982A7D}" type="slidenum">
              <a:t>‹nº›</a:t>
            </a:fld>
            <a:endParaRPr/>
          </a:p>
        </p:txBody>
      </p:sp>
      <p:sp>
        <p:nvSpPr>
          <p:cNvPr id="6" name="PlaceHolder 5"/>
          <p:cNvSpPr>
            <a:spLocks noGrp="1"/>
          </p:cNvSpPr>
          <p:nvPr>
            <p:ph type="dt" idx="33"/>
          </p:nvPr>
        </p:nvSpPr>
        <p:spPr/>
        <p:txBody>
          <a:body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31"/>
          </p:nvPr>
        </p:nvSpPr>
        <p:spPr/>
        <p:txBody>
          <a:bodyPr/>
          <a:lstStyle/>
          <a:p>
            <a:r>
              <a:t>Footer</a:t>
            </a:r>
          </a:p>
        </p:txBody>
      </p:sp>
      <p:sp>
        <p:nvSpPr>
          <p:cNvPr id="5" name="PlaceHolder 4"/>
          <p:cNvSpPr>
            <a:spLocks noGrp="1"/>
          </p:cNvSpPr>
          <p:nvPr>
            <p:ph type="sldNum" idx="32"/>
          </p:nvPr>
        </p:nvSpPr>
        <p:spPr/>
        <p:txBody>
          <a:bodyPr/>
          <a:lstStyle/>
          <a:p>
            <a:fld id="{12D09A17-14BF-4D7F-92E1-E89C8EDC5D00}" type="slidenum">
              <a:t>‹nº›</a:t>
            </a:fld>
            <a:endParaRPr/>
          </a:p>
        </p:txBody>
      </p:sp>
      <p:sp>
        <p:nvSpPr>
          <p:cNvPr id="6" name="PlaceHolder 5"/>
          <p:cNvSpPr>
            <a:spLocks noGrp="1"/>
          </p:cNvSpPr>
          <p:nvPr>
            <p:ph type="dt" idx="33"/>
          </p:nvPr>
        </p:nvSpPr>
        <p:spPr/>
        <p:txBody>
          <a:body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31"/>
          </p:nvPr>
        </p:nvSpPr>
        <p:spPr/>
        <p:txBody>
          <a:bodyPr/>
          <a:lstStyle/>
          <a:p>
            <a:r>
              <a:t>Footer</a:t>
            </a:r>
          </a:p>
        </p:txBody>
      </p:sp>
      <p:sp>
        <p:nvSpPr>
          <p:cNvPr id="6" name="PlaceHolder 5"/>
          <p:cNvSpPr>
            <a:spLocks noGrp="1"/>
          </p:cNvSpPr>
          <p:nvPr>
            <p:ph type="sldNum" idx="32"/>
          </p:nvPr>
        </p:nvSpPr>
        <p:spPr/>
        <p:txBody>
          <a:bodyPr/>
          <a:lstStyle/>
          <a:p>
            <a:fld id="{7B4E3D38-DFF1-41A2-8AB6-469073867AFF}" type="slidenum">
              <a:t>‹nº›</a:t>
            </a:fld>
            <a:endParaRPr/>
          </a:p>
        </p:txBody>
      </p:sp>
      <p:sp>
        <p:nvSpPr>
          <p:cNvPr id="7" name="PlaceHolder 6"/>
          <p:cNvSpPr>
            <a:spLocks noGrp="1"/>
          </p:cNvSpPr>
          <p:nvPr>
            <p:ph type="dt" idx="33"/>
          </p:nvPr>
        </p:nvSpPr>
        <p:spPr/>
        <p:txBody>
          <a:body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31"/>
          </p:nvPr>
        </p:nvSpPr>
        <p:spPr/>
        <p:txBody>
          <a:bodyPr/>
          <a:lstStyle/>
          <a:p>
            <a:r>
              <a:t>Footer</a:t>
            </a:r>
          </a:p>
        </p:txBody>
      </p:sp>
      <p:sp>
        <p:nvSpPr>
          <p:cNvPr id="4" name="PlaceHolder 3"/>
          <p:cNvSpPr>
            <a:spLocks noGrp="1"/>
          </p:cNvSpPr>
          <p:nvPr>
            <p:ph type="sldNum" idx="32"/>
          </p:nvPr>
        </p:nvSpPr>
        <p:spPr/>
        <p:txBody>
          <a:bodyPr/>
          <a:lstStyle/>
          <a:p>
            <a:fld id="{D9B6335F-2CC6-43E7-9588-48B7072A4D26}" type="slidenum">
              <a:t>‹nº›</a:t>
            </a:fld>
            <a:endParaRPr/>
          </a:p>
        </p:txBody>
      </p:sp>
      <p:sp>
        <p:nvSpPr>
          <p:cNvPr id="5" name="PlaceHolder 4"/>
          <p:cNvSpPr>
            <a:spLocks noGrp="1"/>
          </p:cNvSpPr>
          <p:nvPr>
            <p:ph type="dt" idx="33"/>
          </p:nvPr>
        </p:nvSpPr>
        <p:spPr/>
        <p:txBody>
          <a:body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31"/>
          </p:nvPr>
        </p:nvSpPr>
        <p:spPr/>
        <p:txBody>
          <a:bodyPr/>
          <a:lstStyle/>
          <a:p>
            <a:r>
              <a:t>Footer</a:t>
            </a:r>
          </a:p>
        </p:txBody>
      </p:sp>
      <p:sp>
        <p:nvSpPr>
          <p:cNvPr id="4" name="PlaceHolder 3"/>
          <p:cNvSpPr>
            <a:spLocks noGrp="1"/>
          </p:cNvSpPr>
          <p:nvPr>
            <p:ph type="sldNum" idx="32"/>
          </p:nvPr>
        </p:nvSpPr>
        <p:spPr/>
        <p:txBody>
          <a:bodyPr/>
          <a:lstStyle/>
          <a:p>
            <a:fld id="{6A8D2C4E-F7B6-42FF-9444-99ADBFEE509D}" type="slidenum">
              <a:t>‹nº›</a:t>
            </a:fld>
            <a:endParaRPr/>
          </a:p>
        </p:txBody>
      </p:sp>
      <p:sp>
        <p:nvSpPr>
          <p:cNvPr id="5" name="PlaceHolder 4"/>
          <p:cNvSpPr>
            <a:spLocks noGrp="1"/>
          </p:cNvSpPr>
          <p:nvPr>
            <p:ph type="dt" idx="33"/>
          </p:nvPr>
        </p:nvSpPr>
        <p:spPr/>
        <p:txBody>
          <a:body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31"/>
          </p:nvPr>
        </p:nvSpPr>
        <p:spPr/>
        <p:txBody>
          <a:bodyPr/>
          <a:lstStyle/>
          <a:p>
            <a:r>
              <a:t>Footer</a:t>
            </a:r>
          </a:p>
        </p:txBody>
      </p:sp>
      <p:sp>
        <p:nvSpPr>
          <p:cNvPr id="7" name="PlaceHolder 6"/>
          <p:cNvSpPr>
            <a:spLocks noGrp="1"/>
          </p:cNvSpPr>
          <p:nvPr>
            <p:ph type="sldNum" idx="32"/>
          </p:nvPr>
        </p:nvSpPr>
        <p:spPr/>
        <p:txBody>
          <a:bodyPr/>
          <a:lstStyle/>
          <a:p>
            <a:fld id="{15459C23-CDD4-4BF1-8D24-DAC7D2888E74}" type="slidenum">
              <a:t>‹nº›</a:t>
            </a:fld>
            <a:endParaRPr/>
          </a:p>
        </p:txBody>
      </p:sp>
      <p:sp>
        <p:nvSpPr>
          <p:cNvPr id="8" name="PlaceHolder 7"/>
          <p:cNvSpPr>
            <a:spLocks noGrp="1"/>
          </p:cNvSpPr>
          <p:nvPr>
            <p:ph type="dt" idx="33"/>
          </p:nvPr>
        </p:nvSpPr>
        <p:spPr/>
        <p:txBody>
          <a:body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31"/>
          </p:nvPr>
        </p:nvSpPr>
        <p:spPr/>
        <p:txBody>
          <a:bodyPr/>
          <a:lstStyle/>
          <a:p>
            <a:r>
              <a:t>Footer</a:t>
            </a:r>
          </a:p>
        </p:txBody>
      </p:sp>
      <p:sp>
        <p:nvSpPr>
          <p:cNvPr id="7" name="PlaceHolder 6"/>
          <p:cNvSpPr>
            <a:spLocks noGrp="1"/>
          </p:cNvSpPr>
          <p:nvPr>
            <p:ph type="sldNum" idx="32"/>
          </p:nvPr>
        </p:nvSpPr>
        <p:spPr/>
        <p:txBody>
          <a:bodyPr/>
          <a:lstStyle/>
          <a:p>
            <a:fld id="{5ECEA49C-D297-49C0-A066-33DD159EE85C}" type="slidenum">
              <a:t>‹nº›</a:t>
            </a:fld>
            <a:endParaRPr/>
          </a:p>
        </p:txBody>
      </p:sp>
      <p:sp>
        <p:nvSpPr>
          <p:cNvPr id="8" name="PlaceHolder 7"/>
          <p:cNvSpPr>
            <a:spLocks noGrp="1"/>
          </p:cNvSpPr>
          <p:nvPr>
            <p:ph type="dt" idx="33"/>
          </p:nvPr>
        </p:nvSpPr>
        <p:spPr/>
        <p:txBody>
          <a:body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31"/>
          </p:nvPr>
        </p:nvSpPr>
        <p:spPr/>
        <p:txBody>
          <a:bodyPr/>
          <a:lstStyle/>
          <a:p>
            <a:r>
              <a:t>Footer</a:t>
            </a:r>
          </a:p>
        </p:txBody>
      </p:sp>
      <p:sp>
        <p:nvSpPr>
          <p:cNvPr id="7" name="PlaceHolder 6"/>
          <p:cNvSpPr>
            <a:spLocks noGrp="1"/>
          </p:cNvSpPr>
          <p:nvPr>
            <p:ph type="sldNum" idx="32"/>
          </p:nvPr>
        </p:nvSpPr>
        <p:spPr/>
        <p:txBody>
          <a:bodyPr/>
          <a:lstStyle/>
          <a:p>
            <a:fld id="{EDA74F92-E492-4552-BB35-AB3F6CD573C0}" type="slidenum">
              <a:t>‹nº›</a:t>
            </a:fld>
            <a:endParaRPr/>
          </a:p>
        </p:txBody>
      </p:sp>
      <p:sp>
        <p:nvSpPr>
          <p:cNvPr id="8" name="PlaceHolder 7"/>
          <p:cNvSpPr>
            <a:spLocks noGrp="1"/>
          </p:cNvSpPr>
          <p:nvPr>
            <p:ph type="dt" idx="3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137EA8C0-5CDF-40E0-82B4-1BA870EE2164}" type="slidenum">
              <a:t>‹nº›</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31"/>
          </p:nvPr>
        </p:nvSpPr>
        <p:spPr/>
        <p:txBody>
          <a:bodyPr/>
          <a:lstStyle/>
          <a:p>
            <a:r>
              <a:t>Footer</a:t>
            </a:r>
          </a:p>
        </p:txBody>
      </p:sp>
      <p:sp>
        <p:nvSpPr>
          <p:cNvPr id="6" name="PlaceHolder 5"/>
          <p:cNvSpPr>
            <a:spLocks noGrp="1"/>
          </p:cNvSpPr>
          <p:nvPr>
            <p:ph type="sldNum" idx="32"/>
          </p:nvPr>
        </p:nvSpPr>
        <p:spPr/>
        <p:txBody>
          <a:bodyPr/>
          <a:lstStyle/>
          <a:p>
            <a:fld id="{F37D16D9-671A-407C-8977-103EE9055959}" type="slidenum">
              <a:t>‹nº›</a:t>
            </a:fld>
            <a:endParaRPr/>
          </a:p>
        </p:txBody>
      </p:sp>
      <p:sp>
        <p:nvSpPr>
          <p:cNvPr id="7" name="PlaceHolder 6"/>
          <p:cNvSpPr>
            <a:spLocks noGrp="1"/>
          </p:cNvSpPr>
          <p:nvPr>
            <p:ph type="dt" idx="33"/>
          </p:nvPr>
        </p:nvSpPr>
        <p:spPr/>
        <p:txBody>
          <a:body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31"/>
          </p:nvPr>
        </p:nvSpPr>
        <p:spPr/>
        <p:txBody>
          <a:bodyPr/>
          <a:lstStyle/>
          <a:p>
            <a:r>
              <a:t>Footer</a:t>
            </a:r>
          </a:p>
        </p:txBody>
      </p:sp>
      <p:sp>
        <p:nvSpPr>
          <p:cNvPr id="8" name="PlaceHolder 7"/>
          <p:cNvSpPr>
            <a:spLocks noGrp="1"/>
          </p:cNvSpPr>
          <p:nvPr>
            <p:ph type="sldNum" idx="32"/>
          </p:nvPr>
        </p:nvSpPr>
        <p:spPr/>
        <p:txBody>
          <a:bodyPr/>
          <a:lstStyle/>
          <a:p>
            <a:fld id="{F16DF180-8DC4-4C1C-8B09-3B813A0893BE}" type="slidenum">
              <a:t>‹nº›</a:t>
            </a:fld>
            <a:endParaRPr/>
          </a:p>
        </p:txBody>
      </p:sp>
      <p:sp>
        <p:nvSpPr>
          <p:cNvPr id="9" name="PlaceHolder 8"/>
          <p:cNvSpPr>
            <a:spLocks noGrp="1"/>
          </p:cNvSpPr>
          <p:nvPr>
            <p:ph type="dt" idx="33"/>
          </p:nvPr>
        </p:nvSpPr>
        <p:spPr/>
        <p:txBody>
          <a:body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5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31"/>
          </p:nvPr>
        </p:nvSpPr>
        <p:spPr/>
        <p:txBody>
          <a:bodyPr/>
          <a:lstStyle/>
          <a:p>
            <a:r>
              <a:t>Footer</a:t>
            </a:r>
          </a:p>
        </p:txBody>
      </p:sp>
      <p:sp>
        <p:nvSpPr>
          <p:cNvPr id="10" name="PlaceHolder 9"/>
          <p:cNvSpPr>
            <a:spLocks noGrp="1"/>
          </p:cNvSpPr>
          <p:nvPr>
            <p:ph type="sldNum" idx="32"/>
          </p:nvPr>
        </p:nvSpPr>
        <p:spPr/>
        <p:txBody>
          <a:bodyPr/>
          <a:lstStyle/>
          <a:p>
            <a:fld id="{A328102C-B2DB-4F54-8874-088561156535}" type="slidenum">
              <a:t>‹nº›</a:t>
            </a:fld>
            <a:endParaRPr/>
          </a:p>
        </p:txBody>
      </p:sp>
      <p:sp>
        <p:nvSpPr>
          <p:cNvPr id="11" name="PlaceHolder 10"/>
          <p:cNvSpPr>
            <a:spLocks noGrp="1"/>
          </p:cNvSpPr>
          <p:nvPr>
            <p:ph type="dt" idx="3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8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194E4914-5102-485D-826B-310B4A6D2293}"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8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12079CD3-FBAF-4A35-B978-294CA04031B3}"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8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8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7920B94-ADE1-4498-977E-4A1608C76EF4}"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0AC479B7-8E2A-4612-9EC8-58D5A140D93D}"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7D262D42-475C-4FBA-825D-125C1462BB3D}"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8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E324844-73D1-4A3F-AE4A-91F05A1BA4A3}"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11C3ED1F-2CE3-4855-A0D5-485A9536AD24}"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C2A6FE2-0095-49CF-812D-910136104A21}"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12EF2F55-3B46-43F2-A127-201FE4E6609B}"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0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0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F333A603-7A1B-4FA9-B764-C89928917095}"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0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0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5C082E3A-3EEE-46A6-BF08-F4AC7A8D32DE}" type="slidenum">
              <a:t>‹nº›</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0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1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1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1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1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1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52BF2FB3-79A6-4624-A574-3E0A9A00A464}" type="slidenum">
              <a:t>‹nº›</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70849413-6183-4FBA-82E2-6DE674B40B1B}" type="slidenum">
              <a:t>‹nº›</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3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C5ED5E3E-23D6-4B69-8079-7A96049500DE}" type="slidenum">
              <a:t>‹nº›</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3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33499EE4-54BC-4876-B3B8-0491C737FB5A}" type="slidenum">
              <a:t>‹nº›</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3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3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CB31DF08-B1F1-4069-B315-0BEAF558C1EA}" type="slidenum">
              <a:t>‹nº›</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BC240B79-C4ED-4135-A0B8-A4A15BAD4754}" type="slidenum">
              <a:t>‹nº›</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9D23E2B-C6D6-4149-BDA9-0C25DC8CE8FF}"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C415DB30-734C-4758-BC86-50DEF2122DFF}" type="slidenum">
              <a:t>‹nº›</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4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4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4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32AFEA4A-320D-46F9-83BF-7953A0AC1847}" type="slidenum">
              <a:t>‹nº›</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4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4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4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12C96975-C367-4620-A23B-7C5EFE1F6DA5}" type="slidenum">
              <a:t>‹nº›</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4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5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5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F9CA7704-693E-45AC-A177-2D729565E9F6}" type="slidenum">
              <a:t>‹nº›</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5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5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19635D1B-9408-440F-9795-8B95A1141B8F}" type="slidenum">
              <a:t>‹nº›</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5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5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E27DF202-4E09-4F16-966A-46F073A1051D}" type="slidenum">
              <a:t>‹nº›</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6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6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6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6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6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6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C5DBB1C8-67C1-476D-96EA-3B5F9C8842F1}" type="slidenum">
              <a:t>‹nº›</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CC806B83-7607-4DF8-8A72-7C7FAB0FB451}" type="slidenum">
              <a:t>‹nº›</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8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5907A5EE-EB06-4328-A17F-A1F3219157CB}" type="slidenum">
              <a:t>‹nº›</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8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2C8ECB0D-5C5D-4400-B2C4-6939E13297DA}" type="slidenum">
              <a:t>‹nº›</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2B88967-1CBB-444B-B2B6-0467D92F898B}"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8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8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BFB9B5EB-84C2-4B6F-9FC1-FD64429A217D}" type="slidenum">
              <a:t>‹nº›</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46F1FBA2-3ACA-4624-B769-1FD45D94641C}" type="slidenum">
              <a:t>‹nº›</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2F3CF700-0102-4BD0-9FA5-0C0B2BF380C5}" type="slidenum">
              <a:t>‹nº›</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9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9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9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B788334F-CBE5-4774-BC9E-4E9C1D4D0F4C}" type="slidenum">
              <a:t>‹nº›</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19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9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19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7AE8AF01-75E3-44CC-9FCF-28FD21FC11EE}" type="slidenum">
              <a:t>‹nº›</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0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0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0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9BBD995D-D6A6-4F28-A9A1-83545F118ABE}" type="slidenum">
              <a:t>‹nº›</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0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0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E9E497D9-F94A-4B7C-9E24-A2DAA52A80F0}" type="slidenum">
              <a:t>‹nº›</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0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1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DEBA0CA0-AA69-458D-BB2F-162BB817BDAB}" type="slidenum">
              <a:t>‹nº›</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1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1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1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1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1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1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8F5B6E93-0B5C-41FF-B635-3D00DBBF3E82}" type="slidenum">
              <a:t>‹nº›</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CBDCB64B-2A71-4D67-93E3-B7977A2ED3BE}" type="slidenum">
              <a:t>‹nº›</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F8E9A58E-935B-4333-9CA0-6E713C7BED99}"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3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498C6400-4DC4-461C-9B43-7F22CAE77A57}" type="slidenum">
              <a:t>‹nº›</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3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6529E031-0C63-4625-9FEA-007B96F571DF}" type="slidenum">
              <a:t>‹nº›</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4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4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B99D7CBF-3DCF-45C3-AA5D-EE83DBE38C9D}" type="slidenum">
              <a:t>‹nº›</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C5A77208-50D1-4BDA-AABF-79C80893A492}" type="slidenum">
              <a:t>‹nº›</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C8FB17BF-8ED0-453C-A78D-A17749DBC8F5}" type="slidenum">
              <a:t>‹nº›</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4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4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4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1EC343A4-C48B-47FB-BBBD-7C8ED21C838F}" type="slidenum">
              <a:t>‹nº›</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4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5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5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154D3D44-6961-4253-A5C9-CF5CBA167FAC}" type="slidenum">
              <a:t>‹nº›</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5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5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5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56433FE6-8E3F-40D0-873F-DBEA7B9E338E}" type="slidenum">
              <a:t>‹nº›</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5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5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F3561389-1E8A-4543-B6DF-5C861EEF8D9B}" type="slidenum">
              <a:t>‹nº›</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6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410F19BC-FE28-4079-9B6A-3B86B4BE0651}" type="slidenum">
              <a:t>‹nº›</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1E22BCD-04E0-4342-8C8C-159DF3092AC9}"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6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6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6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6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6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7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DB78758C-FA1F-47D2-9F7E-3051580664FC}" type="slidenum">
              <a:t>‹nº›</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23FFD97A-F689-4DE7-AB0C-2020541B45BA}" type="slidenum">
              <a:t>‹nº›</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8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5726AF0E-3B41-446D-ACB0-8DD16DE395B9}" type="slidenum">
              <a:t>‹nº›</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9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16135731-0824-480E-8E34-319FB892DB71}" type="slidenum">
              <a:t>‹nº›</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9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4E161C2C-85B7-4742-87BF-4EE5D965C768}" type="slidenum">
              <a:t>‹nº›</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7FEE7DB3-D365-4072-B092-93B567D0C14F}" type="slidenum">
              <a:t>‹nº›</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B4D78397-0EED-48D6-86D5-E7EE19693D1A}" type="slidenum">
              <a:t>‹nº›</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29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29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7BFCC372-8D48-4420-8B2B-BEF7207778F9}" type="slidenum">
              <a:t>‹nº›</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0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0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0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C09B7175-6D4A-4D32-8935-FA76CD914375}" type="slidenum">
              <a:t>‹nº›</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0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0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0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0F3C7400-31B0-4F9E-9132-47BA3CF34564}" type="slidenum">
              <a:t>‹nº›</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106D6F1-AABC-4E2A-AC78-E26D24C9498C}"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0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1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831F9C92-7102-42D8-BFED-2490A1EB56C8}" type="slidenum">
              <a:t>‹nº›</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1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16"/>
          </p:nvPr>
        </p:nvSpPr>
        <p:spPr/>
        <p:txBody>
          <a:bodyPr/>
          <a:lstStyle/>
          <a:p>
            <a:r>
              <a:t>Footer</a:t>
            </a:r>
          </a:p>
        </p:txBody>
      </p:sp>
      <p:sp>
        <p:nvSpPr>
          <p:cNvPr id="8" name="PlaceHolder 7"/>
          <p:cNvSpPr>
            <a:spLocks noGrp="1"/>
          </p:cNvSpPr>
          <p:nvPr>
            <p:ph type="sldNum" idx="17"/>
          </p:nvPr>
        </p:nvSpPr>
        <p:spPr/>
        <p:txBody>
          <a:bodyPr/>
          <a:lstStyle/>
          <a:p>
            <a:fld id="{BA9B1A54-E42A-430B-91E1-B0888F14A55A}" type="slidenum">
              <a:t>‹nº›</a:t>
            </a:fld>
            <a:endParaRPr/>
          </a:p>
        </p:txBody>
      </p:sp>
      <p:sp>
        <p:nvSpPr>
          <p:cNvPr id="9" name="PlaceHolder 8"/>
          <p:cNvSpPr>
            <a:spLocks noGrp="1"/>
          </p:cNvSpPr>
          <p:nvPr>
            <p:ph type="dt" idx="18"/>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1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1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1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2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2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2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16"/>
          </p:nvPr>
        </p:nvSpPr>
        <p:spPr/>
        <p:txBody>
          <a:bodyPr/>
          <a:lstStyle/>
          <a:p>
            <a:r>
              <a:t>Footer</a:t>
            </a:r>
          </a:p>
        </p:txBody>
      </p:sp>
      <p:sp>
        <p:nvSpPr>
          <p:cNvPr id="10" name="PlaceHolder 9"/>
          <p:cNvSpPr>
            <a:spLocks noGrp="1"/>
          </p:cNvSpPr>
          <p:nvPr>
            <p:ph type="sldNum" idx="17"/>
          </p:nvPr>
        </p:nvSpPr>
        <p:spPr/>
        <p:txBody>
          <a:bodyPr/>
          <a:lstStyle/>
          <a:p>
            <a:fld id="{84C2FC4E-C384-43F9-876E-569C18106722}" type="slidenum">
              <a:t>‹nº›</a:t>
            </a:fld>
            <a:endParaRPr/>
          </a:p>
        </p:txBody>
      </p:sp>
      <p:sp>
        <p:nvSpPr>
          <p:cNvPr id="11" name="PlaceHolder 10"/>
          <p:cNvSpPr>
            <a:spLocks noGrp="1"/>
          </p:cNvSpPr>
          <p:nvPr>
            <p:ph type="dt" idx="18"/>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DD16E47C-155C-4712-AF0E-FC64AB66F14F}" type="slidenum">
              <a:t>‹nº›</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4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D9B6934A-1C7E-4024-A12B-5BF8194C0425}" type="slidenum">
              <a:t>‹nº›</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4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0FF48DEE-B397-48AA-8B02-76695CD7FF04}" type="slidenum">
              <a:t>‹nº›</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4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4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E8C4A82E-0197-4880-8D77-1A62E459DF82}" type="slidenum">
              <a:t>‹nº›</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6AC66A77-2595-454B-91CA-AFE3B38F484D}" type="slidenum">
              <a:t>‹nº›</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0882407A-CC2C-4EA2-89BB-ACF2954A55A8}" type="slidenum">
              <a:t>‹nº›</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4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5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5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FEF98160-DFF2-4AAA-A3E7-BFA3F8115355}" type="slidenum">
              <a:t>‹nº›</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0638FB9-EACC-45AC-A110-8332723B9F13}"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5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5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5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A61D4998-CFC4-4C4F-812E-BA33D6BD96D0}" type="slidenum">
              <a:t>‹nº›</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5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5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7944A479-F628-48FE-B6CB-C61E6601F75A}" type="slidenum">
              <a:t>‹nº›</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6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6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8DAFA304-A58E-46FC-A62B-0DA361D3CBB6}" type="slidenum">
              <a:t>‹nº›</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6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6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19"/>
          </p:nvPr>
        </p:nvSpPr>
        <p:spPr/>
        <p:txBody>
          <a:bodyPr/>
          <a:lstStyle/>
          <a:p>
            <a:r>
              <a:t>Footer</a:t>
            </a:r>
          </a:p>
        </p:txBody>
      </p:sp>
      <p:sp>
        <p:nvSpPr>
          <p:cNvPr id="8" name="PlaceHolder 7"/>
          <p:cNvSpPr>
            <a:spLocks noGrp="1"/>
          </p:cNvSpPr>
          <p:nvPr>
            <p:ph type="sldNum" idx="20"/>
          </p:nvPr>
        </p:nvSpPr>
        <p:spPr/>
        <p:txBody>
          <a:bodyPr/>
          <a:lstStyle/>
          <a:p>
            <a:fld id="{5CC4401F-5371-4692-954E-E918FEBF3B64}" type="slidenum">
              <a:t>‹nº›</a:t>
            </a:fld>
            <a:endParaRPr/>
          </a:p>
        </p:txBody>
      </p:sp>
      <p:sp>
        <p:nvSpPr>
          <p:cNvPr id="9" name="PlaceHolder 8"/>
          <p:cNvSpPr>
            <a:spLocks noGrp="1"/>
          </p:cNvSpPr>
          <p:nvPr>
            <p:ph type="dt" idx="21"/>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6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7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7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7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7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7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19"/>
          </p:nvPr>
        </p:nvSpPr>
        <p:spPr/>
        <p:txBody>
          <a:bodyPr/>
          <a:lstStyle/>
          <a:p>
            <a:r>
              <a:t>Footer</a:t>
            </a:r>
          </a:p>
        </p:txBody>
      </p:sp>
      <p:sp>
        <p:nvSpPr>
          <p:cNvPr id="10" name="PlaceHolder 9"/>
          <p:cNvSpPr>
            <a:spLocks noGrp="1"/>
          </p:cNvSpPr>
          <p:nvPr>
            <p:ph type="sldNum" idx="20"/>
          </p:nvPr>
        </p:nvSpPr>
        <p:spPr/>
        <p:txBody>
          <a:bodyPr/>
          <a:lstStyle/>
          <a:p>
            <a:fld id="{49D062DE-1DED-4D47-8297-94DF6726A2CA}" type="slidenum">
              <a:t>‹nº›</a:t>
            </a:fld>
            <a:endParaRPr/>
          </a:p>
        </p:txBody>
      </p:sp>
      <p:sp>
        <p:nvSpPr>
          <p:cNvPr id="11" name="PlaceHolder 10"/>
          <p:cNvSpPr>
            <a:spLocks noGrp="1"/>
          </p:cNvSpPr>
          <p:nvPr>
            <p:ph type="dt" idx="21"/>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lstStyle/>
          <a:p>
            <a:r>
              <a:t>Footer</a:t>
            </a:r>
          </a:p>
        </p:txBody>
      </p:sp>
      <p:sp>
        <p:nvSpPr>
          <p:cNvPr id="3" name="PlaceHolder 2"/>
          <p:cNvSpPr>
            <a:spLocks noGrp="1"/>
          </p:cNvSpPr>
          <p:nvPr>
            <p:ph type="sldNum" idx="23"/>
          </p:nvPr>
        </p:nvSpPr>
        <p:spPr/>
        <p:txBody>
          <a:bodyPr/>
          <a:lstStyle/>
          <a:p>
            <a:fld id="{B1BD3536-BAE8-4948-8DFA-999EE05BD611}" type="slidenum">
              <a:t>‹nº›</a:t>
            </a:fld>
            <a:endParaRPr/>
          </a:p>
        </p:txBody>
      </p:sp>
      <p:sp>
        <p:nvSpPr>
          <p:cNvPr id="4" name="PlaceHolder 3"/>
          <p:cNvSpPr>
            <a:spLocks noGrp="1"/>
          </p:cNvSpPr>
          <p:nvPr>
            <p:ph type="dt" idx="24"/>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9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312D2B52-D139-4774-B979-D770652DFBA4}" type="slidenum">
              <a:t>‹nº›</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9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0D1D0E6D-E990-4051-8F61-3CF07B4B1F8D}" type="slidenum">
              <a:t>‹nº›</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9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39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D8454AA2-33BF-479C-B7D1-1C1A276D5C07}" type="slidenum">
              <a:t>‹nº›</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29D2C0C9-3555-48F5-B169-75DCE6D45DBD}" type="slidenum">
              <a:t>‹nº›</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478D679-200D-4086-9FCC-BBCA4F2BFE35}"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7B5A2517-D2DE-4E41-B060-C8FC31B6262A}" type="slidenum">
              <a:t>‹nº›</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0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0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0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C3D5F85E-C204-431F-9FFC-3B074CAED4B2}" type="slidenum">
              <a:t>‹nº›</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0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0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0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71345E45-71C6-4C51-BF99-703E94E12488}" type="slidenum">
              <a:t>‹nº›</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1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1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5F56EF47-5C5F-4F74-8FED-478EA27E37D4}" type="slidenum">
              <a:t>‹nº›</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1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1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37C703A5-2DBC-4564-8EC7-11C3CFD6C9E0}" type="slidenum">
              <a:t>‹nº›</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1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7" name="PlaceHolder 6"/>
          <p:cNvSpPr>
            <a:spLocks noGrp="1"/>
          </p:cNvSpPr>
          <p:nvPr>
            <p:ph type="ftr" idx="22"/>
          </p:nvPr>
        </p:nvSpPr>
        <p:spPr/>
        <p:txBody>
          <a:bodyPr/>
          <a:lstStyle/>
          <a:p>
            <a:r>
              <a:t>Footer</a:t>
            </a:r>
          </a:p>
        </p:txBody>
      </p:sp>
      <p:sp>
        <p:nvSpPr>
          <p:cNvPr id="8" name="PlaceHolder 7"/>
          <p:cNvSpPr>
            <a:spLocks noGrp="1"/>
          </p:cNvSpPr>
          <p:nvPr>
            <p:ph type="sldNum" idx="23"/>
          </p:nvPr>
        </p:nvSpPr>
        <p:spPr/>
        <p:txBody>
          <a:bodyPr/>
          <a:lstStyle/>
          <a:p>
            <a:fld id="{DD9EBBB9-893C-4D0C-8C1A-24DC1DD28C7D}" type="slidenum">
              <a:t>‹nº›</a:t>
            </a:fld>
            <a:endParaRPr/>
          </a:p>
        </p:txBody>
      </p:sp>
      <p:sp>
        <p:nvSpPr>
          <p:cNvPr id="9" name="PlaceHolder 8"/>
          <p:cNvSpPr>
            <a:spLocks noGrp="1"/>
          </p:cNvSpPr>
          <p:nvPr>
            <p:ph type="dt" idx="24"/>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2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2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2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2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2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2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9" name="PlaceHolder 8"/>
          <p:cNvSpPr>
            <a:spLocks noGrp="1"/>
          </p:cNvSpPr>
          <p:nvPr>
            <p:ph type="ftr" idx="22"/>
          </p:nvPr>
        </p:nvSpPr>
        <p:spPr/>
        <p:txBody>
          <a:bodyPr/>
          <a:lstStyle/>
          <a:p>
            <a:r>
              <a:t>Footer</a:t>
            </a:r>
          </a:p>
        </p:txBody>
      </p:sp>
      <p:sp>
        <p:nvSpPr>
          <p:cNvPr id="10" name="PlaceHolder 9"/>
          <p:cNvSpPr>
            <a:spLocks noGrp="1"/>
          </p:cNvSpPr>
          <p:nvPr>
            <p:ph type="sldNum" idx="23"/>
          </p:nvPr>
        </p:nvSpPr>
        <p:spPr/>
        <p:txBody>
          <a:bodyPr/>
          <a:lstStyle/>
          <a:p>
            <a:fld id="{AD30CEFC-0CF0-4135-BA1B-1E75FF51A66D}" type="slidenum">
              <a:t>‹nº›</a:t>
            </a:fld>
            <a:endParaRPr/>
          </a:p>
        </p:txBody>
      </p:sp>
      <p:sp>
        <p:nvSpPr>
          <p:cNvPr id="11" name="PlaceHolder 10"/>
          <p:cNvSpPr>
            <a:spLocks noGrp="1"/>
          </p:cNvSpPr>
          <p:nvPr>
            <p:ph type="dt" idx="24"/>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2386D5C2-A49A-4804-94CA-68682A3821FD}" type="slidenum">
              <a:t>‹nº›</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4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BCA7007B-8717-4120-9A0C-419A6269FB43}" type="slidenum">
              <a:t>‹nº›</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44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Arial"/>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9C4B35D3-BD05-48D3-AF9C-0E29344AE79D}" type="slidenum">
              <a:t>‹nº›</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 name="Group 6"/>
          <p:cNvGrpSpPr/>
          <p:nvPr/>
        </p:nvGrpSpPr>
        <p:grpSpPr>
          <a:xfrm>
            <a:off x="0" y="-8640"/>
            <a:ext cx="12191400" cy="6866640"/>
            <a:chOff x="0" y="-8640"/>
            <a:chExt cx="12191400" cy="6866640"/>
          </a:xfrm>
        </p:grpSpPr>
        <p:sp>
          <p:nvSpPr>
            <p:cNvPr id="28" name="Straight Connector 19"/>
            <p:cNvSpPr/>
            <p:nvPr/>
          </p:nvSpPr>
          <p:spPr>
            <a:xfrm>
              <a:off x="9370800" y="0"/>
              <a:ext cx="1219320" cy="6858000"/>
            </a:xfrm>
            <a:prstGeom prst="line">
              <a:avLst/>
            </a:prstGeom>
            <a:ln w="9525" cap="rnd">
              <a:solidFill>
                <a:srgbClr val="BFBFBF"/>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w="9525" cap="rnd">
              <a:solidFill>
                <a:srgbClr val="D9D9D9"/>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6"/>
          <p:cNvGrpSpPr/>
          <p:nvPr/>
        </p:nvGrpSpPr>
        <p:grpSpPr>
          <a:xfrm>
            <a:off x="720" y="-8640"/>
            <a:ext cx="12190680" cy="6866640"/>
            <a:chOff x="720" y="-8640"/>
            <a:chExt cx="12190680" cy="6866640"/>
          </a:xfrm>
        </p:grpSpPr>
        <p:sp>
          <p:nvSpPr>
            <p:cNvPr id="12" name="Straight Connector 31"/>
            <p:cNvSpPr/>
            <p:nvPr/>
          </p:nvSpPr>
          <p:spPr>
            <a:xfrm>
              <a:off x="9370800" y="0"/>
              <a:ext cx="1219320" cy="6858000"/>
            </a:xfrm>
            <a:prstGeom prst="line">
              <a:avLst/>
            </a:prstGeom>
            <a:ln w="9525" cap="rnd">
              <a:solidFill>
                <a:srgbClr val="BFBFBF"/>
              </a:solidFill>
              <a:round/>
            </a:ln>
          </p:spPr>
          <p:style>
            <a:lnRef idx="2">
              <a:schemeClr val="accent1"/>
            </a:lnRef>
            <a:fillRef idx="0">
              <a:schemeClr val="accent1"/>
            </a:fillRef>
            <a:effectRef idx="1">
              <a:schemeClr val="accent1"/>
            </a:effectRef>
            <a:fontRef idx="minor"/>
          </p:style>
        </p:sp>
        <p:sp>
          <p:nvSpPr>
            <p:cNvPr id="13" name="Straight Connector 20"/>
            <p:cNvSpPr/>
            <p:nvPr/>
          </p:nvSpPr>
          <p:spPr>
            <a:xfrm flipH="1">
              <a:off x="7425000" y="3681360"/>
              <a:ext cx="4763520" cy="3176640"/>
            </a:xfrm>
            <a:prstGeom prst="line">
              <a:avLst/>
            </a:prstGeom>
            <a:ln w="9525" cap="rnd">
              <a:solidFill>
                <a:srgbClr val="D9D9D9"/>
              </a:solidFill>
              <a:round/>
            </a:ln>
          </p:spPr>
          <p:style>
            <a:lnRef idx="2">
              <a:schemeClr val="accent1"/>
            </a:lnRef>
            <a:fillRef idx="0">
              <a:schemeClr val="accent1"/>
            </a:fillRef>
            <a:effectRef idx="1">
              <a:schemeClr val="accent1"/>
            </a:effectRef>
            <a:fontRef idx="minor"/>
          </p:style>
        </p:sp>
        <p:sp>
          <p:nvSpPr>
            <p:cNvPr id="14" name="Rectangle 2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Rectangle 2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Isosceles Triangle 2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Rectangle 2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Rectangle 2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Rectangle 2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Isosceles Triangle 3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Isosceles Triangle 18"/>
            <p:cNvSpPr/>
            <p:nvPr/>
          </p:nvSpPr>
          <p:spPr>
            <a:xfrm rot="10800000">
              <a:off x="720" y="720"/>
              <a:ext cx="842040" cy="5665320"/>
            </a:xfrm>
            <a:prstGeom prst="triangle">
              <a:avLst>
                <a:gd name="adj" fmla="val 10000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1"/>
          <p:cNvSpPr>
            <a:spLocks noGrp="1"/>
          </p:cNvSpPr>
          <p:nvPr>
            <p:ph type="title"/>
          </p:nvPr>
        </p:nvSpPr>
        <p:spPr>
          <a:xfrm>
            <a:off x="677160" y="609480"/>
            <a:ext cx="8596080" cy="1320120"/>
          </a:xfrm>
          <a:prstGeom prst="rect">
            <a:avLst/>
          </a:prstGeom>
          <a:noFill/>
          <a:ln w="0">
            <a:noFill/>
          </a:ln>
        </p:spPr>
        <p:txBody>
          <a:bodyPr lIns="0" tIns="0" rIns="0" bIns="0" anchor="ctr">
            <a:noAutofit/>
          </a:bodyPr>
          <a:lstStyle/>
          <a:p>
            <a:r>
              <a:rPr lang="es-CO" sz="4400" b="0" strike="noStrike" spc="-1">
                <a:solidFill>
                  <a:srgbClr val="000000"/>
                </a:solidFill>
                <a:latin typeface="Arial"/>
              </a:rPr>
              <a:t>Click to edit the title text format</a:t>
            </a:r>
          </a:p>
        </p:txBody>
      </p:sp>
      <p:sp>
        <p:nvSpPr>
          <p:cNvPr id="23" name="PlaceHolder 2"/>
          <p:cNvSpPr>
            <a:spLocks noGrp="1"/>
          </p:cNvSpPr>
          <p:nvPr>
            <p:ph type="ftr" idx="1"/>
          </p:nvPr>
        </p:nvSpPr>
        <p:spPr>
          <a:xfrm>
            <a:off x="677160" y="6041520"/>
            <a:ext cx="629676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&lt;footer&gt;</a:t>
            </a:r>
            <a:endParaRPr lang="en-US" sz="1400" b="0" strike="noStrike" spc="-1">
              <a:latin typeface="Times New Roman"/>
            </a:endParaRPr>
          </a:p>
        </p:txBody>
      </p:sp>
      <p:sp>
        <p:nvSpPr>
          <p:cNvPr id="24" name="PlaceHolder 3"/>
          <p:cNvSpPr>
            <a:spLocks noGrp="1"/>
          </p:cNvSpPr>
          <p:nvPr>
            <p:ph type="sldNum" idx="2"/>
          </p:nvPr>
        </p:nvSpPr>
        <p:spPr>
          <a:xfrm>
            <a:off x="8590680" y="6041520"/>
            <a:ext cx="682560" cy="36432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0F6FC6"/>
                </a:solidFill>
                <a:latin typeface="Trebuchet MS"/>
                <a:ea typeface="DejaVu Sans"/>
              </a:defRPr>
            </a:lvl1pPr>
          </a:lstStyle>
          <a:p>
            <a:pPr algn="r">
              <a:lnSpc>
                <a:spcPct val="100000"/>
              </a:lnSpc>
              <a:buNone/>
            </a:pPr>
            <a:fld id="{A64C4F57-5AC1-4F39-8DB8-1CFE4A2CEAF8}" type="slidenum">
              <a:rPr lang="en-US" sz="900" b="0" strike="noStrike" spc="-1">
                <a:solidFill>
                  <a:srgbClr val="0F6FC6"/>
                </a:solidFill>
                <a:latin typeface="Trebuchet MS"/>
                <a:ea typeface="DejaVu Sans"/>
              </a:rPr>
              <a:t>‹nº›</a:t>
            </a:fld>
            <a:endParaRPr lang="en-US" sz="900" b="0" strike="noStrike" spc="-1">
              <a:latin typeface="Times New Roman"/>
            </a:endParaRPr>
          </a:p>
        </p:txBody>
      </p:sp>
      <p:sp>
        <p:nvSpPr>
          <p:cNvPr id="25" name="PlaceHolder 4"/>
          <p:cNvSpPr>
            <a:spLocks noGrp="1"/>
          </p:cNvSpPr>
          <p:nvPr>
            <p:ph type="dt" idx="3"/>
          </p:nvPr>
        </p:nvSpPr>
        <p:spPr>
          <a:xfrm>
            <a:off x="7205040" y="6041520"/>
            <a:ext cx="91116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79" name="Group 6"/>
          <p:cNvGrpSpPr/>
          <p:nvPr/>
        </p:nvGrpSpPr>
        <p:grpSpPr>
          <a:xfrm>
            <a:off x="0" y="-8640"/>
            <a:ext cx="12191400" cy="6866640"/>
            <a:chOff x="0" y="-8640"/>
            <a:chExt cx="12191400" cy="6866640"/>
          </a:xfrm>
        </p:grpSpPr>
        <p:sp>
          <p:nvSpPr>
            <p:cNvPr id="480" name="Straight Connector 19"/>
            <p:cNvSpPr/>
            <p:nvPr/>
          </p:nvSpPr>
          <p:spPr>
            <a:xfrm>
              <a:off x="9370800" y="0"/>
              <a:ext cx="1219320" cy="6858000"/>
            </a:xfrm>
            <a:prstGeom prst="line">
              <a:avLst/>
            </a:prstGeom>
            <a:ln w="9525" cap="rnd">
              <a:solidFill>
                <a:srgbClr val="BFBFBF"/>
              </a:solidFill>
              <a:round/>
            </a:ln>
          </p:spPr>
          <p:style>
            <a:lnRef idx="2">
              <a:schemeClr val="accent1"/>
            </a:lnRef>
            <a:fillRef idx="0">
              <a:schemeClr val="accent1"/>
            </a:fillRef>
            <a:effectRef idx="1">
              <a:schemeClr val="accent1"/>
            </a:effectRef>
            <a:fontRef idx="minor"/>
          </p:style>
        </p:sp>
        <p:sp>
          <p:nvSpPr>
            <p:cNvPr id="481" name="Straight Connector 20"/>
            <p:cNvSpPr/>
            <p:nvPr/>
          </p:nvSpPr>
          <p:spPr>
            <a:xfrm flipH="1">
              <a:off x="7425000" y="3681360"/>
              <a:ext cx="4763520" cy="3176640"/>
            </a:xfrm>
            <a:prstGeom prst="line">
              <a:avLst/>
            </a:prstGeom>
            <a:ln w="9525" cap="rnd">
              <a:solidFill>
                <a:srgbClr val="D9D9D9"/>
              </a:solidFill>
              <a:round/>
            </a:ln>
          </p:spPr>
          <p:style>
            <a:lnRef idx="2">
              <a:schemeClr val="accent1"/>
            </a:lnRef>
            <a:fillRef idx="0">
              <a:schemeClr val="accent1"/>
            </a:fillRef>
            <a:effectRef idx="1">
              <a:schemeClr val="accent1"/>
            </a:effectRef>
            <a:fontRef idx="minor"/>
          </p:style>
        </p:sp>
        <p:sp>
          <p:nvSpPr>
            <p:cNvPr id="482" name="Rectangle 2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3" name="Rectangle 2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4"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5" name="Rectangle 2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6" name="Rectangle 2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7" name="Rectangle 2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8"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9"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490" name="PlaceHolder 1"/>
          <p:cNvSpPr>
            <a:spLocks noGrp="1"/>
          </p:cNvSpPr>
          <p:nvPr>
            <p:ph type="ftr" idx="28"/>
          </p:nvPr>
        </p:nvSpPr>
        <p:spPr>
          <a:xfrm>
            <a:off x="677160" y="6041520"/>
            <a:ext cx="629676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&lt;footer&gt;</a:t>
            </a:r>
            <a:endParaRPr lang="en-US" sz="1400" b="0" strike="noStrike" spc="-1">
              <a:latin typeface="Times New Roman"/>
            </a:endParaRPr>
          </a:p>
        </p:txBody>
      </p:sp>
      <p:sp>
        <p:nvSpPr>
          <p:cNvPr id="491" name="PlaceHolder 2"/>
          <p:cNvSpPr>
            <a:spLocks noGrp="1"/>
          </p:cNvSpPr>
          <p:nvPr>
            <p:ph type="sldNum" idx="29"/>
          </p:nvPr>
        </p:nvSpPr>
        <p:spPr>
          <a:xfrm>
            <a:off x="8590680" y="6041520"/>
            <a:ext cx="682560" cy="36432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0F6FC6"/>
                </a:solidFill>
                <a:latin typeface="Trebuchet MS"/>
                <a:ea typeface="DejaVu Sans"/>
              </a:defRPr>
            </a:lvl1pPr>
          </a:lstStyle>
          <a:p>
            <a:pPr algn="r">
              <a:lnSpc>
                <a:spcPct val="100000"/>
              </a:lnSpc>
              <a:buNone/>
            </a:pPr>
            <a:fld id="{B7FE168B-F431-417A-9B29-102187B70E37}" type="slidenum">
              <a:rPr lang="en-US" sz="900" b="0" strike="noStrike" spc="-1">
                <a:solidFill>
                  <a:srgbClr val="0F6FC6"/>
                </a:solidFill>
                <a:latin typeface="Trebuchet MS"/>
                <a:ea typeface="DejaVu Sans"/>
              </a:rPr>
              <a:t>‹nº›</a:t>
            </a:fld>
            <a:endParaRPr lang="en-US" sz="900" b="0" strike="noStrike" spc="-1">
              <a:latin typeface="Times New Roman"/>
            </a:endParaRPr>
          </a:p>
        </p:txBody>
      </p:sp>
      <p:sp>
        <p:nvSpPr>
          <p:cNvPr id="492" name="PlaceHolder 3"/>
          <p:cNvSpPr>
            <a:spLocks noGrp="1"/>
          </p:cNvSpPr>
          <p:nvPr>
            <p:ph type="dt" idx="30"/>
          </p:nvPr>
        </p:nvSpPr>
        <p:spPr>
          <a:xfrm>
            <a:off x="7205040" y="6041520"/>
            <a:ext cx="91116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9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s-CO" sz="1800" b="0" strike="noStrike" spc="-1">
                <a:solidFill>
                  <a:srgbClr val="000000"/>
                </a:solidFill>
                <a:latin typeface="Arial"/>
              </a:rPr>
              <a:t>Click to edit the title text format</a:t>
            </a:r>
          </a:p>
        </p:txBody>
      </p:sp>
      <p:sp>
        <p:nvSpPr>
          <p:cNvPr id="49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31" name="Group 6"/>
          <p:cNvGrpSpPr/>
          <p:nvPr/>
        </p:nvGrpSpPr>
        <p:grpSpPr>
          <a:xfrm>
            <a:off x="0" y="-8640"/>
            <a:ext cx="12191400" cy="6866640"/>
            <a:chOff x="0" y="-8640"/>
            <a:chExt cx="12191400" cy="6866640"/>
          </a:xfrm>
        </p:grpSpPr>
        <p:sp>
          <p:nvSpPr>
            <p:cNvPr id="532" name="Straight Connector 19"/>
            <p:cNvSpPr/>
            <p:nvPr/>
          </p:nvSpPr>
          <p:spPr>
            <a:xfrm>
              <a:off x="9370800" y="0"/>
              <a:ext cx="1219320" cy="6858000"/>
            </a:xfrm>
            <a:prstGeom prst="line">
              <a:avLst/>
            </a:prstGeom>
            <a:ln w="9525" cap="rnd">
              <a:solidFill>
                <a:srgbClr val="BFBFBF"/>
              </a:solidFill>
              <a:round/>
            </a:ln>
          </p:spPr>
          <p:style>
            <a:lnRef idx="2">
              <a:schemeClr val="accent1"/>
            </a:lnRef>
            <a:fillRef idx="0">
              <a:schemeClr val="accent1"/>
            </a:fillRef>
            <a:effectRef idx="1">
              <a:schemeClr val="accent1"/>
            </a:effectRef>
            <a:fontRef idx="minor"/>
          </p:style>
        </p:sp>
        <p:sp>
          <p:nvSpPr>
            <p:cNvPr id="533" name="Straight Connector 20"/>
            <p:cNvSpPr/>
            <p:nvPr/>
          </p:nvSpPr>
          <p:spPr>
            <a:xfrm flipH="1">
              <a:off x="7425000" y="3681360"/>
              <a:ext cx="4763520" cy="3176640"/>
            </a:xfrm>
            <a:prstGeom prst="line">
              <a:avLst/>
            </a:prstGeom>
            <a:ln w="9525" cap="rnd">
              <a:solidFill>
                <a:srgbClr val="D9D9D9"/>
              </a:solidFill>
              <a:round/>
            </a:ln>
          </p:spPr>
          <p:style>
            <a:lnRef idx="2">
              <a:schemeClr val="accent1"/>
            </a:lnRef>
            <a:fillRef idx="0">
              <a:schemeClr val="accent1"/>
            </a:fillRef>
            <a:effectRef idx="1">
              <a:schemeClr val="accent1"/>
            </a:effectRef>
            <a:fontRef idx="minor"/>
          </p:style>
        </p:sp>
        <p:sp>
          <p:nvSpPr>
            <p:cNvPr id="534" name="Rectangle 2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5" name="Rectangle 2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6"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7" name="Rectangle 2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8" name="Rectangle 2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9" name="Rectangle 2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0"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1"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542" name="PlaceHolder 1"/>
          <p:cNvSpPr>
            <a:spLocks noGrp="1"/>
          </p:cNvSpPr>
          <p:nvPr>
            <p:ph type="ftr" idx="31"/>
          </p:nvPr>
        </p:nvSpPr>
        <p:spPr>
          <a:xfrm>
            <a:off x="677160" y="6041520"/>
            <a:ext cx="629676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&lt;footer&gt;</a:t>
            </a:r>
            <a:endParaRPr lang="en-US" sz="1400" b="0" strike="noStrike" spc="-1">
              <a:latin typeface="Times New Roman"/>
            </a:endParaRPr>
          </a:p>
        </p:txBody>
      </p:sp>
      <p:sp>
        <p:nvSpPr>
          <p:cNvPr id="543" name="PlaceHolder 2"/>
          <p:cNvSpPr>
            <a:spLocks noGrp="1"/>
          </p:cNvSpPr>
          <p:nvPr>
            <p:ph type="sldNum" idx="32"/>
          </p:nvPr>
        </p:nvSpPr>
        <p:spPr>
          <a:xfrm>
            <a:off x="8590680" y="6041520"/>
            <a:ext cx="682560" cy="36432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0F6FC6"/>
                </a:solidFill>
                <a:latin typeface="Trebuchet MS"/>
                <a:ea typeface="DejaVu Sans"/>
              </a:defRPr>
            </a:lvl1pPr>
          </a:lstStyle>
          <a:p>
            <a:pPr algn="r">
              <a:lnSpc>
                <a:spcPct val="100000"/>
              </a:lnSpc>
              <a:buNone/>
            </a:pPr>
            <a:fld id="{C9810D02-3D56-415E-B477-851E2C7D9173}" type="slidenum">
              <a:rPr lang="en-US" sz="900" b="0" strike="noStrike" spc="-1">
                <a:solidFill>
                  <a:srgbClr val="0F6FC6"/>
                </a:solidFill>
                <a:latin typeface="Trebuchet MS"/>
                <a:ea typeface="DejaVu Sans"/>
              </a:rPr>
              <a:t>‹nº›</a:t>
            </a:fld>
            <a:endParaRPr lang="en-US" sz="900" b="0" strike="noStrike" spc="-1">
              <a:latin typeface="Times New Roman"/>
            </a:endParaRPr>
          </a:p>
        </p:txBody>
      </p:sp>
      <p:sp>
        <p:nvSpPr>
          <p:cNvPr id="544" name="PlaceHolder 3"/>
          <p:cNvSpPr>
            <a:spLocks noGrp="1"/>
          </p:cNvSpPr>
          <p:nvPr>
            <p:ph type="dt" idx="33"/>
          </p:nvPr>
        </p:nvSpPr>
        <p:spPr>
          <a:xfrm>
            <a:off x="7205040" y="6041520"/>
            <a:ext cx="91116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54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s-CO" sz="1800" b="0" strike="noStrike" spc="-1">
                <a:solidFill>
                  <a:srgbClr val="000000"/>
                </a:solidFill>
                <a:latin typeface="Arial"/>
              </a:rPr>
              <a:t>Click to edit the title text format</a:t>
            </a:r>
          </a:p>
        </p:txBody>
      </p:sp>
      <p:sp>
        <p:nvSpPr>
          <p:cNvPr id="54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3" name="Group 6"/>
          <p:cNvGrpSpPr/>
          <p:nvPr/>
        </p:nvGrpSpPr>
        <p:grpSpPr>
          <a:xfrm>
            <a:off x="0" y="-8640"/>
            <a:ext cx="12191400" cy="6866640"/>
            <a:chOff x="0" y="-8640"/>
            <a:chExt cx="12191400" cy="6866640"/>
          </a:xfrm>
        </p:grpSpPr>
        <p:sp>
          <p:nvSpPr>
            <p:cNvPr id="64" name="Straight Connector 19"/>
            <p:cNvSpPr/>
            <p:nvPr/>
          </p:nvSpPr>
          <p:spPr>
            <a:xfrm>
              <a:off x="9370800" y="0"/>
              <a:ext cx="1219320" cy="6858000"/>
            </a:xfrm>
            <a:prstGeom prst="line">
              <a:avLst/>
            </a:prstGeom>
            <a:ln w="9525" cap="rnd">
              <a:solidFill>
                <a:srgbClr val="BFBFBF"/>
              </a:solidFill>
              <a:round/>
            </a:ln>
          </p:spPr>
          <p:style>
            <a:lnRef idx="2">
              <a:schemeClr val="accent1"/>
            </a:lnRef>
            <a:fillRef idx="0">
              <a:schemeClr val="accent1"/>
            </a:fillRef>
            <a:effectRef idx="1">
              <a:schemeClr val="accent1"/>
            </a:effectRef>
            <a:fontRef idx="minor"/>
          </p:style>
        </p:sp>
        <p:sp>
          <p:nvSpPr>
            <p:cNvPr id="65" name="Straight Connector 20"/>
            <p:cNvSpPr/>
            <p:nvPr/>
          </p:nvSpPr>
          <p:spPr>
            <a:xfrm flipH="1">
              <a:off x="7425000" y="3681360"/>
              <a:ext cx="4763520" cy="3176640"/>
            </a:xfrm>
            <a:prstGeom prst="line">
              <a:avLst/>
            </a:prstGeom>
            <a:ln w="9525" cap="rnd">
              <a:solidFill>
                <a:srgbClr val="D9D9D9"/>
              </a:solidFill>
              <a:round/>
            </a:ln>
          </p:spPr>
          <p:style>
            <a:lnRef idx="2">
              <a:schemeClr val="accent1"/>
            </a:lnRef>
            <a:fillRef idx="0">
              <a:schemeClr val="accent1"/>
            </a:fillRef>
            <a:effectRef idx="1">
              <a:schemeClr val="accent1"/>
            </a:effectRef>
            <a:fontRef idx="minor"/>
          </p:style>
        </p:sp>
        <p:sp>
          <p:nvSpPr>
            <p:cNvPr id="66" name="Rectangle 2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Rectangle 2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Rectangle 2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Rectangle 2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Rectangle 2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
          <p:cNvSpPr>
            <a:spLocks noGrp="1"/>
          </p:cNvSpPr>
          <p:nvPr>
            <p:ph type="ftr" idx="4"/>
          </p:nvPr>
        </p:nvSpPr>
        <p:spPr>
          <a:xfrm>
            <a:off x="677160" y="6041520"/>
            <a:ext cx="629676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&lt;footer&gt;</a:t>
            </a:r>
            <a:endParaRPr lang="en-US" sz="1400" b="0" strike="noStrike" spc="-1">
              <a:latin typeface="Times New Roman"/>
            </a:endParaRPr>
          </a:p>
        </p:txBody>
      </p:sp>
      <p:sp>
        <p:nvSpPr>
          <p:cNvPr id="75" name="PlaceHolder 2"/>
          <p:cNvSpPr>
            <a:spLocks noGrp="1"/>
          </p:cNvSpPr>
          <p:nvPr>
            <p:ph type="sldNum" idx="5"/>
          </p:nvPr>
        </p:nvSpPr>
        <p:spPr>
          <a:xfrm>
            <a:off x="8590680" y="6041520"/>
            <a:ext cx="682560" cy="36432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0F6FC6"/>
                </a:solidFill>
                <a:latin typeface="Trebuchet MS"/>
                <a:ea typeface="DejaVu Sans"/>
              </a:defRPr>
            </a:lvl1pPr>
          </a:lstStyle>
          <a:p>
            <a:pPr algn="r">
              <a:lnSpc>
                <a:spcPct val="100000"/>
              </a:lnSpc>
              <a:buNone/>
            </a:pPr>
            <a:fld id="{C5868458-F996-4BCE-87FC-CC672D22DBFE}" type="slidenum">
              <a:rPr lang="en-US" sz="900" b="0" strike="noStrike" spc="-1">
                <a:solidFill>
                  <a:srgbClr val="0F6FC6"/>
                </a:solidFill>
                <a:latin typeface="Trebuchet MS"/>
                <a:ea typeface="DejaVu Sans"/>
              </a:rPr>
              <a:t>‹nº›</a:t>
            </a:fld>
            <a:endParaRPr lang="en-US" sz="900" b="0" strike="noStrike" spc="-1">
              <a:latin typeface="Times New Roman"/>
            </a:endParaRPr>
          </a:p>
        </p:txBody>
      </p:sp>
      <p:sp>
        <p:nvSpPr>
          <p:cNvPr id="76" name="PlaceHolder 3"/>
          <p:cNvSpPr>
            <a:spLocks noGrp="1"/>
          </p:cNvSpPr>
          <p:nvPr>
            <p:ph type="dt" idx="6"/>
          </p:nvPr>
        </p:nvSpPr>
        <p:spPr>
          <a:xfrm>
            <a:off x="7205040" y="6041520"/>
            <a:ext cx="91116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77"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s-CO" sz="1800" b="0" strike="noStrike" spc="-1">
                <a:solidFill>
                  <a:srgbClr val="000000"/>
                </a:solidFill>
                <a:latin typeface="Arial"/>
              </a:rPr>
              <a:t>Click to edit the title text format</a:t>
            </a:r>
          </a:p>
        </p:txBody>
      </p:sp>
      <p:sp>
        <p:nvSpPr>
          <p:cNvPr id="7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5" name="Group 6"/>
          <p:cNvGrpSpPr/>
          <p:nvPr/>
        </p:nvGrpSpPr>
        <p:grpSpPr>
          <a:xfrm>
            <a:off x="0" y="-8640"/>
            <a:ext cx="12191400" cy="6866640"/>
            <a:chOff x="0" y="-8640"/>
            <a:chExt cx="12191400" cy="6866640"/>
          </a:xfrm>
        </p:grpSpPr>
        <p:sp>
          <p:nvSpPr>
            <p:cNvPr id="116" name="Straight Connector 19"/>
            <p:cNvSpPr/>
            <p:nvPr/>
          </p:nvSpPr>
          <p:spPr>
            <a:xfrm>
              <a:off x="9370800" y="0"/>
              <a:ext cx="1219320" cy="6858000"/>
            </a:xfrm>
            <a:prstGeom prst="line">
              <a:avLst/>
            </a:prstGeom>
            <a:ln w="9525" cap="rnd">
              <a:solidFill>
                <a:srgbClr val="BFBFBF"/>
              </a:solidFill>
              <a:round/>
            </a:ln>
          </p:spPr>
          <p:style>
            <a:lnRef idx="2">
              <a:schemeClr val="accent1"/>
            </a:lnRef>
            <a:fillRef idx="0">
              <a:schemeClr val="accent1"/>
            </a:fillRef>
            <a:effectRef idx="1">
              <a:schemeClr val="accent1"/>
            </a:effectRef>
            <a:fontRef idx="minor"/>
          </p:style>
        </p:sp>
        <p:sp>
          <p:nvSpPr>
            <p:cNvPr id="117" name="Straight Connector 20"/>
            <p:cNvSpPr/>
            <p:nvPr/>
          </p:nvSpPr>
          <p:spPr>
            <a:xfrm flipH="1">
              <a:off x="7425000" y="3681360"/>
              <a:ext cx="4763520" cy="3176640"/>
            </a:xfrm>
            <a:prstGeom prst="line">
              <a:avLst/>
            </a:prstGeom>
            <a:ln w="9525" cap="rnd">
              <a:solidFill>
                <a:srgbClr val="D9D9D9"/>
              </a:solidFill>
              <a:round/>
            </a:ln>
          </p:spPr>
          <p:style>
            <a:lnRef idx="2">
              <a:schemeClr val="accent1"/>
            </a:lnRef>
            <a:fillRef idx="0">
              <a:schemeClr val="accent1"/>
            </a:fillRef>
            <a:effectRef idx="1">
              <a:schemeClr val="accent1"/>
            </a:effectRef>
            <a:fontRef idx="minor"/>
          </p:style>
        </p:sp>
        <p:sp>
          <p:nvSpPr>
            <p:cNvPr id="118" name="Rectangle 2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Rectangle 2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Rectangle 2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Rectangle 2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Rectangle 2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
          <p:cNvSpPr>
            <a:spLocks noGrp="1"/>
          </p:cNvSpPr>
          <p:nvPr>
            <p:ph type="ftr" idx="7"/>
          </p:nvPr>
        </p:nvSpPr>
        <p:spPr>
          <a:xfrm>
            <a:off x="677160" y="6041520"/>
            <a:ext cx="629676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&lt;footer&gt;</a:t>
            </a:r>
            <a:endParaRPr lang="en-US" sz="1400" b="0" strike="noStrike" spc="-1">
              <a:latin typeface="Times New Roman"/>
            </a:endParaRPr>
          </a:p>
        </p:txBody>
      </p:sp>
      <p:sp>
        <p:nvSpPr>
          <p:cNvPr id="127" name="PlaceHolder 2"/>
          <p:cNvSpPr>
            <a:spLocks noGrp="1"/>
          </p:cNvSpPr>
          <p:nvPr>
            <p:ph type="sldNum" idx="8"/>
          </p:nvPr>
        </p:nvSpPr>
        <p:spPr>
          <a:xfrm>
            <a:off x="8590680" y="6041520"/>
            <a:ext cx="682560" cy="36432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0F6FC6"/>
                </a:solidFill>
                <a:latin typeface="Trebuchet MS"/>
                <a:ea typeface="DejaVu Sans"/>
              </a:defRPr>
            </a:lvl1pPr>
          </a:lstStyle>
          <a:p>
            <a:pPr algn="r">
              <a:lnSpc>
                <a:spcPct val="100000"/>
              </a:lnSpc>
              <a:buNone/>
            </a:pPr>
            <a:fld id="{9A56EE48-E0E5-4781-91BF-C80B82412655}" type="slidenum">
              <a:rPr lang="en-US" sz="900" b="0" strike="noStrike" spc="-1">
                <a:solidFill>
                  <a:srgbClr val="0F6FC6"/>
                </a:solidFill>
                <a:latin typeface="Trebuchet MS"/>
                <a:ea typeface="DejaVu Sans"/>
              </a:rPr>
              <a:t>‹nº›</a:t>
            </a:fld>
            <a:endParaRPr lang="en-US" sz="900" b="0" strike="noStrike" spc="-1">
              <a:latin typeface="Times New Roman"/>
            </a:endParaRPr>
          </a:p>
        </p:txBody>
      </p:sp>
      <p:sp>
        <p:nvSpPr>
          <p:cNvPr id="128" name="PlaceHolder 3"/>
          <p:cNvSpPr>
            <a:spLocks noGrp="1"/>
          </p:cNvSpPr>
          <p:nvPr>
            <p:ph type="dt" idx="9"/>
          </p:nvPr>
        </p:nvSpPr>
        <p:spPr>
          <a:xfrm>
            <a:off x="7205040" y="6041520"/>
            <a:ext cx="91116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29"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s-CO" sz="1800" b="0" strike="noStrike" spc="-1">
                <a:solidFill>
                  <a:srgbClr val="000000"/>
                </a:solidFill>
                <a:latin typeface="Arial"/>
              </a:rPr>
              <a:t>Click to edit the title text format</a:t>
            </a:r>
          </a:p>
        </p:txBody>
      </p:sp>
      <p:sp>
        <p:nvSpPr>
          <p:cNvPr id="13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7" name="Group 6"/>
          <p:cNvGrpSpPr/>
          <p:nvPr/>
        </p:nvGrpSpPr>
        <p:grpSpPr>
          <a:xfrm>
            <a:off x="0" y="-8640"/>
            <a:ext cx="12191400" cy="6866640"/>
            <a:chOff x="0" y="-8640"/>
            <a:chExt cx="12191400" cy="6866640"/>
          </a:xfrm>
        </p:grpSpPr>
        <p:sp>
          <p:nvSpPr>
            <p:cNvPr id="168" name="Straight Connector 19"/>
            <p:cNvSpPr/>
            <p:nvPr/>
          </p:nvSpPr>
          <p:spPr>
            <a:xfrm>
              <a:off x="9370800" y="0"/>
              <a:ext cx="1219320" cy="6858000"/>
            </a:xfrm>
            <a:prstGeom prst="line">
              <a:avLst/>
            </a:prstGeom>
            <a:ln w="9525" cap="rnd">
              <a:solidFill>
                <a:srgbClr val="BFBFBF"/>
              </a:solidFill>
              <a:round/>
            </a:ln>
          </p:spPr>
          <p:style>
            <a:lnRef idx="2">
              <a:schemeClr val="accent1"/>
            </a:lnRef>
            <a:fillRef idx="0">
              <a:schemeClr val="accent1"/>
            </a:fillRef>
            <a:effectRef idx="1">
              <a:schemeClr val="accent1"/>
            </a:effectRef>
            <a:fontRef idx="minor"/>
          </p:style>
        </p:sp>
        <p:sp>
          <p:nvSpPr>
            <p:cNvPr id="169" name="Straight Connector 20"/>
            <p:cNvSpPr/>
            <p:nvPr/>
          </p:nvSpPr>
          <p:spPr>
            <a:xfrm flipH="1">
              <a:off x="7425000" y="3681360"/>
              <a:ext cx="4763520" cy="3176640"/>
            </a:xfrm>
            <a:prstGeom prst="line">
              <a:avLst/>
            </a:prstGeom>
            <a:ln w="9525" cap="rnd">
              <a:solidFill>
                <a:srgbClr val="D9D9D9"/>
              </a:solidFill>
              <a:round/>
            </a:ln>
          </p:spPr>
          <p:style>
            <a:lnRef idx="2">
              <a:schemeClr val="accent1"/>
            </a:lnRef>
            <a:fillRef idx="0">
              <a:schemeClr val="accent1"/>
            </a:fillRef>
            <a:effectRef idx="1">
              <a:schemeClr val="accent1"/>
            </a:effectRef>
            <a:fontRef idx="minor"/>
          </p:style>
        </p:sp>
        <p:sp>
          <p:nvSpPr>
            <p:cNvPr id="170" name="Rectangle 2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Rectangle 2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2"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 name="Rectangle 2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 name="Rectangle 2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5" name="Rectangle 2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6"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78" name="PlaceHolder 1"/>
          <p:cNvSpPr>
            <a:spLocks noGrp="1"/>
          </p:cNvSpPr>
          <p:nvPr>
            <p:ph type="ftr" idx="10"/>
          </p:nvPr>
        </p:nvSpPr>
        <p:spPr>
          <a:xfrm>
            <a:off x="677160" y="6041520"/>
            <a:ext cx="629676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&lt;footer&gt;</a:t>
            </a:r>
            <a:endParaRPr lang="en-US" sz="1400" b="0" strike="noStrike" spc="-1">
              <a:latin typeface="Times New Roman"/>
            </a:endParaRPr>
          </a:p>
        </p:txBody>
      </p:sp>
      <p:sp>
        <p:nvSpPr>
          <p:cNvPr id="179" name="PlaceHolder 2"/>
          <p:cNvSpPr>
            <a:spLocks noGrp="1"/>
          </p:cNvSpPr>
          <p:nvPr>
            <p:ph type="sldNum" idx="11"/>
          </p:nvPr>
        </p:nvSpPr>
        <p:spPr>
          <a:xfrm>
            <a:off x="8590680" y="6041520"/>
            <a:ext cx="682560" cy="36432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0F6FC6"/>
                </a:solidFill>
                <a:latin typeface="Trebuchet MS"/>
                <a:ea typeface="DejaVu Sans"/>
              </a:defRPr>
            </a:lvl1pPr>
          </a:lstStyle>
          <a:p>
            <a:pPr algn="r">
              <a:lnSpc>
                <a:spcPct val="100000"/>
              </a:lnSpc>
              <a:buNone/>
            </a:pPr>
            <a:fld id="{BEBE5945-E680-4757-A8F7-75A6C35EF114}" type="slidenum">
              <a:rPr lang="en-US" sz="900" b="0" strike="noStrike" spc="-1">
                <a:solidFill>
                  <a:srgbClr val="0F6FC6"/>
                </a:solidFill>
                <a:latin typeface="Trebuchet MS"/>
                <a:ea typeface="DejaVu Sans"/>
              </a:rPr>
              <a:t>‹nº›</a:t>
            </a:fld>
            <a:endParaRPr lang="en-US" sz="900" b="0" strike="noStrike" spc="-1">
              <a:latin typeface="Times New Roman"/>
            </a:endParaRPr>
          </a:p>
        </p:txBody>
      </p:sp>
      <p:sp>
        <p:nvSpPr>
          <p:cNvPr id="180" name="PlaceHolder 3"/>
          <p:cNvSpPr>
            <a:spLocks noGrp="1"/>
          </p:cNvSpPr>
          <p:nvPr>
            <p:ph type="dt" idx="12"/>
          </p:nvPr>
        </p:nvSpPr>
        <p:spPr>
          <a:xfrm>
            <a:off x="7205040" y="6041520"/>
            <a:ext cx="91116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81"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s-CO" sz="1800" b="0" strike="noStrike" spc="-1">
                <a:solidFill>
                  <a:srgbClr val="000000"/>
                </a:solidFill>
                <a:latin typeface="Arial"/>
              </a:rPr>
              <a:t>Click to edit the title text format</a:t>
            </a:r>
          </a:p>
        </p:txBody>
      </p:sp>
      <p:sp>
        <p:nvSpPr>
          <p:cNvPr id="18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19" name="Group 6"/>
          <p:cNvGrpSpPr/>
          <p:nvPr/>
        </p:nvGrpSpPr>
        <p:grpSpPr>
          <a:xfrm>
            <a:off x="0" y="-8640"/>
            <a:ext cx="12191400" cy="6866640"/>
            <a:chOff x="0" y="-8640"/>
            <a:chExt cx="12191400" cy="6866640"/>
          </a:xfrm>
        </p:grpSpPr>
        <p:sp>
          <p:nvSpPr>
            <p:cNvPr id="220" name="Straight Connector 19"/>
            <p:cNvSpPr/>
            <p:nvPr/>
          </p:nvSpPr>
          <p:spPr>
            <a:xfrm>
              <a:off x="9370800" y="0"/>
              <a:ext cx="1219320" cy="6858000"/>
            </a:xfrm>
            <a:prstGeom prst="line">
              <a:avLst/>
            </a:prstGeom>
            <a:ln w="9525" cap="rnd">
              <a:solidFill>
                <a:srgbClr val="BFBFBF"/>
              </a:solidFill>
              <a:round/>
            </a:ln>
          </p:spPr>
          <p:style>
            <a:lnRef idx="2">
              <a:schemeClr val="accent1"/>
            </a:lnRef>
            <a:fillRef idx="0">
              <a:schemeClr val="accent1"/>
            </a:fillRef>
            <a:effectRef idx="1">
              <a:schemeClr val="accent1"/>
            </a:effectRef>
            <a:fontRef idx="minor"/>
          </p:style>
        </p:sp>
        <p:sp>
          <p:nvSpPr>
            <p:cNvPr id="221" name="Straight Connector 20"/>
            <p:cNvSpPr/>
            <p:nvPr/>
          </p:nvSpPr>
          <p:spPr>
            <a:xfrm flipH="1">
              <a:off x="7425000" y="3681360"/>
              <a:ext cx="4763520" cy="3176640"/>
            </a:xfrm>
            <a:prstGeom prst="line">
              <a:avLst/>
            </a:prstGeom>
            <a:ln w="9525" cap="rnd">
              <a:solidFill>
                <a:srgbClr val="D9D9D9"/>
              </a:solidFill>
              <a:round/>
            </a:ln>
          </p:spPr>
          <p:style>
            <a:lnRef idx="2">
              <a:schemeClr val="accent1"/>
            </a:lnRef>
            <a:fillRef idx="0">
              <a:schemeClr val="accent1"/>
            </a:fillRef>
            <a:effectRef idx="1">
              <a:schemeClr val="accent1"/>
            </a:effectRef>
            <a:fontRef idx="minor"/>
          </p:style>
        </p:sp>
        <p:sp>
          <p:nvSpPr>
            <p:cNvPr id="222" name="Rectangle 2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3" name="Rectangle 2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4"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5" name="Rectangle 2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6" name="Rectangle 2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7" name="Rectangle 2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30" name="PlaceHolder 1"/>
          <p:cNvSpPr>
            <a:spLocks noGrp="1"/>
          </p:cNvSpPr>
          <p:nvPr>
            <p:ph type="ftr" idx="13"/>
          </p:nvPr>
        </p:nvSpPr>
        <p:spPr>
          <a:xfrm>
            <a:off x="677160" y="6041520"/>
            <a:ext cx="629676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&lt;footer&gt;</a:t>
            </a:r>
            <a:endParaRPr lang="en-US" sz="1400" b="0" strike="noStrike" spc="-1">
              <a:latin typeface="Times New Roman"/>
            </a:endParaRPr>
          </a:p>
        </p:txBody>
      </p:sp>
      <p:sp>
        <p:nvSpPr>
          <p:cNvPr id="231" name="PlaceHolder 2"/>
          <p:cNvSpPr>
            <a:spLocks noGrp="1"/>
          </p:cNvSpPr>
          <p:nvPr>
            <p:ph type="sldNum" idx="14"/>
          </p:nvPr>
        </p:nvSpPr>
        <p:spPr>
          <a:xfrm>
            <a:off x="8590680" y="6041520"/>
            <a:ext cx="682560" cy="36432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0F6FC6"/>
                </a:solidFill>
                <a:latin typeface="Trebuchet MS"/>
                <a:ea typeface="DejaVu Sans"/>
              </a:defRPr>
            </a:lvl1pPr>
          </a:lstStyle>
          <a:p>
            <a:pPr algn="r">
              <a:lnSpc>
                <a:spcPct val="100000"/>
              </a:lnSpc>
              <a:buNone/>
            </a:pPr>
            <a:fld id="{267F9D37-5D7E-4D82-9AEF-4F7819388F18}" type="slidenum">
              <a:rPr lang="en-US" sz="900" b="0" strike="noStrike" spc="-1">
                <a:solidFill>
                  <a:srgbClr val="0F6FC6"/>
                </a:solidFill>
                <a:latin typeface="Trebuchet MS"/>
                <a:ea typeface="DejaVu Sans"/>
              </a:rPr>
              <a:t>‹nº›</a:t>
            </a:fld>
            <a:endParaRPr lang="en-US" sz="900" b="0" strike="noStrike" spc="-1">
              <a:latin typeface="Times New Roman"/>
            </a:endParaRPr>
          </a:p>
        </p:txBody>
      </p:sp>
      <p:sp>
        <p:nvSpPr>
          <p:cNvPr id="232" name="PlaceHolder 3"/>
          <p:cNvSpPr>
            <a:spLocks noGrp="1"/>
          </p:cNvSpPr>
          <p:nvPr>
            <p:ph type="dt" idx="15"/>
          </p:nvPr>
        </p:nvSpPr>
        <p:spPr>
          <a:xfrm>
            <a:off x="7205040" y="6041520"/>
            <a:ext cx="91116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23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s-CO" sz="1800" b="0" strike="noStrike" spc="-1">
                <a:solidFill>
                  <a:srgbClr val="000000"/>
                </a:solidFill>
                <a:latin typeface="Arial"/>
              </a:rPr>
              <a:t>Click to edit the title text format</a:t>
            </a:r>
          </a:p>
        </p:txBody>
      </p:sp>
      <p:sp>
        <p:nvSpPr>
          <p:cNvPr id="23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1" name="Group 6"/>
          <p:cNvGrpSpPr/>
          <p:nvPr/>
        </p:nvGrpSpPr>
        <p:grpSpPr>
          <a:xfrm>
            <a:off x="0" y="-8640"/>
            <a:ext cx="12191400" cy="6866640"/>
            <a:chOff x="0" y="-8640"/>
            <a:chExt cx="12191400" cy="6866640"/>
          </a:xfrm>
        </p:grpSpPr>
        <p:sp>
          <p:nvSpPr>
            <p:cNvPr id="272" name="Straight Connector 19"/>
            <p:cNvSpPr/>
            <p:nvPr/>
          </p:nvSpPr>
          <p:spPr>
            <a:xfrm>
              <a:off x="9370800" y="0"/>
              <a:ext cx="1219320" cy="6858000"/>
            </a:xfrm>
            <a:prstGeom prst="line">
              <a:avLst/>
            </a:prstGeom>
            <a:ln w="9525" cap="rnd">
              <a:solidFill>
                <a:srgbClr val="BFBFBF"/>
              </a:solidFill>
              <a:round/>
            </a:ln>
          </p:spPr>
          <p:style>
            <a:lnRef idx="2">
              <a:schemeClr val="accent1"/>
            </a:lnRef>
            <a:fillRef idx="0">
              <a:schemeClr val="accent1"/>
            </a:fillRef>
            <a:effectRef idx="1">
              <a:schemeClr val="accent1"/>
            </a:effectRef>
            <a:fontRef idx="minor"/>
          </p:style>
        </p:sp>
        <p:sp>
          <p:nvSpPr>
            <p:cNvPr id="273" name="Straight Connector 20"/>
            <p:cNvSpPr/>
            <p:nvPr/>
          </p:nvSpPr>
          <p:spPr>
            <a:xfrm flipH="1">
              <a:off x="7425000" y="3681360"/>
              <a:ext cx="4763520" cy="3176640"/>
            </a:xfrm>
            <a:prstGeom prst="line">
              <a:avLst/>
            </a:prstGeom>
            <a:ln w="9525" cap="rnd">
              <a:solidFill>
                <a:srgbClr val="D9D9D9"/>
              </a:solidFill>
              <a:round/>
            </a:ln>
          </p:spPr>
          <p:style>
            <a:lnRef idx="2">
              <a:schemeClr val="accent1"/>
            </a:lnRef>
            <a:fillRef idx="0">
              <a:schemeClr val="accent1"/>
            </a:fillRef>
            <a:effectRef idx="1">
              <a:schemeClr val="accent1"/>
            </a:effectRef>
            <a:fontRef idx="minor"/>
          </p:style>
        </p:sp>
        <p:sp>
          <p:nvSpPr>
            <p:cNvPr id="274" name="Rectangle 2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5" name="Rectangle 2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6"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7" name="Rectangle 2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8" name="Rectangle 2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9" name="Rectangle 2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0"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1"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82" name="PlaceHolder 1"/>
          <p:cNvSpPr>
            <a:spLocks noGrp="1"/>
          </p:cNvSpPr>
          <p:nvPr>
            <p:ph type="ftr" idx="16"/>
          </p:nvPr>
        </p:nvSpPr>
        <p:spPr>
          <a:xfrm>
            <a:off x="677160" y="6041520"/>
            <a:ext cx="629676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&lt;footer&gt;</a:t>
            </a:r>
            <a:endParaRPr lang="en-US" sz="1400" b="0" strike="noStrike" spc="-1">
              <a:latin typeface="Times New Roman"/>
            </a:endParaRPr>
          </a:p>
        </p:txBody>
      </p:sp>
      <p:sp>
        <p:nvSpPr>
          <p:cNvPr id="283" name="PlaceHolder 2"/>
          <p:cNvSpPr>
            <a:spLocks noGrp="1"/>
          </p:cNvSpPr>
          <p:nvPr>
            <p:ph type="sldNum" idx="17"/>
          </p:nvPr>
        </p:nvSpPr>
        <p:spPr>
          <a:xfrm>
            <a:off x="8590680" y="6041520"/>
            <a:ext cx="682560" cy="36432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0F6FC6"/>
                </a:solidFill>
                <a:latin typeface="Trebuchet MS"/>
                <a:ea typeface="DejaVu Sans"/>
              </a:defRPr>
            </a:lvl1pPr>
          </a:lstStyle>
          <a:p>
            <a:pPr algn="r">
              <a:lnSpc>
                <a:spcPct val="100000"/>
              </a:lnSpc>
              <a:buNone/>
            </a:pPr>
            <a:fld id="{B6FCB99C-83D7-4861-89CF-D109BD84AFE2}" type="slidenum">
              <a:rPr lang="en-US" sz="900" b="0" strike="noStrike" spc="-1">
                <a:solidFill>
                  <a:srgbClr val="0F6FC6"/>
                </a:solidFill>
                <a:latin typeface="Trebuchet MS"/>
                <a:ea typeface="DejaVu Sans"/>
              </a:rPr>
              <a:t>‹nº›</a:t>
            </a:fld>
            <a:endParaRPr lang="en-US" sz="900" b="0" strike="noStrike" spc="-1">
              <a:latin typeface="Times New Roman"/>
            </a:endParaRPr>
          </a:p>
        </p:txBody>
      </p:sp>
      <p:sp>
        <p:nvSpPr>
          <p:cNvPr id="284" name="PlaceHolder 3"/>
          <p:cNvSpPr>
            <a:spLocks noGrp="1"/>
          </p:cNvSpPr>
          <p:nvPr>
            <p:ph type="dt" idx="18"/>
          </p:nvPr>
        </p:nvSpPr>
        <p:spPr>
          <a:xfrm>
            <a:off x="7205040" y="6041520"/>
            <a:ext cx="91116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28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s-CO" sz="1800" b="0" strike="noStrike" spc="-1">
                <a:solidFill>
                  <a:srgbClr val="000000"/>
                </a:solidFill>
                <a:latin typeface="Arial"/>
              </a:rPr>
              <a:t>Click to edit the title text format</a:t>
            </a:r>
          </a:p>
        </p:txBody>
      </p:sp>
      <p:sp>
        <p:nvSpPr>
          <p:cNvPr id="28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3" name="Group 6"/>
          <p:cNvGrpSpPr/>
          <p:nvPr/>
        </p:nvGrpSpPr>
        <p:grpSpPr>
          <a:xfrm>
            <a:off x="0" y="-8640"/>
            <a:ext cx="12191400" cy="6866640"/>
            <a:chOff x="0" y="-8640"/>
            <a:chExt cx="12191400" cy="6866640"/>
          </a:xfrm>
        </p:grpSpPr>
        <p:sp>
          <p:nvSpPr>
            <p:cNvPr id="324" name="Straight Connector 19"/>
            <p:cNvSpPr/>
            <p:nvPr/>
          </p:nvSpPr>
          <p:spPr>
            <a:xfrm>
              <a:off x="9370800" y="0"/>
              <a:ext cx="1219320" cy="6858000"/>
            </a:xfrm>
            <a:prstGeom prst="line">
              <a:avLst/>
            </a:prstGeom>
            <a:ln w="9525" cap="rnd">
              <a:solidFill>
                <a:srgbClr val="BFBFBF"/>
              </a:solidFill>
              <a:round/>
            </a:ln>
          </p:spPr>
          <p:style>
            <a:lnRef idx="2">
              <a:schemeClr val="accent1"/>
            </a:lnRef>
            <a:fillRef idx="0">
              <a:schemeClr val="accent1"/>
            </a:fillRef>
            <a:effectRef idx="1">
              <a:schemeClr val="accent1"/>
            </a:effectRef>
            <a:fontRef idx="minor"/>
          </p:style>
        </p:sp>
        <p:sp>
          <p:nvSpPr>
            <p:cNvPr id="325" name="Straight Connector 20"/>
            <p:cNvSpPr/>
            <p:nvPr/>
          </p:nvSpPr>
          <p:spPr>
            <a:xfrm flipH="1">
              <a:off x="7425000" y="3681360"/>
              <a:ext cx="4763520" cy="3176640"/>
            </a:xfrm>
            <a:prstGeom prst="line">
              <a:avLst/>
            </a:prstGeom>
            <a:ln w="9525" cap="rnd">
              <a:solidFill>
                <a:srgbClr val="D9D9D9"/>
              </a:solidFill>
              <a:round/>
            </a:ln>
          </p:spPr>
          <p:style>
            <a:lnRef idx="2">
              <a:schemeClr val="accent1"/>
            </a:lnRef>
            <a:fillRef idx="0">
              <a:schemeClr val="accent1"/>
            </a:fillRef>
            <a:effectRef idx="1">
              <a:schemeClr val="accent1"/>
            </a:effectRef>
            <a:fontRef idx="minor"/>
          </p:style>
        </p:sp>
        <p:sp>
          <p:nvSpPr>
            <p:cNvPr id="326" name="Rectangle 2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7" name="Rectangle 2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8"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9" name="Rectangle 2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0" name="Rectangle 2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1" name="Rectangle 2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2"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3"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34" name="PlaceHolder 1"/>
          <p:cNvSpPr>
            <a:spLocks noGrp="1"/>
          </p:cNvSpPr>
          <p:nvPr>
            <p:ph type="ftr" idx="19"/>
          </p:nvPr>
        </p:nvSpPr>
        <p:spPr>
          <a:xfrm>
            <a:off x="677160" y="6041520"/>
            <a:ext cx="629676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&lt;footer&gt;</a:t>
            </a:r>
            <a:endParaRPr lang="en-US" sz="1400" b="0" strike="noStrike" spc="-1">
              <a:latin typeface="Times New Roman"/>
            </a:endParaRPr>
          </a:p>
        </p:txBody>
      </p:sp>
      <p:sp>
        <p:nvSpPr>
          <p:cNvPr id="335" name="PlaceHolder 2"/>
          <p:cNvSpPr>
            <a:spLocks noGrp="1"/>
          </p:cNvSpPr>
          <p:nvPr>
            <p:ph type="sldNum" idx="20"/>
          </p:nvPr>
        </p:nvSpPr>
        <p:spPr>
          <a:xfrm>
            <a:off x="8590680" y="6041520"/>
            <a:ext cx="682560" cy="36432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0F6FC6"/>
                </a:solidFill>
                <a:latin typeface="Trebuchet MS"/>
                <a:ea typeface="DejaVu Sans"/>
              </a:defRPr>
            </a:lvl1pPr>
          </a:lstStyle>
          <a:p>
            <a:pPr algn="r">
              <a:lnSpc>
                <a:spcPct val="100000"/>
              </a:lnSpc>
              <a:buNone/>
            </a:pPr>
            <a:fld id="{8C2880E8-5F92-454A-8112-DA8985C08FAC}" type="slidenum">
              <a:rPr lang="en-US" sz="900" b="0" strike="noStrike" spc="-1">
                <a:solidFill>
                  <a:srgbClr val="0F6FC6"/>
                </a:solidFill>
                <a:latin typeface="Trebuchet MS"/>
                <a:ea typeface="DejaVu Sans"/>
              </a:rPr>
              <a:t>‹nº›</a:t>
            </a:fld>
            <a:endParaRPr lang="en-US" sz="900" b="0" strike="noStrike" spc="-1">
              <a:latin typeface="Times New Roman"/>
            </a:endParaRPr>
          </a:p>
        </p:txBody>
      </p:sp>
      <p:sp>
        <p:nvSpPr>
          <p:cNvPr id="336" name="PlaceHolder 3"/>
          <p:cNvSpPr>
            <a:spLocks noGrp="1"/>
          </p:cNvSpPr>
          <p:nvPr>
            <p:ph type="dt" idx="21"/>
          </p:nvPr>
        </p:nvSpPr>
        <p:spPr>
          <a:xfrm>
            <a:off x="7205040" y="6041520"/>
            <a:ext cx="91116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37"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s-CO" sz="1800" b="0" strike="noStrike" spc="-1">
                <a:solidFill>
                  <a:srgbClr val="000000"/>
                </a:solidFill>
                <a:latin typeface="Arial"/>
              </a:rPr>
              <a:t>Click to edit the title text format</a:t>
            </a:r>
          </a:p>
        </p:txBody>
      </p:sp>
      <p:sp>
        <p:nvSpPr>
          <p:cNvPr id="33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75" name="Group 6"/>
          <p:cNvGrpSpPr/>
          <p:nvPr/>
        </p:nvGrpSpPr>
        <p:grpSpPr>
          <a:xfrm>
            <a:off x="0" y="-8640"/>
            <a:ext cx="12191400" cy="6866640"/>
            <a:chOff x="0" y="-8640"/>
            <a:chExt cx="12191400" cy="6866640"/>
          </a:xfrm>
        </p:grpSpPr>
        <p:sp>
          <p:nvSpPr>
            <p:cNvPr id="376" name="Straight Connector 19"/>
            <p:cNvSpPr/>
            <p:nvPr/>
          </p:nvSpPr>
          <p:spPr>
            <a:xfrm>
              <a:off x="9370800" y="0"/>
              <a:ext cx="1219320" cy="6858000"/>
            </a:xfrm>
            <a:prstGeom prst="line">
              <a:avLst/>
            </a:prstGeom>
            <a:ln w="9525" cap="rnd">
              <a:solidFill>
                <a:srgbClr val="BFBFBF"/>
              </a:solidFill>
              <a:round/>
            </a:ln>
          </p:spPr>
          <p:style>
            <a:lnRef idx="2">
              <a:schemeClr val="accent1"/>
            </a:lnRef>
            <a:fillRef idx="0">
              <a:schemeClr val="accent1"/>
            </a:fillRef>
            <a:effectRef idx="1">
              <a:schemeClr val="accent1"/>
            </a:effectRef>
            <a:fontRef idx="minor"/>
          </p:style>
        </p:sp>
        <p:sp>
          <p:nvSpPr>
            <p:cNvPr id="377" name="Straight Connector 20"/>
            <p:cNvSpPr/>
            <p:nvPr/>
          </p:nvSpPr>
          <p:spPr>
            <a:xfrm flipH="1">
              <a:off x="7425000" y="3681360"/>
              <a:ext cx="4763520" cy="3176640"/>
            </a:xfrm>
            <a:prstGeom prst="line">
              <a:avLst/>
            </a:prstGeom>
            <a:ln w="9525" cap="rnd">
              <a:solidFill>
                <a:srgbClr val="D9D9D9"/>
              </a:solidFill>
              <a:round/>
            </a:ln>
          </p:spPr>
          <p:style>
            <a:lnRef idx="2">
              <a:schemeClr val="accent1"/>
            </a:lnRef>
            <a:fillRef idx="0">
              <a:schemeClr val="accent1"/>
            </a:fillRef>
            <a:effectRef idx="1">
              <a:schemeClr val="accent1"/>
            </a:effectRef>
            <a:fontRef idx="minor"/>
          </p:style>
        </p:sp>
        <p:sp>
          <p:nvSpPr>
            <p:cNvPr id="378" name="Rectangle 2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9" name="Rectangle 2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0"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1" name="Rectangle 2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2" name="Rectangle 2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3" name="Rectangle 2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4"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5"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86" name="PlaceHolder 1"/>
          <p:cNvSpPr>
            <a:spLocks noGrp="1"/>
          </p:cNvSpPr>
          <p:nvPr>
            <p:ph type="title"/>
          </p:nvPr>
        </p:nvSpPr>
        <p:spPr>
          <a:xfrm>
            <a:off x="677160" y="609480"/>
            <a:ext cx="8596080" cy="1320120"/>
          </a:xfrm>
          <a:prstGeom prst="rect">
            <a:avLst/>
          </a:prstGeom>
          <a:noFill/>
          <a:ln w="0">
            <a:noFill/>
          </a:ln>
        </p:spPr>
        <p:txBody>
          <a:bodyPr lIns="0" tIns="0" rIns="0" bIns="0" anchor="ctr">
            <a:noAutofit/>
          </a:bodyPr>
          <a:lstStyle/>
          <a:p>
            <a:r>
              <a:rPr lang="es-CO" sz="4400" b="0" strike="noStrike" spc="-1">
                <a:solidFill>
                  <a:srgbClr val="000000"/>
                </a:solidFill>
                <a:latin typeface="Arial"/>
              </a:rPr>
              <a:t>Click to edit the title text format</a:t>
            </a:r>
          </a:p>
        </p:txBody>
      </p:sp>
      <p:sp>
        <p:nvSpPr>
          <p:cNvPr id="387" name="PlaceHolder 2"/>
          <p:cNvSpPr>
            <a:spLocks noGrp="1"/>
          </p:cNvSpPr>
          <p:nvPr>
            <p:ph type="ftr" idx="22"/>
          </p:nvPr>
        </p:nvSpPr>
        <p:spPr>
          <a:xfrm>
            <a:off x="677160" y="6041520"/>
            <a:ext cx="629676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&lt;footer&gt;</a:t>
            </a:r>
            <a:endParaRPr lang="en-US" sz="1400" b="0" strike="noStrike" spc="-1">
              <a:latin typeface="Times New Roman"/>
            </a:endParaRPr>
          </a:p>
        </p:txBody>
      </p:sp>
      <p:sp>
        <p:nvSpPr>
          <p:cNvPr id="388" name="PlaceHolder 3"/>
          <p:cNvSpPr>
            <a:spLocks noGrp="1"/>
          </p:cNvSpPr>
          <p:nvPr>
            <p:ph type="sldNum" idx="23"/>
          </p:nvPr>
        </p:nvSpPr>
        <p:spPr>
          <a:xfrm>
            <a:off x="8590680" y="6041520"/>
            <a:ext cx="682560" cy="36432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0F6FC6"/>
                </a:solidFill>
                <a:latin typeface="Trebuchet MS"/>
                <a:ea typeface="DejaVu Sans"/>
              </a:defRPr>
            </a:lvl1pPr>
          </a:lstStyle>
          <a:p>
            <a:pPr algn="r">
              <a:lnSpc>
                <a:spcPct val="100000"/>
              </a:lnSpc>
              <a:buNone/>
            </a:pPr>
            <a:fld id="{2872488C-EFD6-4D5E-A067-A64074C379B1}" type="slidenum">
              <a:rPr lang="en-US" sz="900" b="0" strike="noStrike" spc="-1">
                <a:solidFill>
                  <a:srgbClr val="0F6FC6"/>
                </a:solidFill>
                <a:latin typeface="Trebuchet MS"/>
                <a:ea typeface="DejaVu Sans"/>
              </a:rPr>
              <a:t>‹nº›</a:t>
            </a:fld>
            <a:endParaRPr lang="en-US" sz="900" b="0" strike="noStrike" spc="-1">
              <a:latin typeface="Times New Roman"/>
            </a:endParaRPr>
          </a:p>
        </p:txBody>
      </p:sp>
      <p:sp>
        <p:nvSpPr>
          <p:cNvPr id="389" name="PlaceHolder 4"/>
          <p:cNvSpPr>
            <a:spLocks noGrp="1"/>
          </p:cNvSpPr>
          <p:nvPr>
            <p:ph type="dt" idx="24"/>
          </p:nvPr>
        </p:nvSpPr>
        <p:spPr>
          <a:xfrm>
            <a:off x="7205040" y="6041520"/>
            <a:ext cx="91116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9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27" name="Group 6"/>
          <p:cNvGrpSpPr/>
          <p:nvPr/>
        </p:nvGrpSpPr>
        <p:grpSpPr>
          <a:xfrm>
            <a:off x="0" y="-8640"/>
            <a:ext cx="12191400" cy="6866640"/>
            <a:chOff x="0" y="-8640"/>
            <a:chExt cx="12191400" cy="6866640"/>
          </a:xfrm>
        </p:grpSpPr>
        <p:sp>
          <p:nvSpPr>
            <p:cNvPr id="428" name="Straight Connector 19"/>
            <p:cNvSpPr/>
            <p:nvPr/>
          </p:nvSpPr>
          <p:spPr>
            <a:xfrm>
              <a:off x="9370800" y="0"/>
              <a:ext cx="1219320" cy="6858000"/>
            </a:xfrm>
            <a:prstGeom prst="line">
              <a:avLst/>
            </a:prstGeom>
            <a:ln w="9525" cap="rnd">
              <a:solidFill>
                <a:srgbClr val="BFBFBF"/>
              </a:solidFill>
              <a:round/>
            </a:ln>
          </p:spPr>
          <p:style>
            <a:lnRef idx="2">
              <a:schemeClr val="accent1"/>
            </a:lnRef>
            <a:fillRef idx="0">
              <a:schemeClr val="accent1"/>
            </a:fillRef>
            <a:effectRef idx="1">
              <a:schemeClr val="accent1"/>
            </a:effectRef>
            <a:fontRef idx="minor"/>
          </p:style>
        </p:sp>
        <p:sp>
          <p:nvSpPr>
            <p:cNvPr id="429" name="Straight Connector 20"/>
            <p:cNvSpPr/>
            <p:nvPr/>
          </p:nvSpPr>
          <p:spPr>
            <a:xfrm flipH="1">
              <a:off x="7425000" y="3681360"/>
              <a:ext cx="4763520" cy="3176640"/>
            </a:xfrm>
            <a:prstGeom prst="line">
              <a:avLst/>
            </a:prstGeom>
            <a:ln w="9525" cap="rnd">
              <a:solidFill>
                <a:srgbClr val="D9D9D9"/>
              </a:solidFill>
              <a:round/>
            </a:ln>
          </p:spPr>
          <p:style>
            <a:lnRef idx="2">
              <a:schemeClr val="accent1"/>
            </a:lnRef>
            <a:fillRef idx="0">
              <a:schemeClr val="accent1"/>
            </a:fillRef>
            <a:effectRef idx="1">
              <a:schemeClr val="accent1"/>
            </a:effectRef>
            <a:fontRef idx="minor"/>
          </p:style>
        </p:sp>
        <p:sp>
          <p:nvSpPr>
            <p:cNvPr id="430" name="Rectangle 23"/>
            <p:cNvSpPr/>
            <p:nvPr/>
          </p:nvSpPr>
          <p:spPr>
            <a:xfrm>
              <a:off x="9181440" y="-8640"/>
              <a:ext cx="3006720" cy="686592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1" name="Rectangle 25"/>
            <p:cNvSpPr/>
            <p:nvPr/>
          </p:nvSpPr>
          <p:spPr>
            <a:xfrm>
              <a:off x="9603360" y="-8640"/>
              <a:ext cx="2587680" cy="686592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2" name="Isosceles Triangle 23"/>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3" name="Rectangle 27"/>
            <p:cNvSpPr/>
            <p:nvPr/>
          </p:nvSpPr>
          <p:spPr>
            <a:xfrm>
              <a:off x="9334440" y="-8640"/>
              <a:ext cx="2853720" cy="686592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4" name="Rectangle 28"/>
            <p:cNvSpPr/>
            <p:nvPr/>
          </p:nvSpPr>
          <p:spPr>
            <a:xfrm>
              <a:off x="10898640" y="-8640"/>
              <a:ext cx="1289520" cy="68659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5" name="Rectangle 29"/>
            <p:cNvSpPr/>
            <p:nvPr/>
          </p:nvSpPr>
          <p:spPr>
            <a:xfrm>
              <a:off x="10938960" y="-8640"/>
              <a:ext cx="1249200" cy="686592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6" name="Isosceles Triangle 27"/>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7" name="Isosceles Triangle 28"/>
            <p:cNvSpPr/>
            <p:nvPr/>
          </p:nvSpPr>
          <p:spPr>
            <a:xfrm>
              <a:off x="0" y="4013280"/>
              <a:ext cx="447840" cy="284400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438" name="PlaceHolder 1"/>
          <p:cNvSpPr>
            <a:spLocks noGrp="1"/>
          </p:cNvSpPr>
          <p:nvPr>
            <p:ph type="ftr" idx="25"/>
          </p:nvPr>
        </p:nvSpPr>
        <p:spPr>
          <a:xfrm>
            <a:off x="677160" y="6041520"/>
            <a:ext cx="629676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000000"/>
                </a:solidFill>
                <a:latin typeface="Times New Roman"/>
                <a:ea typeface="DejaVu Sans"/>
              </a:defRPr>
            </a:lvl1pPr>
          </a:lstStyle>
          <a:p>
            <a:pPr algn="ctr">
              <a:lnSpc>
                <a:spcPct val="100000"/>
              </a:lnSpc>
              <a:buNone/>
            </a:pPr>
            <a:r>
              <a:rPr lang="en-US" sz="1400" b="0" strike="noStrike" spc="-1">
                <a:solidFill>
                  <a:srgbClr val="000000"/>
                </a:solidFill>
                <a:latin typeface="Times New Roman"/>
                <a:ea typeface="DejaVu Sans"/>
              </a:rPr>
              <a:t>&lt;footer&gt;</a:t>
            </a:r>
            <a:endParaRPr lang="en-US" sz="1400" b="0" strike="noStrike" spc="-1">
              <a:latin typeface="Times New Roman"/>
            </a:endParaRPr>
          </a:p>
        </p:txBody>
      </p:sp>
      <p:sp>
        <p:nvSpPr>
          <p:cNvPr id="439" name="PlaceHolder 2"/>
          <p:cNvSpPr>
            <a:spLocks noGrp="1"/>
          </p:cNvSpPr>
          <p:nvPr>
            <p:ph type="sldNum" idx="26"/>
          </p:nvPr>
        </p:nvSpPr>
        <p:spPr>
          <a:xfrm>
            <a:off x="8590680" y="6041520"/>
            <a:ext cx="682560" cy="36432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0F6FC6"/>
                </a:solidFill>
                <a:latin typeface="Trebuchet MS"/>
                <a:ea typeface="DejaVu Sans"/>
              </a:defRPr>
            </a:lvl1pPr>
          </a:lstStyle>
          <a:p>
            <a:pPr algn="r">
              <a:lnSpc>
                <a:spcPct val="100000"/>
              </a:lnSpc>
              <a:buNone/>
            </a:pPr>
            <a:fld id="{2BA8CA0B-D118-448C-BBF7-4A314AC715AC}" type="slidenum">
              <a:rPr lang="en-US" sz="900" b="0" strike="noStrike" spc="-1">
                <a:solidFill>
                  <a:srgbClr val="0F6FC6"/>
                </a:solidFill>
                <a:latin typeface="Trebuchet MS"/>
                <a:ea typeface="DejaVu Sans"/>
              </a:rPr>
              <a:t>‹nº›</a:t>
            </a:fld>
            <a:endParaRPr lang="en-US" sz="900" b="0" strike="noStrike" spc="-1">
              <a:latin typeface="Times New Roman"/>
            </a:endParaRPr>
          </a:p>
        </p:txBody>
      </p:sp>
      <p:sp>
        <p:nvSpPr>
          <p:cNvPr id="440" name="PlaceHolder 3"/>
          <p:cNvSpPr>
            <a:spLocks noGrp="1"/>
          </p:cNvSpPr>
          <p:nvPr>
            <p:ph type="dt" idx="27"/>
          </p:nvPr>
        </p:nvSpPr>
        <p:spPr>
          <a:xfrm>
            <a:off x="7205040" y="6041520"/>
            <a:ext cx="91116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41"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s-CO" sz="1800" b="0" strike="noStrike" spc="-1">
                <a:solidFill>
                  <a:srgbClr val="000000"/>
                </a:solidFill>
                <a:latin typeface="Arial"/>
              </a:rPr>
              <a:t>Click to edit the title text format</a:t>
            </a:r>
          </a:p>
        </p:txBody>
      </p:sp>
      <p:sp>
        <p:nvSpPr>
          <p:cNvPr id="44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0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8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8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8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PlaceHolder 1"/>
          <p:cNvSpPr>
            <a:spLocks noGrp="1"/>
          </p:cNvSpPr>
          <p:nvPr>
            <p:ph type="title"/>
          </p:nvPr>
        </p:nvSpPr>
        <p:spPr>
          <a:xfrm>
            <a:off x="1506960" y="2404440"/>
            <a:ext cx="7766280" cy="1645560"/>
          </a:xfrm>
          <a:prstGeom prst="rect">
            <a:avLst/>
          </a:prstGeom>
          <a:noFill/>
          <a:ln w="0">
            <a:noFill/>
          </a:ln>
        </p:spPr>
        <p:txBody>
          <a:bodyPr lIns="0" tIns="0" rIns="0" bIns="0" anchor="b">
            <a:noAutofit/>
          </a:bodyPr>
          <a:lstStyle/>
          <a:p>
            <a:pPr algn="r">
              <a:lnSpc>
                <a:spcPct val="100000"/>
              </a:lnSpc>
              <a:buNone/>
            </a:pPr>
            <a:r>
              <a:rPr lang="en-US" sz="5400" b="0" strike="noStrike" spc="-1">
                <a:solidFill>
                  <a:srgbClr val="0F6FC6"/>
                </a:solidFill>
                <a:latin typeface="Trebuchet MS"/>
                <a:ea typeface="DejaVu Sans"/>
              </a:rPr>
              <a:t>Project 2:</a:t>
            </a:r>
            <a:br>
              <a:rPr sz="5400"/>
            </a:br>
            <a:r>
              <a:rPr lang="en-US" sz="5400" b="0" strike="noStrike" spc="-1">
                <a:solidFill>
                  <a:srgbClr val="0F6FC6"/>
                </a:solidFill>
                <a:latin typeface="Trebuchet MS"/>
                <a:ea typeface="DejaVu Sans"/>
              </a:rPr>
              <a:t>Travelling Salesperson Problem</a:t>
            </a:r>
            <a:endParaRPr lang="es-CO" sz="5400" b="0" strike="noStrike" spc="-1">
              <a:solidFill>
                <a:srgbClr val="000000"/>
              </a:solidFill>
              <a:latin typeface="Arial"/>
            </a:endParaRPr>
          </a:p>
        </p:txBody>
      </p:sp>
      <p:sp>
        <p:nvSpPr>
          <p:cNvPr id="584" name="PlaceHolder 2"/>
          <p:cNvSpPr>
            <a:spLocks noGrp="1"/>
          </p:cNvSpPr>
          <p:nvPr>
            <p:ph type="subTitle"/>
          </p:nvPr>
        </p:nvSpPr>
        <p:spPr>
          <a:xfrm>
            <a:off x="1506960" y="4050720"/>
            <a:ext cx="7766280" cy="1096200"/>
          </a:xfrm>
          <a:prstGeom prst="rect">
            <a:avLst/>
          </a:prstGeom>
          <a:noFill/>
          <a:ln w="0">
            <a:noFill/>
          </a:ln>
        </p:spPr>
        <p:txBody>
          <a:bodyPr lIns="0" tIns="0" rIns="0" bIns="0" anchor="t">
            <a:normAutofit/>
          </a:bodyPr>
          <a:lstStyle/>
          <a:p>
            <a:pPr marL="228600" indent="-228600" algn="r">
              <a:lnSpc>
                <a:spcPct val="100000"/>
              </a:lnSpc>
              <a:spcBef>
                <a:spcPts val="1001"/>
              </a:spcBef>
              <a:buNone/>
              <a:tabLst>
                <a:tab pos="0" algn="l"/>
              </a:tabLst>
            </a:pPr>
            <a:r>
              <a:rPr lang="en-US" sz="1800" b="0" strike="noStrike" spc="-1">
                <a:solidFill>
                  <a:srgbClr val="808080"/>
                </a:solidFill>
                <a:latin typeface="Trebuchet MS"/>
                <a:ea typeface="DejaVu Sans"/>
              </a:rPr>
              <a:t>David Burchakov</a:t>
            </a:r>
            <a:endParaRPr lang="en-US" sz="1800" b="0" strike="noStrike" spc="-1">
              <a:latin typeface="Arial"/>
            </a:endParaRPr>
          </a:p>
          <a:p>
            <a:pPr marL="228600" indent="-228600" algn="r">
              <a:lnSpc>
                <a:spcPct val="100000"/>
              </a:lnSpc>
              <a:spcBef>
                <a:spcPts val="1001"/>
              </a:spcBef>
              <a:buNone/>
              <a:tabLst>
                <a:tab pos="0" algn="l"/>
              </a:tabLst>
            </a:pPr>
            <a:r>
              <a:rPr lang="en-US" sz="1800" b="0" strike="noStrike" spc="-1">
                <a:solidFill>
                  <a:srgbClr val="808080"/>
                </a:solidFill>
                <a:latin typeface="Trebuchet MS"/>
                <a:ea typeface="DejaVu Sans"/>
              </a:rPr>
              <a:t>Andres Vega</a:t>
            </a:r>
            <a:endParaRPr lang="en-US" sz="1800" b="0" strike="noStrike" spc="-1">
              <a:latin typeface="Arial"/>
            </a:endParaRPr>
          </a:p>
          <a:p>
            <a:pPr marL="228600" indent="-228600" algn="r">
              <a:lnSpc>
                <a:spcPct val="100000"/>
              </a:lnSpc>
              <a:spcBef>
                <a:spcPts val="1001"/>
              </a:spcBef>
              <a:buNone/>
              <a:tabLst>
                <a:tab pos="0" algn="l"/>
              </a:tabLst>
            </a:pPr>
            <a:r>
              <a:rPr lang="en-US" sz="1800" b="0" strike="noStrike" spc="-1">
                <a:solidFill>
                  <a:srgbClr val="808080"/>
                </a:solidFill>
                <a:latin typeface="Trebuchet MS"/>
                <a:ea typeface="DejaVu Sans"/>
              </a:rPr>
              <a:t>Pedro</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Backtracking algorithm</a:t>
            </a:r>
            <a:endParaRPr lang="es-CO" sz="3600" b="0" strike="noStrike" spc="-1">
              <a:solidFill>
                <a:srgbClr val="000000"/>
              </a:solidFill>
              <a:latin typeface="Arial"/>
            </a:endParaRPr>
          </a:p>
        </p:txBody>
      </p:sp>
      <p:sp>
        <p:nvSpPr>
          <p:cNvPr id="617" name="PlaceHolder 2"/>
          <p:cNvSpPr>
            <a:spLocks noGrp="1"/>
          </p:cNvSpPr>
          <p:nvPr>
            <p:ph/>
          </p:nvPr>
        </p:nvSpPr>
        <p:spPr>
          <a:xfrm>
            <a:off x="457200" y="2057400"/>
            <a:ext cx="6400440" cy="388008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Use Branching and Bounding optimization greatly speeds up the program’s execution.</a:t>
            </a:r>
            <a:endParaRPr lang="es-CO" sz="18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However, this approach is still not feasible for Large graphs.</a:t>
            </a:r>
            <a:endParaRPr lang="es-CO" sz="1800" b="0" strike="noStrike" spc="-1">
              <a:solidFill>
                <a:srgbClr val="000000"/>
              </a:solidFill>
              <a:latin typeface="Arial"/>
            </a:endParaRPr>
          </a:p>
        </p:txBody>
      </p:sp>
      <p:sp>
        <p:nvSpPr>
          <p:cNvPr id="618" name="CuadroTexto 2"/>
          <p:cNvSpPr/>
          <p:nvPr/>
        </p:nvSpPr>
        <p:spPr>
          <a:xfrm>
            <a:off x="685800" y="1371600"/>
            <a:ext cx="3519360" cy="79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500" b="0" strike="noStrike" spc="-1">
                <a:solidFill>
                  <a:srgbClr val="55308D"/>
                </a:solidFill>
                <a:latin typeface="Ubuntu Light"/>
                <a:ea typeface="DejaVu Sans"/>
              </a:rPr>
              <a:t>Branch and Bound</a:t>
            </a:r>
            <a:endParaRPr lang="en-US" sz="25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Backtracking algorithm</a:t>
            </a:r>
            <a:endParaRPr lang="es-CO" sz="3600" b="0" strike="noStrike" spc="-1">
              <a:solidFill>
                <a:srgbClr val="000000"/>
              </a:solidFill>
              <a:latin typeface="Arial"/>
            </a:endParaRPr>
          </a:p>
        </p:txBody>
      </p:sp>
      <p:sp>
        <p:nvSpPr>
          <p:cNvPr id="620" name="CuadroTexto 7"/>
          <p:cNvSpPr/>
          <p:nvPr/>
        </p:nvSpPr>
        <p:spPr>
          <a:xfrm>
            <a:off x="8139240" y="1371600"/>
            <a:ext cx="3519360" cy="79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500" b="0" strike="noStrike" spc="-1">
                <a:solidFill>
                  <a:srgbClr val="55308D"/>
                </a:solidFill>
                <a:latin typeface="Ubuntu Light"/>
                <a:ea typeface="DejaVu Sans"/>
              </a:rPr>
              <a:t>Branch and Bound</a:t>
            </a:r>
            <a:endParaRPr lang="en-US" sz="2500" b="0" strike="noStrike" spc="-1">
              <a:latin typeface="Arial"/>
            </a:endParaRPr>
          </a:p>
        </p:txBody>
      </p:sp>
      <p:sp>
        <p:nvSpPr>
          <p:cNvPr id="621" name="CaixaDeTexto 620"/>
          <p:cNvSpPr txBox="1"/>
          <p:nvPr/>
        </p:nvSpPr>
        <p:spPr>
          <a:xfrm>
            <a:off x="457200" y="2286000"/>
            <a:ext cx="1131840" cy="275040"/>
          </a:xfrm>
          <a:prstGeom prst="rect">
            <a:avLst/>
          </a:prstGeom>
          <a:noFill/>
          <a:ln w="0">
            <a:noFill/>
          </a:ln>
        </p:spPr>
        <p:txBody>
          <a:bodyPr lIns="90000" tIns="45000" rIns="90000" bIns="45000" anchor="t">
            <a:noAutofit/>
          </a:bodyPr>
          <a:lstStyle/>
          <a:p>
            <a:r>
              <a:rPr lang="en-US" sz="1300" b="0" strike="noStrike" spc="-1">
                <a:solidFill>
                  <a:srgbClr val="000000"/>
                </a:solidFill>
                <a:latin typeface="Arial"/>
                <a:ea typeface="DejaVu Sans"/>
              </a:rPr>
              <a:t>stadiums.csv</a:t>
            </a:r>
            <a:endParaRPr lang="en-US" sz="1300" b="0" strike="noStrike" spc="-1">
              <a:latin typeface="Arial"/>
            </a:endParaRPr>
          </a:p>
        </p:txBody>
      </p:sp>
      <p:sp>
        <p:nvSpPr>
          <p:cNvPr id="622" name="CaixaDeTexto 621"/>
          <p:cNvSpPr txBox="1"/>
          <p:nvPr/>
        </p:nvSpPr>
        <p:spPr>
          <a:xfrm>
            <a:off x="457200" y="4114800"/>
            <a:ext cx="1012680" cy="275040"/>
          </a:xfrm>
          <a:prstGeom prst="rect">
            <a:avLst/>
          </a:prstGeom>
          <a:noFill/>
          <a:ln w="0">
            <a:noFill/>
          </a:ln>
        </p:spPr>
        <p:txBody>
          <a:bodyPr lIns="90000" tIns="45000" rIns="90000" bIns="45000" anchor="t">
            <a:noAutofit/>
          </a:bodyPr>
          <a:lstStyle/>
          <a:p>
            <a:r>
              <a:rPr lang="en-US" sz="1300" b="0" strike="noStrike" spc="-1">
                <a:solidFill>
                  <a:srgbClr val="000000"/>
                </a:solidFill>
                <a:latin typeface="Arial"/>
                <a:ea typeface="DejaVu Sans"/>
              </a:rPr>
              <a:t>tourism.csv</a:t>
            </a:r>
            <a:endParaRPr lang="en-US" sz="1300" b="0" strike="noStrike" spc="-1">
              <a:latin typeface="Arial"/>
            </a:endParaRPr>
          </a:p>
        </p:txBody>
      </p:sp>
      <p:sp>
        <p:nvSpPr>
          <p:cNvPr id="623" name="CaixaDeTexto 622"/>
          <p:cNvSpPr txBox="1"/>
          <p:nvPr/>
        </p:nvSpPr>
        <p:spPr>
          <a:xfrm>
            <a:off x="457200" y="5486400"/>
            <a:ext cx="1086120" cy="275040"/>
          </a:xfrm>
          <a:prstGeom prst="rect">
            <a:avLst/>
          </a:prstGeom>
          <a:noFill/>
          <a:ln w="0">
            <a:noFill/>
          </a:ln>
        </p:spPr>
        <p:txBody>
          <a:bodyPr lIns="90000" tIns="45000" rIns="90000" bIns="45000" anchor="t">
            <a:noAutofit/>
          </a:bodyPr>
          <a:lstStyle/>
          <a:p>
            <a:r>
              <a:rPr lang="en-US" sz="1300" b="0" strike="noStrike" spc="-1">
                <a:solidFill>
                  <a:srgbClr val="000000"/>
                </a:solidFill>
                <a:latin typeface="Arial"/>
                <a:ea typeface="DejaVu Sans"/>
              </a:rPr>
              <a:t>shipping.csv</a:t>
            </a:r>
            <a:endParaRPr lang="en-US" sz="1300" b="0" strike="noStrike" spc="-1">
              <a:latin typeface="Arial"/>
            </a:endParaRPr>
          </a:p>
        </p:txBody>
      </p:sp>
      <p:pic>
        <p:nvPicPr>
          <p:cNvPr id="624" name="Imagen 3"/>
          <p:cNvPicPr/>
          <p:nvPr/>
        </p:nvPicPr>
        <p:blipFill>
          <a:blip r:embed="rId2"/>
          <a:stretch/>
        </p:blipFill>
        <p:spPr>
          <a:xfrm>
            <a:off x="2057400" y="2171520"/>
            <a:ext cx="3657600" cy="648000"/>
          </a:xfrm>
          <a:prstGeom prst="rect">
            <a:avLst/>
          </a:prstGeom>
          <a:ln w="0">
            <a:noFill/>
          </a:ln>
        </p:spPr>
      </p:pic>
      <p:sp>
        <p:nvSpPr>
          <p:cNvPr id="625" name="CuadroTexto 1"/>
          <p:cNvSpPr/>
          <p:nvPr/>
        </p:nvSpPr>
        <p:spPr>
          <a:xfrm>
            <a:off x="2195640" y="1371600"/>
            <a:ext cx="3519360" cy="79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500" b="0" strike="noStrike" spc="-1">
                <a:solidFill>
                  <a:srgbClr val="55308D"/>
                </a:solidFill>
                <a:latin typeface="Ubuntu Light"/>
                <a:ea typeface="DejaVu Sans"/>
              </a:rPr>
              <a:t>Plain Backtracking</a:t>
            </a:r>
            <a:endParaRPr lang="en-US" sz="2500" b="0" strike="noStrike" spc="-1">
              <a:latin typeface="Arial"/>
            </a:endParaRPr>
          </a:p>
        </p:txBody>
      </p:sp>
      <p:pic>
        <p:nvPicPr>
          <p:cNvPr id="626" name="Imagen 4"/>
          <p:cNvPicPr/>
          <p:nvPr/>
        </p:nvPicPr>
        <p:blipFill>
          <a:blip r:embed="rId3"/>
          <a:stretch/>
        </p:blipFill>
        <p:spPr>
          <a:xfrm>
            <a:off x="2115360" y="3886200"/>
            <a:ext cx="3142440" cy="675720"/>
          </a:xfrm>
          <a:prstGeom prst="rect">
            <a:avLst/>
          </a:prstGeom>
          <a:ln w="0">
            <a:noFill/>
          </a:ln>
        </p:spPr>
      </p:pic>
      <p:pic>
        <p:nvPicPr>
          <p:cNvPr id="627" name="Imagen 6"/>
          <p:cNvPicPr/>
          <p:nvPr/>
        </p:nvPicPr>
        <p:blipFill>
          <a:blip r:embed="rId4"/>
          <a:stretch/>
        </p:blipFill>
        <p:spPr>
          <a:xfrm>
            <a:off x="2057400" y="5257800"/>
            <a:ext cx="4343400" cy="673560"/>
          </a:xfrm>
          <a:prstGeom prst="rect">
            <a:avLst/>
          </a:prstGeom>
          <a:ln w="0">
            <a:noFill/>
          </a:ln>
        </p:spPr>
      </p:pic>
      <p:pic>
        <p:nvPicPr>
          <p:cNvPr id="628" name="Imagem 627"/>
          <p:cNvPicPr/>
          <p:nvPr/>
        </p:nvPicPr>
        <p:blipFill>
          <a:blip r:embed="rId5"/>
          <a:stretch/>
        </p:blipFill>
        <p:spPr>
          <a:xfrm>
            <a:off x="7543800" y="5132880"/>
            <a:ext cx="4219200" cy="810720"/>
          </a:xfrm>
          <a:prstGeom prst="rect">
            <a:avLst/>
          </a:prstGeom>
          <a:ln w="0">
            <a:noFill/>
          </a:ln>
        </p:spPr>
      </p:pic>
      <p:pic>
        <p:nvPicPr>
          <p:cNvPr id="629" name="Imagem 628"/>
          <p:cNvPicPr/>
          <p:nvPr/>
        </p:nvPicPr>
        <p:blipFill>
          <a:blip r:embed="rId6"/>
          <a:stretch/>
        </p:blipFill>
        <p:spPr>
          <a:xfrm>
            <a:off x="7673040" y="3657600"/>
            <a:ext cx="3128040" cy="914400"/>
          </a:xfrm>
          <a:prstGeom prst="rect">
            <a:avLst/>
          </a:prstGeom>
          <a:ln w="0">
            <a:noFill/>
          </a:ln>
        </p:spPr>
      </p:pic>
      <p:pic>
        <p:nvPicPr>
          <p:cNvPr id="630" name="Imagem 629"/>
          <p:cNvPicPr/>
          <p:nvPr/>
        </p:nvPicPr>
        <p:blipFill>
          <a:blip r:embed="rId7"/>
          <a:stretch/>
        </p:blipFill>
        <p:spPr>
          <a:xfrm>
            <a:off x="7772400" y="2057400"/>
            <a:ext cx="3657600" cy="77040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Triangular approximation</a:t>
            </a:r>
            <a:endParaRPr lang="es-CO" sz="3600" b="0" strike="noStrike" spc="-1">
              <a:solidFill>
                <a:srgbClr val="000000"/>
              </a:solidFill>
              <a:latin typeface="Arial"/>
            </a:endParaRPr>
          </a:p>
        </p:txBody>
      </p:sp>
      <p:sp>
        <p:nvSpPr>
          <p:cNvPr id="632" name="PlaceHolder 2"/>
          <p:cNvSpPr>
            <a:spLocks noGrp="1"/>
          </p:cNvSpPr>
          <p:nvPr>
            <p:ph/>
          </p:nvPr>
        </p:nvSpPr>
        <p:spPr>
          <a:xfrm>
            <a:off x="677160" y="2160720"/>
            <a:ext cx="8596080" cy="388008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404040"/>
              </a:buClr>
              <a:buFont typeface="Arial"/>
              <a:buChar char="•"/>
            </a:pPr>
            <a:r>
              <a:rPr lang="en-US" sz="1800" b="0" strike="noStrike" spc="-1">
                <a:solidFill>
                  <a:srgbClr val="404040"/>
                </a:solidFill>
                <a:latin typeface="Trebuchet MS"/>
                <a:ea typeface="DejaVu Sans"/>
              </a:rPr>
              <a:t>This algorithm works by: </a:t>
            </a:r>
            <a:endParaRPr lang="es-CO" sz="1800" b="0" strike="noStrike" spc="-1">
              <a:solidFill>
                <a:srgbClr val="000000"/>
              </a:solidFill>
              <a:latin typeface="Arial"/>
            </a:endParaRPr>
          </a:p>
          <a:p>
            <a:pPr marL="228600" indent="-228600">
              <a:lnSpc>
                <a:spcPct val="90000"/>
              </a:lnSpc>
              <a:spcBef>
                <a:spcPts val="1001"/>
              </a:spcBef>
              <a:buClr>
                <a:srgbClr val="404040"/>
              </a:buClr>
              <a:buFont typeface="Arial"/>
              <a:buChar char="•"/>
            </a:pPr>
            <a:r>
              <a:rPr lang="en-US" sz="1800" b="0" strike="noStrike" spc="-1">
                <a:solidFill>
                  <a:srgbClr val="404040"/>
                </a:solidFill>
                <a:latin typeface="Trebuchet MS"/>
                <a:ea typeface="DejaVu Sans"/>
              </a:rPr>
              <a:t>Firstly, creating a MST of the entire graph using Prim’s algorithm, considering the root the node with id=0.</a:t>
            </a:r>
            <a:endParaRPr lang="es-CO" sz="1800" b="0" strike="noStrike" spc="-1">
              <a:solidFill>
                <a:srgbClr val="000000"/>
              </a:solidFill>
              <a:latin typeface="Arial"/>
            </a:endParaRPr>
          </a:p>
          <a:p>
            <a:pPr marL="228600" indent="-228600">
              <a:lnSpc>
                <a:spcPct val="90000"/>
              </a:lnSpc>
              <a:spcBef>
                <a:spcPts val="1001"/>
              </a:spcBef>
              <a:buClr>
                <a:srgbClr val="404040"/>
              </a:buClr>
              <a:buFont typeface="Arial"/>
              <a:buChar char="•"/>
            </a:pPr>
            <a:r>
              <a:rPr lang="en-US" sz="1800" b="0" strike="noStrike" spc="-1">
                <a:solidFill>
                  <a:srgbClr val="404040"/>
                </a:solidFill>
                <a:latin typeface="Trebuchet MS"/>
                <a:ea typeface="DejaVu Sans"/>
              </a:rPr>
              <a:t>Secondly, running a DFS search to give us a vector with the nodes in pre-order of the MST.</a:t>
            </a:r>
            <a:endParaRPr lang="es-CO" sz="1800" b="0" strike="noStrike" spc="-1">
              <a:solidFill>
                <a:srgbClr val="000000"/>
              </a:solidFill>
              <a:latin typeface="Arial"/>
            </a:endParaRPr>
          </a:p>
          <a:p>
            <a:pPr marL="228600" indent="-228600">
              <a:lnSpc>
                <a:spcPct val="90000"/>
              </a:lnSpc>
              <a:spcBef>
                <a:spcPts val="1001"/>
              </a:spcBef>
              <a:buClr>
                <a:srgbClr val="404040"/>
              </a:buClr>
              <a:buFont typeface="Arial"/>
              <a:buChar char="•"/>
            </a:pPr>
            <a:r>
              <a:rPr lang="en-US" sz="1800" b="0" strike="noStrike" spc="-1">
                <a:solidFill>
                  <a:srgbClr val="404040"/>
                </a:solidFill>
                <a:latin typeface="Trebuchet MS"/>
                <a:ea typeface="DejaVu Sans"/>
              </a:rPr>
              <a:t>Lastly, calculating the distances between the consecutive nodes in the vector, using and adding to the final result.</a:t>
            </a:r>
            <a:endParaRPr lang="es-CO" sz="1800" b="0" strike="noStrike" spc="-1">
              <a:solidFill>
                <a:srgbClr val="000000"/>
              </a:solidFill>
              <a:latin typeface="Arial"/>
            </a:endParaRPr>
          </a:p>
          <a:p>
            <a:pPr marL="228600" indent="-228600">
              <a:lnSpc>
                <a:spcPct val="90000"/>
              </a:lnSpc>
              <a:spcBef>
                <a:spcPts val="1001"/>
              </a:spcBef>
              <a:buClr>
                <a:srgbClr val="404040"/>
              </a:buClr>
              <a:buFont typeface="Arial"/>
              <a:buChar char="•"/>
            </a:pPr>
            <a:r>
              <a:rPr lang="en-US" sz="1800" b="0" strike="noStrike" spc="-1">
                <a:solidFill>
                  <a:srgbClr val="404040"/>
                </a:solidFill>
                <a:latin typeface="Trebuchet MS"/>
                <a:ea typeface="DejaVu Sans"/>
              </a:rPr>
              <a:t>NOTE: this algorithm should only be used in graphs that respect the triangular inequality, this is, </a:t>
            </a:r>
            <a:r>
              <a:rPr lang="de-DE" sz="1800" b="0" strike="noStrike" spc="-1">
                <a:solidFill>
                  <a:srgbClr val="404040"/>
                </a:solidFill>
                <a:latin typeface="Trebuchet MS"/>
                <a:ea typeface="DejaVu Sans"/>
              </a:rPr>
              <a:t>c(t,v) £ c(t,u) + c(u,v) for every edge (t,v), (t,u) and (u,v) in E.</a:t>
            </a:r>
            <a:endParaRPr lang="es-CO" sz="1800" b="0" strike="noStrike" spc="-1">
              <a:solidFill>
                <a:srgbClr val="000000"/>
              </a:solidFill>
              <a:latin typeface="Arial"/>
            </a:endParaRPr>
          </a:p>
          <a:p>
            <a:pPr>
              <a:lnSpc>
                <a:spcPct val="90000"/>
              </a:lnSpc>
              <a:spcBef>
                <a:spcPts val="1001"/>
              </a:spcBef>
              <a:buNone/>
            </a:pPr>
            <a:endParaRPr lang="es-CO" sz="1800" b="0" strike="noStrike" spc="-1">
              <a:solidFill>
                <a:srgbClr val="000000"/>
              </a:solidFill>
              <a:latin typeface="Arial"/>
            </a:endParaRPr>
          </a:p>
          <a:p>
            <a:pPr>
              <a:lnSpc>
                <a:spcPct val="90000"/>
              </a:lnSpc>
              <a:spcBef>
                <a:spcPts val="1001"/>
              </a:spcBef>
              <a:buNone/>
            </a:pPr>
            <a:endParaRPr lang="es-CO" sz="1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Prim’s Algorithm and the DFS</a:t>
            </a:r>
            <a:endParaRPr lang="es-CO" sz="3600" b="0" strike="noStrike" spc="-1">
              <a:solidFill>
                <a:srgbClr val="000000"/>
              </a:solidFill>
              <a:latin typeface="Arial"/>
            </a:endParaRPr>
          </a:p>
        </p:txBody>
      </p:sp>
      <p:sp>
        <p:nvSpPr>
          <p:cNvPr id="634" name="PlaceHolder 2"/>
          <p:cNvSpPr>
            <a:spLocks noGrp="1"/>
          </p:cNvSpPr>
          <p:nvPr>
            <p:ph/>
          </p:nvPr>
        </p:nvSpPr>
        <p:spPr>
          <a:xfrm>
            <a:off x="677160" y="2160720"/>
            <a:ext cx="8596080" cy="388008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404040"/>
              </a:buClr>
              <a:buFont typeface="Arial"/>
              <a:buChar char="•"/>
            </a:pPr>
            <a:r>
              <a:rPr lang="pt-PT" sz="1800" b="0" strike="noStrike" spc="-1">
                <a:solidFill>
                  <a:srgbClr val="404040"/>
                </a:solidFill>
                <a:latin typeface="Trebuchet MS"/>
                <a:ea typeface="DejaVu Sans"/>
              </a:rPr>
              <a:t>Even if Prim’s algorithm doesn’t need na explanation, it is important to note that during it’s execution, the children nodes will be stored in a vector “children” in the parent node, so that we can later run a recursive algoritm (DFS) to get the pre-order path.</a:t>
            </a:r>
            <a:endParaRPr lang="es-CO" sz="1800" b="0" strike="noStrike" spc="-1">
              <a:solidFill>
                <a:srgbClr val="000000"/>
              </a:solidFill>
              <a:latin typeface="Arial"/>
            </a:endParaRPr>
          </a:p>
          <a:p>
            <a:pPr marL="228600" indent="-228600">
              <a:lnSpc>
                <a:spcPct val="90000"/>
              </a:lnSpc>
              <a:spcBef>
                <a:spcPts val="1001"/>
              </a:spcBef>
              <a:buClr>
                <a:srgbClr val="404040"/>
              </a:buClr>
              <a:buFont typeface="Arial"/>
              <a:buChar char="•"/>
            </a:pPr>
            <a:r>
              <a:rPr lang="pt-PT" sz="1800" b="0" strike="noStrike" spc="-1">
                <a:solidFill>
                  <a:srgbClr val="404040"/>
                </a:solidFill>
                <a:latin typeface="Trebuchet MS"/>
                <a:ea typeface="DejaVu Sans"/>
              </a:rPr>
              <a:t>The DFS goes like this:</a:t>
            </a:r>
            <a:endParaRPr lang="es-CO" sz="1800" b="0" strike="noStrike" spc="-1">
              <a:solidFill>
                <a:srgbClr val="000000"/>
              </a:solidFill>
              <a:latin typeface="Arial"/>
            </a:endParaRPr>
          </a:p>
          <a:p>
            <a:pPr>
              <a:lnSpc>
                <a:spcPct val="90000"/>
              </a:lnSpc>
              <a:spcBef>
                <a:spcPts val="1001"/>
              </a:spcBef>
              <a:buNone/>
            </a:pPr>
            <a:endParaRPr lang="es-CO" sz="1800" b="0" strike="noStrike" spc="-1">
              <a:solidFill>
                <a:srgbClr val="000000"/>
              </a:solidFill>
              <a:latin typeface="Arial"/>
            </a:endParaRPr>
          </a:p>
          <a:p>
            <a:pPr>
              <a:lnSpc>
                <a:spcPct val="90000"/>
              </a:lnSpc>
              <a:spcBef>
                <a:spcPts val="1001"/>
              </a:spcBef>
              <a:buNone/>
            </a:pPr>
            <a:endParaRPr lang="es-CO" sz="18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PlaceHolder 1"/>
          <p:cNvSpPr>
            <a:spLocks noGrp="1"/>
          </p:cNvSpPr>
          <p:nvPr>
            <p:ph type="title"/>
          </p:nvPr>
        </p:nvSpPr>
        <p:spPr>
          <a:xfrm>
            <a:off x="677160" y="609480"/>
            <a:ext cx="8596080" cy="1320120"/>
          </a:xfrm>
          <a:prstGeom prst="rect">
            <a:avLst/>
          </a:prstGeom>
          <a:noFill/>
          <a:ln w="0">
            <a:noFill/>
          </a:ln>
        </p:spPr>
        <p:txBody>
          <a:bodyPr lIns="0" tIns="0" rIns="0" bIns="0" anchor="ctr">
            <a:noAutofit/>
          </a:bodyPr>
          <a:lstStyle/>
          <a:p>
            <a:endParaRPr lang="es-CO" sz="1800" b="0" strike="noStrike" spc="-1">
              <a:solidFill>
                <a:srgbClr val="000000"/>
              </a:solidFill>
              <a:latin typeface="Arial"/>
            </a:endParaRPr>
          </a:p>
        </p:txBody>
      </p:sp>
      <p:sp>
        <p:nvSpPr>
          <p:cNvPr id="636" name="PlaceHolder 2"/>
          <p:cNvSpPr>
            <a:spLocks noGrp="1"/>
          </p:cNvSpPr>
          <p:nvPr>
            <p:ph type="subTitle"/>
          </p:nvPr>
        </p:nvSpPr>
        <p:spPr>
          <a:xfrm>
            <a:off x="1090080" y="2368080"/>
            <a:ext cx="8596080" cy="3880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pic>
        <p:nvPicPr>
          <p:cNvPr id="637" name="Imagem 4"/>
          <p:cNvPicPr/>
          <p:nvPr/>
        </p:nvPicPr>
        <p:blipFill>
          <a:blip r:embed="rId2"/>
          <a:stretch/>
        </p:blipFill>
        <p:spPr>
          <a:xfrm>
            <a:off x="6095880" y="0"/>
            <a:ext cx="0" cy="6857640"/>
          </a:xfrm>
          <a:prstGeom prst="rect">
            <a:avLst/>
          </a:prstGeom>
          <a:ln w="0">
            <a:noFill/>
          </a:ln>
        </p:spPr>
      </p:pic>
      <p:pic>
        <p:nvPicPr>
          <p:cNvPr id="638" name="Imagem 6"/>
          <p:cNvPicPr/>
          <p:nvPr/>
        </p:nvPicPr>
        <p:blipFill>
          <a:blip r:embed="rId3"/>
          <a:stretch/>
        </p:blipFill>
        <p:spPr>
          <a:xfrm>
            <a:off x="592560" y="66240"/>
            <a:ext cx="8611920" cy="6518520"/>
          </a:xfrm>
          <a:prstGeom prst="rect">
            <a:avLst/>
          </a:prstGeom>
          <a:ln w="0">
            <a:noFill/>
          </a:ln>
        </p:spPr>
      </p:pic>
      <p:sp>
        <p:nvSpPr>
          <p:cNvPr id="639" name="CaixaDeTexto 7"/>
          <p:cNvSpPr/>
          <p:nvPr/>
        </p:nvSpPr>
        <p:spPr>
          <a:xfrm>
            <a:off x="523800" y="424800"/>
            <a:ext cx="35071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pt-PT" sz="2400" b="0" strike="noStrike" spc="-1">
                <a:solidFill>
                  <a:srgbClr val="000000"/>
                </a:solidFill>
                <a:latin typeface="Arial"/>
                <a:ea typeface="DejaVu Sans"/>
              </a:rPr>
              <a:t>Path=[]</a:t>
            </a:r>
            <a:endParaRPr lang="en-US" sz="2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0" name="Imagem 6"/>
          <p:cNvPicPr/>
          <p:nvPr/>
        </p:nvPicPr>
        <p:blipFill>
          <a:blip r:embed="rId2"/>
          <a:stretch/>
        </p:blipFill>
        <p:spPr>
          <a:xfrm>
            <a:off x="972000" y="319680"/>
            <a:ext cx="7070400" cy="5817600"/>
          </a:xfrm>
          <a:prstGeom prst="rect">
            <a:avLst/>
          </a:prstGeom>
          <a:ln w="0">
            <a:noFill/>
          </a:ln>
        </p:spPr>
      </p:pic>
      <p:sp>
        <p:nvSpPr>
          <p:cNvPr id="641" name="CaixaDeTexto 7"/>
          <p:cNvSpPr/>
          <p:nvPr/>
        </p:nvSpPr>
        <p:spPr>
          <a:xfrm>
            <a:off x="523800" y="424800"/>
            <a:ext cx="35071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pt-PT" sz="2400" b="0" strike="noStrike" spc="-1">
                <a:solidFill>
                  <a:srgbClr val="000000"/>
                </a:solidFill>
                <a:latin typeface="Arial"/>
                <a:ea typeface="DejaVu Sans"/>
              </a:rPr>
              <a:t>Path=[0]</a:t>
            </a:r>
            <a:endParaRPr lang="en-US" sz="2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2" name="Imagem 6"/>
          <p:cNvPicPr/>
          <p:nvPr/>
        </p:nvPicPr>
        <p:blipFill>
          <a:blip r:embed="rId2"/>
          <a:stretch/>
        </p:blipFill>
        <p:spPr>
          <a:xfrm>
            <a:off x="490320" y="0"/>
            <a:ext cx="7070400" cy="5817600"/>
          </a:xfrm>
          <a:prstGeom prst="rect">
            <a:avLst/>
          </a:prstGeom>
          <a:ln w="0">
            <a:noFill/>
          </a:ln>
        </p:spPr>
      </p:pic>
      <p:pic>
        <p:nvPicPr>
          <p:cNvPr id="643" name="Imagem 2"/>
          <p:cNvPicPr/>
          <p:nvPr/>
        </p:nvPicPr>
        <p:blipFill>
          <a:blip r:embed="rId3"/>
          <a:stretch/>
        </p:blipFill>
        <p:spPr>
          <a:xfrm>
            <a:off x="6095880" y="3429000"/>
            <a:ext cx="0" cy="0"/>
          </a:xfrm>
          <a:prstGeom prst="rect">
            <a:avLst/>
          </a:prstGeom>
          <a:ln w="0">
            <a:noFill/>
          </a:ln>
        </p:spPr>
      </p:pic>
      <p:pic>
        <p:nvPicPr>
          <p:cNvPr id="644" name="Imagem 4"/>
          <p:cNvPicPr/>
          <p:nvPr/>
        </p:nvPicPr>
        <p:blipFill>
          <a:blip r:embed="rId4"/>
          <a:stretch/>
        </p:blipFill>
        <p:spPr>
          <a:xfrm>
            <a:off x="6095880" y="0"/>
            <a:ext cx="0" cy="6857640"/>
          </a:xfrm>
          <a:prstGeom prst="rect">
            <a:avLst/>
          </a:prstGeom>
          <a:ln w="0">
            <a:noFill/>
          </a:ln>
        </p:spPr>
      </p:pic>
      <p:pic>
        <p:nvPicPr>
          <p:cNvPr id="645" name="Imagem 7"/>
          <p:cNvPicPr/>
          <p:nvPr/>
        </p:nvPicPr>
        <p:blipFill>
          <a:blip r:embed="rId4"/>
          <a:stretch/>
        </p:blipFill>
        <p:spPr>
          <a:xfrm>
            <a:off x="6095880" y="0"/>
            <a:ext cx="0" cy="6857640"/>
          </a:xfrm>
          <a:prstGeom prst="rect">
            <a:avLst/>
          </a:prstGeom>
          <a:ln w="0">
            <a:noFill/>
          </a:ln>
        </p:spPr>
      </p:pic>
      <p:pic>
        <p:nvPicPr>
          <p:cNvPr id="646" name="Imagem 9"/>
          <p:cNvPicPr/>
          <p:nvPr/>
        </p:nvPicPr>
        <p:blipFill>
          <a:blip r:embed="rId5"/>
          <a:stretch/>
        </p:blipFill>
        <p:spPr>
          <a:xfrm>
            <a:off x="684000" y="379080"/>
            <a:ext cx="7378200" cy="5958720"/>
          </a:xfrm>
          <a:prstGeom prst="rect">
            <a:avLst/>
          </a:prstGeom>
          <a:ln w="0">
            <a:noFill/>
          </a:ln>
        </p:spPr>
      </p:pic>
      <p:sp>
        <p:nvSpPr>
          <p:cNvPr id="647" name="CaixaDeTexto 10"/>
          <p:cNvSpPr/>
          <p:nvPr/>
        </p:nvSpPr>
        <p:spPr>
          <a:xfrm>
            <a:off x="523800" y="424800"/>
            <a:ext cx="35071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pt-PT" sz="2400" b="0" strike="noStrike" spc="-1">
                <a:solidFill>
                  <a:srgbClr val="000000"/>
                </a:solidFill>
                <a:latin typeface="Arial"/>
                <a:ea typeface="DejaVu Sans"/>
              </a:rPr>
              <a:t>Path=[0,1]</a:t>
            </a:r>
            <a:endParaRPr lang="en-US" sz="2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8" name="Imagem 6"/>
          <p:cNvPicPr/>
          <p:nvPr/>
        </p:nvPicPr>
        <p:blipFill>
          <a:blip r:embed="rId2"/>
          <a:stretch/>
        </p:blipFill>
        <p:spPr>
          <a:xfrm>
            <a:off x="972000" y="319680"/>
            <a:ext cx="7070400" cy="5817600"/>
          </a:xfrm>
          <a:prstGeom prst="rect">
            <a:avLst/>
          </a:prstGeom>
          <a:ln w="0">
            <a:noFill/>
          </a:ln>
        </p:spPr>
      </p:pic>
      <p:pic>
        <p:nvPicPr>
          <p:cNvPr id="649" name="Imagem 2"/>
          <p:cNvPicPr/>
          <p:nvPr/>
        </p:nvPicPr>
        <p:blipFill>
          <a:blip r:embed="rId3"/>
          <a:stretch/>
        </p:blipFill>
        <p:spPr>
          <a:xfrm>
            <a:off x="764280" y="447840"/>
            <a:ext cx="7485840" cy="5817600"/>
          </a:xfrm>
          <a:prstGeom prst="rect">
            <a:avLst/>
          </a:prstGeom>
          <a:ln w="0">
            <a:noFill/>
          </a:ln>
        </p:spPr>
      </p:pic>
      <p:sp>
        <p:nvSpPr>
          <p:cNvPr id="650" name="CaixaDeTexto 3"/>
          <p:cNvSpPr/>
          <p:nvPr/>
        </p:nvSpPr>
        <p:spPr>
          <a:xfrm>
            <a:off x="523800" y="424800"/>
            <a:ext cx="35071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pt-PT" sz="2400" b="0" strike="noStrike" spc="-1">
                <a:solidFill>
                  <a:srgbClr val="000000"/>
                </a:solidFill>
                <a:latin typeface="Arial"/>
                <a:ea typeface="DejaVu Sans"/>
              </a:rPr>
              <a:t>Path=[0,1,3]</a:t>
            </a:r>
            <a:endParaRPr lang="en-US" sz="24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 name="Imagem 6"/>
          <p:cNvPicPr/>
          <p:nvPr/>
        </p:nvPicPr>
        <p:blipFill>
          <a:blip r:embed="rId2"/>
          <a:stretch/>
        </p:blipFill>
        <p:spPr>
          <a:xfrm>
            <a:off x="972000" y="319680"/>
            <a:ext cx="7070400" cy="5817600"/>
          </a:xfrm>
          <a:prstGeom prst="rect">
            <a:avLst/>
          </a:prstGeom>
          <a:ln w="0">
            <a:noFill/>
          </a:ln>
        </p:spPr>
      </p:pic>
      <p:pic>
        <p:nvPicPr>
          <p:cNvPr id="652" name="Imagem 2"/>
          <p:cNvPicPr/>
          <p:nvPr/>
        </p:nvPicPr>
        <p:blipFill>
          <a:blip r:embed="rId3"/>
          <a:stretch/>
        </p:blipFill>
        <p:spPr>
          <a:xfrm>
            <a:off x="714600" y="218160"/>
            <a:ext cx="7445880" cy="5967000"/>
          </a:xfrm>
          <a:prstGeom prst="rect">
            <a:avLst/>
          </a:prstGeom>
          <a:ln w="0">
            <a:noFill/>
          </a:ln>
        </p:spPr>
      </p:pic>
      <p:pic>
        <p:nvPicPr>
          <p:cNvPr id="653" name="Imagem 4"/>
          <p:cNvPicPr/>
          <p:nvPr/>
        </p:nvPicPr>
        <p:blipFill>
          <a:blip r:embed="rId4"/>
          <a:stretch/>
        </p:blipFill>
        <p:spPr>
          <a:xfrm>
            <a:off x="8042760" y="3255840"/>
            <a:ext cx="1502280" cy="448200"/>
          </a:xfrm>
          <a:prstGeom prst="rect">
            <a:avLst/>
          </a:prstGeom>
          <a:ln w="0">
            <a:noFill/>
          </a:ln>
        </p:spPr>
      </p:pic>
      <p:sp>
        <p:nvSpPr>
          <p:cNvPr id="654" name="CaixaDeTexto 5"/>
          <p:cNvSpPr/>
          <p:nvPr/>
        </p:nvSpPr>
        <p:spPr>
          <a:xfrm>
            <a:off x="523800" y="424800"/>
            <a:ext cx="35071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pt-PT" sz="2400" b="0" strike="noStrike" spc="-1">
                <a:solidFill>
                  <a:srgbClr val="000000"/>
                </a:solidFill>
                <a:latin typeface="Arial"/>
                <a:ea typeface="DejaVu Sans"/>
              </a:rPr>
              <a:t>Path=[0,1,3,4]</a:t>
            </a:r>
            <a:endParaRPr lang="en-US" sz="24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 name="Imagem 6"/>
          <p:cNvPicPr/>
          <p:nvPr/>
        </p:nvPicPr>
        <p:blipFill>
          <a:blip r:embed="rId2"/>
          <a:stretch/>
        </p:blipFill>
        <p:spPr>
          <a:xfrm>
            <a:off x="972000" y="319680"/>
            <a:ext cx="7070400" cy="5817600"/>
          </a:xfrm>
          <a:prstGeom prst="rect">
            <a:avLst/>
          </a:prstGeom>
          <a:ln w="0">
            <a:noFill/>
          </a:ln>
        </p:spPr>
      </p:pic>
      <p:pic>
        <p:nvPicPr>
          <p:cNvPr id="656" name="Imagem 2"/>
          <p:cNvPicPr/>
          <p:nvPr/>
        </p:nvPicPr>
        <p:blipFill>
          <a:blip r:embed="rId3"/>
          <a:stretch/>
        </p:blipFill>
        <p:spPr>
          <a:xfrm>
            <a:off x="721800" y="531000"/>
            <a:ext cx="7242120" cy="5509080"/>
          </a:xfrm>
          <a:prstGeom prst="rect">
            <a:avLst/>
          </a:prstGeom>
          <a:ln w="0">
            <a:noFill/>
          </a:ln>
        </p:spPr>
      </p:pic>
      <p:sp>
        <p:nvSpPr>
          <p:cNvPr id="657" name="CaixaDeTexto 3"/>
          <p:cNvSpPr/>
          <p:nvPr/>
        </p:nvSpPr>
        <p:spPr>
          <a:xfrm>
            <a:off x="523800" y="424800"/>
            <a:ext cx="35071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pt-PT" sz="2400" b="0" strike="noStrike" spc="-1">
                <a:solidFill>
                  <a:srgbClr val="000000"/>
                </a:solidFill>
                <a:latin typeface="Arial"/>
                <a:ea typeface="DejaVu Sans"/>
              </a:rPr>
              <a:t>Path=[0,1,3,4,2]</a:t>
            </a:r>
            <a:endParaRPr lang="en-US"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Content</a:t>
            </a:r>
            <a:endParaRPr lang="es-CO" sz="3600" b="0" strike="noStrike" spc="-1">
              <a:solidFill>
                <a:srgbClr val="000000"/>
              </a:solidFill>
              <a:latin typeface="Arial"/>
            </a:endParaRPr>
          </a:p>
        </p:txBody>
      </p:sp>
      <p:sp>
        <p:nvSpPr>
          <p:cNvPr id="586" name="PlaceHolder 2"/>
          <p:cNvSpPr>
            <a:spLocks noGrp="1"/>
          </p:cNvSpPr>
          <p:nvPr>
            <p:ph/>
          </p:nvPr>
        </p:nvSpPr>
        <p:spPr>
          <a:xfrm>
            <a:off x="677160" y="2160720"/>
            <a:ext cx="8596080" cy="3880080"/>
          </a:xfrm>
          <a:prstGeom prst="rect">
            <a:avLst/>
          </a:prstGeom>
          <a:noFill/>
          <a:ln w="0">
            <a:noFill/>
          </a:ln>
        </p:spPr>
        <p:txBody>
          <a:bodyPr lIns="90000" tIns="45000" rIns="90000" bIns="45000" anchor="t">
            <a:noAutofit/>
          </a:bodyPr>
          <a:lstStyle/>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ea typeface="DejaVu Sans"/>
              </a:rPr>
              <a:t>Introduction</a:t>
            </a:r>
            <a:endParaRPr lang="es-CO" sz="1800" b="0" strike="noStrike" spc="-1">
              <a:solidFill>
                <a:srgbClr val="000000"/>
              </a:solidFill>
              <a:latin typeface="Arial"/>
            </a:endParaRP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ea typeface="DejaVu Sans"/>
              </a:rPr>
              <a:t>Backtracking algorithm</a:t>
            </a:r>
            <a:endParaRPr lang="es-CO" sz="1800" b="0" strike="noStrike" spc="-1">
              <a:solidFill>
                <a:srgbClr val="000000"/>
              </a:solidFill>
              <a:latin typeface="Arial"/>
            </a:endParaRP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ea typeface="DejaVu Sans"/>
              </a:rPr>
              <a:t>Triangular approximation</a:t>
            </a:r>
            <a:endParaRPr lang="es-CO" sz="1800" b="0" strike="noStrike" spc="-1">
              <a:solidFill>
                <a:srgbClr val="000000"/>
              </a:solidFill>
              <a:latin typeface="Arial"/>
            </a:endParaRP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ea typeface="DejaVu Sans"/>
              </a:rPr>
              <a:t>Other Heuristic: Sweep Method</a:t>
            </a:r>
            <a:endParaRPr lang="es-CO" sz="1800" b="0" strike="noStrike" spc="-1">
              <a:solidFill>
                <a:srgbClr val="000000"/>
              </a:solidFill>
              <a:latin typeface="Arial"/>
            </a:endParaRP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ea typeface="DejaVu Sans"/>
              </a:rPr>
              <a:t>Analysis </a:t>
            </a:r>
            <a:endParaRPr lang="es-CO" sz="18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New heuristic: Sweep method</a:t>
            </a:r>
            <a:endParaRPr lang="es-CO" sz="3600" b="0" strike="noStrike" spc="-1">
              <a:solidFill>
                <a:srgbClr val="000000"/>
              </a:solidFill>
              <a:latin typeface="Arial"/>
            </a:endParaRPr>
          </a:p>
        </p:txBody>
      </p:sp>
      <p:sp>
        <p:nvSpPr>
          <p:cNvPr id="659" name="Elipse 3"/>
          <p:cNvSpPr/>
          <p:nvPr/>
        </p:nvSpPr>
        <p:spPr>
          <a:xfrm>
            <a:off x="9944280" y="445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660" name="Elipse 4"/>
          <p:cNvSpPr/>
          <p:nvPr/>
        </p:nvSpPr>
        <p:spPr>
          <a:xfrm>
            <a:off x="6734160" y="50673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661" name="Elipse 5"/>
          <p:cNvSpPr/>
          <p:nvPr/>
        </p:nvSpPr>
        <p:spPr>
          <a:xfrm>
            <a:off x="5842440" y="24480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662" name="Elipse 6"/>
          <p:cNvSpPr/>
          <p:nvPr/>
        </p:nvSpPr>
        <p:spPr>
          <a:xfrm>
            <a:off x="8410680" y="1479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663" name="Elipse 7"/>
          <p:cNvSpPr/>
          <p:nvPr/>
        </p:nvSpPr>
        <p:spPr>
          <a:xfrm>
            <a:off x="10553760" y="2752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664" name="Elipse 8"/>
          <p:cNvSpPr/>
          <p:nvPr/>
        </p:nvSpPr>
        <p:spPr>
          <a:xfrm>
            <a:off x="8410680" y="32576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665" name="Conector recto 10"/>
          <p:cNvSpPr/>
          <p:nvPr/>
        </p:nvSpPr>
        <p:spPr>
          <a:xfrm>
            <a:off x="8715240" y="208908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6" name="Conector recto 11"/>
          <p:cNvSpPr/>
          <p:nvPr/>
        </p:nvSpPr>
        <p:spPr>
          <a:xfrm flipH="1">
            <a:off x="9020160" y="3272760"/>
            <a:ext cx="162252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7" name="Conector recto 16"/>
          <p:cNvSpPr/>
          <p:nvPr/>
        </p:nvSpPr>
        <p:spPr>
          <a:xfrm>
            <a:off x="6362640" y="296820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8" name="Conector recto 19"/>
          <p:cNvSpPr/>
          <p:nvPr/>
        </p:nvSpPr>
        <p:spPr>
          <a:xfrm flipV="1">
            <a:off x="7254360" y="3777840"/>
            <a:ext cx="124524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9" name="Conector recto 22"/>
          <p:cNvSpPr/>
          <p:nvPr/>
        </p:nvSpPr>
        <p:spPr>
          <a:xfrm flipH="1">
            <a:off x="7343640" y="497772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0" name="Conector recto 25"/>
          <p:cNvSpPr/>
          <p:nvPr/>
        </p:nvSpPr>
        <p:spPr>
          <a:xfrm flipH="1">
            <a:off x="10464120" y="3362040"/>
            <a:ext cx="39420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1" name="Conector recto 28"/>
          <p:cNvSpPr/>
          <p:nvPr/>
        </p:nvSpPr>
        <p:spPr>
          <a:xfrm flipH="1" flipV="1">
            <a:off x="9020160" y="1784160"/>
            <a:ext cx="162252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2" name="Conector recto 31"/>
          <p:cNvSpPr/>
          <p:nvPr/>
        </p:nvSpPr>
        <p:spPr>
          <a:xfrm flipH="1">
            <a:off x="6362640" y="1784160"/>
            <a:ext cx="204768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3" name="Conector recto 34"/>
          <p:cNvSpPr/>
          <p:nvPr/>
        </p:nvSpPr>
        <p:spPr>
          <a:xfrm>
            <a:off x="6147000" y="3057480"/>
            <a:ext cx="67644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4" name="CuadroTexto 38"/>
          <p:cNvSpPr/>
          <p:nvPr/>
        </p:nvSpPr>
        <p:spPr>
          <a:xfrm>
            <a:off x="800280" y="1619280"/>
            <a:ext cx="473688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This algorithm starts at any vertex and starts looking for the closest vertex to it. The closest vertex is determine using the angle between the two vertex. Once it finds the closest one, it marks itself as visited and repeats the same steps with the closest vertex until all the vertex are visited. </a:t>
            </a:r>
            <a:endParaRPr lang="en-US" sz="1800" b="0" strike="noStrike" spc="-1">
              <a:latin typeface="Arial"/>
            </a:endParaRPr>
          </a:p>
        </p:txBody>
      </p:sp>
      <p:sp>
        <p:nvSpPr>
          <p:cNvPr id="675" name="CuadroTexto 39"/>
          <p:cNvSpPr/>
          <p:nvPr/>
        </p:nvSpPr>
        <p:spPr>
          <a:xfrm>
            <a:off x="800280" y="3852360"/>
            <a:ext cx="473688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Since the algorithm has to iterate through all possible edges, the time complexity of it is O(E). It uses recursion because it calls the function to use it in the closest vertex until all vertex are visited. </a:t>
            </a:r>
            <a:endParaRPr lang="en-US"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Sweep method: Performance</a:t>
            </a:r>
            <a:endParaRPr lang="es-CO" sz="3600" b="0" strike="noStrike" spc="-1">
              <a:solidFill>
                <a:srgbClr val="000000"/>
              </a:solidFill>
              <a:latin typeface="Arial"/>
            </a:endParaRPr>
          </a:p>
        </p:txBody>
      </p:sp>
      <p:pic>
        <p:nvPicPr>
          <p:cNvPr id="677" name="Imagen 2"/>
          <p:cNvPicPr/>
          <p:nvPr/>
        </p:nvPicPr>
        <p:blipFill>
          <a:blip r:embed="rId2"/>
          <a:srcRect l="5553" t="74569" r="76053" b="18534"/>
          <a:stretch/>
        </p:blipFill>
        <p:spPr>
          <a:xfrm>
            <a:off x="968400" y="2059920"/>
            <a:ext cx="3099240" cy="652680"/>
          </a:xfrm>
          <a:prstGeom prst="rect">
            <a:avLst/>
          </a:prstGeom>
          <a:ln w="0">
            <a:noFill/>
          </a:ln>
        </p:spPr>
      </p:pic>
      <p:sp>
        <p:nvSpPr>
          <p:cNvPr id="678" name="CuadroTexto 3"/>
          <p:cNvSpPr/>
          <p:nvPr/>
        </p:nvSpPr>
        <p:spPr>
          <a:xfrm>
            <a:off x="968400" y="166788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Real world graph</a:t>
            </a:r>
            <a:endParaRPr lang="en-US" sz="1800" b="0" strike="noStrike" spc="-1">
              <a:latin typeface="Arial"/>
            </a:endParaRPr>
          </a:p>
        </p:txBody>
      </p:sp>
      <p:pic>
        <p:nvPicPr>
          <p:cNvPr id="679" name="Imagen 5"/>
          <p:cNvPicPr/>
          <p:nvPr/>
        </p:nvPicPr>
        <p:blipFill>
          <a:blip r:embed="rId3"/>
          <a:srcRect l="5553" t="74422" r="67602" b="15017"/>
          <a:stretch/>
        </p:blipFill>
        <p:spPr>
          <a:xfrm>
            <a:off x="968400" y="3617280"/>
            <a:ext cx="3271320" cy="723240"/>
          </a:xfrm>
          <a:prstGeom prst="rect">
            <a:avLst/>
          </a:prstGeom>
          <a:ln w="0">
            <a:noFill/>
          </a:ln>
        </p:spPr>
      </p:pic>
      <p:sp>
        <p:nvSpPr>
          <p:cNvPr id="680" name="CuadroTexto 6"/>
          <p:cNvSpPr/>
          <p:nvPr/>
        </p:nvSpPr>
        <p:spPr>
          <a:xfrm>
            <a:off x="968400" y="324072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Shipping</a:t>
            </a:r>
            <a:endParaRPr lang="en-US" sz="1800" b="0" strike="noStrike" spc="-1">
              <a:latin typeface="Arial"/>
            </a:endParaRPr>
          </a:p>
        </p:txBody>
      </p:sp>
      <p:pic>
        <p:nvPicPr>
          <p:cNvPr id="681" name="Imagen 10"/>
          <p:cNvPicPr/>
          <p:nvPr/>
        </p:nvPicPr>
        <p:blipFill>
          <a:blip r:embed="rId4"/>
          <a:srcRect l="5553" t="74569" r="73207" b="15895"/>
          <a:stretch/>
        </p:blipFill>
        <p:spPr>
          <a:xfrm>
            <a:off x="968400" y="4970880"/>
            <a:ext cx="3556440" cy="897120"/>
          </a:xfrm>
          <a:prstGeom prst="rect">
            <a:avLst/>
          </a:prstGeom>
          <a:ln w="0">
            <a:noFill/>
          </a:ln>
        </p:spPr>
      </p:pic>
      <p:sp>
        <p:nvSpPr>
          <p:cNvPr id="682" name="CuadroTexto 11"/>
          <p:cNvSpPr/>
          <p:nvPr/>
        </p:nvSpPr>
        <p:spPr>
          <a:xfrm>
            <a:off x="968400" y="462852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Stadiums</a:t>
            </a:r>
            <a:endParaRPr lang="en-US" sz="1800" b="0" strike="noStrike" spc="-1">
              <a:latin typeface="Arial"/>
            </a:endParaRPr>
          </a:p>
        </p:txBody>
      </p:sp>
      <p:pic>
        <p:nvPicPr>
          <p:cNvPr id="683" name="Imagen 13"/>
          <p:cNvPicPr/>
          <p:nvPr/>
        </p:nvPicPr>
        <p:blipFill>
          <a:blip r:embed="rId5"/>
          <a:srcRect l="5553" t="74037" r="81364" b="16098"/>
          <a:stretch/>
        </p:blipFill>
        <p:spPr>
          <a:xfrm>
            <a:off x="7007760" y="3610080"/>
            <a:ext cx="2766600" cy="1172880"/>
          </a:xfrm>
          <a:prstGeom prst="rect">
            <a:avLst/>
          </a:prstGeom>
          <a:ln w="0">
            <a:noFill/>
          </a:ln>
        </p:spPr>
      </p:pic>
      <p:sp>
        <p:nvSpPr>
          <p:cNvPr id="684" name="CuadroTexto 14"/>
          <p:cNvSpPr/>
          <p:nvPr/>
        </p:nvSpPr>
        <p:spPr>
          <a:xfrm>
            <a:off x="7007760" y="324072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Tourism</a:t>
            </a:r>
            <a:endParaRPr lang="en-US"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68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687" name="Elipse 5"/>
          <p:cNvSpPr/>
          <p:nvPr/>
        </p:nvSpPr>
        <p:spPr>
          <a:xfrm>
            <a:off x="2108520" y="18129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688" name="Elipse 6"/>
          <p:cNvSpPr/>
          <p:nvPr/>
        </p:nvSpPr>
        <p:spPr>
          <a:xfrm>
            <a:off x="4676760" y="84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68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690"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691"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2"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3"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4"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5"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6"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7"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8"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9"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0" name="Flecha: a la izquierda y arriba 23"/>
          <p:cNvSpPr/>
          <p:nvPr/>
        </p:nvSpPr>
        <p:spPr>
          <a:xfrm flipH="1">
            <a:off x="2380680" y="771840"/>
            <a:ext cx="1761480" cy="141804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701"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a:t>
            </a:r>
            <a:endParaRPr lang="en-US" sz="1800" b="0" strike="noStrike" spc="-1">
              <a:latin typeface="Arial"/>
            </a:endParaRPr>
          </a:p>
        </p:txBody>
      </p:sp>
      <p:sp>
        <p:nvSpPr>
          <p:cNvPr id="702" name="Conector recto de flecha 28"/>
          <p:cNvSpPr/>
          <p:nvPr/>
        </p:nvSpPr>
        <p:spPr>
          <a:xfrm flipV="1">
            <a:off x="2449800" y="2113920"/>
            <a:ext cx="1526040" cy="133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703" name="CuadroTexto 30"/>
          <p:cNvSpPr/>
          <p:nvPr/>
        </p:nvSpPr>
        <p:spPr>
          <a:xfrm>
            <a:off x="2264040" y="193392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3</a:t>
            </a:r>
            <a:endParaRPr lang="en-US" sz="1800" b="0" strike="noStrike" spc="-1">
              <a:latin typeface="Arial"/>
            </a:endParaRPr>
          </a:p>
        </p:txBody>
      </p:sp>
      <p:sp>
        <p:nvSpPr>
          <p:cNvPr id="704" name="Flecha: curvada hacia arriba 31"/>
          <p:cNvSpPr/>
          <p:nvPr/>
        </p:nvSpPr>
        <p:spPr>
          <a:xfrm rot="16200000">
            <a:off x="4088520" y="1742760"/>
            <a:ext cx="5544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70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707" name="Elipse 5"/>
          <p:cNvSpPr/>
          <p:nvPr/>
        </p:nvSpPr>
        <p:spPr>
          <a:xfrm>
            <a:off x="2108520" y="18129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708" name="Elipse 6"/>
          <p:cNvSpPr/>
          <p:nvPr/>
        </p:nvSpPr>
        <p:spPr>
          <a:xfrm>
            <a:off x="4676760" y="84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70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710"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711"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2"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3"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4"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5"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6"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7"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8"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9"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20" name="Flecha: a la izquierda y arriba 23"/>
          <p:cNvSpPr/>
          <p:nvPr/>
        </p:nvSpPr>
        <p:spPr>
          <a:xfrm flipH="1">
            <a:off x="2380680" y="771840"/>
            <a:ext cx="1761480" cy="141804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721"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a:t>
            </a:r>
            <a:endParaRPr lang="en-US" sz="1800" b="0" strike="noStrike" spc="-1">
              <a:latin typeface="Arial"/>
            </a:endParaRPr>
          </a:p>
        </p:txBody>
      </p:sp>
      <p:sp>
        <p:nvSpPr>
          <p:cNvPr id="722" name="Conector recto de flecha 28"/>
          <p:cNvSpPr/>
          <p:nvPr/>
        </p:nvSpPr>
        <p:spPr>
          <a:xfrm flipV="1">
            <a:off x="2449800" y="1669680"/>
            <a:ext cx="1496520" cy="4575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723" name="CuadroTexto 30"/>
          <p:cNvSpPr/>
          <p:nvPr/>
        </p:nvSpPr>
        <p:spPr>
          <a:xfrm>
            <a:off x="2264040" y="193392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3</a:t>
            </a:r>
            <a:endParaRPr lang="en-US" sz="1800" b="0" strike="noStrike" spc="-1">
              <a:latin typeface="Arial"/>
            </a:endParaRPr>
          </a:p>
        </p:txBody>
      </p:sp>
      <p:sp>
        <p:nvSpPr>
          <p:cNvPr id="724" name="Flecha: curvada hacia arriba 31"/>
          <p:cNvSpPr/>
          <p:nvPr/>
        </p:nvSpPr>
        <p:spPr>
          <a:xfrm rot="16200000">
            <a:off x="4088520" y="1742760"/>
            <a:ext cx="5544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72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727" name="Elipse 5"/>
          <p:cNvSpPr/>
          <p:nvPr/>
        </p:nvSpPr>
        <p:spPr>
          <a:xfrm>
            <a:off x="2108520" y="18129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728" name="Elipse 6"/>
          <p:cNvSpPr/>
          <p:nvPr/>
        </p:nvSpPr>
        <p:spPr>
          <a:xfrm>
            <a:off x="4676760" y="84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72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730"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731"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32"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33"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34"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35"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36"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37"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38"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39"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40" name="Flecha: a la izquierda y arriba 23"/>
          <p:cNvSpPr/>
          <p:nvPr/>
        </p:nvSpPr>
        <p:spPr>
          <a:xfrm flipH="1">
            <a:off x="2380680" y="771840"/>
            <a:ext cx="1761480" cy="141804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741"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a:t>
            </a:r>
            <a:endParaRPr lang="en-US" sz="1800" b="0" strike="noStrike" spc="-1">
              <a:latin typeface="Arial"/>
            </a:endParaRPr>
          </a:p>
        </p:txBody>
      </p:sp>
      <p:sp>
        <p:nvSpPr>
          <p:cNvPr id="742" name="Conector recto de flecha 28"/>
          <p:cNvSpPr/>
          <p:nvPr/>
        </p:nvSpPr>
        <p:spPr>
          <a:xfrm flipV="1">
            <a:off x="2449800" y="1452600"/>
            <a:ext cx="1464480" cy="6739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743" name="CuadroTexto 30"/>
          <p:cNvSpPr/>
          <p:nvPr/>
        </p:nvSpPr>
        <p:spPr>
          <a:xfrm>
            <a:off x="2264040" y="193392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3</a:t>
            </a:r>
            <a:endParaRPr lang="en-US" sz="1800" b="0" strike="noStrike" spc="-1">
              <a:latin typeface="Arial"/>
            </a:endParaRPr>
          </a:p>
        </p:txBody>
      </p:sp>
      <p:sp>
        <p:nvSpPr>
          <p:cNvPr id="744" name="Flecha: curvada hacia arriba 31"/>
          <p:cNvSpPr/>
          <p:nvPr/>
        </p:nvSpPr>
        <p:spPr>
          <a:xfrm rot="16200000">
            <a:off x="4088520" y="1742760"/>
            <a:ext cx="5544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74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747"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748" name="Elipse 6"/>
          <p:cNvSpPr/>
          <p:nvPr/>
        </p:nvSpPr>
        <p:spPr>
          <a:xfrm>
            <a:off x="4676760" y="84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74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750"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751"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52"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53"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54"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55"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56"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57"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58"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59"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60" name="Flecha: a la izquierda y arriba 23"/>
          <p:cNvSpPr/>
          <p:nvPr/>
        </p:nvSpPr>
        <p:spPr>
          <a:xfrm flipH="1">
            <a:off x="2380680" y="771840"/>
            <a:ext cx="1761480" cy="141804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761"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3 </a:t>
            </a:r>
            <a:endParaRPr lang="en-US" sz="1800" b="0" strike="noStrike" spc="-1">
              <a:latin typeface="Arial"/>
            </a:endParaRPr>
          </a:p>
        </p:txBody>
      </p:sp>
      <p:sp>
        <p:nvSpPr>
          <p:cNvPr id="762" name="Conector recto de flecha 28"/>
          <p:cNvSpPr/>
          <p:nvPr/>
        </p:nvSpPr>
        <p:spPr>
          <a:xfrm flipV="1">
            <a:off x="2449800" y="1452600"/>
            <a:ext cx="1464480" cy="6739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763" name="CuadroTexto 30"/>
          <p:cNvSpPr/>
          <p:nvPr/>
        </p:nvSpPr>
        <p:spPr>
          <a:xfrm>
            <a:off x="2264040" y="193392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3</a:t>
            </a:r>
            <a:endParaRPr lang="en-US" sz="1800" b="0" strike="noStrike" spc="-1">
              <a:latin typeface="Arial"/>
            </a:endParaRPr>
          </a:p>
        </p:txBody>
      </p:sp>
      <p:sp>
        <p:nvSpPr>
          <p:cNvPr id="764" name="Flecha: curvada hacia arriba 31"/>
          <p:cNvSpPr/>
          <p:nvPr/>
        </p:nvSpPr>
        <p:spPr>
          <a:xfrm rot="16200000">
            <a:off x="4088520" y="1742760"/>
            <a:ext cx="5544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76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767"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768" name="Elipse 6"/>
          <p:cNvSpPr/>
          <p:nvPr/>
        </p:nvSpPr>
        <p:spPr>
          <a:xfrm>
            <a:off x="4695840" y="84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76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770"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771"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72"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73"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74"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75"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76"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77"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78"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79"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80" name="Flecha: a la izquierda y arriba 23"/>
          <p:cNvSpPr/>
          <p:nvPr/>
        </p:nvSpPr>
        <p:spPr>
          <a:xfrm flipH="1">
            <a:off x="4961880" y="162360"/>
            <a:ext cx="1761480" cy="105696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781"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3 </a:t>
            </a:r>
            <a:endParaRPr lang="en-US" sz="1800" b="0" strike="noStrike" spc="-1">
              <a:latin typeface="Arial"/>
            </a:endParaRPr>
          </a:p>
        </p:txBody>
      </p:sp>
      <p:sp>
        <p:nvSpPr>
          <p:cNvPr id="782" name="Conector recto de flecha 28"/>
          <p:cNvSpPr/>
          <p:nvPr/>
        </p:nvSpPr>
        <p:spPr>
          <a:xfrm>
            <a:off x="5031000" y="1158120"/>
            <a:ext cx="1267920" cy="3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783" name="CuadroTexto 30"/>
          <p:cNvSpPr/>
          <p:nvPr/>
        </p:nvSpPr>
        <p:spPr>
          <a:xfrm>
            <a:off x="4845240" y="96336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2</a:t>
            </a:r>
            <a:endParaRPr lang="en-US" sz="1800" b="0" strike="noStrike" spc="-1">
              <a:latin typeface="Arial"/>
            </a:endParaRPr>
          </a:p>
        </p:txBody>
      </p:sp>
      <p:sp>
        <p:nvSpPr>
          <p:cNvPr id="784" name="Flecha: curvada hacia arriba 31"/>
          <p:cNvSpPr/>
          <p:nvPr/>
        </p:nvSpPr>
        <p:spPr>
          <a:xfrm rot="16200000">
            <a:off x="6673320" y="775800"/>
            <a:ext cx="5472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78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787"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788" name="Elipse 6"/>
          <p:cNvSpPr/>
          <p:nvPr/>
        </p:nvSpPr>
        <p:spPr>
          <a:xfrm>
            <a:off x="4695840" y="84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78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790"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791"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92"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93"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94"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95"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96"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97"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98"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99"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00" name="Flecha: a la izquierda y arriba 23"/>
          <p:cNvSpPr/>
          <p:nvPr/>
        </p:nvSpPr>
        <p:spPr>
          <a:xfrm flipH="1">
            <a:off x="4961880" y="162360"/>
            <a:ext cx="1761480" cy="105696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801"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3 </a:t>
            </a:r>
            <a:endParaRPr lang="en-US" sz="1800" b="0" strike="noStrike" spc="-1">
              <a:latin typeface="Arial"/>
            </a:endParaRPr>
          </a:p>
        </p:txBody>
      </p:sp>
      <p:sp>
        <p:nvSpPr>
          <p:cNvPr id="802" name="Conector recto de flecha 28"/>
          <p:cNvSpPr/>
          <p:nvPr/>
        </p:nvSpPr>
        <p:spPr>
          <a:xfrm flipH="1">
            <a:off x="3771360" y="1158120"/>
            <a:ext cx="1258200" cy="29520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803" name="CuadroTexto 30"/>
          <p:cNvSpPr/>
          <p:nvPr/>
        </p:nvSpPr>
        <p:spPr>
          <a:xfrm>
            <a:off x="4845240" y="96336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2</a:t>
            </a:r>
            <a:endParaRPr lang="en-US" sz="1800" b="0" strike="noStrike" spc="-1">
              <a:latin typeface="Arial"/>
            </a:endParaRPr>
          </a:p>
        </p:txBody>
      </p:sp>
      <p:sp>
        <p:nvSpPr>
          <p:cNvPr id="804" name="Flecha: curvada hacia arriba 31"/>
          <p:cNvSpPr/>
          <p:nvPr/>
        </p:nvSpPr>
        <p:spPr>
          <a:xfrm rot="16200000">
            <a:off x="6673320" y="775800"/>
            <a:ext cx="5472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805" name="Símbolo &quot;No permitido&quot; 2"/>
          <p:cNvSpPr/>
          <p:nvPr/>
        </p:nvSpPr>
        <p:spPr>
          <a:xfrm>
            <a:off x="3101040" y="1454760"/>
            <a:ext cx="443520" cy="45000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807"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808"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809" name="Elipse 6"/>
          <p:cNvSpPr/>
          <p:nvPr/>
        </p:nvSpPr>
        <p:spPr>
          <a:xfrm>
            <a:off x="4695840" y="844560"/>
            <a:ext cx="608760" cy="608760"/>
          </a:xfrm>
          <a:prstGeom prst="ellipse">
            <a:avLst/>
          </a:prstGeom>
          <a:solidFill>
            <a:schemeClr val="accent1"/>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810"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811"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812"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13"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14"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15"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16"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17"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18"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19"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20"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21" name="Flecha: a la izquierda y arriba 23"/>
          <p:cNvSpPr/>
          <p:nvPr/>
        </p:nvSpPr>
        <p:spPr>
          <a:xfrm flipH="1">
            <a:off x="4961880" y="162360"/>
            <a:ext cx="1761480" cy="105696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822"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3 </a:t>
            </a:r>
            <a:endParaRPr lang="en-US" sz="1800" b="0" strike="noStrike" spc="-1">
              <a:latin typeface="Arial"/>
            </a:endParaRPr>
          </a:p>
        </p:txBody>
      </p:sp>
      <p:sp>
        <p:nvSpPr>
          <p:cNvPr id="823" name="Conector recto de flecha 28"/>
          <p:cNvSpPr/>
          <p:nvPr/>
        </p:nvSpPr>
        <p:spPr>
          <a:xfrm flipH="1">
            <a:off x="4980960" y="1158120"/>
            <a:ext cx="48600" cy="95904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824" name="CuadroTexto 30"/>
          <p:cNvSpPr/>
          <p:nvPr/>
        </p:nvSpPr>
        <p:spPr>
          <a:xfrm>
            <a:off x="4845240" y="96336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2</a:t>
            </a:r>
            <a:endParaRPr lang="en-US" sz="1800" b="0" strike="noStrike" spc="-1">
              <a:latin typeface="Arial"/>
            </a:endParaRPr>
          </a:p>
        </p:txBody>
      </p:sp>
      <p:sp>
        <p:nvSpPr>
          <p:cNvPr id="825" name="Flecha: curvada hacia arriba 31"/>
          <p:cNvSpPr/>
          <p:nvPr/>
        </p:nvSpPr>
        <p:spPr>
          <a:xfrm rot="16200000">
            <a:off x="6673320" y="775800"/>
            <a:ext cx="547200" cy="28512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826" name="Símbolo &quot;No permitido&quot; 2"/>
          <p:cNvSpPr/>
          <p:nvPr/>
        </p:nvSpPr>
        <p:spPr>
          <a:xfrm>
            <a:off x="3101040" y="1454760"/>
            <a:ext cx="443520" cy="45000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828"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829"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830"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831"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832" name="Elipse 8"/>
          <p:cNvSpPr/>
          <p:nvPr/>
        </p:nvSpPr>
        <p:spPr>
          <a:xfrm>
            <a:off x="4676760" y="26226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833"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34"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35"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36"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37"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38"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39"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40"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41"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42"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3-&gt;2 </a:t>
            </a:r>
            <a:endParaRPr lang="en-US" sz="1800" b="0" strike="noStrike" spc="-1">
              <a:latin typeface="Arial"/>
            </a:endParaRPr>
          </a:p>
        </p:txBody>
      </p:sp>
      <p:sp>
        <p:nvSpPr>
          <p:cNvPr id="843" name="Conector recto de flecha 28"/>
          <p:cNvSpPr/>
          <p:nvPr/>
        </p:nvSpPr>
        <p:spPr>
          <a:xfrm flipV="1">
            <a:off x="4981680" y="2637360"/>
            <a:ext cx="1926720" cy="3103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844" name="CuadroTexto 30"/>
          <p:cNvSpPr/>
          <p:nvPr/>
        </p:nvSpPr>
        <p:spPr>
          <a:xfrm>
            <a:off x="4826160" y="274320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0</a:t>
            </a:r>
            <a:endParaRPr lang="en-U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Introduction</a:t>
            </a:r>
            <a:endParaRPr lang="es-CO" sz="3600" b="0" strike="noStrike" spc="-1">
              <a:solidFill>
                <a:srgbClr val="000000"/>
              </a:solidFill>
              <a:latin typeface="Arial"/>
            </a:endParaRPr>
          </a:p>
        </p:txBody>
      </p:sp>
      <p:sp>
        <p:nvSpPr>
          <p:cNvPr id="588" name="PlaceHolder 2"/>
          <p:cNvSpPr>
            <a:spLocks noGrp="1"/>
          </p:cNvSpPr>
          <p:nvPr>
            <p:ph/>
          </p:nvPr>
        </p:nvSpPr>
        <p:spPr>
          <a:xfrm>
            <a:off x="677160" y="2160720"/>
            <a:ext cx="8596080" cy="3880080"/>
          </a:xfrm>
          <a:prstGeom prst="rect">
            <a:avLst/>
          </a:prstGeom>
          <a:noFill/>
          <a:ln w="0">
            <a:noFill/>
          </a:ln>
        </p:spPr>
        <p:txBody>
          <a:bodyPr lIns="90000" tIns="45000" rIns="90000" bIns="45000" anchor="t">
            <a:noAutofit/>
          </a:bodyPr>
          <a:lstStyle/>
          <a:p>
            <a:pPr>
              <a:lnSpc>
                <a:spcPct val="90000"/>
              </a:lnSpc>
              <a:spcBef>
                <a:spcPts val="1417"/>
              </a:spcBef>
              <a:buNone/>
            </a:pPr>
            <a:endParaRPr lang="es-CO" sz="2800" b="0" strike="noStrike" spc="-1">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846"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847"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848"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849"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850" name="Elipse 8"/>
          <p:cNvSpPr/>
          <p:nvPr/>
        </p:nvSpPr>
        <p:spPr>
          <a:xfrm>
            <a:off x="4676760" y="262260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851"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52"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53"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54"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55"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56"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57"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58"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59"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60"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3-&gt;2-&gt;0 </a:t>
            </a:r>
            <a:endParaRPr lang="en-US" sz="1800" b="0" strike="noStrike" spc="-1">
              <a:latin typeface="Arial"/>
            </a:endParaRPr>
          </a:p>
        </p:txBody>
      </p:sp>
      <p:sp>
        <p:nvSpPr>
          <p:cNvPr id="861" name="Conector recto de flecha 28"/>
          <p:cNvSpPr/>
          <p:nvPr/>
        </p:nvSpPr>
        <p:spPr>
          <a:xfrm flipV="1">
            <a:off x="4981680" y="2637360"/>
            <a:ext cx="1926720" cy="3103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862" name="CuadroTexto 30"/>
          <p:cNvSpPr/>
          <p:nvPr/>
        </p:nvSpPr>
        <p:spPr>
          <a:xfrm>
            <a:off x="4826160" y="274320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0</a:t>
            </a:r>
            <a:endParaRPr lang="en-US"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864"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865"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866"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867" name="Elipse 7"/>
          <p:cNvSpPr/>
          <p:nvPr/>
        </p:nvSpPr>
        <p:spPr>
          <a:xfrm>
            <a:off x="6819840" y="21178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868" name="Elipse 8"/>
          <p:cNvSpPr/>
          <p:nvPr/>
        </p:nvSpPr>
        <p:spPr>
          <a:xfrm>
            <a:off x="4676760" y="262260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869"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70"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71"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72"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73"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74"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75"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76"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77"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78"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3-&gt;2-&gt;0 </a:t>
            </a:r>
            <a:endParaRPr lang="en-US" sz="1800" b="0" strike="noStrike" spc="-1">
              <a:latin typeface="Arial"/>
            </a:endParaRPr>
          </a:p>
        </p:txBody>
      </p:sp>
      <p:sp>
        <p:nvSpPr>
          <p:cNvPr id="879" name="Conector recto de flecha 28"/>
          <p:cNvSpPr/>
          <p:nvPr/>
        </p:nvSpPr>
        <p:spPr>
          <a:xfrm flipH="1">
            <a:off x="6729840" y="2428920"/>
            <a:ext cx="407160" cy="14824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880" name="CuadroTexto 30"/>
          <p:cNvSpPr/>
          <p:nvPr/>
        </p:nvSpPr>
        <p:spPr>
          <a:xfrm>
            <a:off x="6963840" y="223524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1</a:t>
            </a:r>
            <a:endParaRPr lang="en-US"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882"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883"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884"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885" name="Elipse 7"/>
          <p:cNvSpPr/>
          <p:nvPr/>
        </p:nvSpPr>
        <p:spPr>
          <a:xfrm>
            <a:off x="6819840" y="211788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886" name="Elipse 8"/>
          <p:cNvSpPr/>
          <p:nvPr/>
        </p:nvSpPr>
        <p:spPr>
          <a:xfrm>
            <a:off x="4676760" y="262260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887"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88"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89"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90"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91"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92"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93"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94"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95"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896"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3-&gt;2-&gt;0-&gt;1 </a:t>
            </a:r>
            <a:endParaRPr lang="en-US" sz="1800" b="0" strike="noStrike" spc="-1">
              <a:latin typeface="Arial"/>
            </a:endParaRPr>
          </a:p>
        </p:txBody>
      </p:sp>
      <p:sp>
        <p:nvSpPr>
          <p:cNvPr id="897" name="Conector recto de flecha 28"/>
          <p:cNvSpPr/>
          <p:nvPr/>
        </p:nvSpPr>
        <p:spPr>
          <a:xfrm flipH="1">
            <a:off x="6729840" y="2428920"/>
            <a:ext cx="407160" cy="14824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898" name="CuadroTexto 30"/>
          <p:cNvSpPr/>
          <p:nvPr/>
        </p:nvSpPr>
        <p:spPr>
          <a:xfrm>
            <a:off x="6963840" y="223524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1</a:t>
            </a:r>
            <a:endParaRPr lang="en-US" sz="18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Elipse 3"/>
          <p:cNvSpPr/>
          <p:nvPr/>
        </p:nvSpPr>
        <p:spPr>
          <a:xfrm>
            <a:off x="6210360" y="3822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900"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901"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902"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903" name="Elipse 7"/>
          <p:cNvSpPr/>
          <p:nvPr/>
        </p:nvSpPr>
        <p:spPr>
          <a:xfrm>
            <a:off x="6819840" y="211788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904" name="Elipse 8"/>
          <p:cNvSpPr/>
          <p:nvPr/>
        </p:nvSpPr>
        <p:spPr>
          <a:xfrm>
            <a:off x="4676760" y="262260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905"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06"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07"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08"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09"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10"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11"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12"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13"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14"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3-&gt;2-&gt;0-&gt;1 </a:t>
            </a:r>
            <a:endParaRPr lang="en-US" sz="1800" b="0" strike="noStrike" spc="-1">
              <a:latin typeface="Arial"/>
            </a:endParaRPr>
          </a:p>
        </p:txBody>
      </p:sp>
      <p:sp>
        <p:nvSpPr>
          <p:cNvPr id="915" name="Conector recto de flecha 28"/>
          <p:cNvSpPr/>
          <p:nvPr/>
        </p:nvSpPr>
        <p:spPr>
          <a:xfrm flipH="1">
            <a:off x="3609360" y="4127400"/>
            <a:ext cx="2904480" cy="6087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916" name="CuadroTexto 30"/>
          <p:cNvSpPr/>
          <p:nvPr/>
        </p:nvSpPr>
        <p:spPr>
          <a:xfrm>
            <a:off x="6367320" y="394560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5</a:t>
            </a:r>
            <a:endParaRPr lang="en-US"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Elipse 3"/>
          <p:cNvSpPr/>
          <p:nvPr/>
        </p:nvSpPr>
        <p:spPr>
          <a:xfrm>
            <a:off x="6210360" y="382284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918" name="Elipse 4"/>
          <p:cNvSpPr/>
          <p:nvPr/>
        </p:nvSpPr>
        <p:spPr>
          <a:xfrm>
            <a:off x="3000240" y="44323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919"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920"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921" name="Elipse 7"/>
          <p:cNvSpPr/>
          <p:nvPr/>
        </p:nvSpPr>
        <p:spPr>
          <a:xfrm>
            <a:off x="6819840" y="211788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922" name="Elipse 8"/>
          <p:cNvSpPr/>
          <p:nvPr/>
        </p:nvSpPr>
        <p:spPr>
          <a:xfrm>
            <a:off x="4676760" y="262260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923"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24"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25"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26"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27"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28"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29"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30"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31"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32"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3-&gt;2-&gt;0-&gt;1-&gt;5 </a:t>
            </a:r>
            <a:endParaRPr lang="en-US" sz="1800" b="0" strike="noStrike" spc="-1">
              <a:latin typeface="Arial"/>
            </a:endParaRPr>
          </a:p>
        </p:txBody>
      </p:sp>
      <p:sp>
        <p:nvSpPr>
          <p:cNvPr id="933" name="Conector recto de flecha 28"/>
          <p:cNvSpPr/>
          <p:nvPr/>
        </p:nvSpPr>
        <p:spPr>
          <a:xfrm flipH="1">
            <a:off x="3609360" y="4127400"/>
            <a:ext cx="2904480" cy="6087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934" name="CuadroTexto 30"/>
          <p:cNvSpPr/>
          <p:nvPr/>
        </p:nvSpPr>
        <p:spPr>
          <a:xfrm>
            <a:off x="6367320" y="394560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5</a:t>
            </a:r>
            <a:endParaRPr lang="en-US"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Elipse 3"/>
          <p:cNvSpPr/>
          <p:nvPr/>
        </p:nvSpPr>
        <p:spPr>
          <a:xfrm>
            <a:off x="6210360" y="382284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936" name="Elipse 4"/>
          <p:cNvSpPr/>
          <p:nvPr/>
        </p:nvSpPr>
        <p:spPr>
          <a:xfrm>
            <a:off x="3000240" y="4432320"/>
            <a:ext cx="608760" cy="608760"/>
          </a:xfrm>
          <a:prstGeom prst="ellipse">
            <a:avLst/>
          </a:prstGeom>
          <a:solidFill>
            <a:schemeClr val="accent5"/>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937" name="Elipse 5"/>
          <p:cNvSpPr/>
          <p:nvPr/>
        </p:nvSpPr>
        <p:spPr>
          <a:xfrm>
            <a:off x="2108520" y="18129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938" name="Elipse 6"/>
          <p:cNvSpPr/>
          <p:nvPr/>
        </p:nvSpPr>
        <p:spPr>
          <a:xfrm>
            <a:off x="4695840" y="84456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939" name="Elipse 7"/>
          <p:cNvSpPr/>
          <p:nvPr/>
        </p:nvSpPr>
        <p:spPr>
          <a:xfrm>
            <a:off x="6819840" y="211788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940" name="Elipse 8"/>
          <p:cNvSpPr/>
          <p:nvPr/>
        </p:nvSpPr>
        <p:spPr>
          <a:xfrm>
            <a:off x="4676760" y="2622600"/>
            <a:ext cx="608760" cy="60876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941"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42"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43"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44"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45"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46"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47"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48"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49"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50" name="CuadroTexto 24"/>
          <p:cNvSpPr/>
          <p:nvPr/>
        </p:nvSpPr>
        <p:spPr>
          <a:xfrm>
            <a:off x="571680" y="5686560"/>
            <a:ext cx="48189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ea typeface="DejaVu Sans"/>
              </a:rPr>
              <a:t>Actual Path: 3-&gt;2-&gt;0-&gt;1-&gt;5-&gt;4 </a:t>
            </a:r>
            <a:endParaRPr lang="en-US" sz="1800" b="0" strike="noStrike" spc="-1">
              <a:latin typeface="Arial"/>
            </a:endParaRPr>
          </a:p>
        </p:txBody>
      </p:sp>
      <p:sp>
        <p:nvSpPr>
          <p:cNvPr id="951" name="Conector recto de flecha 28"/>
          <p:cNvSpPr/>
          <p:nvPr/>
        </p:nvSpPr>
        <p:spPr>
          <a:xfrm flipV="1">
            <a:off x="3371760" y="4126680"/>
            <a:ext cx="1323360" cy="6087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952" name="CuadroTexto 30"/>
          <p:cNvSpPr/>
          <p:nvPr/>
        </p:nvSpPr>
        <p:spPr>
          <a:xfrm>
            <a:off x="6367320" y="3945600"/>
            <a:ext cx="244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ea typeface="DejaVu Sans"/>
              </a:rPr>
              <a:t>5</a:t>
            </a:r>
            <a:endParaRPr lang="en-US"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Problem and solution of this heuristic</a:t>
            </a:r>
            <a:endParaRPr lang="es-CO" sz="3600" b="0" strike="noStrike" spc="-1">
              <a:solidFill>
                <a:srgbClr val="000000"/>
              </a:solidFill>
              <a:latin typeface="Arial"/>
            </a:endParaRPr>
          </a:p>
        </p:txBody>
      </p:sp>
      <p:sp>
        <p:nvSpPr>
          <p:cNvPr id="954" name="PlaceHolder 2"/>
          <p:cNvSpPr>
            <a:spLocks noGrp="1"/>
          </p:cNvSpPr>
          <p:nvPr>
            <p:ph/>
          </p:nvPr>
        </p:nvSpPr>
        <p:spPr>
          <a:xfrm>
            <a:off x="677160" y="2160720"/>
            <a:ext cx="8596080" cy="3880080"/>
          </a:xfrm>
          <a:prstGeom prst="rect">
            <a:avLst/>
          </a:prstGeom>
          <a:noFill/>
          <a:ln w="0">
            <a:noFill/>
          </a:ln>
        </p:spPr>
        <p:txBody>
          <a:bodyPr lIns="90000" tIns="45000" rIns="90000" bIns="45000" anchor="t">
            <a:noAutofit/>
          </a:bodyPr>
          <a:lstStyle/>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ea typeface="DejaVu Sans"/>
              </a:rPr>
              <a:t>After develop the heuristic we realized there are some cases where the algorithm didn’t find a path. This is because depending in the node it starts the algorithm finds a Hamiltonian cycle or not. To fix this we iterate through all the nodes and start the algorithm with all the nodes to find the ones that satisfies the desired requirements.</a:t>
            </a:r>
            <a:endParaRPr lang="es-CO" sz="1800" b="0" strike="noStrike" spc="-1">
              <a:solidFill>
                <a:srgbClr val="000000"/>
              </a:solidFill>
              <a:latin typeface="Arial"/>
            </a:endParaRP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ea typeface="DejaVu Sans"/>
              </a:rPr>
              <a:t>Since it iterates through all vertex and calls the previous heuristic, the fixed heuristic has a time complexity of O(EV).</a:t>
            </a:r>
            <a:endParaRPr lang="es-CO" sz="1800" b="0" strike="noStrike" spc="-1">
              <a:solidFill>
                <a:srgbClr val="000000"/>
              </a:solidFill>
              <a:latin typeface="Arial"/>
            </a:endParaRP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ea typeface="DejaVu Sans"/>
              </a:rPr>
              <a:t>There can be more than one vertex that gives a valid path, but this algorithm chooses the first one it finds to save time.</a:t>
            </a:r>
            <a:endParaRPr lang="es-CO" sz="1800" b="0" strike="noStrike" spc="-1">
              <a:solidFill>
                <a:srgbClr val="000000"/>
              </a:solidFill>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Example</a:t>
            </a:r>
            <a:endParaRPr lang="es-CO" sz="3600" b="0" strike="noStrike" spc="-1">
              <a:solidFill>
                <a:srgbClr val="000000"/>
              </a:solidFill>
              <a:latin typeface="Arial"/>
            </a:endParaRPr>
          </a:p>
        </p:txBody>
      </p:sp>
      <p:sp>
        <p:nvSpPr>
          <p:cNvPr id="956" name="Elipse 3"/>
          <p:cNvSpPr/>
          <p:nvPr/>
        </p:nvSpPr>
        <p:spPr>
          <a:xfrm>
            <a:off x="4779000" y="438480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5</a:t>
            </a:r>
            <a:endParaRPr lang="en-US" sz="1800" b="0" strike="noStrike" spc="-1">
              <a:latin typeface="Arial"/>
            </a:endParaRPr>
          </a:p>
        </p:txBody>
      </p:sp>
      <p:sp>
        <p:nvSpPr>
          <p:cNvPr id="957" name="Elipse 4"/>
          <p:cNvSpPr/>
          <p:nvPr/>
        </p:nvSpPr>
        <p:spPr>
          <a:xfrm>
            <a:off x="1569240" y="499428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4</a:t>
            </a:r>
            <a:endParaRPr lang="en-US" sz="1800" b="0" strike="noStrike" spc="-1">
              <a:latin typeface="Arial"/>
            </a:endParaRPr>
          </a:p>
        </p:txBody>
      </p:sp>
      <p:sp>
        <p:nvSpPr>
          <p:cNvPr id="958" name="Elipse 5"/>
          <p:cNvSpPr/>
          <p:nvPr/>
        </p:nvSpPr>
        <p:spPr>
          <a:xfrm>
            <a:off x="677160" y="23749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3</a:t>
            </a:r>
            <a:endParaRPr lang="en-US" sz="1800" b="0" strike="noStrike" spc="-1">
              <a:latin typeface="Arial"/>
            </a:endParaRPr>
          </a:p>
        </p:txBody>
      </p:sp>
      <p:sp>
        <p:nvSpPr>
          <p:cNvPr id="959" name="Elipse 6"/>
          <p:cNvSpPr/>
          <p:nvPr/>
        </p:nvSpPr>
        <p:spPr>
          <a:xfrm>
            <a:off x="3245400" y="140652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2</a:t>
            </a:r>
            <a:endParaRPr lang="en-US" sz="1800" b="0" strike="noStrike" spc="-1">
              <a:latin typeface="Arial"/>
            </a:endParaRPr>
          </a:p>
        </p:txBody>
      </p:sp>
      <p:sp>
        <p:nvSpPr>
          <p:cNvPr id="960" name="Elipse 7"/>
          <p:cNvSpPr/>
          <p:nvPr/>
        </p:nvSpPr>
        <p:spPr>
          <a:xfrm>
            <a:off x="5388480" y="267984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1</a:t>
            </a:r>
            <a:endParaRPr lang="en-US" sz="1800" b="0" strike="noStrike" spc="-1">
              <a:latin typeface="Arial"/>
            </a:endParaRPr>
          </a:p>
        </p:txBody>
      </p:sp>
      <p:sp>
        <p:nvSpPr>
          <p:cNvPr id="961" name="Elipse 8"/>
          <p:cNvSpPr/>
          <p:nvPr/>
        </p:nvSpPr>
        <p:spPr>
          <a:xfrm>
            <a:off x="3245400" y="3184560"/>
            <a:ext cx="608760" cy="60876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ea typeface="DejaVu Sans"/>
              </a:rPr>
              <a:t>0</a:t>
            </a:r>
            <a:endParaRPr lang="en-US" sz="1800" b="0" strike="noStrike" spc="-1">
              <a:latin typeface="Arial"/>
            </a:endParaRPr>
          </a:p>
        </p:txBody>
      </p:sp>
      <p:sp>
        <p:nvSpPr>
          <p:cNvPr id="962" name="Conector recto 9"/>
          <p:cNvSpPr/>
          <p:nvPr/>
        </p:nvSpPr>
        <p:spPr>
          <a:xfrm>
            <a:off x="3549960" y="201600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63" name="Conector recto 10"/>
          <p:cNvSpPr/>
          <p:nvPr/>
        </p:nvSpPr>
        <p:spPr>
          <a:xfrm flipH="1">
            <a:off x="3854880" y="319968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64" name="Conector recto 11"/>
          <p:cNvSpPr/>
          <p:nvPr/>
        </p:nvSpPr>
        <p:spPr>
          <a:xfrm>
            <a:off x="1197360" y="289512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65" name="Conector recto 12"/>
          <p:cNvSpPr/>
          <p:nvPr/>
        </p:nvSpPr>
        <p:spPr>
          <a:xfrm flipV="1">
            <a:off x="2089080" y="370476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66" name="Conector recto 13"/>
          <p:cNvSpPr/>
          <p:nvPr/>
        </p:nvSpPr>
        <p:spPr>
          <a:xfrm flipH="1">
            <a:off x="2178360" y="4905000"/>
            <a:ext cx="2689560" cy="3938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67" name="Conector recto 14"/>
          <p:cNvSpPr/>
          <p:nvPr/>
        </p:nvSpPr>
        <p:spPr>
          <a:xfrm flipH="1">
            <a:off x="5299200" y="328896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68" name="Conector recto 15"/>
          <p:cNvSpPr/>
          <p:nvPr/>
        </p:nvSpPr>
        <p:spPr>
          <a:xfrm flipH="1" flipV="1">
            <a:off x="3854880" y="171108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69" name="Conector recto 16"/>
          <p:cNvSpPr/>
          <p:nvPr/>
        </p:nvSpPr>
        <p:spPr>
          <a:xfrm flipH="1">
            <a:off x="1197360" y="171108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970" name="Conector recto 17"/>
          <p:cNvSpPr/>
          <p:nvPr/>
        </p:nvSpPr>
        <p:spPr>
          <a:xfrm>
            <a:off x="982080" y="298440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graphicFrame>
        <p:nvGraphicFramePr>
          <p:cNvPr id="971" name="Tabla 23"/>
          <p:cNvGraphicFramePr/>
          <p:nvPr/>
        </p:nvGraphicFramePr>
        <p:xfrm>
          <a:off x="6455520" y="2433960"/>
          <a:ext cx="5568480" cy="2864880"/>
        </p:xfrm>
        <a:graphic>
          <a:graphicData uri="http://schemas.openxmlformats.org/drawingml/2006/table">
            <a:tbl>
              <a:tblPr/>
              <a:tblGrid>
                <a:gridCol w="1211760">
                  <a:extLst>
                    <a:ext uri="{9D8B030D-6E8A-4147-A177-3AD203B41FA5}">
                      <a16:colId xmlns:a16="http://schemas.microsoft.com/office/drawing/2014/main" val="20000"/>
                    </a:ext>
                  </a:extLst>
                </a:gridCol>
                <a:gridCol w="3144960">
                  <a:extLst>
                    <a:ext uri="{9D8B030D-6E8A-4147-A177-3AD203B41FA5}">
                      <a16:colId xmlns:a16="http://schemas.microsoft.com/office/drawing/2014/main" val="20001"/>
                    </a:ext>
                  </a:extLst>
                </a:gridCol>
                <a:gridCol w="1211760">
                  <a:extLst>
                    <a:ext uri="{9D8B030D-6E8A-4147-A177-3AD203B41FA5}">
                      <a16:colId xmlns:a16="http://schemas.microsoft.com/office/drawing/2014/main" val="20002"/>
                    </a:ext>
                  </a:extLst>
                </a:gridCol>
              </a:tblGrid>
              <a:tr h="622440">
                <a:tc>
                  <a:txBody>
                    <a:bodyPr/>
                    <a:lstStyle/>
                    <a:p>
                      <a:pPr algn="ctr">
                        <a:lnSpc>
                          <a:spcPct val="100000"/>
                        </a:lnSpc>
                        <a:buNone/>
                      </a:pPr>
                      <a:r>
                        <a:rPr lang="en-US" sz="1800" b="1" strike="noStrike" spc="-1">
                          <a:solidFill>
                            <a:srgbClr val="FFFFFF"/>
                          </a:solidFill>
                          <a:latin typeface="Trebuchet MS"/>
                          <a:ea typeface="DejaVu Sans"/>
                        </a:rPr>
                        <a:t>Starting node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gn="ctr">
                        <a:lnSpc>
                          <a:spcPct val="100000"/>
                        </a:lnSpc>
                        <a:buNone/>
                      </a:pPr>
                      <a:r>
                        <a:rPr lang="en-US" sz="1800" b="1" strike="noStrike" spc="-1">
                          <a:solidFill>
                            <a:srgbClr val="FFFFFF"/>
                          </a:solidFill>
                          <a:latin typeface="Trebuchet MS"/>
                          <a:ea typeface="DejaVu Sans"/>
                        </a:rPr>
                        <a:t>Path</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gn="ctr">
                        <a:lnSpc>
                          <a:spcPct val="100000"/>
                        </a:lnSpc>
                        <a:buNone/>
                      </a:pPr>
                      <a:r>
                        <a:rPr lang="en-US" sz="1800" b="1" strike="noStrike" spc="-1">
                          <a:solidFill>
                            <a:srgbClr val="FFFFFF"/>
                          </a:solidFill>
                          <a:latin typeface="Trebuchet MS"/>
                          <a:ea typeface="DejaVu Sans"/>
                        </a:rPr>
                        <a:t>Correct?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Trebuchet MS"/>
                          <a:ea typeface="DejaVu Sans"/>
                        </a:rPr>
                        <a:t>0</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ea typeface="DejaVu Sans"/>
                        </a:rPr>
                        <a:t>0-&gt;1-&gt;2-&gt;3-&gt;4-&gt;5</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ea typeface="DejaVu Sans"/>
                        </a:rPr>
                        <a:t>No</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Trebuchet MS"/>
                          <a:ea typeface="DejaVu Sans"/>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ea typeface="DejaVu Sans"/>
                        </a:rPr>
                        <a:t>1-&gt;2-&gt;3-&gt;4-&gt;5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ea typeface="DejaVu San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Trebuchet MS"/>
                          <a:ea typeface="DejaVu Sans"/>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ea typeface="DejaVu Sans"/>
                        </a:rPr>
                        <a:t>2-&gt;3-&gt;4-&gt;5-&gt;1-&gt;0-&gt;2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ea typeface="DejaVu Sans"/>
                        </a:rPr>
                        <a:t>Yes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Trebuchet MS"/>
                          <a:ea typeface="DejaVu Sans"/>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ea typeface="DejaVu Sans"/>
                        </a:rPr>
                        <a:t>3-&gt;2-&gt;0-&gt;1-&gt;5-&gt;4-&gt;3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ea typeface="DejaVu Sans"/>
                        </a:rPr>
                        <a:t>Yes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Trebuchet MS"/>
                          <a:ea typeface="DejaVu Sans"/>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ea typeface="DejaVu Sans"/>
                        </a:rPr>
                        <a:t>4-&gt;5-&gt;1-&gt;2-&gt;3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ea typeface="DejaVu San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Trebuchet MS"/>
                          <a:ea typeface="DejaVu Sans"/>
                        </a:rPr>
                        <a: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ea typeface="DejaVu Sans"/>
                        </a:rPr>
                        <a:t>5-&gt;1-&gt;2-&gt;3-&gt;4-&gt;0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ea typeface="DejaVu San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p:cNvSpPr>
          <p:nvPr>
            <p:ph type="title"/>
          </p:nvPr>
        </p:nvSpPr>
        <p:spPr>
          <a:xfrm>
            <a:off x="677160" y="108360"/>
            <a:ext cx="8596080" cy="52920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Analysis &amp; comparison – Toy Graphs</a:t>
            </a:r>
            <a:endParaRPr lang="es-CO" sz="3600" b="0" strike="noStrike" spc="-1">
              <a:solidFill>
                <a:srgbClr val="000000"/>
              </a:solidFill>
              <a:latin typeface="Arial"/>
            </a:endParaRPr>
          </a:p>
        </p:txBody>
      </p:sp>
      <p:graphicFrame>
        <p:nvGraphicFramePr>
          <p:cNvPr id="973" name="Tabla 4"/>
          <p:cNvGraphicFramePr/>
          <p:nvPr/>
        </p:nvGraphicFramePr>
        <p:xfrm>
          <a:off x="676800" y="1251360"/>
          <a:ext cx="8595720" cy="1381680"/>
        </p:xfrm>
        <a:graphic>
          <a:graphicData uri="http://schemas.openxmlformats.org/drawingml/2006/table">
            <a:tbl>
              <a:tblPr/>
              <a:tblGrid>
                <a:gridCol w="2989800">
                  <a:extLst>
                    <a:ext uri="{9D8B030D-6E8A-4147-A177-3AD203B41FA5}">
                      <a16:colId xmlns:a16="http://schemas.microsoft.com/office/drawing/2014/main" val="20000"/>
                    </a:ext>
                  </a:extLst>
                </a:gridCol>
                <a:gridCol w="1327320">
                  <a:extLst>
                    <a:ext uri="{9D8B030D-6E8A-4147-A177-3AD203B41FA5}">
                      <a16:colId xmlns:a16="http://schemas.microsoft.com/office/drawing/2014/main" val="20001"/>
                    </a:ext>
                  </a:extLst>
                </a:gridCol>
                <a:gridCol w="943200">
                  <a:extLst>
                    <a:ext uri="{9D8B030D-6E8A-4147-A177-3AD203B41FA5}">
                      <a16:colId xmlns:a16="http://schemas.microsoft.com/office/drawing/2014/main" val="20002"/>
                    </a:ext>
                  </a:extLst>
                </a:gridCol>
                <a:gridCol w="3335400">
                  <a:extLst>
                    <a:ext uri="{9D8B030D-6E8A-4147-A177-3AD203B41FA5}">
                      <a16:colId xmlns:a16="http://schemas.microsoft.com/office/drawing/2014/main" val="20003"/>
                    </a:ext>
                  </a:extLst>
                </a:gridCol>
              </a:tblGrid>
              <a:tr h="370800">
                <a:tc>
                  <a:txBody>
                    <a:bodyPr/>
                    <a:lstStyle/>
                    <a:p>
                      <a:pPr>
                        <a:lnSpc>
                          <a:spcPct val="100000"/>
                        </a:lnSpc>
                        <a:buNone/>
                      </a:pPr>
                      <a:r>
                        <a:rPr lang="en-US" sz="1800" b="1" strike="noStrike" spc="-1">
                          <a:solidFill>
                            <a:srgbClr val="FFFFFF"/>
                          </a:solidFill>
                          <a:latin typeface="Trebuchet MS"/>
                          <a:ea typeface="DejaVu Sans"/>
                        </a:rPr>
                        <a:t>Method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Time (ms)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Value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Arial"/>
                          <a:ea typeface="DejaVu Sans"/>
                        </a:rPr>
                        <a:t>Notes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ea typeface="DejaVu Sans"/>
                        </a:rPr>
                        <a:t>Backtracking algorithm</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242</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86.7</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endParaRPr lang="pt-PT"/>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Trebuchet MS"/>
                          <a:ea typeface="DejaVu Sans"/>
                        </a:rPr>
                        <a:t>Sweep</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104.5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1,20 times the optimal and 24.2 times faster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2"/>
                  </a:ext>
                </a:extLst>
              </a:tr>
            </a:tbl>
          </a:graphicData>
        </a:graphic>
      </p:graphicFrame>
      <p:sp>
        <p:nvSpPr>
          <p:cNvPr id="974" name="CuadroTexto 4"/>
          <p:cNvSpPr/>
          <p:nvPr/>
        </p:nvSpPr>
        <p:spPr>
          <a:xfrm>
            <a:off x="676800" y="85140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Shipping</a:t>
            </a:r>
            <a:endParaRPr lang="en-US" sz="1800" b="0" strike="noStrike" spc="-1">
              <a:latin typeface="Arial"/>
            </a:endParaRPr>
          </a:p>
        </p:txBody>
      </p:sp>
      <p:sp>
        <p:nvSpPr>
          <p:cNvPr id="975" name="CuadroTexto 5"/>
          <p:cNvSpPr/>
          <p:nvPr/>
        </p:nvSpPr>
        <p:spPr>
          <a:xfrm>
            <a:off x="601200" y="269712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Stadiums</a:t>
            </a:r>
            <a:endParaRPr lang="en-US" sz="1800" b="0" strike="noStrike" spc="-1">
              <a:latin typeface="Arial"/>
            </a:endParaRPr>
          </a:p>
        </p:txBody>
      </p:sp>
      <p:sp>
        <p:nvSpPr>
          <p:cNvPr id="976" name="CuadroTexto 6"/>
          <p:cNvSpPr/>
          <p:nvPr/>
        </p:nvSpPr>
        <p:spPr>
          <a:xfrm>
            <a:off x="601200" y="469188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Tourism</a:t>
            </a:r>
            <a:endParaRPr lang="en-US" sz="1800" b="0" strike="noStrike" spc="-1">
              <a:latin typeface="Arial"/>
            </a:endParaRPr>
          </a:p>
        </p:txBody>
      </p:sp>
      <p:graphicFrame>
        <p:nvGraphicFramePr>
          <p:cNvPr id="977" name="Tabla 4"/>
          <p:cNvGraphicFramePr/>
          <p:nvPr/>
        </p:nvGraphicFramePr>
        <p:xfrm>
          <a:off x="676800" y="3063600"/>
          <a:ext cx="8595720" cy="1381680"/>
        </p:xfrm>
        <a:graphic>
          <a:graphicData uri="http://schemas.openxmlformats.org/drawingml/2006/table">
            <a:tbl>
              <a:tblPr/>
              <a:tblGrid>
                <a:gridCol w="2989800">
                  <a:extLst>
                    <a:ext uri="{9D8B030D-6E8A-4147-A177-3AD203B41FA5}">
                      <a16:colId xmlns:a16="http://schemas.microsoft.com/office/drawing/2014/main" val="20000"/>
                    </a:ext>
                  </a:extLst>
                </a:gridCol>
                <a:gridCol w="1346400">
                  <a:extLst>
                    <a:ext uri="{9D8B030D-6E8A-4147-A177-3AD203B41FA5}">
                      <a16:colId xmlns:a16="http://schemas.microsoft.com/office/drawing/2014/main" val="20001"/>
                    </a:ext>
                  </a:extLst>
                </a:gridCol>
                <a:gridCol w="924120">
                  <a:extLst>
                    <a:ext uri="{9D8B030D-6E8A-4147-A177-3AD203B41FA5}">
                      <a16:colId xmlns:a16="http://schemas.microsoft.com/office/drawing/2014/main" val="20002"/>
                    </a:ext>
                  </a:extLst>
                </a:gridCol>
                <a:gridCol w="3335400">
                  <a:extLst>
                    <a:ext uri="{9D8B030D-6E8A-4147-A177-3AD203B41FA5}">
                      <a16:colId xmlns:a16="http://schemas.microsoft.com/office/drawing/2014/main" val="20003"/>
                    </a:ext>
                  </a:extLst>
                </a:gridCol>
              </a:tblGrid>
              <a:tr h="370800">
                <a:tc>
                  <a:txBody>
                    <a:bodyPr/>
                    <a:lstStyle/>
                    <a:p>
                      <a:pPr>
                        <a:lnSpc>
                          <a:spcPct val="100000"/>
                        </a:lnSpc>
                        <a:buNone/>
                      </a:pPr>
                      <a:r>
                        <a:rPr lang="en-US" sz="1800" b="1" strike="noStrike" spc="-1">
                          <a:solidFill>
                            <a:srgbClr val="FFFFFF"/>
                          </a:solidFill>
                          <a:latin typeface="Trebuchet MS"/>
                          <a:ea typeface="DejaVu Sans"/>
                        </a:rPr>
                        <a:t>Method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Time (ms)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Value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Arial"/>
                          <a:ea typeface="DejaVu Sans"/>
                        </a:rPr>
                        <a:t>Notes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ea typeface="DejaVu Sans"/>
                        </a:rPr>
                        <a:t>Backtracking algorithm</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71881</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341</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endParaRPr lang="pt-PT"/>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Trebuchet MS"/>
                          <a:ea typeface="DejaVu Sans"/>
                        </a:rPr>
                        <a:t>Sweep</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49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472.7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1,38 times the optimal and 1466,9 times faster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2"/>
                  </a:ext>
                </a:extLst>
              </a:tr>
            </a:tbl>
          </a:graphicData>
        </a:graphic>
      </p:graphicFrame>
      <p:graphicFrame>
        <p:nvGraphicFramePr>
          <p:cNvPr id="978" name="Tabla 4"/>
          <p:cNvGraphicFramePr/>
          <p:nvPr/>
        </p:nvGraphicFramePr>
        <p:xfrm>
          <a:off x="676800" y="5058720"/>
          <a:ext cx="8595720" cy="1381680"/>
        </p:xfrm>
        <a:graphic>
          <a:graphicData uri="http://schemas.openxmlformats.org/drawingml/2006/table">
            <a:tbl>
              <a:tblPr/>
              <a:tblGrid>
                <a:gridCol w="2989800">
                  <a:extLst>
                    <a:ext uri="{9D8B030D-6E8A-4147-A177-3AD203B41FA5}">
                      <a16:colId xmlns:a16="http://schemas.microsoft.com/office/drawing/2014/main" val="20000"/>
                    </a:ext>
                  </a:extLst>
                </a:gridCol>
                <a:gridCol w="1346400">
                  <a:extLst>
                    <a:ext uri="{9D8B030D-6E8A-4147-A177-3AD203B41FA5}">
                      <a16:colId xmlns:a16="http://schemas.microsoft.com/office/drawing/2014/main" val="20001"/>
                    </a:ext>
                  </a:extLst>
                </a:gridCol>
                <a:gridCol w="924120">
                  <a:extLst>
                    <a:ext uri="{9D8B030D-6E8A-4147-A177-3AD203B41FA5}">
                      <a16:colId xmlns:a16="http://schemas.microsoft.com/office/drawing/2014/main" val="20002"/>
                    </a:ext>
                  </a:extLst>
                </a:gridCol>
                <a:gridCol w="3335400">
                  <a:extLst>
                    <a:ext uri="{9D8B030D-6E8A-4147-A177-3AD203B41FA5}">
                      <a16:colId xmlns:a16="http://schemas.microsoft.com/office/drawing/2014/main" val="20003"/>
                    </a:ext>
                  </a:extLst>
                </a:gridCol>
              </a:tblGrid>
              <a:tr h="370800">
                <a:tc>
                  <a:txBody>
                    <a:bodyPr/>
                    <a:lstStyle/>
                    <a:p>
                      <a:pPr>
                        <a:lnSpc>
                          <a:spcPct val="100000"/>
                        </a:lnSpc>
                        <a:buNone/>
                      </a:pPr>
                      <a:r>
                        <a:rPr lang="en-US" sz="1800" b="1" strike="noStrike" spc="-1">
                          <a:solidFill>
                            <a:srgbClr val="FFFFFF"/>
                          </a:solidFill>
                          <a:latin typeface="Trebuchet MS"/>
                          <a:ea typeface="DejaVu Sans"/>
                        </a:rPr>
                        <a:t>Method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Time (ms)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Value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Arial"/>
                          <a:ea typeface="DejaVu Sans"/>
                        </a:rPr>
                        <a:t>Notes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ea typeface="DejaVu Sans"/>
                        </a:rPr>
                        <a:t>Backtracking algorithm</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2600</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endParaRPr lang="pt-PT"/>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Trebuchet MS"/>
                          <a:ea typeface="DejaVu Sans"/>
                        </a:rPr>
                        <a:t>Sweep</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3100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1,19 times the optimal and 12 times slower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PlaceHolder 1"/>
          <p:cNvSpPr>
            <a:spLocks noGrp="1"/>
          </p:cNvSpPr>
          <p:nvPr>
            <p:ph type="title"/>
          </p:nvPr>
        </p:nvSpPr>
        <p:spPr>
          <a:xfrm>
            <a:off x="677160" y="108360"/>
            <a:ext cx="8596080" cy="52920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Analysis &amp; comparison – Toy Graphs</a:t>
            </a:r>
            <a:endParaRPr lang="es-CO" sz="3600" b="0" strike="noStrike" spc="-1">
              <a:solidFill>
                <a:srgbClr val="000000"/>
              </a:solidFill>
              <a:latin typeface="Arial"/>
            </a:endParaRPr>
          </a:p>
        </p:txBody>
      </p:sp>
      <p:sp>
        <p:nvSpPr>
          <p:cNvPr id="980" name="CuadroTexto 10"/>
          <p:cNvSpPr/>
          <p:nvPr/>
        </p:nvSpPr>
        <p:spPr>
          <a:xfrm>
            <a:off x="685800" y="100764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Tourism</a:t>
            </a:r>
            <a:endParaRPr lang="en-US" sz="1800" b="0" strike="noStrike" spc="-1">
              <a:latin typeface="Arial"/>
            </a:endParaRPr>
          </a:p>
        </p:txBody>
      </p:sp>
      <p:graphicFrame>
        <p:nvGraphicFramePr>
          <p:cNvPr id="981" name="Tabla 7"/>
          <p:cNvGraphicFramePr/>
          <p:nvPr/>
        </p:nvGraphicFramePr>
        <p:xfrm>
          <a:off x="685800" y="1431000"/>
          <a:ext cx="8617680" cy="1633320"/>
        </p:xfrm>
        <a:graphic>
          <a:graphicData uri="http://schemas.openxmlformats.org/drawingml/2006/table">
            <a:tbl>
              <a:tblPr/>
              <a:tblGrid>
                <a:gridCol w="2997360">
                  <a:extLst>
                    <a:ext uri="{9D8B030D-6E8A-4147-A177-3AD203B41FA5}">
                      <a16:colId xmlns:a16="http://schemas.microsoft.com/office/drawing/2014/main" val="20000"/>
                    </a:ext>
                  </a:extLst>
                </a:gridCol>
                <a:gridCol w="1349640">
                  <a:extLst>
                    <a:ext uri="{9D8B030D-6E8A-4147-A177-3AD203B41FA5}">
                      <a16:colId xmlns:a16="http://schemas.microsoft.com/office/drawing/2014/main" val="20001"/>
                    </a:ext>
                  </a:extLst>
                </a:gridCol>
                <a:gridCol w="926280">
                  <a:extLst>
                    <a:ext uri="{9D8B030D-6E8A-4147-A177-3AD203B41FA5}">
                      <a16:colId xmlns:a16="http://schemas.microsoft.com/office/drawing/2014/main" val="20002"/>
                    </a:ext>
                  </a:extLst>
                </a:gridCol>
                <a:gridCol w="3344400">
                  <a:extLst>
                    <a:ext uri="{9D8B030D-6E8A-4147-A177-3AD203B41FA5}">
                      <a16:colId xmlns:a16="http://schemas.microsoft.com/office/drawing/2014/main" val="20003"/>
                    </a:ext>
                  </a:extLst>
                </a:gridCol>
              </a:tblGrid>
              <a:tr h="622440">
                <a:tc>
                  <a:txBody>
                    <a:bodyPr/>
                    <a:lstStyle/>
                    <a:p>
                      <a:pPr>
                        <a:lnSpc>
                          <a:spcPct val="100000"/>
                        </a:lnSpc>
                        <a:buNone/>
                      </a:pPr>
                      <a:r>
                        <a:rPr lang="en-US" sz="1800" b="1" strike="noStrike" spc="-1">
                          <a:solidFill>
                            <a:srgbClr val="FFFFFF"/>
                          </a:solidFill>
                          <a:latin typeface="Trebuchet MS"/>
                          <a:ea typeface="DejaVu Sans"/>
                        </a:rPr>
                        <a:t>Method</a:t>
                      </a:r>
                      <a:endParaRPr lang="en-US" sz="1800" b="0" strike="noStrike" spc="-1">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Time (ms)</a:t>
                      </a:r>
                      <a:endParaRPr lang="en-US" sz="1800" b="0" strike="noStrike" spc="-1">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Value</a:t>
                      </a:r>
                      <a:endParaRPr lang="en-US" sz="1800" b="0" strike="noStrike" spc="-1">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Arial"/>
                          <a:ea typeface="DejaVu Sans"/>
                        </a:rPr>
                        <a:t>Notes</a:t>
                      </a:r>
                      <a:endParaRPr lang="en-US" sz="1800" b="0" strike="noStrike" spc="-1">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ea typeface="DejaVu Sans"/>
                        </a:rPr>
                        <a:t>Backtracking algorithm</a:t>
                      </a:r>
                      <a:endParaRPr lang="en-US" sz="1800" b="0" strike="noStrike" spc="-1">
                        <a:latin typeface="Times New Roman"/>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a:t>
                      </a:r>
                      <a:endParaRPr lang="en-US" sz="1800" b="0" strike="noStrike" spc="-1">
                        <a:latin typeface="Times New Roman"/>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2600</a:t>
                      </a:r>
                      <a:endParaRPr lang="en-US" sz="1800" b="0" strike="noStrike" spc="-1">
                        <a:latin typeface="Times New Roman"/>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endParaRPr lang="pt-PT"/>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603720">
                <a:tc>
                  <a:txBody>
                    <a:bodyPr/>
                    <a:lstStyle/>
                    <a:p>
                      <a:pPr>
                        <a:lnSpc>
                          <a:spcPct val="100000"/>
                        </a:lnSpc>
                        <a:buNone/>
                      </a:pPr>
                      <a:r>
                        <a:rPr lang="en-US" sz="1800" b="0" strike="noStrike" spc="-1">
                          <a:solidFill>
                            <a:srgbClr val="000000"/>
                          </a:solidFill>
                          <a:latin typeface="Trebuchet MS"/>
                          <a:ea typeface="DejaVu Sans"/>
                        </a:rPr>
                        <a:t>Sweep</a:t>
                      </a:r>
                      <a:endParaRPr lang="en-US" sz="1800" b="0" strike="noStrike" spc="-1">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12</a:t>
                      </a:r>
                      <a:endParaRPr lang="en-US" sz="1800" b="0" strike="noStrike" spc="-1">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3100</a:t>
                      </a:r>
                      <a:endParaRPr lang="en-US" sz="1800" b="0" strike="noStrike" spc="-1">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1,19 times the optimal and 12 times slower</a:t>
                      </a:r>
                      <a:endParaRPr lang="en-US" sz="1800" b="0" strike="noStrike" spc="-1">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2"/>
                  </a:ext>
                </a:extLst>
              </a:tr>
            </a:tbl>
          </a:graphicData>
        </a:graphic>
      </p:graphicFrame>
      <p:sp>
        <p:nvSpPr>
          <p:cNvPr id="982" name="CaixaDeTexto 981"/>
          <p:cNvSpPr txBox="1"/>
          <p:nvPr/>
        </p:nvSpPr>
        <p:spPr>
          <a:xfrm>
            <a:off x="849600" y="3310920"/>
            <a:ext cx="6922800" cy="2649960"/>
          </a:xfrm>
          <a:prstGeom prst="rect">
            <a:avLst/>
          </a:prstGeom>
          <a:noFill/>
          <a:ln w="0">
            <a:noFill/>
          </a:ln>
        </p:spPr>
        <p:txBody>
          <a:bodyPr lIns="90000" tIns="45000" rIns="90000" bIns="45000" anchor="t">
            <a:noAutofit/>
          </a:bodyPr>
          <a:lstStyle/>
          <a:p>
            <a:r>
              <a:rPr lang="en-US" sz="1800" b="0" strike="noStrike" spc="-1">
                <a:solidFill>
                  <a:srgbClr val="000000"/>
                </a:solidFill>
                <a:latin typeface="Arial"/>
                <a:ea typeface="DejaVu Sans"/>
              </a:rPr>
              <a:t>In general, Sweep Algorithm performs much faster, but less accurate than plain Backtracking. However, we may notice that for a very small graph, the execution time of backtracking algorithm is way faster. This is due to the time complexity for small input sizes.</a:t>
            </a:r>
            <a:endParaRPr lang="en-US" sz="1800" b="0" strike="noStrike" spc="-1">
              <a:latin typeface="Arial"/>
            </a:endParaRPr>
          </a:p>
          <a:p>
            <a:endParaRPr lang="en-US" sz="1800" b="0" strike="noStrike" spc="-1">
              <a:latin typeface="Arial"/>
            </a:endParaRPr>
          </a:p>
          <a:p>
            <a:r>
              <a:rPr lang="en-US" sz="1800" b="0" strike="noStrike" spc="-1">
                <a:solidFill>
                  <a:srgbClr val="000000"/>
                </a:solidFill>
                <a:latin typeface="Arial"/>
                <a:ea typeface="DejaVu Sans"/>
              </a:rPr>
              <a:t>If we analyze the Big O Notation figure closely, we may notice, that O(n^2) is generally much more time consuming than O(log n),</a:t>
            </a:r>
            <a:endParaRPr lang="en-US" sz="1800" b="0" strike="noStrike" spc="-1">
              <a:latin typeface="Arial"/>
            </a:endParaRPr>
          </a:p>
          <a:p>
            <a:r>
              <a:rPr lang="en-US" sz="1800" b="0" strike="noStrike" spc="-1">
                <a:solidFill>
                  <a:srgbClr val="000000"/>
                </a:solidFill>
                <a:latin typeface="Arial"/>
                <a:ea typeface="DejaVu Sans"/>
              </a:rPr>
              <a:t>However, for very small input, O(n^2) will perform better.</a:t>
            </a:r>
            <a:endParaRPr lang="en-US" sz="1800" b="0" strike="noStrike" spc="-1">
              <a:latin typeface="Arial"/>
            </a:endParaRPr>
          </a:p>
          <a:p>
            <a:r>
              <a:rPr lang="en-US" sz="1800" b="0" strike="noStrike" spc="-1">
                <a:solidFill>
                  <a:srgbClr val="000000"/>
                </a:solidFill>
                <a:latin typeface="Arial"/>
                <a:ea typeface="DejaVu Sans"/>
              </a:rPr>
              <a:t>(Our actual time complexities are O(n!) for Backtracking and </a:t>
            </a:r>
            <a:endParaRPr lang="en-US" sz="1800" b="0" strike="noStrike" spc="-1">
              <a:latin typeface="Arial"/>
            </a:endParaRPr>
          </a:p>
          <a:p>
            <a:r>
              <a:rPr lang="en-US" sz="1800" b="0" strike="noStrike" spc="-1">
                <a:solidFill>
                  <a:srgbClr val="000000"/>
                </a:solidFill>
                <a:latin typeface="Arial"/>
                <a:ea typeface="DejaVu Sans"/>
              </a:rPr>
              <a:t>about O(n log n) for Sweep)  </a:t>
            </a:r>
            <a:endParaRPr lang="en-US" sz="1800" b="0" strike="noStrike" spc="-1">
              <a:latin typeface="Arial"/>
            </a:endParaRPr>
          </a:p>
        </p:txBody>
      </p:sp>
      <p:pic>
        <p:nvPicPr>
          <p:cNvPr id="983" name="Imagem 982"/>
          <p:cNvPicPr/>
          <p:nvPr/>
        </p:nvPicPr>
        <p:blipFill>
          <a:blip r:embed="rId2"/>
          <a:stretch/>
        </p:blipFill>
        <p:spPr>
          <a:xfrm>
            <a:off x="8447400" y="3200400"/>
            <a:ext cx="3668400" cy="317232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Backtracking algorithm</a:t>
            </a:r>
            <a:endParaRPr lang="es-CO" sz="3600" b="0" strike="noStrike" spc="-1">
              <a:solidFill>
                <a:srgbClr val="000000"/>
              </a:solidFill>
              <a:latin typeface="Arial"/>
            </a:endParaRPr>
          </a:p>
        </p:txBody>
      </p:sp>
      <p:sp>
        <p:nvSpPr>
          <p:cNvPr id="590" name="PlaceHolder 2"/>
          <p:cNvSpPr>
            <a:spLocks noGrp="1"/>
          </p:cNvSpPr>
          <p:nvPr>
            <p:ph/>
          </p:nvPr>
        </p:nvSpPr>
        <p:spPr>
          <a:xfrm>
            <a:off x="457200" y="1605960"/>
            <a:ext cx="8596080" cy="388008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This algorithm considers all possible routes, creating paths node by node and only proceeds if the path is promising.</a:t>
            </a:r>
            <a:endParaRPr lang="es-CO" sz="18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Is capable of finding the optimal (exact) solution, exhaustively searching through all possible permutations of nodes.</a:t>
            </a:r>
            <a:endParaRPr lang="es-CO" sz="18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But it has an infeasible amount of computation time even for relatively small inputs.</a:t>
            </a:r>
            <a:endParaRPr lang="es-CO" sz="18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Worst-case time complexity of the backtracking approach for TSP is O(n!)</a:t>
            </a:r>
            <a:endParaRPr lang="es-CO" sz="1800" b="0" strike="noStrike" spc="-1">
              <a:solidFill>
                <a:srgbClr val="000000"/>
              </a:solidFill>
              <a:latin typeface="Arial"/>
            </a:endParaRPr>
          </a:p>
        </p:txBody>
      </p:sp>
      <p:pic>
        <p:nvPicPr>
          <p:cNvPr id="591" name="Imagen 382"/>
          <p:cNvPicPr/>
          <p:nvPr/>
        </p:nvPicPr>
        <p:blipFill>
          <a:blip r:embed="rId2"/>
          <a:stretch/>
        </p:blipFill>
        <p:spPr>
          <a:xfrm>
            <a:off x="410040" y="5715000"/>
            <a:ext cx="4847400" cy="751680"/>
          </a:xfrm>
          <a:prstGeom prst="rect">
            <a:avLst/>
          </a:prstGeom>
          <a:ln w="0">
            <a:noFill/>
          </a:ln>
        </p:spPr>
      </p:pic>
      <p:sp>
        <p:nvSpPr>
          <p:cNvPr id="592" name="CuadroTexto 383"/>
          <p:cNvSpPr/>
          <p:nvPr/>
        </p:nvSpPr>
        <p:spPr>
          <a:xfrm>
            <a:off x="549000" y="5287680"/>
            <a:ext cx="1736640" cy="42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300" b="0" strike="noStrike" spc="-1">
                <a:solidFill>
                  <a:srgbClr val="000000"/>
                </a:solidFill>
                <a:latin typeface="Arial"/>
                <a:ea typeface="DejaVu Sans"/>
              </a:rPr>
              <a:t>shipping.csv</a:t>
            </a:r>
            <a:endParaRPr lang="en-US" sz="13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p:cNvSpPr>
          <p:nvPr>
            <p:ph type="title"/>
          </p:nvPr>
        </p:nvSpPr>
        <p:spPr>
          <a:xfrm>
            <a:off x="677160" y="108360"/>
            <a:ext cx="8596080" cy="529200"/>
          </a:xfrm>
          <a:prstGeom prst="rect">
            <a:avLst/>
          </a:prstGeom>
          <a:noFill/>
          <a:ln w="0">
            <a:noFill/>
          </a:ln>
        </p:spPr>
        <p:txBody>
          <a:bodyPr lIns="90000" tIns="45000" rIns="90000" bIns="45000" anchor="t">
            <a:noAutofit/>
          </a:bodyPr>
          <a:lstStyle/>
          <a:p>
            <a:pPr>
              <a:lnSpc>
                <a:spcPct val="100000"/>
              </a:lnSpc>
              <a:buNone/>
            </a:pPr>
            <a:r>
              <a:rPr lang="en-US" sz="3600" b="0" strike="noStrike" spc="-1" dirty="0">
                <a:solidFill>
                  <a:srgbClr val="0F6FC6"/>
                </a:solidFill>
                <a:latin typeface="Trebuchet MS"/>
                <a:ea typeface="DejaVu Sans"/>
              </a:rPr>
              <a:t>Analysis &amp; comparison – Real World</a:t>
            </a:r>
            <a:endParaRPr lang="es-CO" sz="3600" b="0" strike="noStrike" spc="-1" dirty="0">
              <a:solidFill>
                <a:srgbClr val="000000"/>
              </a:solidFill>
              <a:latin typeface="Arial"/>
            </a:endParaRPr>
          </a:p>
        </p:txBody>
      </p:sp>
      <p:graphicFrame>
        <p:nvGraphicFramePr>
          <p:cNvPr id="985" name="Tabla 4"/>
          <p:cNvGraphicFramePr/>
          <p:nvPr>
            <p:extLst>
              <p:ext uri="{D42A27DB-BD31-4B8C-83A1-F6EECF244321}">
                <p14:modId xmlns:p14="http://schemas.microsoft.com/office/powerpoint/2010/main" val="1623598072"/>
              </p:ext>
            </p:extLst>
          </p:nvPr>
        </p:nvGraphicFramePr>
        <p:xfrm>
          <a:off x="676800" y="1251360"/>
          <a:ext cx="9223920" cy="1381680"/>
        </p:xfrm>
        <a:graphic>
          <a:graphicData uri="http://schemas.openxmlformats.org/drawingml/2006/table">
            <a:tbl>
              <a:tblPr/>
              <a:tblGrid>
                <a:gridCol w="2970720">
                  <a:extLst>
                    <a:ext uri="{9D8B030D-6E8A-4147-A177-3AD203B41FA5}">
                      <a16:colId xmlns:a16="http://schemas.microsoft.com/office/drawing/2014/main" val="20000"/>
                    </a:ext>
                  </a:extLst>
                </a:gridCol>
                <a:gridCol w="1346760">
                  <a:extLst>
                    <a:ext uri="{9D8B030D-6E8A-4147-A177-3AD203B41FA5}">
                      <a16:colId xmlns:a16="http://schemas.microsoft.com/office/drawing/2014/main" val="20001"/>
                    </a:ext>
                  </a:extLst>
                </a:gridCol>
                <a:gridCol w="2183040">
                  <a:extLst>
                    <a:ext uri="{9D8B030D-6E8A-4147-A177-3AD203B41FA5}">
                      <a16:colId xmlns:a16="http://schemas.microsoft.com/office/drawing/2014/main" val="20002"/>
                    </a:ext>
                  </a:extLst>
                </a:gridCol>
                <a:gridCol w="2723400">
                  <a:extLst>
                    <a:ext uri="{9D8B030D-6E8A-4147-A177-3AD203B41FA5}">
                      <a16:colId xmlns:a16="http://schemas.microsoft.com/office/drawing/2014/main" val="20003"/>
                    </a:ext>
                  </a:extLst>
                </a:gridCol>
              </a:tblGrid>
              <a:tr h="370800">
                <a:tc>
                  <a:txBody>
                    <a:bodyPr/>
                    <a:lstStyle/>
                    <a:p>
                      <a:pPr>
                        <a:lnSpc>
                          <a:spcPct val="100000"/>
                        </a:lnSpc>
                        <a:buNone/>
                      </a:pPr>
                      <a:r>
                        <a:rPr lang="en-US" sz="1800" b="1" strike="noStrike" spc="-1">
                          <a:solidFill>
                            <a:srgbClr val="FFFFFF"/>
                          </a:solidFill>
                          <a:latin typeface="Trebuchet MS"/>
                          <a:ea typeface="DejaVu Sans"/>
                        </a:rPr>
                        <a:t>Method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Time (ms)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Value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Arial"/>
                          <a:ea typeface="DejaVu Sans"/>
                        </a:rPr>
                        <a:t>Notes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ea typeface="DejaVu Sans"/>
                        </a:rPr>
                        <a:t>Triangular Approximation</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Arial"/>
                          <a:ea typeface="DejaVu Sans"/>
                        </a:rPr>
                        <a:t>674</a:t>
                      </a:r>
                      <a:endParaRPr lang="en-US" sz="1800" b="0" strike="noStrike" spc="-1" dirty="0">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1.12185e+06</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endParaRPr lang="pt-PT"/>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Trebuchet MS"/>
                          <a:ea typeface="DejaVu Sans"/>
                        </a:rPr>
                        <a:t>Sweep</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348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7.09162e+06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Arial"/>
                          <a:ea typeface="DejaVu Sans"/>
                        </a:rPr>
                        <a:t>7.05 times </a:t>
                      </a:r>
                      <a:r>
                        <a:rPr lang="es-CO" sz="1800" b="0" strike="noStrike" spc="-1" dirty="0" err="1">
                          <a:solidFill>
                            <a:srgbClr val="000000"/>
                          </a:solidFill>
                          <a:latin typeface="Arial"/>
                          <a:ea typeface="DejaVu Sans"/>
                        </a:rPr>
                        <a:t>worse</a:t>
                      </a:r>
                      <a:endParaRPr lang="en-US" sz="1800" b="0" strike="noStrike" spc="-1" dirty="0">
                        <a:latin typeface="Arial"/>
                      </a:endParaRPr>
                    </a:p>
                    <a:p>
                      <a:pPr>
                        <a:lnSpc>
                          <a:spcPct val="100000"/>
                        </a:lnSpc>
                        <a:buNone/>
                      </a:pPr>
                      <a:r>
                        <a:rPr lang="es-CO" sz="1800" b="0" strike="noStrike" spc="-1" dirty="0">
                          <a:solidFill>
                            <a:srgbClr val="000000"/>
                          </a:solidFill>
                          <a:latin typeface="Arial"/>
                          <a:ea typeface="DejaVu Sans"/>
                        </a:rPr>
                        <a:t>1.93 times </a:t>
                      </a:r>
                      <a:r>
                        <a:rPr lang="es-CO" sz="1800" b="0" strike="noStrike" spc="-1" dirty="0" err="1">
                          <a:solidFill>
                            <a:srgbClr val="000000"/>
                          </a:solidFill>
                          <a:latin typeface="Arial"/>
                          <a:ea typeface="DejaVu Sans"/>
                        </a:rPr>
                        <a:t>faster</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2"/>
                  </a:ext>
                </a:extLst>
              </a:tr>
            </a:tbl>
          </a:graphicData>
        </a:graphic>
      </p:graphicFrame>
      <p:sp>
        <p:nvSpPr>
          <p:cNvPr id="986" name="CuadroTexto 4"/>
          <p:cNvSpPr/>
          <p:nvPr/>
        </p:nvSpPr>
        <p:spPr>
          <a:xfrm>
            <a:off x="676800" y="85140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Graph 1</a:t>
            </a:r>
            <a:endParaRPr lang="en-US" sz="1800" b="0" strike="noStrike" spc="-1">
              <a:latin typeface="Arial"/>
            </a:endParaRPr>
          </a:p>
        </p:txBody>
      </p:sp>
      <p:sp>
        <p:nvSpPr>
          <p:cNvPr id="987" name="CuadroTexto 5"/>
          <p:cNvSpPr/>
          <p:nvPr/>
        </p:nvSpPr>
        <p:spPr>
          <a:xfrm>
            <a:off x="601200" y="269712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Graph 2</a:t>
            </a:r>
            <a:endParaRPr lang="en-US" sz="1800" b="0" strike="noStrike" spc="-1">
              <a:latin typeface="Arial"/>
            </a:endParaRPr>
          </a:p>
        </p:txBody>
      </p:sp>
      <p:sp>
        <p:nvSpPr>
          <p:cNvPr id="988" name="CuadroTexto 6"/>
          <p:cNvSpPr/>
          <p:nvPr/>
        </p:nvSpPr>
        <p:spPr>
          <a:xfrm>
            <a:off x="601200" y="469188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Graph 3</a:t>
            </a:r>
            <a:endParaRPr lang="en-US" sz="1800" b="0" strike="noStrike" spc="-1">
              <a:latin typeface="Arial"/>
            </a:endParaRPr>
          </a:p>
        </p:txBody>
      </p:sp>
      <p:graphicFrame>
        <p:nvGraphicFramePr>
          <p:cNvPr id="989" name="Tabla 4"/>
          <p:cNvGraphicFramePr/>
          <p:nvPr/>
        </p:nvGraphicFramePr>
        <p:xfrm>
          <a:off x="676800" y="3063600"/>
          <a:ext cx="9233640" cy="1112400"/>
        </p:xfrm>
        <a:graphic>
          <a:graphicData uri="http://schemas.openxmlformats.org/drawingml/2006/table">
            <a:tbl>
              <a:tblPr/>
              <a:tblGrid>
                <a:gridCol w="2989800">
                  <a:extLst>
                    <a:ext uri="{9D8B030D-6E8A-4147-A177-3AD203B41FA5}">
                      <a16:colId xmlns:a16="http://schemas.microsoft.com/office/drawing/2014/main" val="20000"/>
                    </a:ext>
                  </a:extLst>
                </a:gridCol>
                <a:gridCol w="1346400">
                  <a:extLst>
                    <a:ext uri="{9D8B030D-6E8A-4147-A177-3AD203B41FA5}">
                      <a16:colId xmlns:a16="http://schemas.microsoft.com/office/drawing/2014/main" val="20001"/>
                    </a:ext>
                  </a:extLst>
                </a:gridCol>
                <a:gridCol w="2085480">
                  <a:extLst>
                    <a:ext uri="{9D8B030D-6E8A-4147-A177-3AD203B41FA5}">
                      <a16:colId xmlns:a16="http://schemas.microsoft.com/office/drawing/2014/main" val="20002"/>
                    </a:ext>
                  </a:extLst>
                </a:gridCol>
                <a:gridCol w="2811960">
                  <a:extLst>
                    <a:ext uri="{9D8B030D-6E8A-4147-A177-3AD203B41FA5}">
                      <a16:colId xmlns:a16="http://schemas.microsoft.com/office/drawing/2014/main" val="20003"/>
                    </a:ext>
                  </a:extLst>
                </a:gridCol>
              </a:tblGrid>
              <a:tr h="370800">
                <a:tc>
                  <a:txBody>
                    <a:bodyPr/>
                    <a:lstStyle/>
                    <a:p>
                      <a:pPr>
                        <a:lnSpc>
                          <a:spcPct val="100000"/>
                        </a:lnSpc>
                        <a:buNone/>
                      </a:pPr>
                      <a:r>
                        <a:rPr lang="en-US" sz="1800" b="1" strike="noStrike" spc="-1" dirty="0">
                          <a:solidFill>
                            <a:srgbClr val="FFFFFF"/>
                          </a:solidFill>
                          <a:latin typeface="Trebuchet MS"/>
                          <a:ea typeface="DejaVu San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Time (ms)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Value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Arial"/>
                          <a:ea typeface="DejaVu Sans"/>
                        </a:rPr>
                        <a:t>Notes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ea typeface="DejaVu Sans"/>
                        </a:rPr>
                        <a:t>Triangular Approximation</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6572</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1.872e+06</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endParaRPr lang="pt-PT"/>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Trebuchet MS"/>
                          <a:ea typeface="DejaVu Sans"/>
                        </a:rPr>
                        <a:t>Sweep</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n/a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n/a</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Arial"/>
                          <a:ea typeface="DejaVu Sans"/>
                        </a:rPr>
                        <a:t>n/a</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2"/>
                  </a:ext>
                </a:extLst>
              </a:tr>
            </a:tbl>
          </a:graphicData>
        </a:graphic>
      </p:graphicFrame>
      <p:graphicFrame>
        <p:nvGraphicFramePr>
          <p:cNvPr id="990" name="Tabla 4"/>
          <p:cNvGraphicFramePr/>
          <p:nvPr>
            <p:extLst>
              <p:ext uri="{D42A27DB-BD31-4B8C-83A1-F6EECF244321}">
                <p14:modId xmlns:p14="http://schemas.microsoft.com/office/powerpoint/2010/main" val="1594818278"/>
              </p:ext>
            </p:extLst>
          </p:nvPr>
        </p:nvGraphicFramePr>
        <p:xfrm>
          <a:off x="676800" y="5058720"/>
          <a:ext cx="9273240" cy="1381680"/>
        </p:xfrm>
        <a:graphic>
          <a:graphicData uri="http://schemas.openxmlformats.org/drawingml/2006/table">
            <a:tbl>
              <a:tblPr/>
              <a:tblGrid>
                <a:gridCol w="2989800">
                  <a:extLst>
                    <a:ext uri="{9D8B030D-6E8A-4147-A177-3AD203B41FA5}">
                      <a16:colId xmlns:a16="http://schemas.microsoft.com/office/drawing/2014/main" val="20000"/>
                    </a:ext>
                  </a:extLst>
                </a:gridCol>
                <a:gridCol w="1346400">
                  <a:extLst>
                    <a:ext uri="{9D8B030D-6E8A-4147-A177-3AD203B41FA5}">
                      <a16:colId xmlns:a16="http://schemas.microsoft.com/office/drawing/2014/main" val="20001"/>
                    </a:ext>
                  </a:extLst>
                </a:gridCol>
                <a:gridCol w="1937880">
                  <a:extLst>
                    <a:ext uri="{9D8B030D-6E8A-4147-A177-3AD203B41FA5}">
                      <a16:colId xmlns:a16="http://schemas.microsoft.com/office/drawing/2014/main" val="20002"/>
                    </a:ext>
                  </a:extLst>
                </a:gridCol>
                <a:gridCol w="2999160">
                  <a:extLst>
                    <a:ext uri="{9D8B030D-6E8A-4147-A177-3AD203B41FA5}">
                      <a16:colId xmlns:a16="http://schemas.microsoft.com/office/drawing/2014/main" val="20003"/>
                    </a:ext>
                  </a:extLst>
                </a:gridCol>
              </a:tblGrid>
              <a:tr h="370800">
                <a:tc>
                  <a:txBody>
                    <a:bodyPr/>
                    <a:lstStyle/>
                    <a:p>
                      <a:pPr>
                        <a:lnSpc>
                          <a:spcPct val="100000"/>
                        </a:lnSpc>
                        <a:buNone/>
                      </a:pPr>
                      <a:r>
                        <a:rPr lang="en-US" sz="1800" b="1" strike="noStrike" spc="-1">
                          <a:solidFill>
                            <a:srgbClr val="FFFFFF"/>
                          </a:solidFill>
                          <a:latin typeface="Trebuchet MS"/>
                          <a:ea typeface="DejaVu Sans"/>
                        </a:rPr>
                        <a:t>Method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Time (ms)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Value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Arial"/>
                          <a:ea typeface="DejaVu Sans"/>
                        </a:rPr>
                        <a:t>Notes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ea typeface="DejaVu Sans"/>
                        </a:rPr>
                        <a:t>Triangular Approximation</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26412</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2.90688e+06</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endParaRPr lang="pt-PT"/>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Trebuchet MS"/>
                          <a:ea typeface="DejaVu Sans"/>
                        </a:rPr>
                        <a:t>Sweep</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139899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1.12882e+08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Arial"/>
                          <a:ea typeface="DejaVu Sans"/>
                        </a:rPr>
                        <a:t>38.76 times </a:t>
                      </a:r>
                      <a:r>
                        <a:rPr lang="es-CO" sz="1800" b="0" strike="noStrike" spc="-1" dirty="0" err="1">
                          <a:solidFill>
                            <a:srgbClr val="000000"/>
                          </a:solidFill>
                          <a:latin typeface="Arial"/>
                          <a:ea typeface="DejaVu Sans"/>
                        </a:rPr>
                        <a:t>worse</a:t>
                      </a:r>
                      <a:endParaRPr lang="en-US" sz="1800" b="0" strike="noStrike" spc="-1" dirty="0">
                        <a:latin typeface="Arial"/>
                      </a:endParaRPr>
                    </a:p>
                    <a:p>
                      <a:pPr>
                        <a:lnSpc>
                          <a:spcPct val="100000"/>
                        </a:lnSpc>
                        <a:buNone/>
                      </a:pPr>
                      <a:r>
                        <a:rPr lang="es-CO" sz="1800" b="0" strike="noStrike" spc="-1" dirty="0">
                          <a:solidFill>
                            <a:srgbClr val="000000"/>
                          </a:solidFill>
                          <a:latin typeface="Arial"/>
                          <a:ea typeface="DejaVu Sans"/>
                        </a:rPr>
                        <a:t>5.3 times </a:t>
                      </a:r>
                      <a:r>
                        <a:rPr lang="es-CO" sz="1800" b="0" strike="noStrike" spc="-1" dirty="0" err="1">
                          <a:solidFill>
                            <a:srgbClr val="000000"/>
                          </a:solidFill>
                          <a:latin typeface="Arial"/>
                          <a:ea typeface="DejaVu Sans"/>
                        </a:rPr>
                        <a:t>slower</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dirty="0">
                <a:solidFill>
                  <a:srgbClr val="0F6FC6"/>
                </a:solidFill>
                <a:latin typeface="Trebuchet MS"/>
                <a:ea typeface="DejaVu Sans"/>
              </a:rPr>
              <a:t>Conclusion</a:t>
            </a:r>
            <a:endParaRPr lang="es-CO" sz="3600" b="0" strike="noStrike" spc="-1" dirty="0">
              <a:solidFill>
                <a:srgbClr val="000000"/>
              </a:solidFill>
              <a:latin typeface="Arial"/>
            </a:endParaRPr>
          </a:p>
        </p:txBody>
      </p:sp>
      <p:sp>
        <p:nvSpPr>
          <p:cNvPr id="632" name="PlaceHolder 2"/>
          <p:cNvSpPr>
            <a:spLocks noGrp="1"/>
          </p:cNvSpPr>
          <p:nvPr>
            <p:ph/>
          </p:nvPr>
        </p:nvSpPr>
        <p:spPr>
          <a:xfrm>
            <a:off x="677160" y="2160720"/>
            <a:ext cx="8596080" cy="388008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404040"/>
              </a:buClr>
              <a:buFont typeface="Arial"/>
              <a:buChar char="•"/>
            </a:pPr>
            <a:r>
              <a:rPr lang="pt-PT" sz="1800" spc="-1" dirty="0" err="1">
                <a:solidFill>
                  <a:srgbClr val="404040"/>
                </a:solidFill>
                <a:latin typeface="Trebuchet MS"/>
              </a:rPr>
              <a:t>From</a:t>
            </a:r>
            <a:r>
              <a:rPr lang="pt-PT" sz="1800" spc="-1" dirty="0">
                <a:solidFill>
                  <a:srgbClr val="404040"/>
                </a:solidFill>
                <a:latin typeface="Trebuchet MS"/>
              </a:rPr>
              <a:t> </a:t>
            </a:r>
            <a:r>
              <a:rPr lang="pt-PT" sz="1800" spc="-1" dirty="0" err="1">
                <a:solidFill>
                  <a:srgbClr val="404040"/>
                </a:solidFill>
                <a:latin typeface="Trebuchet MS"/>
              </a:rPr>
              <a:t>all</a:t>
            </a:r>
            <a:r>
              <a:rPr lang="pt-PT" sz="1800" spc="-1" dirty="0">
                <a:solidFill>
                  <a:srgbClr val="404040"/>
                </a:solidFill>
                <a:latin typeface="Trebuchet MS"/>
              </a:rPr>
              <a:t>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algorithms</a:t>
            </a:r>
            <a:r>
              <a:rPr lang="pt-PT" sz="1800" spc="-1" dirty="0">
                <a:solidFill>
                  <a:srgbClr val="404040"/>
                </a:solidFill>
                <a:latin typeface="Trebuchet MS"/>
              </a:rPr>
              <a:t>, </a:t>
            </a:r>
            <a:r>
              <a:rPr lang="pt-PT" sz="1800" spc="-1" dirty="0" err="1">
                <a:solidFill>
                  <a:srgbClr val="404040"/>
                </a:solidFill>
                <a:latin typeface="Trebuchet MS"/>
              </a:rPr>
              <a:t>the</a:t>
            </a:r>
            <a:r>
              <a:rPr lang="pt-PT" sz="1800" spc="-1" dirty="0">
                <a:solidFill>
                  <a:srgbClr val="404040"/>
                </a:solidFill>
                <a:latin typeface="Trebuchet MS"/>
              </a:rPr>
              <a:t> Triangular </a:t>
            </a:r>
            <a:r>
              <a:rPr lang="pt-PT" sz="1800" spc="-1" dirty="0" err="1">
                <a:solidFill>
                  <a:srgbClr val="404040"/>
                </a:solidFill>
                <a:latin typeface="Trebuchet MS"/>
              </a:rPr>
              <a:t>Approximation</a:t>
            </a:r>
            <a:r>
              <a:rPr lang="pt-PT" sz="1800" spc="-1" dirty="0">
                <a:solidFill>
                  <a:srgbClr val="404040"/>
                </a:solidFill>
                <a:latin typeface="Trebuchet MS"/>
              </a:rPr>
              <a:t> </a:t>
            </a:r>
            <a:r>
              <a:rPr lang="pt-PT" sz="1800" spc="-1" dirty="0" err="1">
                <a:solidFill>
                  <a:srgbClr val="404040"/>
                </a:solidFill>
                <a:latin typeface="Trebuchet MS"/>
              </a:rPr>
              <a:t>seems</a:t>
            </a:r>
            <a:r>
              <a:rPr lang="pt-PT" sz="1800" spc="-1" dirty="0">
                <a:solidFill>
                  <a:srgbClr val="404040"/>
                </a:solidFill>
                <a:latin typeface="Trebuchet MS"/>
              </a:rPr>
              <a:t> to </a:t>
            </a:r>
            <a:r>
              <a:rPr lang="pt-PT" sz="1800" spc="-1" dirty="0" err="1">
                <a:solidFill>
                  <a:srgbClr val="404040"/>
                </a:solidFill>
                <a:latin typeface="Trebuchet MS"/>
              </a:rPr>
              <a:t>have</a:t>
            </a:r>
            <a:r>
              <a:rPr lang="pt-PT" sz="1800" spc="-1" dirty="0">
                <a:solidFill>
                  <a:srgbClr val="404040"/>
                </a:solidFill>
                <a:latin typeface="Trebuchet MS"/>
              </a:rPr>
              <a:t> </a:t>
            </a:r>
            <a:r>
              <a:rPr lang="pt-PT" sz="1800" spc="-1" dirty="0" err="1">
                <a:solidFill>
                  <a:srgbClr val="404040"/>
                </a:solidFill>
                <a:latin typeface="Trebuchet MS"/>
              </a:rPr>
              <a:t>shown</a:t>
            </a:r>
            <a:r>
              <a:rPr lang="pt-PT" sz="1800" spc="-1" dirty="0">
                <a:solidFill>
                  <a:srgbClr val="404040"/>
                </a:solidFill>
                <a:latin typeface="Trebuchet MS"/>
              </a:rPr>
              <a:t>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best</a:t>
            </a:r>
            <a:r>
              <a:rPr lang="pt-PT" sz="1800" spc="-1" dirty="0">
                <a:solidFill>
                  <a:srgbClr val="404040"/>
                </a:solidFill>
                <a:latin typeface="Trebuchet MS"/>
              </a:rPr>
              <a:t> </a:t>
            </a:r>
            <a:r>
              <a:rPr lang="pt-PT" sz="1800" spc="-1" dirty="0" err="1">
                <a:solidFill>
                  <a:srgbClr val="404040"/>
                </a:solidFill>
                <a:latin typeface="Trebuchet MS"/>
              </a:rPr>
              <a:t>results</a:t>
            </a:r>
            <a:r>
              <a:rPr lang="pt-PT" sz="1800" spc="-1" dirty="0">
                <a:solidFill>
                  <a:srgbClr val="404040"/>
                </a:solidFill>
                <a:latin typeface="Trebuchet MS"/>
              </a:rPr>
              <a:t>, </a:t>
            </a:r>
            <a:r>
              <a:rPr lang="pt-PT" sz="1800" spc="-1" dirty="0" err="1">
                <a:solidFill>
                  <a:srgbClr val="404040"/>
                </a:solidFill>
                <a:latin typeface="Trebuchet MS"/>
              </a:rPr>
              <a:t>being</a:t>
            </a:r>
            <a:r>
              <a:rPr lang="pt-PT" sz="1800" spc="-1" dirty="0">
                <a:solidFill>
                  <a:srgbClr val="404040"/>
                </a:solidFill>
                <a:latin typeface="Trebuchet MS"/>
              </a:rPr>
              <a:t> </a:t>
            </a:r>
            <a:r>
              <a:rPr lang="pt-PT" sz="1800" spc="-1" dirty="0" err="1">
                <a:solidFill>
                  <a:srgbClr val="404040"/>
                </a:solidFill>
                <a:latin typeface="Trebuchet MS"/>
              </a:rPr>
              <a:t>both</a:t>
            </a:r>
            <a:r>
              <a:rPr lang="pt-PT" sz="1800" spc="-1" dirty="0">
                <a:solidFill>
                  <a:srgbClr val="404040"/>
                </a:solidFill>
                <a:latin typeface="Trebuchet MS"/>
              </a:rPr>
              <a:t> </a:t>
            </a:r>
            <a:r>
              <a:rPr lang="pt-PT" sz="1800" spc="-1" dirty="0" err="1">
                <a:solidFill>
                  <a:srgbClr val="404040"/>
                </a:solidFill>
                <a:latin typeface="Trebuchet MS"/>
              </a:rPr>
              <a:t>faster</a:t>
            </a:r>
            <a:r>
              <a:rPr lang="pt-PT" sz="1800" spc="-1" dirty="0">
                <a:solidFill>
                  <a:srgbClr val="404040"/>
                </a:solidFill>
                <a:latin typeface="Trebuchet MS"/>
              </a:rPr>
              <a:t> </a:t>
            </a:r>
            <a:r>
              <a:rPr lang="pt-PT" sz="1800" spc="-1" dirty="0" err="1">
                <a:solidFill>
                  <a:srgbClr val="404040"/>
                </a:solidFill>
                <a:latin typeface="Trebuchet MS"/>
              </a:rPr>
              <a:t>and</a:t>
            </a:r>
            <a:r>
              <a:rPr lang="pt-PT" sz="1800" spc="-1" dirty="0">
                <a:solidFill>
                  <a:srgbClr val="404040"/>
                </a:solidFill>
                <a:latin typeface="Trebuchet MS"/>
              </a:rPr>
              <a:t> more precise </a:t>
            </a:r>
            <a:r>
              <a:rPr lang="pt-PT" sz="1800" spc="-1" dirty="0" err="1">
                <a:solidFill>
                  <a:srgbClr val="404040"/>
                </a:solidFill>
                <a:latin typeface="Trebuchet MS"/>
              </a:rPr>
              <a:t>then</a:t>
            </a:r>
            <a:r>
              <a:rPr lang="pt-PT" sz="1800" spc="-1" dirty="0">
                <a:solidFill>
                  <a:srgbClr val="404040"/>
                </a:solidFill>
                <a:latin typeface="Trebuchet MS"/>
              </a:rPr>
              <a:t>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Sweep</a:t>
            </a:r>
            <a:r>
              <a:rPr lang="pt-PT" sz="1800" spc="-1" dirty="0">
                <a:solidFill>
                  <a:srgbClr val="404040"/>
                </a:solidFill>
                <a:latin typeface="Trebuchet MS"/>
              </a:rPr>
              <a:t> </a:t>
            </a:r>
            <a:r>
              <a:rPr lang="pt-PT" sz="1800" spc="-1" dirty="0" err="1">
                <a:solidFill>
                  <a:srgbClr val="404040"/>
                </a:solidFill>
                <a:latin typeface="Trebuchet MS"/>
              </a:rPr>
              <a:t>method</a:t>
            </a:r>
            <a:r>
              <a:rPr lang="pt-PT" sz="1800" spc="-1" dirty="0">
                <a:solidFill>
                  <a:srgbClr val="404040"/>
                </a:solidFill>
                <a:latin typeface="Trebuchet MS"/>
              </a:rPr>
              <a:t> in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majority</a:t>
            </a:r>
            <a:r>
              <a:rPr lang="pt-PT" sz="1800" spc="-1" dirty="0">
                <a:solidFill>
                  <a:srgbClr val="404040"/>
                </a:solidFill>
                <a:latin typeface="Trebuchet MS"/>
              </a:rPr>
              <a:t> </a:t>
            </a:r>
            <a:r>
              <a:rPr lang="pt-PT" sz="1800" spc="-1" dirty="0" err="1">
                <a:solidFill>
                  <a:srgbClr val="404040"/>
                </a:solidFill>
                <a:latin typeface="Trebuchet MS"/>
              </a:rPr>
              <a:t>of</a:t>
            </a:r>
            <a:r>
              <a:rPr lang="pt-PT" sz="1800" spc="-1" dirty="0">
                <a:solidFill>
                  <a:srgbClr val="404040"/>
                </a:solidFill>
                <a:latin typeface="Trebuchet MS"/>
              </a:rPr>
              <a:t> cases, </a:t>
            </a:r>
            <a:r>
              <a:rPr lang="pt-PT" sz="1800" spc="-1" dirty="0" err="1">
                <a:solidFill>
                  <a:srgbClr val="404040"/>
                </a:solidFill>
                <a:latin typeface="Trebuchet MS"/>
              </a:rPr>
              <a:t>and</a:t>
            </a:r>
            <a:r>
              <a:rPr lang="pt-PT" sz="1800" spc="-1" dirty="0">
                <a:solidFill>
                  <a:srgbClr val="404040"/>
                </a:solidFill>
                <a:latin typeface="Trebuchet MS"/>
              </a:rPr>
              <a:t> </a:t>
            </a:r>
            <a:r>
              <a:rPr lang="pt-PT" sz="1800" spc="-1" dirty="0" err="1">
                <a:solidFill>
                  <a:srgbClr val="404040"/>
                </a:solidFill>
                <a:latin typeface="Trebuchet MS"/>
              </a:rPr>
              <a:t>it</a:t>
            </a:r>
            <a:r>
              <a:rPr lang="pt-PT" sz="1800" spc="-1" dirty="0">
                <a:solidFill>
                  <a:srgbClr val="404040"/>
                </a:solidFill>
                <a:latin typeface="Trebuchet MS"/>
              </a:rPr>
              <a:t> </a:t>
            </a:r>
            <a:r>
              <a:rPr lang="pt-PT" sz="1800" spc="-1" dirty="0" err="1">
                <a:solidFill>
                  <a:srgbClr val="404040"/>
                </a:solidFill>
                <a:latin typeface="Trebuchet MS"/>
              </a:rPr>
              <a:t>is</a:t>
            </a:r>
            <a:r>
              <a:rPr lang="pt-PT" sz="1800" spc="-1" dirty="0">
                <a:solidFill>
                  <a:srgbClr val="404040"/>
                </a:solidFill>
                <a:latin typeface="Trebuchet MS"/>
              </a:rPr>
              <a:t> </a:t>
            </a:r>
            <a:r>
              <a:rPr lang="pt-PT" sz="1800" spc="-1" dirty="0" err="1">
                <a:solidFill>
                  <a:srgbClr val="404040"/>
                </a:solidFill>
                <a:latin typeface="Trebuchet MS"/>
              </a:rPr>
              <a:t>obviously</a:t>
            </a:r>
            <a:r>
              <a:rPr lang="pt-PT" sz="1800" spc="-1" dirty="0">
                <a:solidFill>
                  <a:srgbClr val="404040"/>
                </a:solidFill>
                <a:latin typeface="Trebuchet MS"/>
              </a:rPr>
              <a:t> </a:t>
            </a:r>
            <a:r>
              <a:rPr lang="pt-PT" sz="1800" spc="-1" dirty="0" err="1">
                <a:solidFill>
                  <a:srgbClr val="404040"/>
                </a:solidFill>
                <a:latin typeface="Trebuchet MS"/>
              </a:rPr>
              <a:t>much</a:t>
            </a:r>
            <a:r>
              <a:rPr lang="pt-PT" sz="1800" spc="-1" dirty="0">
                <a:solidFill>
                  <a:srgbClr val="404040"/>
                </a:solidFill>
                <a:latin typeface="Trebuchet MS"/>
              </a:rPr>
              <a:t> more </a:t>
            </a:r>
            <a:r>
              <a:rPr lang="pt-PT" sz="1800" spc="-1" dirty="0" err="1">
                <a:solidFill>
                  <a:srgbClr val="404040"/>
                </a:solidFill>
                <a:latin typeface="Trebuchet MS"/>
              </a:rPr>
              <a:t>viable</a:t>
            </a:r>
            <a:r>
              <a:rPr lang="pt-PT" sz="1800" spc="-1" dirty="0">
                <a:solidFill>
                  <a:srgbClr val="404040"/>
                </a:solidFill>
                <a:latin typeface="Trebuchet MS"/>
              </a:rPr>
              <a:t> </a:t>
            </a:r>
            <a:r>
              <a:rPr lang="pt-PT" sz="1800" spc="-1" dirty="0" err="1">
                <a:solidFill>
                  <a:srgbClr val="404040"/>
                </a:solidFill>
                <a:latin typeface="Trebuchet MS"/>
              </a:rPr>
              <a:t>then</a:t>
            </a:r>
            <a:r>
              <a:rPr lang="pt-PT" sz="1800" spc="-1" dirty="0">
                <a:solidFill>
                  <a:srgbClr val="404040"/>
                </a:solidFill>
                <a:latin typeface="Trebuchet MS"/>
              </a:rPr>
              <a:t>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backtracking</a:t>
            </a:r>
            <a:r>
              <a:rPr lang="pt-PT" sz="1800" spc="-1" dirty="0">
                <a:solidFill>
                  <a:srgbClr val="404040"/>
                </a:solidFill>
                <a:latin typeface="Trebuchet MS"/>
              </a:rPr>
              <a:t> </a:t>
            </a:r>
            <a:r>
              <a:rPr lang="pt-PT" sz="1800" spc="-1" dirty="0" err="1">
                <a:solidFill>
                  <a:srgbClr val="404040"/>
                </a:solidFill>
                <a:latin typeface="Trebuchet MS"/>
              </a:rPr>
              <a:t>method</a:t>
            </a:r>
            <a:r>
              <a:rPr lang="pt-PT" sz="1800" spc="-1" dirty="0">
                <a:solidFill>
                  <a:srgbClr val="404040"/>
                </a:solidFill>
                <a:latin typeface="Trebuchet MS"/>
              </a:rPr>
              <a:t>.</a:t>
            </a:r>
          </a:p>
          <a:p>
            <a:pPr marL="228600" indent="-228600">
              <a:lnSpc>
                <a:spcPct val="90000"/>
              </a:lnSpc>
              <a:spcBef>
                <a:spcPts val="1001"/>
              </a:spcBef>
              <a:buClr>
                <a:srgbClr val="404040"/>
              </a:buClr>
              <a:buFont typeface="Arial"/>
              <a:buChar char="•"/>
            </a:pPr>
            <a:r>
              <a:rPr lang="pt-PT" sz="1800" spc="-1" dirty="0" err="1">
                <a:solidFill>
                  <a:srgbClr val="404040"/>
                </a:solidFill>
                <a:latin typeface="Trebuchet MS"/>
              </a:rPr>
              <a:t>Unfortunatly</a:t>
            </a:r>
            <a:r>
              <a:rPr lang="pt-PT" sz="1800" spc="-1" dirty="0">
                <a:solidFill>
                  <a:srgbClr val="404040"/>
                </a:solidFill>
                <a:latin typeface="Trebuchet MS"/>
              </a:rPr>
              <a:t>, </a:t>
            </a:r>
            <a:r>
              <a:rPr lang="pt-PT" sz="1800" spc="-1" dirty="0" err="1">
                <a:solidFill>
                  <a:srgbClr val="404040"/>
                </a:solidFill>
                <a:latin typeface="Trebuchet MS"/>
              </a:rPr>
              <a:t>this</a:t>
            </a:r>
            <a:r>
              <a:rPr lang="pt-PT" sz="1800" spc="-1" dirty="0">
                <a:solidFill>
                  <a:srgbClr val="404040"/>
                </a:solidFill>
                <a:latin typeface="Trebuchet MS"/>
              </a:rPr>
              <a:t> </a:t>
            </a:r>
            <a:r>
              <a:rPr lang="pt-PT" sz="1800" spc="-1" dirty="0" err="1">
                <a:solidFill>
                  <a:srgbClr val="404040"/>
                </a:solidFill>
                <a:latin typeface="Trebuchet MS"/>
              </a:rPr>
              <a:t>wasn’t</a:t>
            </a:r>
            <a:r>
              <a:rPr lang="pt-PT" sz="1800" spc="-1" dirty="0">
                <a:solidFill>
                  <a:srgbClr val="404040"/>
                </a:solidFill>
                <a:latin typeface="Trebuchet MS"/>
              </a:rPr>
              <a:t> </a:t>
            </a:r>
            <a:r>
              <a:rPr lang="pt-PT" sz="1800" spc="-1" dirty="0" err="1">
                <a:solidFill>
                  <a:srgbClr val="404040"/>
                </a:solidFill>
                <a:latin typeface="Trebuchet MS"/>
              </a:rPr>
              <a:t>the</a:t>
            </a:r>
            <a:r>
              <a:rPr lang="pt-PT" sz="1800" spc="-1" dirty="0">
                <a:solidFill>
                  <a:srgbClr val="404040"/>
                </a:solidFill>
                <a:latin typeface="Trebuchet MS"/>
              </a:rPr>
              <a:t> final </a:t>
            </a:r>
            <a:r>
              <a:rPr lang="pt-PT" sz="1800" spc="-1" dirty="0" err="1">
                <a:solidFill>
                  <a:srgbClr val="404040"/>
                </a:solidFill>
                <a:latin typeface="Trebuchet MS"/>
              </a:rPr>
              <a:t>objective</a:t>
            </a:r>
            <a:r>
              <a:rPr lang="pt-PT" sz="1800" spc="-1" dirty="0">
                <a:solidFill>
                  <a:srgbClr val="404040"/>
                </a:solidFill>
                <a:latin typeface="Trebuchet MS"/>
              </a:rPr>
              <a:t>, </a:t>
            </a:r>
            <a:r>
              <a:rPr lang="pt-PT" sz="1800" spc="-1" dirty="0" err="1">
                <a:solidFill>
                  <a:srgbClr val="404040"/>
                </a:solidFill>
                <a:latin typeface="Trebuchet MS"/>
              </a:rPr>
              <a:t>since</a:t>
            </a:r>
            <a:r>
              <a:rPr lang="pt-PT" sz="1800" spc="-1" dirty="0">
                <a:solidFill>
                  <a:srgbClr val="404040"/>
                </a:solidFill>
                <a:latin typeface="Trebuchet MS"/>
              </a:rPr>
              <a:t>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third</a:t>
            </a:r>
            <a:r>
              <a:rPr lang="pt-PT" sz="1800" spc="-1" dirty="0">
                <a:solidFill>
                  <a:srgbClr val="404040"/>
                </a:solidFill>
                <a:latin typeface="Trebuchet MS"/>
              </a:rPr>
              <a:t> </a:t>
            </a:r>
            <a:r>
              <a:rPr lang="pt-PT" sz="1800" spc="-1" dirty="0" err="1">
                <a:solidFill>
                  <a:srgbClr val="404040"/>
                </a:solidFill>
                <a:latin typeface="Trebuchet MS"/>
              </a:rPr>
              <a:t>heuristic</a:t>
            </a:r>
            <a:r>
              <a:rPr lang="pt-PT" sz="1800" spc="-1" dirty="0">
                <a:solidFill>
                  <a:srgbClr val="404040"/>
                </a:solidFill>
                <a:latin typeface="Trebuchet MS"/>
              </a:rPr>
              <a:t> </a:t>
            </a:r>
            <a:r>
              <a:rPr lang="pt-PT" sz="1800" spc="-1" dirty="0" err="1">
                <a:solidFill>
                  <a:srgbClr val="404040"/>
                </a:solidFill>
                <a:latin typeface="Trebuchet MS"/>
              </a:rPr>
              <a:t>should</a:t>
            </a:r>
            <a:r>
              <a:rPr lang="pt-PT" sz="1800" spc="-1" dirty="0">
                <a:solidFill>
                  <a:srgbClr val="404040"/>
                </a:solidFill>
                <a:latin typeface="Trebuchet MS"/>
              </a:rPr>
              <a:t> </a:t>
            </a:r>
            <a:r>
              <a:rPr lang="pt-PT" sz="1800" spc="-1" dirty="0" err="1">
                <a:solidFill>
                  <a:srgbClr val="404040"/>
                </a:solidFill>
                <a:latin typeface="Trebuchet MS"/>
              </a:rPr>
              <a:t>be</a:t>
            </a:r>
            <a:r>
              <a:rPr lang="pt-PT" sz="1800" spc="-1" dirty="0">
                <a:solidFill>
                  <a:srgbClr val="404040"/>
                </a:solidFill>
                <a:latin typeface="Trebuchet MS"/>
              </a:rPr>
              <a:t> </a:t>
            </a:r>
            <a:r>
              <a:rPr lang="pt-PT" sz="1800" spc="-1" dirty="0" err="1">
                <a:solidFill>
                  <a:srgbClr val="404040"/>
                </a:solidFill>
                <a:latin typeface="Trebuchet MS"/>
              </a:rPr>
              <a:t>at</a:t>
            </a:r>
            <a:r>
              <a:rPr lang="pt-PT" sz="1800" spc="-1" dirty="0">
                <a:solidFill>
                  <a:srgbClr val="404040"/>
                </a:solidFill>
                <a:latin typeface="Trebuchet MS"/>
              </a:rPr>
              <a:t> </a:t>
            </a:r>
            <a:r>
              <a:rPr lang="pt-PT" sz="1800" spc="-1" dirty="0" err="1">
                <a:solidFill>
                  <a:srgbClr val="404040"/>
                </a:solidFill>
                <a:latin typeface="Trebuchet MS"/>
              </a:rPr>
              <a:t>least</a:t>
            </a:r>
            <a:r>
              <a:rPr lang="pt-PT" sz="1800" spc="-1" dirty="0">
                <a:solidFill>
                  <a:srgbClr val="404040"/>
                </a:solidFill>
                <a:latin typeface="Trebuchet MS"/>
              </a:rPr>
              <a:t> </a:t>
            </a:r>
            <a:r>
              <a:rPr lang="pt-PT" sz="1800" spc="-1" dirty="0" err="1">
                <a:solidFill>
                  <a:srgbClr val="404040"/>
                </a:solidFill>
                <a:latin typeface="Trebuchet MS"/>
              </a:rPr>
              <a:t>faster</a:t>
            </a:r>
            <a:r>
              <a:rPr lang="pt-PT" sz="1800" spc="-1" dirty="0">
                <a:solidFill>
                  <a:srgbClr val="404040"/>
                </a:solidFill>
                <a:latin typeface="Trebuchet MS"/>
              </a:rPr>
              <a:t> </a:t>
            </a:r>
            <a:r>
              <a:rPr lang="pt-PT" sz="1800" spc="-1" dirty="0" err="1">
                <a:solidFill>
                  <a:srgbClr val="404040"/>
                </a:solidFill>
                <a:latin typeface="Trebuchet MS"/>
              </a:rPr>
              <a:t>or</a:t>
            </a:r>
            <a:r>
              <a:rPr lang="pt-PT" sz="1800" spc="-1" dirty="0">
                <a:solidFill>
                  <a:srgbClr val="404040"/>
                </a:solidFill>
                <a:latin typeface="Trebuchet MS"/>
              </a:rPr>
              <a:t> more precise </a:t>
            </a:r>
            <a:r>
              <a:rPr lang="pt-PT" sz="1800" spc="-1" dirty="0" err="1">
                <a:solidFill>
                  <a:srgbClr val="404040"/>
                </a:solidFill>
                <a:latin typeface="Trebuchet MS"/>
              </a:rPr>
              <a:t>then</a:t>
            </a:r>
            <a:r>
              <a:rPr lang="pt-PT" sz="1800" spc="-1" dirty="0">
                <a:solidFill>
                  <a:srgbClr val="404040"/>
                </a:solidFill>
                <a:latin typeface="Trebuchet MS"/>
              </a:rPr>
              <a:t> Triangular </a:t>
            </a:r>
            <a:r>
              <a:rPr lang="pt-PT" sz="1800" spc="-1" dirty="0" err="1">
                <a:solidFill>
                  <a:srgbClr val="404040"/>
                </a:solidFill>
                <a:latin typeface="Trebuchet MS"/>
              </a:rPr>
              <a:t>Approximation</a:t>
            </a:r>
            <a:r>
              <a:rPr lang="pt-PT" sz="1800" spc="-1" dirty="0">
                <a:solidFill>
                  <a:srgbClr val="404040"/>
                </a:solidFill>
                <a:latin typeface="Trebuchet MS"/>
              </a:rPr>
              <a:t>.</a:t>
            </a:r>
          </a:p>
          <a:p>
            <a:pPr marL="228600" indent="-228600">
              <a:lnSpc>
                <a:spcPct val="90000"/>
              </a:lnSpc>
              <a:spcBef>
                <a:spcPts val="1001"/>
              </a:spcBef>
              <a:buClr>
                <a:srgbClr val="404040"/>
              </a:buClr>
              <a:buFont typeface="Arial"/>
              <a:buChar char="•"/>
            </a:pPr>
            <a:r>
              <a:rPr lang="pt-PT" sz="1800" b="0" strike="noStrike" spc="-1" dirty="0" err="1">
                <a:solidFill>
                  <a:srgbClr val="404040"/>
                </a:solidFill>
                <a:latin typeface="Trebuchet MS"/>
              </a:rPr>
              <a:t>Thats</a:t>
            </a:r>
            <a:r>
              <a:rPr lang="pt-PT" sz="1800" b="0" strike="noStrike" spc="-1" dirty="0">
                <a:solidFill>
                  <a:srgbClr val="404040"/>
                </a:solidFill>
                <a:latin typeface="Trebuchet MS"/>
              </a:rPr>
              <a:t> </a:t>
            </a:r>
            <a:r>
              <a:rPr lang="pt-PT" sz="1800" b="0" strike="noStrike" spc="-1" dirty="0" err="1">
                <a:solidFill>
                  <a:srgbClr val="404040"/>
                </a:solidFill>
                <a:latin typeface="Trebuchet MS"/>
              </a:rPr>
              <a:t>why</a:t>
            </a:r>
            <a:r>
              <a:rPr lang="pt-PT" sz="1800" b="0" strike="noStrike" spc="-1" dirty="0">
                <a:solidFill>
                  <a:srgbClr val="404040"/>
                </a:solidFill>
                <a:latin typeface="Trebuchet MS"/>
              </a:rPr>
              <a:t> </a:t>
            </a:r>
            <a:r>
              <a:rPr lang="pt-PT" sz="1800" b="0" strike="noStrike" spc="-1" dirty="0" err="1">
                <a:solidFill>
                  <a:srgbClr val="404040"/>
                </a:solidFill>
                <a:latin typeface="Trebuchet MS"/>
              </a:rPr>
              <a:t>we</a:t>
            </a:r>
            <a:r>
              <a:rPr lang="pt-PT" sz="1800" b="0" strike="noStrike" spc="-1" dirty="0">
                <a:solidFill>
                  <a:srgbClr val="404040"/>
                </a:solidFill>
                <a:latin typeface="Trebuchet MS"/>
              </a:rPr>
              <a:t> </a:t>
            </a:r>
            <a:r>
              <a:rPr lang="pt-PT" sz="1800" b="0" strike="noStrike" spc="-1" dirty="0" err="1">
                <a:solidFill>
                  <a:srgbClr val="404040"/>
                </a:solidFill>
                <a:latin typeface="Trebuchet MS"/>
              </a:rPr>
              <a:t>added</a:t>
            </a:r>
            <a:r>
              <a:rPr lang="pt-PT" sz="1800" b="0" strike="noStrike" spc="-1" dirty="0">
                <a:solidFill>
                  <a:srgbClr val="404040"/>
                </a:solidFill>
                <a:latin typeface="Trebuchet MS"/>
              </a:rPr>
              <a:t> a FOURTH </a:t>
            </a:r>
            <a:r>
              <a:rPr lang="pt-PT" sz="1800" b="0" strike="noStrike" spc="-1" dirty="0" err="1">
                <a:solidFill>
                  <a:srgbClr val="404040"/>
                </a:solidFill>
                <a:latin typeface="Trebuchet MS"/>
              </a:rPr>
              <a:t>heuristic</a:t>
            </a:r>
            <a:r>
              <a:rPr lang="pt-PT" sz="1800" spc="-1" dirty="0">
                <a:solidFill>
                  <a:srgbClr val="404040"/>
                </a:solidFill>
                <a:latin typeface="Trebuchet MS"/>
              </a:rPr>
              <a:t>, </a:t>
            </a:r>
            <a:r>
              <a:rPr lang="pt-PT" sz="1800" spc="-1" dirty="0" err="1">
                <a:solidFill>
                  <a:srgbClr val="404040"/>
                </a:solidFill>
                <a:latin typeface="Trebuchet MS"/>
              </a:rPr>
              <a:t>where</a:t>
            </a:r>
            <a:r>
              <a:rPr lang="pt-PT" sz="1800" spc="-1" dirty="0">
                <a:solidFill>
                  <a:srgbClr val="404040"/>
                </a:solidFill>
                <a:latin typeface="Trebuchet MS"/>
              </a:rPr>
              <a:t> </a:t>
            </a:r>
            <a:r>
              <a:rPr lang="pt-PT" sz="1800" spc="-1" dirty="0" err="1">
                <a:solidFill>
                  <a:srgbClr val="404040"/>
                </a:solidFill>
                <a:latin typeface="Trebuchet MS"/>
              </a:rPr>
              <a:t>it</a:t>
            </a:r>
            <a:r>
              <a:rPr lang="pt-PT" sz="1800" spc="-1" dirty="0">
                <a:solidFill>
                  <a:srgbClr val="404040"/>
                </a:solidFill>
                <a:latin typeface="Trebuchet MS"/>
              </a:rPr>
              <a:t> comes:</a:t>
            </a:r>
            <a:endParaRPr lang="es-CO" sz="1800" b="0" strike="noStrike" spc="-1" dirty="0">
              <a:solidFill>
                <a:srgbClr val="000000"/>
              </a:solidFill>
              <a:latin typeface="Arial"/>
            </a:endParaRPr>
          </a:p>
          <a:p>
            <a:pPr>
              <a:lnSpc>
                <a:spcPct val="90000"/>
              </a:lnSpc>
              <a:spcBef>
                <a:spcPts val="1001"/>
              </a:spcBef>
              <a:buNone/>
            </a:pPr>
            <a:endParaRPr lang="es-CO" sz="1800" b="0" strike="noStrike" spc="-1" dirty="0">
              <a:solidFill>
                <a:srgbClr val="000000"/>
              </a:solidFill>
              <a:latin typeface="Arial"/>
            </a:endParaRPr>
          </a:p>
          <a:p>
            <a:pPr>
              <a:lnSpc>
                <a:spcPct val="90000"/>
              </a:lnSpc>
              <a:spcBef>
                <a:spcPts val="1001"/>
              </a:spcBef>
              <a:buNone/>
            </a:pPr>
            <a:endParaRPr lang="es-CO" sz="1800" b="0" strike="noStrike" spc="-1" dirty="0">
              <a:solidFill>
                <a:srgbClr val="000000"/>
              </a:solidFill>
              <a:latin typeface="Arial"/>
            </a:endParaRPr>
          </a:p>
        </p:txBody>
      </p:sp>
    </p:spTree>
    <p:extLst>
      <p:ext uri="{BB962C8B-B14F-4D97-AF65-F5344CB8AC3E}">
        <p14:creationId xmlns:p14="http://schemas.microsoft.com/office/powerpoint/2010/main" val="877780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p:cNvSpPr>
          <p:nvPr>
            <p:ph type="title"/>
          </p:nvPr>
        </p:nvSpPr>
        <p:spPr>
          <a:xfrm>
            <a:off x="677160" y="108360"/>
            <a:ext cx="8596080" cy="529200"/>
          </a:xfrm>
          <a:prstGeom prst="rect">
            <a:avLst/>
          </a:prstGeom>
          <a:noFill/>
          <a:ln w="0">
            <a:noFill/>
          </a:ln>
        </p:spPr>
        <p:txBody>
          <a:bodyPr lIns="90000" tIns="45000" rIns="90000" bIns="45000" anchor="t">
            <a:noAutofit/>
          </a:bodyPr>
          <a:lstStyle/>
          <a:p>
            <a:pPr>
              <a:lnSpc>
                <a:spcPct val="100000"/>
              </a:lnSpc>
              <a:buNone/>
            </a:pPr>
            <a:r>
              <a:rPr lang="en-US" sz="3600" b="0" strike="noStrike" spc="-1" dirty="0">
                <a:solidFill>
                  <a:srgbClr val="0F6FC6"/>
                </a:solidFill>
                <a:latin typeface="Trebuchet MS"/>
                <a:ea typeface="DejaVu Sans"/>
              </a:rPr>
              <a:t>The fourth Heuristic</a:t>
            </a:r>
            <a:endParaRPr lang="es-CO" sz="3600" b="0" strike="noStrike" spc="-1" dirty="0">
              <a:solidFill>
                <a:srgbClr val="000000"/>
              </a:solidFill>
              <a:latin typeface="Arial"/>
            </a:endParaRPr>
          </a:p>
        </p:txBody>
      </p:sp>
      <p:graphicFrame>
        <p:nvGraphicFramePr>
          <p:cNvPr id="985" name="Tabla 4"/>
          <p:cNvGraphicFramePr/>
          <p:nvPr>
            <p:extLst>
              <p:ext uri="{D42A27DB-BD31-4B8C-83A1-F6EECF244321}">
                <p14:modId xmlns:p14="http://schemas.microsoft.com/office/powerpoint/2010/main" val="1231353609"/>
              </p:ext>
            </p:extLst>
          </p:nvPr>
        </p:nvGraphicFramePr>
        <p:xfrm>
          <a:off x="676800" y="1251360"/>
          <a:ext cx="9223920" cy="1381680"/>
        </p:xfrm>
        <a:graphic>
          <a:graphicData uri="http://schemas.openxmlformats.org/drawingml/2006/table">
            <a:tbl>
              <a:tblPr/>
              <a:tblGrid>
                <a:gridCol w="2970720">
                  <a:extLst>
                    <a:ext uri="{9D8B030D-6E8A-4147-A177-3AD203B41FA5}">
                      <a16:colId xmlns:a16="http://schemas.microsoft.com/office/drawing/2014/main" val="20000"/>
                    </a:ext>
                  </a:extLst>
                </a:gridCol>
                <a:gridCol w="1346760">
                  <a:extLst>
                    <a:ext uri="{9D8B030D-6E8A-4147-A177-3AD203B41FA5}">
                      <a16:colId xmlns:a16="http://schemas.microsoft.com/office/drawing/2014/main" val="20001"/>
                    </a:ext>
                  </a:extLst>
                </a:gridCol>
                <a:gridCol w="2183040">
                  <a:extLst>
                    <a:ext uri="{9D8B030D-6E8A-4147-A177-3AD203B41FA5}">
                      <a16:colId xmlns:a16="http://schemas.microsoft.com/office/drawing/2014/main" val="20002"/>
                    </a:ext>
                  </a:extLst>
                </a:gridCol>
                <a:gridCol w="2723400">
                  <a:extLst>
                    <a:ext uri="{9D8B030D-6E8A-4147-A177-3AD203B41FA5}">
                      <a16:colId xmlns:a16="http://schemas.microsoft.com/office/drawing/2014/main" val="20003"/>
                    </a:ext>
                  </a:extLst>
                </a:gridCol>
              </a:tblGrid>
              <a:tr h="370800">
                <a:tc>
                  <a:txBody>
                    <a:bodyPr/>
                    <a:lstStyle/>
                    <a:p>
                      <a:pPr>
                        <a:lnSpc>
                          <a:spcPct val="100000"/>
                        </a:lnSpc>
                        <a:buNone/>
                      </a:pPr>
                      <a:r>
                        <a:rPr lang="en-US" sz="1800" b="1" strike="noStrike" spc="-1">
                          <a:solidFill>
                            <a:srgbClr val="FFFFFF"/>
                          </a:solidFill>
                          <a:latin typeface="Trebuchet MS"/>
                          <a:ea typeface="DejaVu Sans"/>
                        </a:rPr>
                        <a:t>Method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Time (ms)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Value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Arial"/>
                          <a:ea typeface="DejaVu Sans"/>
                        </a:rPr>
                        <a:t>Notes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ea typeface="DejaVu Sans"/>
                        </a:rPr>
                        <a:t>Triangular Approximation</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Arial"/>
                          <a:ea typeface="DejaVu Sans"/>
                        </a:rPr>
                        <a:t>674</a:t>
                      </a:r>
                      <a:endParaRPr lang="en-US" sz="1800" b="0" strike="noStrike" spc="-1" dirty="0">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1.12185e+06</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endParaRPr lang="pt-PT"/>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ea typeface="DejaVu Sans"/>
                        </a:rPr>
                        <a:t>Raquel</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Arial"/>
                          <a:ea typeface="DejaVu Sans"/>
                        </a:rPr>
                        <a:t>38</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Arial"/>
                          <a:ea typeface="DejaVu Sans"/>
                        </a:rPr>
                        <a:t>4.04631e+06</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Arial"/>
                          <a:ea typeface="DejaVu Sans"/>
                        </a:rPr>
                        <a:t>3.6 times </a:t>
                      </a:r>
                      <a:r>
                        <a:rPr lang="es-CO" sz="1800" b="0" strike="noStrike" spc="-1" dirty="0" err="1">
                          <a:solidFill>
                            <a:srgbClr val="000000"/>
                          </a:solidFill>
                          <a:latin typeface="Arial"/>
                          <a:ea typeface="DejaVu Sans"/>
                        </a:rPr>
                        <a:t>worse</a:t>
                      </a:r>
                      <a:endParaRPr lang="en-US" sz="1800" b="0" strike="noStrike" spc="-1" dirty="0">
                        <a:latin typeface="Arial"/>
                      </a:endParaRPr>
                    </a:p>
                    <a:p>
                      <a:pPr>
                        <a:lnSpc>
                          <a:spcPct val="100000"/>
                        </a:lnSpc>
                        <a:buNone/>
                      </a:pPr>
                      <a:r>
                        <a:rPr lang="es-CO" sz="1800" b="0" strike="noStrike" spc="-1" dirty="0">
                          <a:solidFill>
                            <a:srgbClr val="000000"/>
                          </a:solidFill>
                          <a:latin typeface="Arial"/>
                          <a:ea typeface="DejaVu Sans"/>
                        </a:rPr>
                        <a:t>17.7 times </a:t>
                      </a:r>
                      <a:r>
                        <a:rPr lang="es-CO" sz="1800" b="0" strike="noStrike" spc="-1" dirty="0" err="1">
                          <a:solidFill>
                            <a:srgbClr val="000000"/>
                          </a:solidFill>
                          <a:latin typeface="Arial"/>
                          <a:ea typeface="DejaVu Sans"/>
                        </a:rPr>
                        <a:t>faster</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2"/>
                  </a:ext>
                </a:extLst>
              </a:tr>
            </a:tbl>
          </a:graphicData>
        </a:graphic>
      </p:graphicFrame>
      <p:sp>
        <p:nvSpPr>
          <p:cNvPr id="986" name="CuadroTexto 4"/>
          <p:cNvSpPr/>
          <p:nvPr/>
        </p:nvSpPr>
        <p:spPr>
          <a:xfrm>
            <a:off x="676800" y="85140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Graph 1</a:t>
            </a:r>
            <a:endParaRPr lang="en-US" sz="1800" b="0" strike="noStrike" spc="-1">
              <a:latin typeface="Arial"/>
            </a:endParaRPr>
          </a:p>
        </p:txBody>
      </p:sp>
      <p:sp>
        <p:nvSpPr>
          <p:cNvPr id="987" name="CuadroTexto 5"/>
          <p:cNvSpPr/>
          <p:nvPr/>
        </p:nvSpPr>
        <p:spPr>
          <a:xfrm>
            <a:off x="601200" y="269712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Graph 2</a:t>
            </a:r>
            <a:endParaRPr lang="en-US" sz="1800" b="0" strike="noStrike" spc="-1">
              <a:latin typeface="Arial"/>
            </a:endParaRPr>
          </a:p>
        </p:txBody>
      </p:sp>
      <p:sp>
        <p:nvSpPr>
          <p:cNvPr id="988" name="CuadroTexto 6"/>
          <p:cNvSpPr/>
          <p:nvPr/>
        </p:nvSpPr>
        <p:spPr>
          <a:xfrm>
            <a:off x="601200" y="4691880"/>
            <a:ext cx="2427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Graph 3</a:t>
            </a:r>
            <a:endParaRPr lang="en-US" sz="1800" b="0" strike="noStrike" spc="-1">
              <a:latin typeface="Arial"/>
            </a:endParaRPr>
          </a:p>
        </p:txBody>
      </p:sp>
      <p:graphicFrame>
        <p:nvGraphicFramePr>
          <p:cNvPr id="989" name="Tabla 4"/>
          <p:cNvGraphicFramePr/>
          <p:nvPr>
            <p:extLst>
              <p:ext uri="{D42A27DB-BD31-4B8C-83A1-F6EECF244321}">
                <p14:modId xmlns:p14="http://schemas.microsoft.com/office/powerpoint/2010/main" val="882670561"/>
              </p:ext>
            </p:extLst>
          </p:nvPr>
        </p:nvGraphicFramePr>
        <p:xfrm>
          <a:off x="676800" y="3063600"/>
          <a:ext cx="9233640" cy="1381680"/>
        </p:xfrm>
        <a:graphic>
          <a:graphicData uri="http://schemas.openxmlformats.org/drawingml/2006/table">
            <a:tbl>
              <a:tblPr/>
              <a:tblGrid>
                <a:gridCol w="2989800">
                  <a:extLst>
                    <a:ext uri="{9D8B030D-6E8A-4147-A177-3AD203B41FA5}">
                      <a16:colId xmlns:a16="http://schemas.microsoft.com/office/drawing/2014/main" val="20000"/>
                    </a:ext>
                  </a:extLst>
                </a:gridCol>
                <a:gridCol w="1346400">
                  <a:extLst>
                    <a:ext uri="{9D8B030D-6E8A-4147-A177-3AD203B41FA5}">
                      <a16:colId xmlns:a16="http://schemas.microsoft.com/office/drawing/2014/main" val="20001"/>
                    </a:ext>
                  </a:extLst>
                </a:gridCol>
                <a:gridCol w="2085480">
                  <a:extLst>
                    <a:ext uri="{9D8B030D-6E8A-4147-A177-3AD203B41FA5}">
                      <a16:colId xmlns:a16="http://schemas.microsoft.com/office/drawing/2014/main" val="20002"/>
                    </a:ext>
                  </a:extLst>
                </a:gridCol>
                <a:gridCol w="2811960">
                  <a:extLst>
                    <a:ext uri="{9D8B030D-6E8A-4147-A177-3AD203B41FA5}">
                      <a16:colId xmlns:a16="http://schemas.microsoft.com/office/drawing/2014/main" val="20003"/>
                    </a:ext>
                  </a:extLst>
                </a:gridCol>
              </a:tblGrid>
              <a:tr h="370800">
                <a:tc>
                  <a:txBody>
                    <a:bodyPr/>
                    <a:lstStyle/>
                    <a:p>
                      <a:pPr>
                        <a:lnSpc>
                          <a:spcPct val="100000"/>
                        </a:lnSpc>
                        <a:buNone/>
                      </a:pPr>
                      <a:r>
                        <a:rPr lang="en-US" sz="1800" b="1" strike="noStrike" spc="-1" dirty="0">
                          <a:solidFill>
                            <a:srgbClr val="FFFFFF"/>
                          </a:solidFill>
                          <a:latin typeface="Trebuchet MS"/>
                          <a:ea typeface="DejaVu San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Time (ms)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Value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Arial"/>
                          <a:ea typeface="DejaVu Sans"/>
                        </a:rPr>
                        <a:t>Notes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ea typeface="DejaVu Sans"/>
                        </a:rPr>
                        <a:t>Triangular Approximation</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6572</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1.872e+06</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endParaRPr lang="pt-PT"/>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ea typeface="DejaVu Sans"/>
                        </a:rPr>
                        <a:t>Raquel</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Arial"/>
                          <a:ea typeface="DejaVu Sans"/>
                        </a:rPr>
                        <a:t>481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Arial"/>
                          <a:ea typeface="DejaVu Sans"/>
                        </a:rPr>
                        <a:t>1.015e+07</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mn-lt"/>
                          <a:ea typeface="+mn-ea"/>
                        </a:rPr>
                        <a:t>5.56 times </a:t>
                      </a:r>
                      <a:r>
                        <a:rPr lang="es-CO" sz="1800" b="0" strike="noStrike" spc="-1" dirty="0" err="1">
                          <a:solidFill>
                            <a:srgbClr val="000000"/>
                          </a:solidFill>
                          <a:latin typeface="+mn-lt"/>
                          <a:ea typeface="+mn-ea"/>
                        </a:rPr>
                        <a:t>worse</a:t>
                      </a:r>
                      <a:endParaRPr lang="en-US" sz="1800" b="0" strike="noStrike" spc="-1" dirty="0">
                        <a:latin typeface="+mn-lt"/>
                      </a:endParaRPr>
                    </a:p>
                    <a:p>
                      <a:pPr>
                        <a:lnSpc>
                          <a:spcPct val="100000"/>
                        </a:lnSpc>
                        <a:buNone/>
                      </a:pPr>
                      <a:r>
                        <a:rPr lang="es-CO" sz="1800" b="0" strike="noStrike" spc="-1" dirty="0">
                          <a:solidFill>
                            <a:srgbClr val="000000"/>
                          </a:solidFill>
                          <a:latin typeface="+mn-lt"/>
                          <a:ea typeface="+mn-ea"/>
                        </a:rPr>
                        <a:t>13.66 times </a:t>
                      </a:r>
                      <a:r>
                        <a:rPr lang="es-CO" sz="1800" b="0" strike="noStrike" spc="-1" dirty="0" err="1">
                          <a:solidFill>
                            <a:srgbClr val="000000"/>
                          </a:solidFill>
                          <a:latin typeface="+mn-lt"/>
                          <a:ea typeface="+mn-ea"/>
                        </a:rPr>
                        <a:t>faster</a:t>
                      </a:r>
                      <a:endParaRPr lang="en-US" sz="1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2"/>
                  </a:ext>
                </a:extLst>
              </a:tr>
            </a:tbl>
          </a:graphicData>
        </a:graphic>
      </p:graphicFrame>
      <p:graphicFrame>
        <p:nvGraphicFramePr>
          <p:cNvPr id="990" name="Tabla 4"/>
          <p:cNvGraphicFramePr/>
          <p:nvPr>
            <p:extLst>
              <p:ext uri="{D42A27DB-BD31-4B8C-83A1-F6EECF244321}">
                <p14:modId xmlns:p14="http://schemas.microsoft.com/office/powerpoint/2010/main" val="3039084507"/>
              </p:ext>
            </p:extLst>
          </p:nvPr>
        </p:nvGraphicFramePr>
        <p:xfrm>
          <a:off x="676800" y="5058720"/>
          <a:ext cx="9273240" cy="1381680"/>
        </p:xfrm>
        <a:graphic>
          <a:graphicData uri="http://schemas.openxmlformats.org/drawingml/2006/table">
            <a:tbl>
              <a:tblPr/>
              <a:tblGrid>
                <a:gridCol w="2989800">
                  <a:extLst>
                    <a:ext uri="{9D8B030D-6E8A-4147-A177-3AD203B41FA5}">
                      <a16:colId xmlns:a16="http://schemas.microsoft.com/office/drawing/2014/main" val="20000"/>
                    </a:ext>
                  </a:extLst>
                </a:gridCol>
                <a:gridCol w="1346400">
                  <a:extLst>
                    <a:ext uri="{9D8B030D-6E8A-4147-A177-3AD203B41FA5}">
                      <a16:colId xmlns:a16="http://schemas.microsoft.com/office/drawing/2014/main" val="20001"/>
                    </a:ext>
                  </a:extLst>
                </a:gridCol>
                <a:gridCol w="1937880">
                  <a:extLst>
                    <a:ext uri="{9D8B030D-6E8A-4147-A177-3AD203B41FA5}">
                      <a16:colId xmlns:a16="http://schemas.microsoft.com/office/drawing/2014/main" val="20002"/>
                    </a:ext>
                  </a:extLst>
                </a:gridCol>
                <a:gridCol w="2999160">
                  <a:extLst>
                    <a:ext uri="{9D8B030D-6E8A-4147-A177-3AD203B41FA5}">
                      <a16:colId xmlns:a16="http://schemas.microsoft.com/office/drawing/2014/main" val="20003"/>
                    </a:ext>
                  </a:extLst>
                </a:gridCol>
              </a:tblGrid>
              <a:tr h="370800">
                <a:tc>
                  <a:txBody>
                    <a:bodyPr/>
                    <a:lstStyle/>
                    <a:p>
                      <a:pPr>
                        <a:lnSpc>
                          <a:spcPct val="100000"/>
                        </a:lnSpc>
                        <a:buNone/>
                      </a:pPr>
                      <a:r>
                        <a:rPr lang="en-US" sz="1800" b="1" strike="noStrike" spc="-1">
                          <a:solidFill>
                            <a:srgbClr val="FFFFFF"/>
                          </a:solidFill>
                          <a:latin typeface="Trebuchet MS"/>
                          <a:ea typeface="DejaVu Sans"/>
                        </a:rPr>
                        <a:t>Method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Time (ms)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ea typeface="DejaVu Sans"/>
                        </a:rPr>
                        <a:t>Value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Arial"/>
                          <a:ea typeface="DejaVu Sans"/>
                        </a:rPr>
                        <a:t>Notes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ea typeface="DejaVu Sans"/>
                        </a:rPr>
                        <a:t>Triangular Approximation</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26412</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a:solidFill>
                            <a:srgbClr val="000000"/>
                          </a:solidFill>
                          <a:latin typeface="Arial"/>
                          <a:ea typeface="DejaVu Sans"/>
                        </a:rPr>
                        <a:t>2.90688e+06</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tc>
                  <a:txBody>
                    <a:bodyPr/>
                    <a:lstStyle/>
                    <a:p>
                      <a:endParaRPr lang="pt-PT"/>
                    </a:p>
                  </a:txBody>
                  <a:tcPr>
                    <a:lnL w="12240">
                      <a:solidFill>
                        <a:srgbClr val="FFFFFF"/>
                      </a:solidFill>
                    </a:lnL>
                    <a:lnR w="12240">
                      <a:solidFill>
                        <a:srgbClr val="FFFFFF"/>
                      </a:solidFill>
                    </a:lnR>
                    <a:lnT w="38160">
                      <a:solidFill>
                        <a:srgbClr val="FFFFFF"/>
                      </a:solidFill>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ea typeface="DejaVu Sans"/>
                        </a:rPr>
                        <a:t>Raquel</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Arial"/>
                          <a:ea typeface="DejaVu Sans"/>
                        </a:rPr>
                        <a:t>1472</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Arial"/>
                          <a:ea typeface="DejaVu Sans"/>
                        </a:rPr>
                        <a:t>1.32924e+07</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nSpc>
                          <a:spcPct val="100000"/>
                        </a:lnSpc>
                        <a:buNone/>
                      </a:pPr>
                      <a:r>
                        <a:rPr lang="es-CO" sz="1800" b="0" strike="noStrike" spc="-1" dirty="0">
                          <a:solidFill>
                            <a:srgbClr val="000000"/>
                          </a:solidFill>
                          <a:latin typeface="Arial"/>
                          <a:ea typeface="DejaVu Sans"/>
                        </a:rPr>
                        <a:t>4.47 times </a:t>
                      </a:r>
                      <a:r>
                        <a:rPr lang="es-CO" sz="1800" b="0" strike="noStrike" spc="-1" dirty="0" err="1">
                          <a:solidFill>
                            <a:srgbClr val="000000"/>
                          </a:solidFill>
                          <a:latin typeface="Arial"/>
                          <a:ea typeface="DejaVu Sans"/>
                        </a:rPr>
                        <a:t>worse</a:t>
                      </a:r>
                      <a:endParaRPr lang="en-US" sz="1800" b="0" strike="noStrike" spc="-1" dirty="0">
                        <a:latin typeface="Arial"/>
                      </a:endParaRPr>
                    </a:p>
                    <a:p>
                      <a:pPr>
                        <a:lnSpc>
                          <a:spcPct val="100000"/>
                        </a:lnSpc>
                        <a:buNone/>
                      </a:pPr>
                      <a:r>
                        <a:rPr lang="es-CO" sz="1800" b="0" strike="noStrike" spc="-1" dirty="0">
                          <a:solidFill>
                            <a:srgbClr val="000000"/>
                          </a:solidFill>
                          <a:latin typeface="Arial"/>
                          <a:ea typeface="DejaVu Sans"/>
                        </a:rPr>
                        <a:t>17.9 times </a:t>
                      </a:r>
                      <a:r>
                        <a:rPr lang="es-CO" sz="1800" b="0" strike="noStrike" spc="-1" dirty="0" err="1">
                          <a:solidFill>
                            <a:srgbClr val="000000"/>
                          </a:solidFill>
                          <a:latin typeface="Arial"/>
                          <a:ea typeface="DejaVu Sans"/>
                        </a:rPr>
                        <a:t>faster</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243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Backtracking algorithm</a:t>
            </a:r>
            <a:endParaRPr lang="es-CO" sz="3600" b="0" strike="noStrike" spc="-1">
              <a:solidFill>
                <a:srgbClr val="000000"/>
              </a:solidFill>
              <a:latin typeface="Arial"/>
            </a:endParaRPr>
          </a:p>
        </p:txBody>
      </p:sp>
      <p:sp>
        <p:nvSpPr>
          <p:cNvPr id="594" name="PlaceHolder 2"/>
          <p:cNvSpPr>
            <a:spLocks noGrp="1"/>
          </p:cNvSpPr>
          <p:nvPr>
            <p:ph/>
          </p:nvPr>
        </p:nvSpPr>
        <p:spPr>
          <a:xfrm>
            <a:off x="457200" y="1605960"/>
            <a:ext cx="8596080" cy="319428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TSP problem is practically Hamiltonian Cycle Problem, but also requires to fine the lowest cost path among all Hamiltonian Paths.</a:t>
            </a:r>
            <a:endParaRPr lang="es-CO" sz="18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There are multiple ways to optimize the algorithm, considering the following conditions for Hamiltonian cycle:</a:t>
            </a:r>
            <a:endParaRPr lang="es-CO" sz="18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Must not contain </a:t>
            </a:r>
            <a:r>
              <a:rPr lang="en-US" sz="1800" b="1" u="sng" strike="noStrike" spc="-1">
                <a:solidFill>
                  <a:srgbClr val="404040"/>
                </a:solidFill>
                <a:uFillTx/>
                <a:latin typeface="Trebuchet MS"/>
                <a:ea typeface="DejaVu Sans"/>
              </a:rPr>
              <a:t>Pendant nodes</a:t>
            </a:r>
            <a:endParaRPr lang="es-CO" sz="18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Must not contain </a:t>
            </a:r>
            <a:r>
              <a:rPr lang="en-US" sz="1800" b="1" u="sng" strike="noStrike" spc="-1">
                <a:solidFill>
                  <a:srgbClr val="404040"/>
                </a:solidFill>
                <a:uFillTx/>
                <a:latin typeface="Trebuchet MS"/>
                <a:ea typeface="DejaVu Sans"/>
              </a:rPr>
              <a:t>Articulation Points</a:t>
            </a:r>
            <a:endParaRPr lang="es-CO" sz="1800" b="0" strike="noStrike" spc="-1">
              <a:solidFill>
                <a:srgbClr val="000000"/>
              </a:solidFill>
              <a:latin typeface="Arial"/>
            </a:endParaRPr>
          </a:p>
          <a:p>
            <a:pPr>
              <a:lnSpc>
                <a:spcPct val="90000"/>
              </a:lnSpc>
              <a:spcBef>
                <a:spcPts val="1417"/>
              </a:spcBef>
              <a:buNone/>
            </a:pPr>
            <a:endParaRPr lang="es-CO" sz="1800" b="0" strike="noStrike" spc="-1">
              <a:solidFill>
                <a:srgbClr val="000000"/>
              </a:solidFill>
              <a:latin typeface="Arial"/>
            </a:endParaRPr>
          </a:p>
        </p:txBody>
      </p:sp>
      <p:pic>
        <p:nvPicPr>
          <p:cNvPr id="595" name="Imagen 386"/>
          <p:cNvPicPr/>
          <p:nvPr/>
        </p:nvPicPr>
        <p:blipFill>
          <a:blip r:embed="rId2"/>
          <a:stretch/>
        </p:blipFill>
        <p:spPr>
          <a:xfrm>
            <a:off x="457200" y="5715000"/>
            <a:ext cx="4190400" cy="742320"/>
          </a:xfrm>
          <a:prstGeom prst="rect">
            <a:avLst/>
          </a:prstGeom>
          <a:ln w="0">
            <a:noFill/>
          </a:ln>
        </p:spPr>
      </p:pic>
      <p:sp>
        <p:nvSpPr>
          <p:cNvPr id="596" name="CuadroTexto 387"/>
          <p:cNvSpPr/>
          <p:nvPr/>
        </p:nvSpPr>
        <p:spPr>
          <a:xfrm>
            <a:off x="543240" y="5303880"/>
            <a:ext cx="2199600" cy="27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300" b="0" strike="noStrike" spc="-1">
                <a:solidFill>
                  <a:srgbClr val="000000"/>
                </a:solidFill>
                <a:latin typeface="Arial"/>
                <a:ea typeface="DejaVu Sans"/>
              </a:rPr>
              <a:t>stadiums.csv</a:t>
            </a:r>
            <a:endParaRPr lang="en-US" sz="1300" b="0" strike="noStrike" spc="-1">
              <a:latin typeface="Arial"/>
            </a:endParaRPr>
          </a:p>
        </p:txBody>
      </p:sp>
      <p:pic>
        <p:nvPicPr>
          <p:cNvPr id="597" name="Imagen 388"/>
          <p:cNvPicPr/>
          <p:nvPr/>
        </p:nvPicPr>
        <p:blipFill>
          <a:blip r:embed="rId3"/>
          <a:stretch/>
        </p:blipFill>
        <p:spPr>
          <a:xfrm>
            <a:off x="7372800" y="5715000"/>
            <a:ext cx="3142440" cy="675720"/>
          </a:xfrm>
          <a:prstGeom prst="rect">
            <a:avLst/>
          </a:prstGeom>
          <a:ln w="0">
            <a:noFill/>
          </a:ln>
        </p:spPr>
      </p:pic>
      <p:sp>
        <p:nvSpPr>
          <p:cNvPr id="598" name="CuadroTexto 389"/>
          <p:cNvSpPr/>
          <p:nvPr/>
        </p:nvSpPr>
        <p:spPr>
          <a:xfrm>
            <a:off x="7543800" y="5257800"/>
            <a:ext cx="1335600" cy="346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300" b="0" strike="noStrike" spc="-1">
                <a:solidFill>
                  <a:srgbClr val="000000"/>
                </a:solidFill>
                <a:latin typeface="Arial"/>
                <a:ea typeface="DejaVu Sans"/>
              </a:rPr>
              <a:t>tourism.csv</a:t>
            </a:r>
            <a:endParaRPr lang="en-US" sz="13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Backtracking algorithm</a:t>
            </a:r>
            <a:endParaRPr lang="es-CO" sz="3600" b="0" strike="noStrike" spc="-1">
              <a:solidFill>
                <a:srgbClr val="000000"/>
              </a:solidFill>
              <a:latin typeface="Arial"/>
            </a:endParaRPr>
          </a:p>
        </p:txBody>
      </p:sp>
      <p:sp>
        <p:nvSpPr>
          <p:cNvPr id="600" name="PlaceHolder 2"/>
          <p:cNvSpPr>
            <a:spLocks noGrp="1"/>
          </p:cNvSpPr>
          <p:nvPr>
            <p:ph/>
          </p:nvPr>
        </p:nvSpPr>
        <p:spPr>
          <a:xfrm>
            <a:off x="605160" y="2291760"/>
            <a:ext cx="6233760" cy="388008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1800" b="0" i="1" strike="noStrike" spc="-1">
                <a:solidFill>
                  <a:srgbClr val="404040"/>
                </a:solidFill>
                <a:latin typeface="Ubuntu"/>
                <a:ea typeface="DejaVu Sans"/>
              </a:rPr>
              <a:t>Pendant vertex </a:t>
            </a:r>
            <a:r>
              <a:rPr lang="en-US" sz="1800" b="0" strike="noStrike" spc="-1">
                <a:solidFill>
                  <a:srgbClr val="404040"/>
                </a:solidFill>
                <a:latin typeface="Ubuntu"/>
                <a:ea typeface="DejaVu Sans"/>
              </a:rPr>
              <a:t>(leaf) is a vertex with degree one.</a:t>
            </a:r>
            <a:endParaRPr lang="es-CO" sz="1800" b="0" strike="noStrike" spc="-1">
              <a:solidFill>
                <a:srgbClr val="000000"/>
              </a:solidFill>
              <a:latin typeface="Arial"/>
            </a:endParaRPr>
          </a:p>
          <a:p>
            <a:pPr>
              <a:lnSpc>
                <a:spcPct val="90000"/>
              </a:lnSpc>
              <a:spcBef>
                <a:spcPts val="1417"/>
              </a:spcBef>
              <a:buNone/>
            </a:pPr>
            <a:endParaRPr lang="es-CO" sz="1800" b="0" strike="noStrike" spc="-1">
              <a:solidFill>
                <a:srgbClr val="000000"/>
              </a:solidFill>
              <a:latin typeface="Arial"/>
            </a:endParaRPr>
          </a:p>
          <a:p>
            <a:pPr>
              <a:lnSpc>
                <a:spcPct val="90000"/>
              </a:lnSpc>
              <a:spcBef>
                <a:spcPts val="1417"/>
              </a:spcBef>
              <a:buNone/>
            </a:pPr>
            <a:endParaRPr lang="es-CO" sz="1800" b="0" strike="noStrike" spc="-1">
              <a:solidFill>
                <a:srgbClr val="000000"/>
              </a:solidFill>
              <a:latin typeface="Arial"/>
            </a:endParaRPr>
          </a:p>
          <a:p>
            <a:pPr>
              <a:lnSpc>
                <a:spcPct val="90000"/>
              </a:lnSpc>
              <a:spcBef>
                <a:spcPts val="1001"/>
              </a:spcBef>
              <a:buNone/>
            </a:pPr>
            <a:endParaRPr lang="es-CO" sz="1000" b="0" strike="noStrike" spc="-1">
              <a:solidFill>
                <a:srgbClr val="000000"/>
              </a:solidFill>
              <a:latin typeface="Arial"/>
            </a:endParaRPr>
          </a:p>
        </p:txBody>
      </p:sp>
      <p:sp>
        <p:nvSpPr>
          <p:cNvPr id="601" name="CuadroTexto 392"/>
          <p:cNvSpPr/>
          <p:nvPr/>
        </p:nvSpPr>
        <p:spPr>
          <a:xfrm>
            <a:off x="706320" y="1371600"/>
            <a:ext cx="2950920" cy="72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500" b="0" strike="noStrike" spc="-1">
                <a:solidFill>
                  <a:srgbClr val="55308D"/>
                </a:solidFill>
                <a:latin typeface="Ubuntu Light"/>
                <a:ea typeface="DejaVu Sans"/>
              </a:rPr>
              <a:t>Pendant nodes</a:t>
            </a:r>
            <a:endParaRPr lang="en-US" sz="2500" b="0" strike="noStrike" spc="-1">
              <a:latin typeface="Arial"/>
            </a:endParaRPr>
          </a:p>
        </p:txBody>
      </p:sp>
      <p:pic>
        <p:nvPicPr>
          <p:cNvPr id="602" name="Imagen 393"/>
          <p:cNvPicPr/>
          <p:nvPr/>
        </p:nvPicPr>
        <p:blipFill>
          <a:blip r:embed="rId2"/>
          <a:stretch/>
        </p:blipFill>
        <p:spPr>
          <a:xfrm>
            <a:off x="6858000" y="2086200"/>
            <a:ext cx="2761560" cy="2942640"/>
          </a:xfrm>
          <a:prstGeom prst="rect">
            <a:avLst/>
          </a:prstGeom>
          <a:ln w="0">
            <a:noFill/>
          </a:ln>
        </p:spPr>
      </p:pic>
      <p:pic>
        <p:nvPicPr>
          <p:cNvPr id="603" name="Imagen 394"/>
          <p:cNvPicPr/>
          <p:nvPr/>
        </p:nvPicPr>
        <p:blipFill>
          <a:blip r:embed="rId3"/>
          <a:stretch/>
        </p:blipFill>
        <p:spPr>
          <a:xfrm>
            <a:off x="486360" y="3791160"/>
            <a:ext cx="6352560" cy="16948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Backtracking algorithm</a:t>
            </a:r>
            <a:endParaRPr lang="es-CO" sz="3600" b="0" strike="noStrike" spc="-1">
              <a:solidFill>
                <a:srgbClr val="000000"/>
              </a:solidFill>
              <a:latin typeface="Arial"/>
            </a:endParaRPr>
          </a:p>
        </p:txBody>
      </p:sp>
      <p:sp>
        <p:nvSpPr>
          <p:cNvPr id="605" name="PlaceHolder 2"/>
          <p:cNvSpPr>
            <a:spLocks noGrp="1"/>
          </p:cNvSpPr>
          <p:nvPr>
            <p:ph/>
          </p:nvPr>
        </p:nvSpPr>
        <p:spPr>
          <a:xfrm>
            <a:off x="457200" y="2057400"/>
            <a:ext cx="6400440" cy="388008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Articulation point is a vertex that disconnects the graph if removed. </a:t>
            </a:r>
            <a:endParaRPr lang="es-CO" sz="18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Obviously, Hamiltonian cycle is impossible if a graph contains an articulation point, as all nodes should be visited ones, and we should return to the first vertex.</a:t>
            </a:r>
            <a:endParaRPr lang="es-CO" sz="1800" b="0" strike="noStrike" spc="-1">
              <a:solidFill>
                <a:srgbClr val="000000"/>
              </a:solidFill>
              <a:latin typeface="Arial"/>
            </a:endParaRPr>
          </a:p>
          <a:p>
            <a:pPr>
              <a:lnSpc>
                <a:spcPct val="90000"/>
              </a:lnSpc>
              <a:spcBef>
                <a:spcPts val="1417"/>
              </a:spcBef>
              <a:buNone/>
            </a:pPr>
            <a:endParaRPr lang="es-CO" sz="18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Moreover, in general it is not recommended to have a graph with articulation points, because if this vertex fails the whole network becomes disconnected (fails). </a:t>
            </a:r>
            <a:endParaRPr lang="es-CO" sz="1800" b="0" strike="noStrike" spc="-1">
              <a:solidFill>
                <a:srgbClr val="000000"/>
              </a:solidFill>
              <a:latin typeface="Arial"/>
            </a:endParaRPr>
          </a:p>
        </p:txBody>
      </p:sp>
      <p:sp>
        <p:nvSpPr>
          <p:cNvPr id="606" name="CuadroTexto 397"/>
          <p:cNvSpPr/>
          <p:nvPr/>
        </p:nvSpPr>
        <p:spPr>
          <a:xfrm>
            <a:off x="685800" y="1371600"/>
            <a:ext cx="3519360" cy="79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500" b="0" strike="noStrike" spc="-1">
                <a:solidFill>
                  <a:srgbClr val="55308D"/>
                </a:solidFill>
                <a:latin typeface="Ubuntu Light"/>
                <a:ea typeface="DejaVu Sans"/>
              </a:rPr>
              <a:t>Articulation Point</a:t>
            </a:r>
            <a:endParaRPr lang="en-US" sz="2500" b="0" strike="noStrike" spc="-1">
              <a:latin typeface="Arial"/>
            </a:endParaRPr>
          </a:p>
        </p:txBody>
      </p:sp>
      <p:pic>
        <p:nvPicPr>
          <p:cNvPr id="607" name="Imagen 398"/>
          <p:cNvPicPr/>
          <p:nvPr/>
        </p:nvPicPr>
        <p:blipFill>
          <a:blip r:embed="rId2"/>
          <a:stretch/>
        </p:blipFill>
        <p:spPr>
          <a:xfrm>
            <a:off x="6972480" y="1828800"/>
            <a:ext cx="2856960" cy="16851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Backtracking algorithm</a:t>
            </a:r>
            <a:endParaRPr lang="es-CO" sz="3600" b="0" strike="noStrike" spc="-1">
              <a:solidFill>
                <a:srgbClr val="000000"/>
              </a:solidFill>
              <a:latin typeface="Arial"/>
            </a:endParaRPr>
          </a:p>
        </p:txBody>
      </p:sp>
      <p:sp>
        <p:nvSpPr>
          <p:cNvPr id="609" name="PlaceHolder 2"/>
          <p:cNvSpPr>
            <a:spLocks noGrp="1"/>
          </p:cNvSpPr>
          <p:nvPr>
            <p:ph/>
          </p:nvPr>
        </p:nvSpPr>
        <p:spPr>
          <a:xfrm>
            <a:off x="457200" y="2057400"/>
            <a:ext cx="6400440" cy="388008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Trebuchet MS"/>
                <a:ea typeface="DejaVu Sans"/>
              </a:rPr>
              <a:t>There are multiple algorithms to find the articulation point in a graph. One of the most efficient is Tarjan’s algorithm with linear time complexity O(V + E)</a:t>
            </a:r>
            <a:endParaRPr lang="es-CO" sz="1800" b="0" strike="noStrike" spc="-1">
              <a:solidFill>
                <a:srgbClr val="000000"/>
              </a:solidFill>
              <a:latin typeface="Arial"/>
            </a:endParaRPr>
          </a:p>
        </p:txBody>
      </p:sp>
      <p:sp>
        <p:nvSpPr>
          <p:cNvPr id="610" name="CuadroTexto 401"/>
          <p:cNvSpPr/>
          <p:nvPr/>
        </p:nvSpPr>
        <p:spPr>
          <a:xfrm>
            <a:off x="685800" y="1371600"/>
            <a:ext cx="3519360" cy="79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500" b="0" strike="noStrike" spc="-1">
                <a:solidFill>
                  <a:srgbClr val="55308D"/>
                </a:solidFill>
                <a:latin typeface="Ubuntu Light"/>
                <a:ea typeface="DejaVu Sans"/>
              </a:rPr>
              <a:t>Articulation Point</a:t>
            </a:r>
            <a:endParaRPr lang="en-US" sz="2500" b="0" strike="noStrike" spc="-1">
              <a:latin typeface="Arial"/>
            </a:endParaRPr>
          </a:p>
        </p:txBody>
      </p:sp>
      <p:pic>
        <p:nvPicPr>
          <p:cNvPr id="611" name="Imagen 402"/>
          <p:cNvPicPr/>
          <p:nvPr/>
        </p:nvPicPr>
        <p:blipFill>
          <a:blip r:embed="rId2"/>
          <a:stretch/>
        </p:blipFill>
        <p:spPr>
          <a:xfrm>
            <a:off x="6972480" y="1828800"/>
            <a:ext cx="2856960" cy="168516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PlaceHolder 1"/>
          <p:cNvSpPr>
            <a:spLocks noGrp="1"/>
          </p:cNvSpPr>
          <p:nvPr>
            <p:ph type="title"/>
          </p:nvPr>
        </p:nvSpPr>
        <p:spPr>
          <a:xfrm>
            <a:off x="677160" y="609480"/>
            <a:ext cx="8596080" cy="1320120"/>
          </a:xfrm>
          <a:prstGeom prst="rect">
            <a:avLst/>
          </a:prstGeom>
          <a:noFill/>
          <a:ln w="0">
            <a:noFill/>
          </a:ln>
        </p:spPr>
        <p:txBody>
          <a:bodyPr lIns="90000" tIns="45000" rIns="90000" bIns="45000" anchor="t">
            <a:noAutofit/>
          </a:bodyPr>
          <a:lstStyle/>
          <a:p>
            <a:pPr>
              <a:lnSpc>
                <a:spcPct val="100000"/>
              </a:lnSpc>
              <a:buNone/>
            </a:pPr>
            <a:r>
              <a:rPr lang="en-US" sz="3600" b="0" strike="noStrike" spc="-1">
                <a:solidFill>
                  <a:srgbClr val="0F6FC6"/>
                </a:solidFill>
                <a:latin typeface="Trebuchet MS"/>
                <a:ea typeface="DejaVu Sans"/>
              </a:rPr>
              <a:t>Backtracking algorithm</a:t>
            </a:r>
            <a:endParaRPr lang="es-CO" sz="3600" b="0" strike="noStrike" spc="-1">
              <a:solidFill>
                <a:srgbClr val="000000"/>
              </a:solidFill>
              <a:latin typeface="Arial"/>
            </a:endParaRPr>
          </a:p>
        </p:txBody>
      </p:sp>
      <p:sp>
        <p:nvSpPr>
          <p:cNvPr id="613" name="PlaceHolder 2"/>
          <p:cNvSpPr>
            <a:spLocks noGrp="1"/>
          </p:cNvSpPr>
          <p:nvPr>
            <p:ph/>
          </p:nvPr>
        </p:nvSpPr>
        <p:spPr>
          <a:xfrm>
            <a:off x="457200" y="2057400"/>
            <a:ext cx="6400440" cy="388008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Ubuntu"/>
                <a:ea typeface="DejaVu Sans"/>
              </a:rPr>
              <a:t>Steps:</a:t>
            </a:r>
            <a:endParaRPr lang="es-CO" sz="18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Ubuntu"/>
                <a:ea typeface="DejaVu Sans"/>
              </a:rPr>
              <a:t>Perform Depth-First Search (DFS) on the graph, initializing </a:t>
            </a:r>
            <a:r>
              <a:rPr lang="en-US" sz="1800" b="0" i="1" strike="noStrike" spc="-1">
                <a:solidFill>
                  <a:srgbClr val="404040"/>
                </a:solidFill>
                <a:latin typeface="Ubuntu"/>
                <a:ea typeface="DejaVu Sans"/>
              </a:rPr>
              <a:t>discovery_time[node]</a:t>
            </a:r>
            <a:r>
              <a:rPr lang="en-US" sz="1800" b="0" strike="noStrike" spc="-1">
                <a:solidFill>
                  <a:srgbClr val="404040"/>
                </a:solidFill>
                <a:latin typeface="Ubuntu"/>
                <a:ea typeface="DejaVu Sans"/>
              </a:rPr>
              <a:t> and </a:t>
            </a:r>
            <a:r>
              <a:rPr lang="en-US" sz="1800" b="0" i="1" strike="noStrike" spc="-1">
                <a:solidFill>
                  <a:srgbClr val="404040"/>
                </a:solidFill>
                <a:latin typeface="Ubuntu"/>
                <a:ea typeface="DejaVu Sans"/>
              </a:rPr>
              <a:t>low[node]</a:t>
            </a:r>
            <a:r>
              <a:rPr lang="en-US" sz="1800" b="0" strike="noStrike" spc="-1">
                <a:solidFill>
                  <a:srgbClr val="404040"/>
                </a:solidFill>
                <a:latin typeface="Ubuntu"/>
                <a:ea typeface="DejaVu Sans"/>
              </a:rPr>
              <a:t> for each node.</a:t>
            </a:r>
            <a:endParaRPr lang="es-CO" sz="18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Ubuntu"/>
                <a:ea typeface="DejaVu Sans"/>
              </a:rPr>
              <a:t>For each node u, review its children v. </a:t>
            </a:r>
            <a:r>
              <a:rPr lang="en-US" sz="1800" b="0" i="1" strike="noStrike" spc="-1">
                <a:solidFill>
                  <a:srgbClr val="404040"/>
                </a:solidFill>
                <a:latin typeface="Ubuntu"/>
                <a:ea typeface="DejaVu Sans"/>
              </a:rPr>
              <a:t>If low[v] &lt; discovery_time[u]</a:t>
            </a:r>
            <a:r>
              <a:rPr lang="en-US" sz="1800" b="0" strike="noStrike" spc="-1">
                <a:solidFill>
                  <a:srgbClr val="404040"/>
                </a:solidFill>
                <a:latin typeface="Ubuntu"/>
                <a:ea typeface="DejaVu Sans"/>
              </a:rPr>
              <a:t>, u is not an articulation point. </a:t>
            </a:r>
            <a:r>
              <a:rPr lang="en-US" sz="1800" b="0" i="1" strike="noStrike" spc="-1">
                <a:solidFill>
                  <a:srgbClr val="404040"/>
                </a:solidFill>
                <a:latin typeface="Ubuntu"/>
                <a:ea typeface="DejaVu Sans"/>
              </a:rPr>
              <a:t>If low[v] &gt;= discovery_time[u]</a:t>
            </a:r>
            <a:r>
              <a:rPr lang="en-US" sz="1800" b="0" strike="noStrike" spc="-1">
                <a:solidFill>
                  <a:srgbClr val="404040"/>
                </a:solidFill>
                <a:latin typeface="Ubuntu"/>
                <a:ea typeface="DejaVu Sans"/>
              </a:rPr>
              <a:t> for all v, u is an articulation point.</a:t>
            </a:r>
            <a:endParaRPr lang="es-CO" sz="1800" b="0" strike="noStrike" spc="-1">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lang="en-US" sz="1800" b="0" strike="noStrike" spc="-1">
                <a:solidFill>
                  <a:srgbClr val="404040"/>
                </a:solidFill>
                <a:latin typeface="Ubuntu"/>
                <a:ea typeface="DejaVu Sans"/>
              </a:rPr>
              <a:t>The root of the DFS tree is an articulation point if it has two or more children.</a:t>
            </a:r>
            <a:endParaRPr lang="es-CO" sz="1800" b="0" strike="noStrike" spc="-1">
              <a:solidFill>
                <a:srgbClr val="000000"/>
              </a:solidFill>
              <a:latin typeface="Arial"/>
            </a:endParaRPr>
          </a:p>
        </p:txBody>
      </p:sp>
      <p:sp>
        <p:nvSpPr>
          <p:cNvPr id="614" name="CuadroTexto 405"/>
          <p:cNvSpPr/>
          <p:nvPr/>
        </p:nvSpPr>
        <p:spPr>
          <a:xfrm>
            <a:off x="685800" y="1371600"/>
            <a:ext cx="3519360" cy="79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500" b="0" strike="noStrike" spc="-1">
                <a:solidFill>
                  <a:srgbClr val="55308D"/>
                </a:solidFill>
                <a:latin typeface="Ubuntu Light"/>
                <a:ea typeface="DejaVu Sans"/>
              </a:rPr>
              <a:t>Tarjan’s algorithm</a:t>
            </a:r>
            <a:endParaRPr lang="en-US" sz="2500" b="0" strike="noStrike" spc="-1">
              <a:latin typeface="Arial"/>
            </a:endParaRPr>
          </a:p>
        </p:txBody>
      </p:sp>
      <p:pic>
        <p:nvPicPr>
          <p:cNvPr id="615" name="Imagen 406"/>
          <p:cNvPicPr/>
          <p:nvPr/>
        </p:nvPicPr>
        <p:blipFill>
          <a:blip r:embed="rId2"/>
          <a:stretch/>
        </p:blipFill>
        <p:spPr>
          <a:xfrm>
            <a:off x="7088400" y="989280"/>
            <a:ext cx="5027040" cy="243936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352</TotalTime>
  <Words>1641</Words>
  <Application>Microsoft Office PowerPoint</Application>
  <PresentationFormat>Ecrã Panorâmico</PresentationFormat>
  <Paragraphs>365</Paragraphs>
  <Slides>42</Slides>
  <Notes>0</Notes>
  <HiddenSlides>0</HiddenSlides>
  <MMClips>0</MMClips>
  <ScaleCrop>false</ScaleCrop>
  <HeadingPairs>
    <vt:vector size="6" baseType="variant">
      <vt:variant>
        <vt:lpstr>Tipos de letra usados</vt:lpstr>
      </vt:variant>
      <vt:variant>
        <vt:i4>8</vt:i4>
      </vt:variant>
      <vt:variant>
        <vt:lpstr>Tema</vt:lpstr>
      </vt:variant>
      <vt:variant>
        <vt:i4>11</vt:i4>
      </vt:variant>
      <vt:variant>
        <vt:lpstr>Títulos dos diapositivos</vt:lpstr>
      </vt:variant>
      <vt:variant>
        <vt:i4>42</vt:i4>
      </vt:variant>
    </vt:vector>
  </HeadingPairs>
  <TitlesOfParts>
    <vt:vector size="61" baseType="lpstr">
      <vt:lpstr>Arial</vt:lpstr>
      <vt:lpstr>Symbol</vt:lpstr>
      <vt:lpstr>Times New Roman</vt:lpstr>
      <vt:lpstr>Trebuchet MS</vt:lpstr>
      <vt:lpstr>Ubuntu</vt:lpstr>
      <vt:lpstr>Ubuntu Light</vt:lpstr>
      <vt:lpstr>Wingdings</vt:lpstr>
      <vt:lpstr>Wingdings 3</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Project 2: Travelling Salesperson Problem</vt:lpstr>
      <vt:lpstr>Content</vt:lpstr>
      <vt:lpstr>Introduction</vt:lpstr>
      <vt:lpstr>Backtracking algorithm</vt:lpstr>
      <vt:lpstr>Backtracking algorithm</vt:lpstr>
      <vt:lpstr>Backtracking algorithm</vt:lpstr>
      <vt:lpstr>Backtracking algorithm</vt:lpstr>
      <vt:lpstr>Backtracking algorithm</vt:lpstr>
      <vt:lpstr>Backtracking algorithm</vt:lpstr>
      <vt:lpstr>Backtracking algorithm</vt:lpstr>
      <vt:lpstr>Backtracking algorithm</vt:lpstr>
      <vt:lpstr>Triangular approximation</vt:lpstr>
      <vt:lpstr>Prim’s Algorithm and the DFS</vt:lpstr>
      <vt:lpstr>Apresentação do PowerPoint</vt:lpstr>
      <vt:lpstr>Apresentação do PowerPoint</vt:lpstr>
      <vt:lpstr>Apresentação do PowerPoint</vt:lpstr>
      <vt:lpstr>Apresentação do PowerPoint</vt:lpstr>
      <vt:lpstr>Apresentação do PowerPoint</vt:lpstr>
      <vt:lpstr>Apresentação do PowerPoint</vt:lpstr>
      <vt:lpstr>New heuristic: Sweep method</vt:lpstr>
      <vt:lpstr>Sweep method: Performance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Problem and solution of this heuristic</vt:lpstr>
      <vt:lpstr>Example</vt:lpstr>
      <vt:lpstr>Analysis &amp; comparison – Toy Graphs</vt:lpstr>
      <vt:lpstr>Analysis &amp; comparison – Toy Graphs</vt:lpstr>
      <vt:lpstr>Analysis &amp; comparison – Real World</vt:lpstr>
      <vt:lpstr>Conclusion</vt:lpstr>
      <vt:lpstr>The fourth Heuristic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Travelling Salesperson Problem</dc:title>
  <dc:subject/>
  <dc:creator>Andres Eduardo Villota Vega</dc:creator>
  <dc:description/>
  <cp:lastModifiedBy>Pedro Barros</cp:lastModifiedBy>
  <cp:revision>8</cp:revision>
  <dcterms:created xsi:type="dcterms:W3CDTF">2023-05-31T21:22:16Z</dcterms:created>
  <dcterms:modified xsi:type="dcterms:W3CDTF">2023-06-05T05:18:21Z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Ecrã Panorâmico</vt:lpwstr>
  </property>
  <property fmtid="{D5CDD505-2E9C-101B-9397-08002B2CF9AE}" pid="3" name="Slides">
    <vt:i4>37</vt:i4>
  </property>
</Properties>
</file>