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9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6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6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6904-7EAD-46E5-9CE9-703331F3B903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F379-C23A-436F-8ED3-29F8A2D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sualstudio.com/products/visual-studio-community-v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 smtClean="0">
                <a:hlinkClick r:id="rId2"/>
              </a:rPr>
              <a:t>Visual Studio Community 2015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8" y="2483060"/>
            <a:ext cx="7425368" cy="40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75" y="1311007"/>
            <a:ext cx="3758270" cy="52615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27" y="1311006"/>
            <a:ext cx="3758270" cy="52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18" y="2532457"/>
            <a:ext cx="3305636" cy="311511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94187"/>
              </p:ext>
            </p:extLst>
          </p:nvPr>
        </p:nvGraphicFramePr>
        <p:xfrm>
          <a:off x="838200" y="1496907"/>
          <a:ext cx="10035448" cy="490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931"/>
                <a:gridCol w="7783517"/>
              </a:tblGrid>
              <a:tr h="5055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主要文件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</a:tr>
              <a:tr h="8486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包含了一个全局可用的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ResourceDictionary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对象。为了样式化各种用户界面控件，必须在这个文件中声明样式，应用程序中的任何页面都可以自动使用这些样式</a:t>
                      </a:r>
                      <a:endParaRPr lang="zh-CN" altLang="en-US" dirty="0"/>
                    </a:p>
                  </a:txBody>
                  <a:tcPr/>
                </a:tc>
              </a:tr>
              <a:tr h="59406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App.xml.cs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此代码隐藏文件包含了重要的应用程序事件的事件处理程序，如启动、挂起和其他一些。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应用程序加载的初始页面。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MainPage.xaml.cs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默认页面的代码隐藏文件。在该文件中，可以添加代码来处理控件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事件或页面导航事件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Assets/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文件夹，存放了应用的</a:t>
                      </a:r>
                      <a:r>
                        <a:rPr lang="en-US" altLang="zh-CN" dirty="0" smtClean="0"/>
                        <a:t>Logo</a:t>
                      </a:r>
                      <a:r>
                        <a:rPr lang="zh-CN" altLang="en-US" dirty="0" smtClean="0"/>
                        <a:t>图像</a:t>
                      </a:r>
                      <a:endParaRPr lang="zh-CN" altLang="en-US" dirty="0"/>
                    </a:p>
                  </a:txBody>
                  <a:tcPr/>
                </a:tc>
              </a:tr>
              <a:tr h="50558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Package.appxmanifest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该文件包含了所有的设置和应用程序的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Store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信息。在该文件中，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可以修改应用程序的显示名称，设置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文件，设置支持的方向，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以及定义应用程序需要的功能。双击该文件打开应用程序属性配置</a:t>
                      </a:r>
                    </a:p>
                    <a:p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窗口，这是对该文件进行修改的首选方式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35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Usage of Visual Studio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63" y="1496907"/>
            <a:ext cx="7000637" cy="48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安装配置实验环境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C# and XAML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38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22" y="517793"/>
            <a:ext cx="5736895" cy="57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344"/>
            <a:ext cx="6939708" cy="1325563"/>
          </a:xfrm>
        </p:spPr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907"/>
            <a:ext cx="10515600" cy="4680056"/>
          </a:xfrm>
        </p:spPr>
        <p:txBody>
          <a:bodyPr>
            <a:normAutofit/>
          </a:bodyPr>
          <a:lstStyle/>
          <a:p>
            <a:r>
              <a:rPr lang="zh-CN" altLang="en-US" dirty="0"/>
              <a:t>共有3个成员pig,dog,cat,对应的发言内容分别</a:t>
            </a:r>
            <a:r>
              <a:rPr lang="zh-CN" altLang="en-US" dirty="0" smtClean="0"/>
              <a:t>为</a:t>
            </a:r>
            <a:r>
              <a:rPr lang="zh-CN" altLang="en-US" dirty="0"/>
              <a:t>：</a:t>
            </a:r>
            <a:r>
              <a:rPr lang="zh-CN" altLang="en-US" dirty="0" smtClean="0"/>
              <a:t>“</a:t>
            </a:r>
            <a:r>
              <a:rPr lang="en-US" altLang="zh-CN" dirty="0" smtClean="0"/>
              <a:t>I am a pig</a:t>
            </a:r>
            <a:r>
              <a:rPr lang="zh-CN" altLang="en-US" dirty="0" smtClean="0"/>
              <a:t>”</a:t>
            </a:r>
            <a:r>
              <a:rPr lang="zh-CN" altLang="en-US" dirty="0"/>
              <a:t>，</a:t>
            </a:r>
            <a:r>
              <a:rPr lang="zh-CN" altLang="en-US" dirty="0" smtClean="0"/>
              <a:t>“</a:t>
            </a:r>
            <a:r>
              <a:rPr lang="en-US" altLang="zh-CN" dirty="0" smtClean="0"/>
              <a:t>I am a dog</a:t>
            </a:r>
            <a:r>
              <a:rPr lang="zh-CN" altLang="en-US" dirty="0" smtClean="0"/>
              <a:t>”</a:t>
            </a:r>
            <a:r>
              <a:rPr lang="zh-CN" altLang="en-US" dirty="0"/>
              <a:t>，</a:t>
            </a:r>
            <a:r>
              <a:rPr lang="zh-CN" altLang="en-US" dirty="0" smtClean="0"/>
              <a:t>“</a:t>
            </a:r>
            <a:r>
              <a:rPr lang="en-US" altLang="zh-CN" dirty="0" smtClean="0"/>
              <a:t>I am a cat</a:t>
            </a:r>
            <a:r>
              <a:rPr lang="zh-CN" altLang="en-US" dirty="0" smtClean="0"/>
              <a:t>”</a:t>
            </a:r>
            <a:r>
              <a:rPr lang="zh-CN" altLang="en-US" dirty="0"/>
              <a:t>。建立空白面板，面板上有两个Button，分别是发言按钮，确定按钮，一个</a:t>
            </a:r>
            <a:r>
              <a:rPr lang="en-US" altLang="zh-CN" dirty="0" err="1"/>
              <a:t>TextBox</a:t>
            </a:r>
            <a:r>
              <a:rPr lang="en-US" altLang="zh-CN" dirty="0"/>
              <a:t>,</a:t>
            </a:r>
            <a:r>
              <a:rPr lang="zh-CN" altLang="en-US" dirty="0"/>
              <a:t>一个</a:t>
            </a:r>
            <a:r>
              <a:rPr lang="en-US" altLang="zh-CN" dirty="0" err="1"/>
              <a:t>TextBlock</a:t>
            </a:r>
            <a:r>
              <a:rPr lang="zh-CN" altLang="en-US" dirty="0"/>
              <a:t>，发言方式有两种</a:t>
            </a:r>
            <a:r>
              <a:rPr lang="zh-CN" altLang="en-US" dirty="0" smtClean="0"/>
              <a:t>，具体</a:t>
            </a:r>
            <a:r>
              <a:rPr lang="zh-CN" altLang="en-US" dirty="0"/>
              <a:t>为：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点击发言</a:t>
            </a:r>
            <a:r>
              <a:rPr lang="zh-CN" altLang="en-US" dirty="0"/>
              <a:t>按钮</a:t>
            </a:r>
            <a:r>
              <a:rPr lang="zh-CN" altLang="en-US" dirty="0" smtClean="0"/>
              <a:t>，</a:t>
            </a:r>
            <a:r>
              <a:rPr lang="zh-CN" altLang="en-US" dirty="0"/>
              <a:t>在三个成员中随机选取一个发言者进行发言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TextBox</a:t>
            </a:r>
            <a:r>
              <a:rPr lang="zh-CN" altLang="en-US" dirty="0"/>
              <a:t>中输入发言者的名字（</a:t>
            </a:r>
            <a:r>
              <a:rPr lang="en-US" altLang="zh-CN" dirty="0"/>
              <a:t>dog/pig/cat</a:t>
            </a:r>
            <a:r>
              <a:rPr lang="zh-CN" altLang="en-US" dirty="0"/>
              <a:t>）后点击</a:t>
            </a:r>
            <a:r>
              <a:rPr lang="zh-CN" altLang="en-US" dirty="0" smtClean="0"/>
              <a:t>确定按 钮，则</a:t>
            </a:r>
            <a:r>
              <a:rPr lang="zh-CN" altLang="en-US" dirty="0"/>
              <a:t>根据</a:t>
            </a:r>
            <a:r>
              <a:rPr lang="en-US" altLang="zh-CN" dirty="0" err="1"/>
              <a:t>TextBox</a:t>
            </a:r>
            <a:r>
              <a:rPr lang="zh-CN" altLang="en-US" dirty="0"/>
              <a:t>中的名字进行发言，若输入是不存在的或者输入为空，则不发言，每次发言完</a:t>
            </a:r>
            <a:r>
              <a:rPr lang="en-US" altLang="zh-CN" dirty="0" err="1"/>
              <a:t>TextBox</a:t>
            </a:r>
            <a:r>
              <a:rPr lang="zh-CN" altLang="en-US" dirty="0"/>
              <a:t>内容置为空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TextBlock</a:t>
            </a:r>
            <a:r>
              <a:rPr lang="zh-CN" altLang="en-US" dirty="0"/>
              <a:t>中显示“发言者名字</a:t>
            </a:r>
            <a:r>
              <a:rPr lang="en-US" altLang="zh-CN" dirty="0"/>
              <a:t>+</a:t>
            </a:r>
            <a:r>
              <a:rPr lang="zh-CN" altLang="en-US" dirty="0"/>
              <a:t>发言内容”，如“</a:t>
            </a:r>
            <a:r>
              <a:rPr lang="en-US" altLang="zh-CN" dirty="0"/>
              <a:t>pig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I am a pig</a:t>
            </a:r>
            <a:r>
              <a:rPr lang="zh-CN" altLang="en-US" dirty="0" smtClean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12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注意事项：需要使用到接口、多态、委托</a:t>
            </a:r>
            <a:r>
              <a:rPr lang="zh-CN" altLang="en-US" dirty="0" smtClean="0"/>
              <a:t>、</a:t>
            </a:r>
            <a:r>
              <a:rPr lang="zh-CN" altLang="en-US" dirty="0"/>
              <a:t>事件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提交前：清理解决方案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课程群：</a:t>
            </a:r>
            <a:r>
              <a:rPr lang="en-US" altLang="zh-CN" b="1" u="sng" dirty="0"/>
              <a:t>534117738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53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409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Usage of Visual Studio 2015</vt:lpstr>
      <vt:lpstr>Usage of Visual Studio 2015</vt:lpstr>
      <vt:lpstr>Usage of Visual Studio 2015</vt:lpstr>
      <vt:lpstr>Usage of Visual Studio 2015</vt:lpstr>
      <vt:lpstr>Homework 1</vt:lpstr>
      <vt:lpstr>Homework 1</vt:lpstr>
      <vt:lpstr>Homework 1</vt:lpstr>
      <vt:lpstr>Homework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yiting lin</dc:creator>
  <cp:lastModifiedBy>yiting lin</cp:lastModifiedBy>
  <cp:revision>24</cp:revision>
  <dcterms:created xsi:type="dcterms:W3CDTF">2016-02-22T13:05:21Z</dcterms:created>
  <dcterms:modified xsi:type="dcterms:W3CDTF">2016-02-23T02:28:27Z</dcterms:modified>
</cp:coreProperties>
</file>