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8" r:id="rId4"/>
    <p:sldId id="259" r:id="rId5"/>
    <p:sldId id="260" r:id="rId6"/>
    <p:sldId id="265" r:id="rId7"/>
    <p:sldId id="263" r:id="rId8"/>
    <p:sldId id="266" r:id="rId9"/>
    <p:sldId id="267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A4CF-CF1B-4B04-9F5F-0F1492561304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D975-97CC-40E6-A5B7-727DDB904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98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A4CF-CF1B-4B04-9F5F-0F1492561304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D975-97CC-40E6-A5B7-727DDB904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20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A4CF-CF1B-4B04-9F5F-0F1492561304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D975-97CC-40E6-A5B7-727DDB904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57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A4CF-CF1B-4B04-9F5F-0F1492561304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D975-97CC-40E6-A5B7-727DDB904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43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A4CF-CF1B-4B04-9F5F-0F1492561304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D975-97CC-40E6-A5B7-727DDB904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94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A4CF-CF1B-4B04-9F5F-0F1492561304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D975-97CC-40E6-A5B7-727DDB904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66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A4CF-CF1B-4B04-9F5F-0F1492561304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D975-97CC-40E6-A5B7-727DDB904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82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A4CF-CF1B-4B04-9F5F-0F1492561304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D975-97CC-40E6-A5B7-727DDB904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67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A4CF-CF1B-4B04-9F5F-0F1492561304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D975-97CC-40E6-A5B7-727DDB904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70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A4CF-CF1B-4B04-9F5F-0F1492561304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D975-97CC-40E6-A5B7-727DDB904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7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A4CF-CF1B-4B04-9F5F-0F1492561304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D975-97CC-40E6-A5B7-727DDB904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38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0A4CF-CF1B-4B04-9F5F-0F1492561304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FD975-97CC-40E6-A5B7-727DDB904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15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 2 - </a:t>
            </a:r>
            <a:r>
              <a:rPr lang="en-US" altLang="zh-CN" dirty="0" err="1" smtClean="0"/>
              <a:t>Todos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MainPage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059" y="355137"/>
            <a:ext cx="5124176" cy="610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4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629"/>
          </a:xfrm>
        </p:spPr>
        <p:txBody>
          <a:bodyPr/>
          <a:lstStyle/>
          <a:p>
            <a:r>
              <a:rPr lang="en-US" altLang="zh-CN" dirty="0" smtClean="0"/>
              <a:t>Your Tasks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277956"/>
            <a:ext cx="10515600" cy="5130361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完成</a:t>
            </a:r>
            <a:r>
              <a:rPr lang="en-US" altLang="zh-CN" dirty="0" err="1" smtClean="0"/>
              <a:t>MainPage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NewPage</a:t>
            </a:r>
            <a:r>
              <a:rPr lang="zh-CN" altLang="en-US" dirty="0" smtClean="0"/>
              <a:t>两个界面。参考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上的布局结构，使用</a:t>
            </a:r>
            <a:r>
              <a:rPr lang="en-US" altLang="zh-CN" dirty="0" smtClean="0"/>
              <a:t>Grid(</a:t>
            </a:r>
            <a:r>
              <a:rPr lang="en-US" altLang="zh-CN" dirty="0" err="1" smtClean="0"/>
              <a:t>RowDefinitions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ColumnDefinitions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ScrollViewer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err="1" smtClean="0"/>
              <a:t>StackPanel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err="1" smtClean="0"/>
              <a:t>BottomAppBar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RelativePannel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TextBlock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DatePicker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APPBarButton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实现</a:t>
            </a:r>
            <a:r>
              <a:rPr lang="en-US" altLang="zh-CN" dirty="0" smtClean="0"/>
              <a:t>Navigation</a:t>
            </a:r>
          </a:p>
          <a:p>
            <a:r>
              <a:rPr lang="zh-CN" altLang="en-US" dirty="0" smtClean="0"/>
              <a:t>完善页面的功能逻辑：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1.  </a:t>
            </a:r>
            <a:r>
              <a:rPr lang="en-US" altLang="zh-CN" dirty="0" err="1" smtClean="0"/>
              <a:t>MainPage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对于每个</a:t>
            </a:r>
            <a:r>
              <a:rPr lang="en-US" altLang="zh-CN" dirty="0" err="1" smtClean="0"/>
              <a:t>Todo</a:t>
            </a:r>
            <a:r>
              <a:rPr lang="en-US" altLang="zh-CN" dirty="0" smtClean="0"/>
              <a:t> Item</a:t>
            </a:r>
            <a:r>
              <a:rPr lang="zh-CN" altLang="en-US" dirty="0" smtClean="0"/>
              <a:t>，只有当</a:t>
            </a:r>
            <a:r>
              <a:rPr lang="en-US" altLang="zh-CN" dirty="0" err="1" smtClean="0"/>
              <a:t>CheckBox</a:t>
            </a:r>
            <a:r>
              <a:rPr lang="zh-CN" altLang="en-US" dirty="0" smtClean="0"/>
              <a:t>被勾选了，横线</a:t>
            </a:r>
            <a:r>
              <a:rPr lang="en-US" altLang="zh-CN" dirty="0" smtClean="0"/>
              <a:t>Line</a:t>
            </a:r>
            <a:r>
              <a:rPr lang="zh-CN" altLang="en-US" dirty="0" smtClean="0"/>
              <a:t>才出现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2.  NewPage </a:t>
            </a:r>
            <a:r>
              <a:rPr lang="zh-CN" altLang="en-US" dirty="0" smtClean="0"/>
              <a:t>点击</a:t>
            </a:r>
            <a:r>
              <a:rPr lang="en-US" altLang="zh-CN" dirty="0" smtClean="0"/>
              <a:t>create</a:t>
            </a:r>
            <a:r>
              <a:rPr lang="zh-CN" altLang="en-US" dirty="0" smtClean="0"/>
              <a:t>按钮时，检查</a:t>
            </a:r>
            <a:r>
              <a:rPr lang="en-US" altLang="zh-CN" dirty="0" smtClean="0"/>
              <a:t>Title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Description</a:t>
            </a:r>
            <a:r>
              <a:rPr lang="zh-CN" altLang="en-US" dirty="0" smtClean="0"/>
              <a:t>是否为空，</a:t>
            </a:r>
            <a:r>
              <a:rPr lang="en-US" altLang="zh-CN" dirty="0" err="1" smtClean="0"/>
              <a:t>DueDate</a:t>
            </a:r>
            <a:r>
              <a:rPr lang="zh-CN" altLang="en-US" dirty="0" smtClean="0"/>
              <a:t>是否正确。如果不正确，弹出对话框，显示错误信息。点击</a:t>
            </a:r>
            <a:r>
              <a:rPr lang="en-US" altLang="zh-CN" dirty="0" smtClean="0"/>
              <a:t>Cancel</a:t>
            </a:r>
            <a:r>
              <a:rPr lang="zh-CN" altLang="en-US" dirty="0" smtClean="0"/>
              <a:t>按钮时，</a:t>
            </a:r>
            <a:r>
              <a:rPr lang="zh-CN" altLang="en-US" dirty="0"/>
              <a:t>检查</a:t>
            </a:r>
            <a:r>
              <a:rPr lang="en-US" altLang="zh-CN" dirty="0"/>
              <a:t>Title</a:t>
            </a:r>
            <a:r>
              <a:rPr lang="zh-CN" altLang="en-US" dirty="0"/>
              <a:t>、</a:t>
            </a:r>
            <a:r>
              <a:rPr lang="en-US" altLang="zh-CN" dirty="0" smtClean="0"/>
              <a:t>Description</a:t>
            </a:r>
            <a:r>
              <a:rPr lang="zh-CN" altLang="en-US" dirty="0"/>
              <a:t>置</a:t>
            </a:r>
            <a:r>
              <a:rPr lang="zh-CN" altLang="en-US" dirty="0" smtClean="0"/>
              <a:t>为空，</a:t>
            </a:r>
            <a:r>
              <a:rPr lang="en-US" altLang="zh-CN" dirty="0" err="1" smtClean="0"/>
              <a:t>DueDate</a:t>
            </a:r>
            <a:r>
              <a:rPr lang="zh-CN" altLang="en-US" dirty="0" smtClean="0"/>
              <a:t>置为当前日期。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3. NewPage </a:t>
            </a:r>
            <a:r>
              <a:rPr lang="zh-CN" altLang="en-US" dirty="0" smtClean="0"/>
              <a:t>点击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按钮，能够在本地选择图片并显示（加分项）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8250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629"/>
          </a:xfrm>
        </p:spPr>
        <p:txBody>
          <a:bodyPr/>
          <a:lstStyle/>
          <a:p>
            <a:r>
              <a:rPr lang="en-US" altLang="zh-CN" dirty="0" smtClean="0"/>
              <a:t>Your Tasks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5494" y="1490334"/>
            <a:ext cx="7421011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629"/>
          </a:xfrm>
        </p:spPr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277956"/>
            <a:ext cx="10515600" cy="513036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不要直接在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上进行修改来</a:t>
            </a:r>
            <a:r>
              <a:rPr lang="zh-CN" altLang="en-US" smtClean="0"/>
              <a:t>完成作业，请新建一个项目。</a:t>
            </a:r>
            <a:endParaRPr lang="en-US" altLang="zh-CN" dirty="0" smtClean="0"/>
          </a:p>
          <a:p>
            <a:r>
              <a:rPr lang="zh-CN" altLang="en-US" dirty="0" smtClean="0"/>
              <a:t>部分功能逻辑是不需要完成的， 比如</a:t>
            </a:r>
            <a:r>
              <a:rPr lang="en-US" altLang="zh-CN" dirty="0" err="1" smtClean="0"/>
              <a:t>Todo</a:t>
            </a:r>
            <a:r>
              <a:rPr lang="en-US" altLang="zh-CN" dirty="0" smtClean="0"/>
              <a:t> Item</a:t>
            </a:r>
            <a:r>
              <a:rPr lang="zh-CN" altLang="en-US" dirty="0" smtClean="0"/>
              <a:t>上的</a:t>
            </a:r>
            <a:r>
              <a:rPr lang="en-US" altLang="zh-CN" dirty="0" smtClean="0"/>
              <a:t>Edit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功能，</a:t>
            </a:r>
            <a:r>
              <a:rPr lang="en-US" altLang="zh-CN" dirty="0" smtClean="0"/>
              <a:t>NewPage</a:t>
            </a:r>
            <a:r>
              <a:rPr lang="zh-CN" altLang="en-US" dirty="0" smtClean="0"/>
              <a:t>上的</a:t>
            </a:r>
            <a:r>
              <a:rPr lang="en-US" altLang="zh-CN" dirty="0" smtClean="0"/>
              <a:t>Create</a:t>
            </a:r>
            <a:r>
              <a:rPr lang="zh-CN" altLang="en-US" dirty="0"/>
              <a:t>不</a:t>
            </a:r>
            <a:r>
              <a:rPr lang="zh-CN" altLang="en-US" dirty="0" smtClean="0"/>
              <a:t>需要再</a:t>
            </a:r>
            <a:r>
              <a:rPr lang="en-US" altLang="zh-CN" dirty="0" err="1" smtClean="0"/>
              <a:t>MainPage</a:t>
            </a:r>
            <a:r>
              <a:rPr lang="zh-CN" altLang="en-US" dirty="0" smtClean="0"/>
              <a:t>上生成一个新的</a:t>
            </a:r>
            <a:r>
              <a:rPr lang="en-US" altLang="zh-CN" dirty="0" smtClean="0"/>
              <a:t>Item</a:t>
            </a:r>
          </a:p>
          <a:p>
            <a:r>
              <a:rPr lang="zh-CN" altLang="en-US" dirty="0" smtClean="0"/>
              <a:t>尽量使你的界面简洁美观（如为界面添加</a:t>
            </a:r>
            <a:r>
              <a:rPr lang="en-US" altLang="zh-CN" dirty="0" smtClean="0"/>
              <a:t>Background Image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6865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 2 - </a:t>
            </a:r>
            <a:r>
              <a:rPr lang="en-US" altLang="zh-CN" dirty="0" err="1" smtClean="0"/>
              <a:t>Todos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NewPage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981" y="151211"/>
            <a:ext cx="5528819" cy="654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2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MainPage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624" y="699679"/>
            <a:ext cx="5124176" cy="54772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97" y="3213750"/>
            <a:ext cx="8116433" cy="26673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097" y="1434125"/>
            <a:ext cx="4229690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3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MainPage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092" y="481751"/>
            <a:ext cx="5868219" cy="25721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32008"/>
            <a:ext cx="4067743" cy="895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76148"/>
            <a:ext cx="7611537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3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MainPage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0715"/>
            <a:ext cx="6011114" cy="56205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12796"/>
            <a:ext cx="8240275" cy="10764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52350"/>
            <a:ext cx="6516009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1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 2 - </a:t>
            </a:r>
            <a:r>
              <a:rPr lang="en-US" altLang="zh-CN" dirty="0" err="1" smtClean="0"/>
              <a:t>Todos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NewPage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981" y="151211"/>
            <a:ext cx="5528819" cy="654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7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NewPage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Style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3774"/>
            <a:ext cx="5372850" cy="54300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65064"/>
            <a:ext cx="5725324" cy="3905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075" y="2711575"/>
            <a:ext cx="7859222" cy="33342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075" y="3317406"/>
            <a:ext cx="8507012" cy="3429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8075" y="4283813"/>
            <a:ext cx="6230219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0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NewPage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Navigation  - </a:t>
            </a:r>
            <a:r>
              <a:rPr lang="en-US" altLang="zh-CN" dirty="0" err="1" smtClean="0"/>
              <a:t>App.xaml.cs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86" y="2415773"/>
            <a:ext cx="6458851" cy="2857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86" y="3305630"/>
            <a:ext cx="8507012" cy="226726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983" y="2918091"/>
            <a:ext cx="6897063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0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NewPage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Navigation – </a:t>
            </a:r>
            <a:r>
              <a:rPr lang="en-US" altLang="zh-CN" dirty="0" err="1" smtClean="0"/>
              <a:t>NewPage.xaml.cs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86" y="2415773"/>
            <a:ext cx="6458851" cy="2857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86" y="2928154"/>
            <a:ext cx="6535062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0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237</Words>
  <Application>Microsoft Office PowerPoint</Application>
  <PresentationFormat>宽屏</PresentationFormat>
  <Paragraphs>28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Office 主题</vt:lpstr>
      <vt:lpstr>Homework 2 - Todos</vt:lpstr>
      <vt:lpstr>Homework 2 - Todos</vt:lpstr>
      <vt:lpstr>MainPage</vt:lpstr>
      <vt:lpstr>MainPage</vt:lpstr>
      <vt:lpstr>MainPage</vt:lpstr>
      <vt:lpstr>Homework 2 - Todos</vt:lpstr>
      <vt:lpstr>NewPage</vt:lpstr>
      <vt:lpstr>NewPage</vt:lpstr>
      <vt:lpstr>NewPage</vt:lpstr>
      <vt:lpstr>Your Tasks</vt:lpstr>
      <vt:lpstr>Your Tasks</vt:lpstr>
      <vt:lpstr>注意事项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yiting lin</dc:creator>
  <cp:lastModifiedBy>yiting lin</cp:lastModifiedBy>
  <cp:revision>34</cp:revision>
  <dcterms:created xsi:type="dcterms:W3CDTF">2016-02-29T07:26:25Z</dcterms:created>
  <dcterms:modified xsi:type="dcterms:W3CDTF">2016-02-29T15:59:21Z</dcterms:modified>
</cp:coreProperties>
</file>