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2" r:id="rId15"/>
    <p:sldId id="303" r:id="rId16"/>
    <p:sldId id="304" r:id="rId17"/>
    <p:sldId id="305" r:id="rId18"/>
    <p:sldId id="306" r:id="rId19"/>
    <p:sldId id="300" r:id="rId20"/>
    <p:sldId id="307" r:id="rId21"/>
    <p:sldId id="308" r:id="rId22"/>
    <p:sldId id="310" r:id="rId23"/>
    <p:sldId id="309" r:id="rId24"/>
    <p:sldId id="311" r:id="rId25"/>
    <p:sldId id="312" r:id="rId26"/>
    <p:sldId id="301" r:id="rId27"/>
    <p:sldId id="313" r:id="rId28"/>
    <p:sldId id="314" r:id="rId29"/>
    <p:sldId id="315" r:id="rId30"/>
    <p:sldId id="316" r:id="rId31"/>
    <p:sldId id="318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3AD8AD-4FDF-4CD5-953C-F3A0A14E9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4067B-B9B1-40D0-9F1D-BCBDD8B308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48AA4-3F84-4987-BAA8-51D0AAF94BE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7F71F-EB31-4C71-A9D5-74FA8F54F7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2C738-FF9B-4FDC-9B72-8FB85955F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DD6D9-EE8B-4652-A4F3-2B62A7791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0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B6B1-3D22-4594-83C7-3AA21BF95838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9D82-2617-47AD-8ADD-D5558117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0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35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9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5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7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7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19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9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41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6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1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54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47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90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9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78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7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8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3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8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49D82-2617-47AD-8ADD-D5558117F2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4" descr="Logo moi">
            <a:extLst>
              <a:ext uri="{FF2B5EF4-FFF2-40B4-BE49-F238E27FC236}">
                <a16:creationId xmlns:a16="http://schemas.microsoft.com/office/drawing/2014/main" id="{BA4D6AD0-AC32-4B25-8B7E-337F7A8D2CF5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EC07AB-BBF8-4FF6-B966-30B64057D8FD}"/>
              </a:ext>
            </a:extLst>
          </p:cNvPr>
          <p:cNvSpPr txBox="1"/>
          <p:nvPr userDrawn="1"/>
        </p:nvSpPr>
        <p:spPr>
          <a:xfrm>
            <a:off x="5804894" y="6345923"/>
            <a:ext cx="58221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3535A-C575-4D05-BC73-0C5C839435C5}"/>
              </a:ext>
            </a:extLst>
          </p:cNvPr>
          <p:cNvSpPr txBox="1"/>
          <p:nvPr userDrawn="1"/>
        </p:nvSpPr>
        <p:spPr>
          <a:xfrm>
            <a:off x="3777416" y="9307"/>
            <a:ext cx="4637167" cy="866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Trường ĐH Khoa Học Tự Nhiên Tp.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TRUNG TÂM TIN HỌC</a:t>
            </a:r>
          </a:p>
        </p:txBody>
      </p:sp>
      <p:sp>
        <p:nvSpPr>
          <p:cNvPr id="13" name="Line 55">
            <a:extLst>
              <a:ext uri="{FF2B5EF4-FFF2-40B4-BE49-F238E27FC236}">
                <a16:creationId xmlns:a16="http://schemas.microsoft.com/office/drawing/2014/main" id="{6A1A8846-A17A-46FF-B1D1-B2B9AE73768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0241540" y="2869190"/>
            <a:ext cx="0" cy="11509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6">
            <a:extLst>
              <a:ext uri="{FF2B5EF4-FFF2-40B4-BE49-F238E27FC236}">
                <a16:creationId xmlns:a16="http://schemas.microsoft.com/office/drawing/2014/main" id="{F872BF40-BC72-474F-AEEE-157302559B2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31152" y="4020127"/>
            <a:ext cx="6910388" cy="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8882C6AE-8448-4648-B5E1-9079CBEABC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08" y="6320180"/>
            <a:ext cx="2544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50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7AE8-EFC8-41FA-8ED0-3E6BB32F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30" y="247680"/>
            <a:ext cx="9522203" cy="515718"/>
          </a:xfrm>
          <a:prstGeom prst="rect">
            <a:avLst/>
          </a:prstGeom>
        </p:spPr>
        <p:txBody>
          <a:bodyPr/>
          <a:lstStyle>
            <a:lvl1pPr>
              <a:defRPr lang="en-US" sz="2800" b="1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54" descr="Logo moi">
            <a:extLst>
              <a:ext uri="{FF2B5EF4-FFF2-40B4-BE49-F238E27FC236}">
                <a16:creationId xmlns:a16="http://schemas.microsoft.com/office/drawing/2014/main" id="{9FCF7030-EF09-42EA-BDFE-0DD1140C65D4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42863"/>
            <a:ext cx="1230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FA5D1-D1F1-48B2-A719-AE304179D4B5}"/>
              </a:ext>
            </a:extLst>
          </p:cNvPr>
          <p:cNvSpPr txBox="1"/>
          <p:nvPr userDrawn="1"/>
        </p:nvSpPr>
        <p:spPr>
          <a:xfrm>
            <a:off x="4766982" y="6345923"/>
            <a:ext cx="2658035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0" kern="120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Lập trình viên .NET – Module 3</a:t>
            </a:r>
          </a:p>
        </p:txBody>
      </p:sp>
      <p:pic>
        <p:nvPicPr>
          <p:cNvPr id="8" name="Picture 75" descr="Logo T3H">
            <a:extLst>
              <a:ext uri="{FF2B5EF4-FFF2-40B4-BE49-F238E27FC236}">
                <a16:creationId xmlns:a16="http://schemas.microsoft.com/office/drawing/2014/main" id="{91BDCD7B-680E-4B04-BC5B-AB22B3D3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3" y="6324149"/>
            <a:ext cx="42068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51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D6CFEDE-A1E5-4DB8-8261-5B44411DB923}"/>
              </a:ext>
            </a:extLst>
          </p:cNvPr>
          <p:cNvSpPr txBox="1"/>
          <p:nvPr userDrawn="1"/>
        </p:nvSpPr>
        <p:spPr>
          <a:xfrm>
            <a:off x="11617355" y="6345923"/>
            <a:ext cx="40267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fld id="{466C94E2-A68D-45FE-83D7-35AC1173755E}" type="slidenum">
              <a:rPr lang="en-US" sz="1400" b="0" kern="1200" smtClean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400" b="1" kern="1200">
              <a:solidFill>
                <a:srgbClr val="33339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CB13A511-BDF1-4920-B2F7-8F48737AB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1556" y="86191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40">
            <a:extLst>
              <a:ext uri="{FF2B5EF4-FFF2-40B4-BE49-F238E27FC236}">
                <a16:creationId xmlns:a16="http://schemas.microsoft.com/office/drawing/2014/main" id="{D20FBBBE-0416-4B93-B32D-EED832966B2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84183" y="926678"/>
            <a:ext cx="9420837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9E97-9583-4572-A799-5881ACE504F1}"/>
              </a:ext>
            </a:extLst>
          </p:cNvPr>
          <p:cNvSpPr txBox="1"/>
          <p:nvPr/>
        </p:nvSpPr>
        <p:spPr>
          <a:xfrm>
            <a:off x="3016634" y="2223125"/>
            <a:ext cx="6158732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4400" b="1">
                <a:solidFill>
                  <a:srgbClr val="FF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Bài 5: Tổng quan về </a:t>
            </a:r>
            <a:br>
              <a:rPr lang="en-US" sz="4400" b="1">
                <a:solidFill>
                  <a:srgbClr val="FF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4400" b="1">
                <a:solidFill>
                  <a:srgbClr val="FF66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Web 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900E4-AE18-451A-993A-E4E7D2861650}"/>
              </a:ext>
            </a:extLst>
          </p:cNvPr>
          <p:cNvSpPr txBox="1"/>
          <p:nvPr/>
        </p:nvSpPr>
        <p:spPr>
          <a:xfrm>
            <a:off x="1322337" y="4180573"/>
            <a:ext cx="8947729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Huỳnh Mậu Quý – Phòng Dự Án</a:t>
            </a:r>
          </a:p>
        </p:txBody>
      </p:sp>
    </p:spTree>
    <p:extLst>
      <p:ext uri="{BB962C8B-B14F-4D97-AF65-F5344CB8AC3E}">
        <p14:creationId xmlns:p14="http://schemas.microsoft.com/office/powerpoint/2010/main" val="27102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65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sử dụng các phương thức HTTP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phương thức HTTP bao gồm: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(HttpGet):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Dùng để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 xuất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lấy thông tin tài nguyên.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(HttpPost):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Dùng để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một tài nguyên trên máy chủ.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(HttpPut):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Dùng để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trạng thái tài nguyên.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(HttpDelete):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Dùng để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xoá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một tài nguyên.</a:t>
            </a:r>
          </a:p>
        </p:txBody>
      </p:sp>
    </p:spTree>
    <p:extLst>
      <p:ext uri="{BB962C8B-B14F-4D97-AF65-F5344CB8AC3E}">
        <p14:creationId xmlns:p14="http://schemas.microsoft.com/office/powerpoint/2010/main" val="106350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2988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 thị thư mục như Urls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đưa ra một cấu trúc để người dùng có thể truy cập vào tài nguyên của nó thông qua đường dẫn URL.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địa chỉ REST Service cần phải trực quan, đơn giản, có thể dự đoán và dễ hiểu.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A38655-0A41-4384-B7CE-E51293059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106" y="4690873"/>
            <a:ext cx="566578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rgbClr val="FF0000"/>
                </a:solidFill>
                <a:latin typeface="HelveticaNeueLight"/>
              </a:rPr>
              <a:t>http://myservice.com/weather/chicago/2016-09-27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 b="0">
                <a:solidFill>
                  <a:srgbClr val="FF0000"/>
                </a:solidFill>
              </a:rPr>
              <a:t> 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 b="0">
                <a:solidFill>
                  <a:srgbClr val="FF0000"/>
                </a:solidFill>
                <a:latin typeface="HelveticaNeueLight"/>
              </a:rPr>
              <a:t>http://myservice.com/weather/hanoi/2016-11-11</a:t>
            </a:r>
            <a:endParaRPr lang="en-US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5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 thị thư mục như Urls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Bên cạnh đó, RESTful Service cũng cần tuân thủ theo một số nguyên tắc như sau: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Giấu đuôi tài liệu mở rộng của bản gốc trong máy chủ.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mọi thử là chữ thường.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thế các khoảng trống bằng gạch chân hoặc gạch nối.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 các chuỗi yêu cầu.</a:t>
            </a:r>
          </a:p>
        </p:txBody>
      </p:sp>
    </p:spTree>
    <p:extLst>
      <p:ext uri="{BB962C8B-B14F-4D97-AF65-F5344CB8AC3E}">
        <p14:creationId xmlns:p14="http://schemas.microsoft.com/office/powerpoint/2010/main" val="118024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220392" cy="4390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Web API</a:t>
            </a:r>
            <a:endParaRPr lang="en-US" sz="320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hợp EF Core vào Web Api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một số chức năng đơn giản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công cụ kiểm tra API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thác Web API với ASP.NET Core Web App</a:t>
            </a:r>
          </a:p>
        </p:txBody>
      </p:sp>
    </p:spTree>
    <p:extLst>
      <p:ext uri="{BB962C8B-B14F-4D97-AF65-F5344CB8AC3E}">
        <p14:creationId xmlns:p14="http://schemas.microsoft.com/office/powerpoint/2010/main" val="322964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Tích hợp EF Core vào Web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Project Web API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project 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ASP.NET Core Web API  Next.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Chỉ định tên Project, đường dẫn lưu trữ và nhấn Next.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Lựa chọn .NET Framework (7.0), tuỳ chọn cấu hình HTTPS và tuỳ chọn các hỗ trợ về APIs, nhấn Create để tiến hành tạo Project.</a:t>
            </a: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5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Tích hợp EF Core vào Web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EF Core thông qua NuGet Package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các thư viện của EF Core: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Microsoft.EntityFrameworkCore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Microsoft.EntityFrameworkCore.Design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Microsoft.EntityFrameworkCore.SqlServer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Microsoft.EntityFrameworkCore.Tools</a:t>
            </a:r>
          </a:p>
        </p:txBody>
      </p:sp>
    </p:spTree>
    <p:extLst>
      <p:ext uri="{BB962C8B-B14F-4D97-AF65-F5344CB8AC3E}">
        <p14:creationId xmlns:p14="http://schemas.microsoft.com/office/powerpoint/2010/main" val="160329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Tích hợp EF Core vào Web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lập chuỗi kết nối tới CSDL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lấy được chuỗi kết nối tới CSDL, ta vào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SQL Server Object Explorer  Chọn CSDL  Connection string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Lấy chuỗi kết nối thêm vào trong tập tin appsettings.json với từ khoá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ConnectionStrings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52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Tích hợp EF Core vào Web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nối CSDL với câu lệnh Scaffold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 cửa sổ NuGet Console nằm trong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NuGet Package Manager  Package Manager Console.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150000"/>
              </a:lnSpc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Scaffold-DbContext -connection name=connectString Microsoft.EntityFrameworkCore.SqlServer -OutputDir Models/Entity -DataAnnotation -f</a:t>
            </a:r>
          </a:p>
        </p:txBody>
      </p:sp>
    </p:spTree>
    <p:extLst>
      <p:ext uri="{BB962C8B-B14F-4D97-AF65-F5344CB8AC3E}">
        <p14:creationId xmlns:p14="http://schemas.microsoft.com/office/powerpoint/2010/main" val="1741453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b="1"/>
              <a:t>. Tích hợp EF Core vào Web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 sung thông tin chuỗi kết nối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 tập tin Program.cs, bổ sung thông tin chuỗi kết nối vào ứng dụng.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lnSpc>
                <a:spcPct val="150000"/>
              </a:lnSpc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builder.Services.AddDbContext&lt;QlsvContext&gt;(c =&gt; c.UseSqlServer(builder.Configuration.GetConnectionString("connectString")));</a:t>
            </a:r>
          </a:p>
        </p:txBody>
      </p:sp>
    </p:spTree>
    <p:extLst>
      <p:ext uri="{BB962C8B-B14F-4D97-AF65-F5344CB8AC3E}">
        <p14:creationId xmlns:p14="http://schemas.microsoft.com/office/powerpoint/2010/main" val="81639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220392" cy="4390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Web API</a:t>
            </a:r>
            <a:endParaRPr lang="en-US" sz="320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hợp EF Core vào Web API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một số chức năng đơn giản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công cụ kiểm tra API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thác Web API với ASP.NET Core Web App</a:t>
            </a:r>
          </a:p>
        </p:txBody>
      </p:sp>
    </p:spTree>
    <p:extLst>
      <p:ext uri="{BB962C8B-B14F-4D97-AF65-F5344CB8AC3E}">
        <p14:creationId xmlns:p14="http://schemas.microsoft.com/office/powerpoint/2010/main" val="169058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220392" cy="4390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Web API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hợp EF Core vào Web Api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một số chức năng đơn giản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công cụ kiểm tra API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thác Web API với ASP.NET Core Web App</a:t>
            </a:r>
          </a:p>
        </p:txBody>
      </p:sp>
    </p:spTree>
    <p:extLst>
      <p:ext uri="{BB962C8B-B14F-4D97-AF65-F5344CB8AC3E}">
        <p14:creationId xmlns:p14="http://schemas.microsoft.com/office/powerpoint/2010/main" val="390585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Tạo </a:t>
            </a:r>
            <a:r>
              <a:rPr lang="en-US"/>
              <a:t>một số chức năng đơn giản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65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mới một API Controller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thư mục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Add  Controller  API  API Controller  Đặt tên với hậu tố Controller  Add.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Sau khi đã khởi tạo được API Controller, tiếp theo ta sẽ xây dựng một số chức năng để khai thác thông tin với các phương thức HTTP: GET, POST, PUT, DELETE.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Có thể sử dụng từ khoá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Route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để thay đổi tên Controller và các phương thức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để thay đổi tên cho các đường dẫn.</a:t>
            </a:r>
          </a:p>
        </p:txBody>
      </p:sp>
    </p:spTree>
    <p:extLst>
      <p:ext uri="{BB962C8B-B14F-4D97-AF65-F5344CB8AC3E}">
        <p14:creationId xmlns:p14="http://schemas.microsoft.com/office/powerpoint/2010/main" val="1037684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Tạo </a:t>
            </a:r>
            <a:r>
              <a:rPr lang="en-US"/>
              <a:t>một số chức năng đơn giản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chức năng với HttpGet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Mục tiêu là lấy ra danh sách các tài nguyên trong CSDL.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Sử dụng từ khoá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HttpGet(“Tên đường dẫn nếu có”)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4A65A-F354-4E9D-A856-6426DF2A5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623" y="3603777"/>
            <a:ext cx="4278753" cy="1880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32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Tạo </a:t>
            </a:r>
            <a:r>
              <a:rPr lang="en-US"/>
              <a:t>một số chức năng đơn giản</a:t>
            </a:r>
            <a:endParaRPr lang="en-US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03A5E8-A672-4C73-8649-C33AF115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48" y="1430317"/>
            <a:ext cx="10542104" cy="4361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032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Tạo </a:t>
            </a:r>
            <a:r>
              <a:rPr lang="en-US"/>
              <a:t>một số chức năng đơn giản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188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chức năng với HttpPost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Mục tiêu là tạo, thêm mới một tài nguyên trong CSDL.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Sử dụng từ khoá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HttpPost(“Tên đường dẫn nếu có”)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CF284-E50F-4A58-BF6A-61580A9C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26" y="3294393"/>
            <a:ext cx="7144747" cy="31913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09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Tạo </a:t>
            </a:r>
            <a:r>
              <a:rPr lang="en-US"/>
              <a:t>một số chức năng đơn giản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3406-C9E1-4B2A-9836-9BAE97AC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88" y="1663298"/>
            <a:ext cx="10346224" cy="43949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12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3. Tạo </a:t>
            </a:r>
            <a:r>
              <a:rPr lang="en-US"/>
              <a:t>một số chức năng đơn giản</a:t>
            </a:r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AA650-F2DA-4856-AE13-848D9A25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65" y="1504681"/>
            <a:ext cx="4982270" cy="3848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30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220392" cy="4390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Web API</a:t>
            </a:r>
            <a:endParaRPr lang="en-US" sz="320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hợp EF Core vào Web API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một số chức năng đơn giản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công cụ kiểm tra API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thác Web API với ASP.NET Core Web App</a:t>
            </a:r>
            <a:endParaRPr lang="en-US" sz="28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b="1"/>
              <a:t>. Sử dụng công cụ kiểm tra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3663325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Postman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Truy cập vào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Google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gõ từ khoá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Postman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và tiến hành tải gói cài đặt về máy.</a:t>
            </a:r>
            <a:endParaRPr lang="en-US" sz="2400" b="1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61BF7-B90D-4DC0-B241-0FC4E518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502" y="1339400"/>
            <a:ext cx="5858878" cy="41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4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b="1"/>
              <a:t>. Sử dụng công cụ kiểm tra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522203" cy="465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 đặt Postman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Cài đặt tệp tin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Postman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vừa tải về, tiến hành tạo và đăng nhập vào tài khoản </a:t>
            </a: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Postman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thông qua tài khoản Google.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Tạo mới một Request, chỉnh định giao thức cần gọi.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Bổ sung thông tin đường dẫn đến API, cung cấp các tham số nếu có.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Nhấn vào nút Send để gửi yêu cầu và nhận lại kết quả ở khung bên dưới với các mô tả lỗi nếu có.</a:t>
            </a:r>
          </a:p>
        </p:txBody>
      </p:sp>
    </p:spTree>
    <p:extLst>
      <p:ext uri="{BB962C8B-B14F-4D97-AF65-F5344CB8AC3E}">
        <p14:creationId xmlns:p14="http://schemas.microsoft.com/office/powerpoint/2010/main" val="18436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b="1"/>
              <a:t>. Sử dụng công cụ kiểm tra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ABFDF-0C0E-45F7-AF9F-1A558208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98" y="1404810"/>
            <a:ext cx="9522203" cy="47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9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65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2800" b="1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pplication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rogramming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nterface hay còn gọi là giao diện ứng dụng lập trình.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bào gồm các phương thức, các hàm, … để cho các ứng dụng bên ngoài có thể gọi đến, tương tác, trao đổi thông tin với ứng dụng của mình.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 xây dựng API cũng cần phải tuân thủ các chuẩn công nghệ để các ứng dụng có thể dễ dàng khai thác thông tin.</a:t>
            </a:r>
          </a:p>
        </p:txBody>
      </p:sp>
    </p:spTree>
    <p:extLst>
      <p:ext uri="{BB962C8B-B14F-4D97-AF65-F5344CB8AC3E}">
        <p14:creationId xmlns:p14="http://schemas.microsoft.com/office/powerpoint/2010/main" val="13242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b="1"/>
              <a:t>. Sử dụng công cụ kiểm tra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656700" cy="5204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mã lỗi cần lưu ý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202 Accepted: 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Thực hiện thành công, không có kết quả trả về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400 Bad Request: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Yêu cầu không hợp lệ hoặc thiếu thông tin.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401 Unauthozired: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Yêu cầu thiếu thông tin xác thực hợp lệ.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403 Forbidden: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Yêu cầu bị từ chối.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404 Not Found: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Yêu cầu không tồn tại.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500 Internal Server Error: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Máy chủ gặp sự cố khi sử lý yêu cầu.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503 Service Unavailable: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Dịch vụ tạm thời không khả dụng.</a:t>
            </a:r>
          </a:p>
        </p:txBody>
      </p:sp>
    </p:spTree>
    <p:extLst>
      <p:ext uri="{BB962C8B-B14F-4D97-AF65-F5344CB8AC3E}">
        <p14:creationId xmlns:p14="http://schemas.microsoft.com/office/powerpoint/2010/main" val="1752277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FED6-1F93-49E8-87BE-A48646E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Nội dung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1B10A-C45B-4D2B-A757-54D07EDEFBDF}"/>
              </a:ext>
            </a:extLst>
          </p:cNvPr>
          <p:cNvSpPr txBox="1"/>
          <p:nvPr/>
        </p:nvSpPr>
        <p:spPr>
          <a:xfrm>
            <a:off x="1425430" y="1210734"/>
            <a:ext cx="8603766" cy="4267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Web API</a:t>
            </a:r>
            <a:endParaRPr lang="en-US" sz="320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hợp EF Core vào Web API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một số chức năng đơn giản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công cụ kiểm tra API</a:t>
            </a:r>
            <a:endParaRPr lang="en-US" sz="320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 thác Web API với ASP.NET Core Web App</a:t>
            </a:r>
          </a:p>
        </p:txBody>
      </p:sp>
    </p:spTree>
    <p:extLst>
      <p:ext uri="{BB962C8B-B14F-4D97-AF65-F5344CB8AC3E}">
        <p14:creationId xmlns:p14="http://schemas.microsoft.com/office/powerpoint/2010/main" val="2608303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7DF16C-5160-4E6E-BF68-CF75B914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Coding</a:t>
            </a:r>
          </a:p>
        </p:txBody>
      </p:sp>
      <p:pic>
        <p:nvPicPr>
          <p:cNvPr id="1030" name="Picture 6" descr="vector illustration of women working in informational technologies sphere / girl programmer and coder - 120178681">
            <a:extLst>
              <a:ext uri="{FF2B5EF4-FFF2-40B4-BE49-F238E27FC236}">
                <a16:creationId xmlns:a16="http://schemas.microsoft.com/office/drawing/2014/main" id="{522E693C-34AC-4B51-A519-3F5EAE91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33" y="1329266"/>
            <a:ext cx="9414934" cy="47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354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API </a:t>
            </a:r>
            <a:r>
              <a:rPr lang="en-US" sz="2800" b="1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Phiên bản kế tiếp của WCF, giúp xây dựng lên các Service nhằm cung cấp thông tin, dịch vụ cho nhiều ứng dụng như web, windows, app, …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API dùng phương thức trao đổi dữ liệu là HTTP, kiểu trao đổi dữ liệu là JSON.</a:t>
            </a:r>
          </a:p>
        </p:txBody>
      </p:sp>
    </p:spTree>
    <p:extLst>
      <p:ext uri="{BB962C8B-B14F-4D97-AF65-F5344CB8AC3E}">
        <p14:creationId xmlns:p14="http://schemas.microsoft.com/office/powerpoint/2010/main" val="416782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09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 điểm của Web API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hình đơn giản.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 suất cao.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 trợ RESTfull đầy đủ.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 trợ các thành phần MVC: routing, controller, …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nguồn mỡ.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487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65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 của Web API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 thức về bảo mật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khi truy cập, khai thác dữ liệu.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 biết cách quản lý phiên làm việc, các tiêu chuẩn quản lý theo phương thức xác thực JWT.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 độ phản hồi của API bị ảnh hưởng nhiều bởi khả năng xử lý của máy chủ, tải trọng ứng dụng và môi trường mạng.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 năng mở rộng bao gồm phân tán dữ liệu, cân bằng tải và xử lý song song.</a:t>
            </a:r>
          </a:p>
        </p:txBody>
      </p:sp>
    </p:spTree>
    <p:extLst>
      <p:ext uri="{BB962C8B-B14F-4D97-AF65-F5344CB8AC3E}">
        <p14:creationId xmlns:p14="http://schemas.microsoft.com/office/powerpoint/2010/main" val="3128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465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Service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 tắt của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presentational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tate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ransfer, là một kiến trúc phần mềm dùng để xây dựng hệ thống phân tán và giao tiếp giữa các thành phần trong hệ thống.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nghĩa một tập hợp các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tắc và ràng buộc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xác định các thành phần của hệ thống tương tác với nhau.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dụng các phương thức HTTP như: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GET, POST, PUT, DELETE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thực hiện các hoạt động trên tài nguyên.</a:t>
            </a:r>
          </a:p>
        </p:txBody>
      </p:sp>
    </p:spTree>
    <p:extLst>
      <p:ext uri="{BB962C8B-B14F-4D97-AF65-F5344CB8AC3E}">
        <p14:creationId xmlns:p14="http://schemas.microsoft.com/office/powerpoint/2010/main" val="140952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5204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Service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nguyên tắc chính của REST bao gồm: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duy nhất của tài nguyên - Unique Resource Identifiers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Mỗi tài nguyên trong hệ thống được đại diện bởi một URI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 nhất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 tiếp không trạng thái - Stateless Communication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Các yêu cầu của Client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chứa thông tin trạng thái của Server. Mọi thông tin cần thiết để xử lý yêu cầu được gửi kèm trong yêu cầu.</a:t>
            </a:r>
          </a:p>
        </p:txBody>
      </p:sp>
    </p:spTree>
    <p:extLst>
      <p:ext uri="{BB962C8B-B14F-4D97-AF65-F5344CB8AC3E}">
        <p14:creationId xmlns:p14="http://schemas.microsoft.com/office/powerpoint/2010/main" val="75186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ECE5-6C78-4FFA-B52B-456A914B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1. Tổng quan về </a:t>
            </a:r>
            <a:r>
              <a:rPr lang="en-US"/>
              <a:t>Web API?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624B8-669E-4011-B27E-6B968739B41F}"/>
              </a:ext>
            </a:extLst>
          </p:cNvPr>
          <p:cNvSpPr txBox="1"/>
          <p:nvPr/>
        </p:nvSpPr>
        <p:spPr>
          <a:xfrm>
            <a:off x="1425430" y="1243202"/>
            <a:ext cx="9411903" cy="5204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Service là gì?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nguyên tắc chính của REST bao gồm: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phương thức HTTP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REST sử dụng các phương thức chuẩn của HTTP: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GET, POST, PUT, DELETE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thực hiện các hành thao, tương tác với tài nguyên trên máy chủ.</a:t>
            </a:r>
          </a:p>
          <a:p>
            <a:pPr marL="12573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 dạng dữ liệu: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Thường sử dụng các định dạng dữ liệu như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240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để trao đổi thông tin giữa Client và Server.</a:t>
            </a:r>
          </a:p>
        </p:txBody>
      </p:sp>
    </p:spTree>
    <p:extLst>
      <p:ext uri="{BB962C8B-B14F-4D97-AF65-F5344CB8AC3E}">
        <p14:creationId xmlns:p14="http://schemas.microsoft.com/office/powerpoint/2010/main" val="533379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3CE1DD0C-F23F-4A50-AF91-8D24E5749DE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1757</Words>
  <Application>Microsoft Office PowerPoint</Application>
  <PresentationFormat>Widescreen</PresentationFormat>
  <Paragraphs>178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HelveticaNeueLight</vt:lpstr>
      <vt:lpstr>Wingdings</vt:lpstr>
      <vt:lpstr>Office Theme</vt:lpstr>
      <vt:lpstr>PowerPoint Presentation</vt:lpstr>
      <vt:lpstr>Nội dung</vt:lpstr>
      <vt:lpstr>1. Tổng quan về Web API?</vt:lpstr>
      <vt:lpstr>1. Tổng quan về Web API?</vt:lpstr>
      <vt:lpstr>1. Tổng quan về Web API?</vt:lpstr>
      <vt:lpstr>1. Tổng quan về Web API?</vt:lpstr>
      <vt:lpstr>1. Tổng quan về Web API?</vt:lpstr>
      <vt:lpstr>1. Tổng quan về Web API?</vt:lpstr>
      <vt:lpstr>1. Tổng quan về Web API?</vt:lpstr>
      <vt:lpstr>1. Tổng quan về Web API?</vt:lpstr>
      <vt:lpstr>1. Tổng quan về Web API?</vt:lpstr>
      <vt:lpstr>1. Tổng quan về Web API?</vt:lpstr>
      <vt:lpstr>Nội dung</vt:lpstr>
      <vt:lpstr>2. Tích hợp EF Core vào Web API</vt:lpstr>
      <vt:lpstr>2. Tích hợp EF Core vào Web API</vt:lpstr>
      <vt:lpstr>2. Tích hợp EF Core vào Web API</vt:lpstr>
      <vt:lpstr>2. Tích hợp EF Core vào Web API</vt:lpstr>
      <vt:lpstr>2. Tích hợp EF Core vào Web API</vt:lpstr>
      <vt:lpstr>Nội dung</vt:lpstr>
      <vt:lpstr>3. Tạo một số chức năng đơn giản</vt:lpstr>
      <vt:lpstr>3. Tạo một số chức năng đơn giản</vt:lpstr>
      <vt:lpstr>3. Tạo một số chức năng đơn giản</vt:lpstr>
      <vt:lpstr>3. Tạo một số chức năng đơn giản</vt:lpstr>
      <vt:lpstr>3. Tạo một số chức năng đơn giản</vt:lpstr>
      <vt:lpstr>3. Tạo một số chức năng đơn giản</vt:lpstr>
      <vt:lpstr>Nội dung</vt:lpstr>
      <vt:lpstr>4. Sử dụng công cụ kiểm tra API</vt:lpstr>
      <vt:lpstr>4. Sử dụng công cụ kiểm tra API</vt:lpstr>
      <vt:lpstr>4. Sử dụng công cụ kiểm tra API</vt:lpstr>
      <vt:lpstr>4. Sử dụng công cụ kiểm tra API</vt:lpstr>
      <vt:lpstr>Nội dung</vt:lpstr>
      <vt:lpstr>Happy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</dc:creator>
  <cp:lastModifiedBy>Huynh Ping</cp:lastModifiedBy>
  <cp:revision>53</cp:revision>
  <dcterms:created xsi:type="dcterms:W3CDTF">2023-02-24T06:20:16Z</dcterms:created>
  <dcterms:modified xsi:type="dcterms:W3CDTF">2023-07-15T16:31:23Z</dcterms:modified>
</cp:coreProperties>
</file>