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310" r:id="rId4"/>
    <p:sldId id="311" r:id="rId5"/>
    <p:sldId id="312" r:id="rId6"/>
    <p:sldId id="313" r:id="rId7"/>
    <p:sldId id="315" r:id="rId8"/>
    <p:sldId id="316" r:id="rId9"/>
    <p:sldId id="317" r:id="rId10"/>
    <p:sldId id="318" r:id="rId11"/>
    <p:sldId id="314" r:id="rId12"/>
    <p:sldId id="319" r:id="rId13"/>
    <p:sldId id="320" r:id="rId14"/>
    <p:sldId id="321" r:id="rId15"/>
    <p:sldId id="323" r:id="rId16"/>
    <p:sldId id="309" r:id="rId17"/>
    <p:sldId id="324" r:id="rId18"/>
    <p:sldId id="325" r:id="rId19"/>
    <p:sldId id="322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7" r:id="rId30"/>
    <p:sldId id="336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2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0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4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2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1068337" y="3044279"/>
            <a:ext cx="894772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6: Khai thác ứng dụng gRPC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9522202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 trình tạo kết nối thành công.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37247-B2C3-4948-8668-D051E8CE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05" y="3049779"/>
            <a:ext cx="7495190" cy="2280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6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8285836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Server gRPC: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Grpc.AspNetCore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Google.Protobuf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với Client khai thác gRPC: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Grpc.Net.Client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C2BEE-22FC-4A2C-82B1-884DA2FC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40" y="2265542"/>
            <a:ext cx="3079393" cy="1498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6651769" cy="298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chép thư mục Protos bên Server qua Client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hành Connected Server với vai trò là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EA7B1-987E-441F-8B0F-49B5288C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367" y="1350283"/>
            <a:ext cx="2472266" cy="458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6651769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dịch vụ gRPC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C0204-A1A0-46F6-AE9C-639A78A5E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30" y="2090550"/>
            <a:ext cx="6163535" cy="267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CE755E-6469-40DE-882A-143B84F9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15" y="4118955"/>
            <a:ext cx="8087854" cy="26578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6988388" cy="266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ứng dụng gRPC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CSDL thông qua EF Co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CSDL qua gPRC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9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Kết nối CSDL thông qua EF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6651769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Server xây dựng ứng dụng gRPC, cài thêm các package của EF Core thông qua NuGet Package…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B6412-B3C8-4F38-97C3-CB9579AC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05" y="3352799"/>
            <a:ext cx="4216184" cy="2192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Kết nối CSDL thông qua EF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6170488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kết nối đến CSDL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cập vào tệp tin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bổ sung thêm thông tin kết nối như sau: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CCCEE-D521-44E5-BCCB-CC2542AE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22" y="1522178"/>
            <a:ext cx="3858163" cy="236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C3E74-4E46-4FDA-BCF4-A8EDFAF3299C}"/>
              </a:ext>
            </a:extLst>
          </p:cNvPr>
          <p:cNvSpPr txBox="1"/>
          <p:nvPr/>
        </p:nvSpPr>
        <p:spPr>
          <a:xfrm>
            <a:off x="2906665" y="3263574"/>
            <a:ext cx="63786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"Logging"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"Information"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"Warning"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AllowedHosts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connectString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Thông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tin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chuỗi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kết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nối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7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Kết nối CSDL thông qua EF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9" y="1243202"/>
            <a:ext cx="9522203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First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 Console,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Scaffold-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DbContext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-connection </a:t>
            </a:r>
            <a:r>
              <a:rPr lang="en-US" sz="28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name=</a:t>
            </a:r>
            <a:r>
              <a:rPr lang="en-US" sz="2800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</a:t>
            </a:r>
            <a:r>
              <a:rPr lang="en-US" sz="2800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Microsoft.EntityFrameworkCore.SqlServer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OutputDir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Entitys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8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DataAnnotation</a:t>
            </a:r>
            <a:r>
              <a:rPr lang="en-US" sz="28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4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Kết nối CSDL thông qua EF 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9" y="1243202"/>
            <a:ext cx="95222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đối tượng theo mô hình Database First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cập vào tệp tin Program.cs, bổ sung đoạn mã theo hình bên dưới, lưu ý về tên Context và chuỗi kết nối.	</a:t>
            </a:r>
            <a:endParaRPr lang="en-US" sz="28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54C5C-44A4-4C5D-A674-C15D8E7A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9" y="3717329"/>
            <a:ext cx="7922941" cy="2047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6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5902065" cy="264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ứng dụng gRPC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CSDL thông qua EF Co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CSDL qua gPRC</a:t>
            </a:r>
            <a:endParaRPr lang="en-US" sz="28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5948552" cy="266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ứng dụng gRPC</a:t>
            </a:r>
            <a:endParaRPr lang="en-US" sz="3200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CSDL thông qua EF Core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CSDL qua gPRC</a:t>
            </a:r>
            <a:endParaRPr lang="en-US" sz="28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9" y="1243202"/>
            <a:ext cx="9522203" cy="1326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tệp tin proto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thư mục Protos, click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 chuột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  New Item …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AD08-68C7-4DC9-A1E0-3BFBC2EF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41" y="3112362"/>
            <a:ext cx="6649378" cy="2800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2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9" y="1243202"/>
            <a:ext cx="10317838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tệp tin proto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mục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Installer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C#  General  Protocol Buffer File  Add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B741B-3785-4914-B8BE-73C70B95B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61" y="2680042"/>
            <a:ext cx="5217678" cy="36173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9" y="1243202"/>
            <a:ext cx="4447204" cy="395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tệp tin proto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báo các thông tin:</a:t>
            </a:r>
          </a:p>
          <a:p>
            <a:pPr marL="1371600" lvl="2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marL="1371600" lvl="2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Request</a:t>
            </a:r>
          </a:p>
          <a:p>
            <a:pPr marL="1371600" lvl="2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Response</a:t>
            </a:r>
          </a:p>
          <a:p>
            <a:pPr marL="1371600" lvl="2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A973D-F324-4399-B8BE-5B6388C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368" y="1311563"/>
            <a:ext cx="5231731" cy="4929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0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95222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kết nối Services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đã khai báo xong proto, tiến hành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Services, Project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Add  Connected Services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121E0-895D-457B-AAAC-197C28D3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78" y="3429000"/>
            <a:ext cx="9297643" cy="2646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4439663" cy="364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Service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thư mục Services, click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 chuột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Add  Class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Nhập tên Service và nhấn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62FEE-3155-497D-94BE-8C54F7A8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5746"/>
            <a:ext cx="5408181" cy="3894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1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C00B0-A4BA-4331-B64C-34F53BC8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0" y="1305815"/>
            <a:ext cx="7432700" cy="49102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0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9522203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chép tệp tin proto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đã khai báo Services ở Server, sao chép tệp proto vừa tạo tại tư mục Protos của Server qua thư mục Protos của Client và tiến hành kết nối Service với vai trò Client.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EADD-258B-4D57-A510-977B5F03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50" y="3810831"/>
            <a:ext cx="8483100" cy="24347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5298645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Models</a:t>
            </a:r>
          </a:p>
          <a:p>
            <a:pPr marL="914400" lvl="1" indent="-4572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Khởi tạo Models chứa các thông tin đại diện cho đối tượng với các thuộc tính tương ứng với kết quả trả về từ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3109B-5477-40C5-B222-5D56B1AB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863" y="2133419"/>
            <a:ext cx="4220164" cy="25911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9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5298645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 lý thông tin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2BA38-2A9C-4DBC-85BE-A553DFCD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54" y="2066588"/>
            <a:ext cx="6380092" cy="4092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9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28" y="1243202"/>
            <a:ext cx="77019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Nho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dong nay!! (</a:t>
            </a: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tao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+ them layout </a:t>
            </a: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hien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b="1" dirty="0" smtClean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3" y="2257324"/>
            <a:ext cx="7614457" cy="41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0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4046369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project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ASP.NET Core gRPC Service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8F22E-57DE-4E85-A4E6-A9CD4E11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1464028"/>
            <a:ext cx="6191467" cy="4207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75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Khai thác CSDL qua gRPC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9FFEF-8966-4FE7-A752-D8F5904C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64" y="1247509"/>
            <a:ext cx="9313333" cy="49913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35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3806969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 tên Project, nơi lưu trữ và nhấn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B0EF4-96EF-4E3B-BE51-F262FDE9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1501563"/>
            <a:ext cx="6484017" cy="43528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3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3806969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 7.0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nhấn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tạo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2E041-7D11-4B07-AA66-5F6729F2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66" y="1510774"/>
            <a:ext cx="6491958" cy="4334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5263236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hoàn thành, ta sẽ được bố cục như hình minh hoạ.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64807-D97C-48FD-AF39-68550E45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57" y="1384134"/>
            <a:ext cx="3921976" cy="2747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5263236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hành khởi tạo kết nối, nhấn chuột phải vào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Add  Connected Service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56D3D-69FC-451E-B392-809810B7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304" y="1243202"/>
            <a:ext cx="4061329" cy="48999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3917036" cy="243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 vào biểu tượng tạo mới và chọn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gRPC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Next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CC54E-5F0E-4780-8C02-CF970640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66" y="1697906"/>
            <a:ext cx="5910265" cy="4181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9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Tạo ứng dụng với gRPC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1" y="1243202"/>
            <a:ext cx="3917036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dịch vụ gRPC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 đường dẫn tới thư mục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Protos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proto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Chọn môi trường hoạt động là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Server  Finish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44070-B3B9-409B-8F92-1E9C1109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9" y="1489377"/>
            <a:ext cx="6207506" cy="4377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008" y="1243202"/>
            <a:ext cx="7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47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841</Words>
  <Application>Microsoft Office PowerPoint</Application>
  <PresentationFormat>Widescreen</PresentationFormat>
  <Paragraphs>149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Cascadia Mono</vt:lpstr>
      <vt:lpstr>Wingdings</vt:lpstr>
      <vt:lpstr>Office Theme</vt:lpstr>
      <vt:lpstr>PowerPoint Presentation</vt:lpstr>
      <vt:lpstr>Nội dung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1. Tạo ứng dụng với gRPC</vt:lpstr>
      <vt:lpstr>Nội dung</vt:lpstr>
      <vt:lpstr>2. Kết nối CSDL thông qua EF Core</vt:lpstr>
      <vt:lpstr>2. Kết nối CSDL thông qua EF Core</vt:lpstr>
      <vt:lpstr>2. Kết nối CSDL thông qua EF Core</vt:lpstr>
      <vt:lpstr>2. Kết nối CSDL thông qua EF Core</vt:lpstr>
      <vt:lpstr>Nội dung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3. Khai thác CSDL qua gRPC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hv</cp:lastModifiedBy>
  <cp:revision>43</cp:revision>
  <dcterms:created xsi:type="dcterms:W3CDTF">2023-02-24T06:20:16Z</dcterms:created>
  <dcterms:modified xsi:type="dcterms:W3CDTF">2023-06-24T03:45:46Z</dcterms:modified>
</cp:coreProperties>
</file>