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a Nwachukwu" userId="c36591d077c1fb41" providerId="LiveId" clId="{9F487CC1-61A0-4228-9D73-3E43A8680A81}"/>
    <pc:docChg chg="modSld">
      <pc:chgData name="Mira Nwachukwu" userId="c36591d077c1fb41" providerId="LiveId" clId="{9F487CC1-61A0-4228-9D73-3E43A8680A81}" dt="2025-03-23T21:51:09.334" v="0" actId="20577"/>
      <pc:docMkLst>
        <pc:docMk/>
      </pc:docMkLst>
      <pc:sldChg chg="modSp mod">
        <pc:chgData name="Mira Nwachukwu" userId="c36591d077c1fb41" providerId="LiveId" clId="{9F487CC1-61A0-4228-9D73-3E43A8680A81}" dt="2025-03-23T21:51:09.334" v="0" actId="20577"/>
        <pc:sldMkLst>
          <pc:docMk/>
          <pc:sldMk cId="3054103379" sldId="256"/>
        </pc:sldMkLst>
        <pc:spChg chg="mod">
          <ac:chgData name="Mira Nwachukwu" userId="c36591d077c1fb41" providerId="LiveId" clId="{9F487CC1-61A0-4228-9D73-3E43A8680A81}" dt="2025-03-23T21:51:09.334" v="0" actId="20577"/>
          <ac:spMkLst>
            <pc:docMk/>
            <pc:sldMk cId="3054103379" sldId="256"/>
            <ac:spMk id="2" creationId="{2AE06E23-73CA-82AA-5EA0-0DB8327EFD3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6E23-73CA-82AA-5EA0-0DB8327EF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FLOWCHarts</a:t>
            </a:r>
            <a:r>
              <a:rPr lang="en-US" dirty="0"/>
              <a:t>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B0663-C311-F66D-9745-F348F676AC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Miracle Nwachukwu</a:t>
            </a:r>
          </a:p>
        </p:txBody>
      </p:sp>
    </p:spTree>
    <p:extLst>
      <p:ext uri="{BB962C8B-B14F-4D97-AF65-F5344CB8AC3E}">
        <p14:creationId xmlns:p14="http://schemas.microsoft.com/office/powerpoint/2010/main" val="3054103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FLOWCHarts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Mira Nwachukwu</dc:creator>
  <cp:lastModifiedBy>Mira Nwachukwu</cp:lastModifiedBy>
  <cp:revision>1</cp:revision>
  <dcterms:created xsi:type="dcterms:W3CDTF">2025-03-23T21:50:04Z</dcterms:created>
  <dcterms:modified xsi:type="dcterms:W3CDTF">2025-03-23T21:51:14Z</dcterms:modified>
</cp:coreProperties>
</file>