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4" y="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F4BFD-B7B2-CAB0-ADE8-DCA0F801D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748589"/>
            <a:ext cx="8791575" cy="2085474"/>
          </a:xfrm>
        </p:spPr>
        <p:txBody>
          <a:bodyPr>
            <a:normAutofit/>
          </a:bodyPr>
          <a:lstStyle/>
          <a:p>
            <a:r>
              <a:rPr lang="en-US" sz="5000" dirty="0"/>
              <a:t>Flowcharts ASSIGNMENT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D2C42-74E3-523D-ED20-F68DBE12A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9221" y="4079875"/>
            <a:ext cx="8678778" cy="16557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By Miracle Nwachukwu </a:t>
            </a:r>
          </a:p>
          <a:p>
            <a:r>
              <a:rPr lang="en-US" dirty="0"/>
              <a:t>Computer science stream 1</a:t>
            </a:r>
          </a:p>
          <a:p>
            <a:r>
              <a:rPr lang="en-US" dirty="0"/>
              <a:t>Matric no.: 24120111059</a:t>
            </a:r>
          </a:p>
          <a:p>
            <a:r>
              <a:rPr lang="en-US" dirty="0"/>
              <a:t>100lvl</a:t>
            </a:r>
          </a:p>
        </p:txBody>
      </p:sp>
    </p:spTree>
    <p:extLst>
      <p:ext uri="{BB962C8B-B14F-4D97-AF65-F5344CB8AC3E}">
        <p14:creationId xmlns:p14="http://schemas.microsoft.com/office/powerpoint/2010/main" val="3757664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3D31FB-EC5E-E426-24CB-75DCC611F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83F5271B-792C-2F3D-2339-57043B4225E2}"/>
              </a:ext>
            </a:extLst>
          </p:cNvPr>
          <p:cNvSpPr/>
          <p:nvPr/>
        </p:nvSpPr>
        <p:spPr>
          <a:xfrm>
            <a:off x="7553797" y="1920069"/>
            <a:ext cx="2887579" cy="814556"/>
          </a:xfrm>
          <a:prstGeom prst="parallelogram">
            <a:avLst>
              <a:gd name="adj" fmla="val 4863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572702-46EB-FA44-BA34-2467768DF123}"/>
              </a:ext>
            </a:extLst>
          </p:cNvPr>
          <p:cNvSpPr/>
          <p:nvPr/>
        </p:nvSpPr>
        <p:spPr>
          <a:xfrm>
            <a:off x="7813182" y="440444"/>
            <a:ext cx="2593606" cy="8145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F1D55-037B-2F31-B1FD-841ACED69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8528" y="530456"/>
            <a:ext cx="2308662" cy="634532"/>
          </a:xfrm>
        </p:spPr>
        <p:txBody>
          <a:bodyPr/>
          <a:lstStyle/>
          <a:p>
            <a:r>
              <a:rPr lang="en-US" dirty="0"/>
              <a:t>START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0EBFA-10BF-2C15-3B7E-DD91812FF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2126" y="1920070"/>
            <a:ext cx="2198360" cy="8145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Input P, R, T</a:t>
            </a: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63AF1AB6-B5CD-A315-A051-C6DF1FE707A5}"/>
              </a:ext>
            </a:extLst>
          </p:cNvPr>
          <p:cNvSpPr/>
          <p:nvPr/>
        </p:nvSpPr>
        <p:spPr>
          <a:xfrm>
            <a:off x="7553797" y="4632057"/>
            <a:ext cx="2726689" cy="727989"/>
          </a:xfrm>
          <a:prstGeom prst="parallelogram">
            <a:avLst>
              <a:gd name="adj" fmla="val 7583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109DB4-9D43-1E93-D6B5-7B2F8E9173B8}"/>
              </a:ext>
            </a:extLst>
          </p:cNvPr>
          <p:cNvSpPr/>
          <p:nvPr/>
        </p:nvSpPr>
        <p:spPr>
          <a:xfrm>
            <a:off x="7073647" y="3284180"/>
            <a:ext cx="3614885" cy="8145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6B1961A-B722-1629-6814-DD418C50B349}"/>
              </a:ext>
            </a:extLst>
          </p:cNvPr>
          <p:cNvSpPr txBox="1">
            <a:spLocks/>
          </p:cNvSpPr>
          <p:nvPr/>
        </p:nvSpPr>
        <p:spPr>
          <a:xfrm>
            <a:off x="7273058" y="3414686"/>
            <a:ext cx="3449053" cy="6005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 = P * (1 + (R/100) * T)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961D3A-9B03-128C-8F82-33195C1C4A42}"/>
              </a:ext>
            </a:extLst>
          </p:cNvPr>
          <p:cNvSpPr/>
          <p:nvPr/>
        </p:nvSpPr>
        <p:spPr>
          <a:xfrm>
            <a:off x="7995553" y="5959520"/>
            <a:ext cx="2198360" cy="72798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9469179-4E21-8ED1-1B5F-3669DF1E25BF}"/>
              </a:ext>
            </a:extLst>
          </p:cNvPr>
          <p:cNvSpPr txBox="1">
            <a:spLocks/>
          </p:cNvSpPr>
          <p:nvPr/>
        </p:nvSpPr>
        <p:spPr>
          <a:xfrm>
            <a:off x="8742272" y="5959463"/>
            <a:ext cx="1023967" cy="814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END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D2A3BA4-00E7-957B-F47D-EE503F1DFF3E}"/>
              </a:ext>
            </a:extLst>
          </p:cNvPr>
          <p:cNvSpPr txBox="1">
            <a:spLocks/>
          </p:cNvSpPr>
          <p:nvPr/>
        </p:nvSpPr>
        <p:spPr>
          <a:xfrm>
            <a:off x="8082126" y="4632057"/>
            <a:ext cx="2198360" cy="814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Display A 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BA1E590C-C985-0FC0-113E-51363B5F4A93}"/>
              </a:ext>
            </a:extLst>
          </p:cNvPr>
          <p:cNvSpPr/>
          <p:nvPr/>
        </p:nvSpPr>
        <p:spPr>
          <a:xfrm>
            <a:off x="9002799" y="1395517"/>
            <a:ext cx="256673" cy="48774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1175D146-A03A-DB4E-896B-95D822C7B91B}"/>
              </a:ext>
            </a:extLst>
          </p:cNvPr>
          <p:cNvSpPr/>
          <p:nvPr/>
        </p:nvSpPr>
        <p:spPr>
          <a:xfrm>
            <a:off x="8997585" y="2770896"/>
            <a:ext cx="256673" cy="48774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61FB4663-7846-3E14-6514-4699332A9106}"/>
              </a:ext>
            </a:extLst>
          </p:cNvPr>
          <p:cNvSpPr/>
          <p:nvPr/>
        </p:nvSpPr>
        <p:spPr>
          <a:xfrm>
            <a:off x="8997584" y="4136920"/>
            <a:ext cx="256673" cy="48774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743CF12A-2646-B1D7-B312-982AA7A1D095}"/>
              </a:ext>
            </a:extLst>
          </p:cNvPr>
          <p:cNvSpPr/>
          <p:nvPr/>
        </p:nvSpPr>
        <p:spPr>
          <a:xfrm>
            <a:off x="8997583" y="5405624"/>
            <a:ext cx="256673" cy="48774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EB77A8-618E-63A5-B046-0132144D1839}"/>
              </a:ext>
            </a:extLst>
          </p:cNvPr>
          <p:cNvSpPr txBox="1"/>
          <p:nvPr/>
        </p:nvSpPr>
        <p:spPr>
          <a:xfrm>
            <a:off x="1315452" y="2384024"/>
            <a:ext cx="445970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/>
              <a:t>Simple Interest Flowchart </a:t>
            </a:r>
          </a:p>
        </p:txBody>
      </p:sp>
    </p:spTree>
    <p:extLst>
      <p:ext uri="{BB962C8B-B14F-4D97-AF65-F5344CB8AC3E}">
        <p14:creationId xmlns:p14="http://schemas.microsoft.com/office/powerpoint/2010/main" val="3430347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5065002F-D144-7934-6ADD-0255A832264C}"/>
              </a:ext>
            </a:extLst>
          </p:cNvPr>
          <p:cNvSpPr/>
          <p:nvPr/>
        </p:nvSpPr>
        <p:spPr>
          <a:xfrm>
            <a:off x="2485124" y="1842209"/>
            <a:ext cx="3449053" cy="814555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ECA686-CCC2-1F61-96FB-205BA562FBF4}"/>
              </a:ext>
            </a:extLst>
          </p:cNvPr>
          <p:cNvSpPr/>
          <p:nvPr/>
        </p:nvSpPr>
        <p:spPr>
          <a:xfrm>
            <a:off x="2901587" y="322092"/>
            <a:ext cx="2887579" cy="9304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84934F-46CF-88C0-5139-03BAADE94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1673" y="488558"/>
            <a:ext cx="2308662" cy="634532"/>
          </a:xfrm>
        </p:spPr>
        <p:txBody>
          <a:bodyPr/>
          <a:lstStyle/>
          <a:p>
            <a:r>
              <a:rPr lang="en-US" dirty="0"/>
              <a:t>START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86DEA-F5E7-FE41-34A0-8A32B11A6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1156" y="1875232"/>
            <a:ext cx="2643419" cy="8145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Input P, R, T, n</a:t>
            </a: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A7A40BC6-1B9E-9D8F-ED6E-3EB166B015B6}"/>
              </a:ext>
            </a:extLst>
          </p:cNvPr>
          <p:cNvSpPr/>
          <p:nvPr/>
        </p:nvSpPr>
        <p:spPr>
          <a:xfrm>
            <a:off x="2485124" y="4644522"/>
            <a:ext cx="3299452" cy="620736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BDFB44-8D56-3EC7-8093-D59B5BE73A5D}"/>
              </a:ext>
            </a:extLst>
          </p:cNvPr>
          <p:cNvSpPr/>
          <p:nvPr/>
        </p:nvSpPr>
        <p:spPr>
          <a:xfrm>
            <a:off x="2432894" y="3225257"/>
            <a:ext cx="3614885" cy="8145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1495277-9D20-81C3-F87F-4F0EF88855E9}"/>
              </a:ext>
            </a:extLst>
          </p:cNvPr>
          <p:cNvSpPr txBox="1">
            <a:spLocks/>
          </p:cNvSpPr>
          <p:nvPr/>
        </p:nvSpPr>
        <p:spPr>
          <a:xfrm>
            <a:off x="2485124" y="3429001"/>
            <a:ext cx="3545211" cy="5968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A = P * (1 + (R/100 * n))^(n * T)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B3FBBEA-3523-C852-61CA-82D9F6DDA5B4}"/>
              </a:ext>
            </a:extLst>
          </p:cNvPr>
          <p:cNvSpPr/>
          <p:nvPr/>
        </p:nvSpPr>
        <p:spPr>
          <a:xfrm>
            <a:off x="3088514" y="5851426"/>
            <a:ext cx="2303644" cy="8145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477CB16-1DF1-AC94-3CCE-B223D9EBEBA4}"/>
              </a:ext>
            </a:extLst>
          </p:cNvPr>
          <p:cNvSpPr txBox="1">
            <a:spLocks/>
          </p:cNvSpPr>
          <p:nvPr/>
        </p:nvSpPr>
        <p:spPr>
          <a:xfrm>
            <a:off x="3952937" y="5900638"/>
            <a:ext cx="1023967" cy="814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END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7E9F72C-7664-5486-3239-60F9688B5737}"/>
              </a:ext>
            </a:extLst>
          </p:cNvPr>
          <p:cNvSpPr txBox="1">
            <a:spLocks/>
          </p:cNvSpPr>
          <p:nvPr/>
        </p:nvSpPr>
        <p:spPr>
          <a:xfrm>
            <a:off x="3419734" y="4612015"/>
            <a:ext cx="2198360" cy="814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Display A 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64F19E01-CF97-1C48-B2AC-9144E75F440A}"/>
              </a:ext>
            </a:extLst>
          </p:cNvPr>
          <p:cNvSpPr/>
          <p:nvPr/>
        </p:nvSpPr>
        <p:spPr>
          <a:xfrm>
            <a:off x="4192204" y="1317988"/>
            <a:ext cx="256673" cy="48774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0284C83C-A87E-FB4C-DFB2-F85E4A7D30B0}"/>
              </a:ext>
            </a:extLst>
          </p:cNvPr>
          <p:cNvSpPr/>
          <p:nvPr/>
        </p:nvSpPr>
        <p:spPr>
          <a:xfrm>
            <a:off x="4240336" y="2710787"/>
            <a:ext cx="256673" cy="48774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8F02099D-57F9-E102-A911-A1C588A2E754}"/>
              </a:ext>
            </a:extLst>
          </p:cNvPr>
          <p:cNvSpPr/>
          <p:nvPr/>
        </p:nvSpPr>
        <p:spPr>
          <a:xfrm>
            <a:off x="4217041" y="4103475"/>
            <a:ext cx="256673" cy="48774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349CB7CD-59F2-921B-566B-FA997237ABDE}"/>
              </a:ext>
            </a:extLst>
          </p:cNvPr>
          <p:cNvSpPr/>
          <p:nvPr/>
        </p:nvSpPr>
        <p:spPr>
          <a:xfrm>
            <a:off x="4208248" y="5314470"/>
            <a:ext cx="256673" cy="48774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767B93-07EE-1EAF-9E76-80B4E2190597}"/>
              </a:ext>
            </a:extLst>
          </p:cNvPr>
          <p:cNvSpPr txBox="1"/>
          <p:nvPr/>
        </p:nvSpPr>
        <p:spPr>
          <a:xfrm>
            <a:off x="6440607" y="2472259"/>
            <a:ext cx="518160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/>
              <a:t>Compound Interest Flowchart </a:t>
            </a:r>
          </a:p>
        </p:txBody>
      </p:sp>
    </p:spTree>
    <p:extLst>
      <p:ext uri="{BB962C8B-B14F-4D97-AF65-F5344CB8AC3E}">
        <p14:creationId xmlns:p14="http://schemas.microsoft.com/office/powerpoint/2010/main" val="2382876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0F58D-9652-0703-7C89-5D93F6A09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D357F439-813C-19D7-92FE-2A29FF2F7AC9}"/>
              </a:ext>
            </a:extLst>
          </p:cNvPr>
          <p:cNvSpPr/>
          <p:nvPr/>
        </p:nvSpPr>
        <p:spPr>
          <a:xfrm>
            <a:off x="6826492" y="1920069"/>
            <a:ext cx="4050055" cy="814556"/>
          </a:xfrm>
          <a:prstGeom prst="parallelogram">
            <a:avLst>
              <a:gd name="adj" fmla="val 4863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48382B8-ABC2-1BBA-A304-AE61D889C458}"/>
              </a:ext>
            </a:extLst>
          </p:cNvPr>
          <p:cNvSpPr/>
          <p:nvPr/>
        </p:nvSpPr>
        <p:spPr>
          <a:xfrm>
            <a:off x="7813182" y="440444"/>
            <a:ext cx="2593606" cy="8145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079167-ED52-1DE1-AF73-486F70DB5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8528" y="530456"/>
            <a:ext cx="2308662" cy="634532"/>
          </a:xfrm>
        </p:spPr>
        <p:txBody>
          <a:bodyPr/>
          <a:lstStyle/>
          <a:p>
            <a:r>
              <a:rPr lang="en-US" dirty="0"/>
              <a:t>START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EF0AD-6F79-9BB6-E224-9DBB6D923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97" y="1968129"/>
            <a:ext cx="2794421" cy="8145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Input PMT, R, T, n </a:t>
            </a: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4359CB20-0E4A-1DC1-5EE4-F7215137B339}"/>
              </a:ext>
            </a:extLst>
          </p:cNvPr>
          <p:cNvSpPr/>
          <p:nvPr/>
        </p:nvSpPr>
        <p:spPr>
          <a:xfrm>
            <a:off x="7154779" y="4632057"/>
            <a:ext cx="3400926" cy="727989"/>
          </a:xfrm>
          <a:prstGeom prst="parallelogram">
            <a:avLst>
              <a:gd name="adj" fmla="val 7583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B5A6D5-F4D7-19FF-192B-4D329A20454E}"/>
              </a:ext>
            </a:extLst>
          </p:cNvPr>
          <p:cNvSpPr/>
          <p:nvPr/>
        </p:nvSpPr>
        <p:spPr>
          <a:xfrm>
            <a:off x="6416845" y="3284180"/>
            <a:ext cx="4957008" cy="8145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91C9FE-E074-40A9-D38C-822E4BD81E4A}"/>
              </a:ext>
            </a:extLst>
          </p:cNvPr>
          <p:cNvSpPr txBox="1">
            <a:spLocks/>
          </p:cNvSpPr>
          <p:nvPr/>
        </p:nvSpPr>
        <p:spPr>
          <a:xfrm>
            <a:off x="6472503" y="3497931"/>
            <a:ext cx="4957008" cy="6662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A = PMT * [(1 + R/ (100 * n))^(nT)-1]/(R/ 100 * n))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4C9936-A77B-45A0-042D-169CAD530C71}"/>
              </a:ext>
            </a:extLst>
          </p:cNvPr>
          <p:cNvSpPr/>
          <p:nvPr/>
        </p:nvSpPr>
        <p:spPr>
          <a:xfrm>
            <a:off x="7995553" y="5959520"/>
            <a:ext cx="2198360" cy="72798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B13DD4F-1D8E-B1C9-0526-0529A0967149}"/>
              </a:ext>
            </a:extLst>
          </p:cNvPr>
          <p:cNvSpPr txBox="1">
            <a:spLocks/>
          </p:cNvSpPr>
          <p:nvPr/>
        </p:nvSpPr>
        <p:spPr>
          <a:xfrm>
            <a:off x="8742272" y="5959463"/>
            <a:ext cx="1023967" cy="814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END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970676-0A24-76BC-ACC5-6D5A5BD9F554}"/>
              </a:ext>
            </a:extLst>
          </p:cNvPr>
          <p:cNvSpPr txBox="1">
            <a:spLocks/>
          </p:cNvSpPr>
          <p:nvPr/>
        </p:nvSpPr>
        <p:spPr>
          <a:xfrm>
            <a:off x="8082126" y="4632057"/>
            <a:ext cx="2198360" cy="814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Display A 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DB732329-370E-70AA-E893-291FCDCB1E1A}"/>
              </a:ext>
            </a:extLst>
          </p:cNvPr>
          <p:cNvSpPr/>
          <p:nvPr/>
        </p:nvSpPr>
        <p:spPr>
          <a:xfrm>
            <a:off x="9002799" y="1395517"/>
            <a:ext cx="256673" cy="48774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F5176039-CEDD-5B6B-77F3-D034AD5FE89A}"/>
              </a:ext>
            </a:extLst>
          </p:cNvPr>
          <p:cNvSpPr/>
          <p:nvPr/>
        </p:nvSpPr>
        <p:spPr>
          <a:xfrm>
            <a:off x="8997585" y="2770896"/>
            <a:ext cx="256673" cy="48774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4575E78A-EAB5-0349-EDF3-522CAA65D932}"/>
              </a:ext>
            </a:extLst>
          </p:cNvPr>
          <p:cNvSpPr/>
          <p:nvPr/>
        </p:nvSpPr>
        <p:spPr>
          <a:xfrm>
            <a:off x="8997584" y="4136920"/>
            <a:ext cx="256673" cy="48774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3BCF155F-30B2-9DD4-01BC-03E21B01A698}"/>
              </a:ext>
            </a:extLst>
          </p:cNvPr>
          <p:cNvSpPr/>
          <p:nvPr/>
        </p:nvSpPr>
        <p:spPr>
          <a:xfrm>
            <a:off x="8997583" y="5405624"/>
            <a:ext cx="256673" cy="48774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E48423-37C6-E7A3-4143-348BA2D4A333}"/>
              </a:ext>
            </a:extLst>
          </p:cNvPr>
          <p:cNvSpPr txBox="1"/>
          <p:nvPr/>
        </p:nvSpPr>
        <p:spPr>
          <a:xfrm>
            <a:off x="1315452" y="2384024"/>
            <a:ext cx="445970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/>
              <a:t>Annuity Plan Flowchart </a:t>
            </a:r>
          </a:p>
        </p:txBody>
      </p:sp>
    </p:spTree>
    <p:extLst>
      <p:ext uri="{BB962C8B-B14F-4D97-AF65-F5344CB8AC3E}">
        <p14:creationId xmlns:p14="http://schemas.microsoft.com/office/powerpoint/2010/main" val="17575648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51</TotalTime>
  <Words>114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Circuit</vt:lpstr>
      <vt:lpstr>Flowcharts ASSIGNMENT </vt:lpstr>
      <vt:lpstr>START </vt:lpstr>
      <vt:lpstr>START </vt:lpstr>
      <vt:lpstr>START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Mira Nwachukwu</dc:creator>
  <cp:lastModifiedBy>Mira Nwachukwu</cp:lastModifiedBy>
  <cp:revision>1</cp:revision>
  <dcterms:created xsi:type="dcterms:W3CDTF">2025-03-16T19:51:05Z</dcterms:created>
  <dcterms:modified xsi:type="dcterms:W3CDTF">2025-03-16T20:42:32Z</dcterms:modified>
</cp:coreProperties>
</file>