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7E79"/>
    <a:srgbClr val="59C956"/>
    <a:srgbClr val="FBC04E"/>
    <a:srgbClr val="F36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35"/>
  </p:normalViewPr>
  <p:slideViewPr>
    <p:cSldViewPr snapToGrid="0" snapToObjects="1">
      <p:cViewPr>
        <p:scale>
          <a:sx n="95" d="100"/>
          <a:sy n="95" d="100"/>
        </p:scale>
        <p:origin x="17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D5202-7EDF-C245-972D-68A65ADE440A}" type="datetimeFigureOut">
              <a:rPr lang="de-DE" smtClean="0"/>
              <a:t>17.06.22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EB6B7-F8CC-E740-B8C0-25F405C0B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353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EB6B7-F8CC-E740-B8C0-25F405C0B68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10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EB6B7-F8CC-E740-B8C0-25F405C0B68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161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EB6B7-F8CC-E740-B8C0-25F405C0B68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035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EB6B7-F8CC-E740-B8C0-25F405C0B68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640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190D6-5911-3524-BC60-169933C28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FA6797-4053-DF78-0D35-8542AB0E5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FE735F-BAAE-7490-3AC3-AF04F7F4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55E-27F5-F948-9813-CE43BDEF2E4D}" type="datetimeFigureOut">
              <a:rPr lang="de-DE" smtClean="0"/>
              <a:t>17.06.22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6BF3EF-A547-2AE0-8801-612C8588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09E83B-747A-3BE4-0923-BAE35297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3C25-162F-ED4B-A881-C0BA6F491D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26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C36B1-3707-EF7F-7310-DD0F4C76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8CC440-42DB-E611-96D4-F052768B0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F6B4F6-A9E9-EF9F-D2FB-42232078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55E-27F5-F948-9813-CE43BDEF2E4D}" type="datetimeFigureOut">
              <a:rPr lang="de-DE" smtClean="0"/>
              <a:t>17.06.22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75AA30-DFB2-6256-76F2-01F6E1D5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E7EE32-B101-E49B-4D26-A0AEC4AF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3C25-162F-ED4B-A881-C0BA6F491D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48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B8854AB-B3AE-9AFA-75FF-939254985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7C724D-CE21-7B9C-5227-CD88AFC55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369B52-1E08-D9F8-422E-2CD96BA3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55E-27F5-F948-9813-CE43BDEF2E4D}" type="datetimeFigureOut">
              <a:rPr lang="de-DE" smtClean="0"/>
              <a:t>17.06.22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64F0D2-614D-AEC9-2A8B-E7DE0844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5BF7D4-72C4-7C9A-3077-CAC8161B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3C25-162F-ED4B-A881-C0BA6F491D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72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4E93A6-C867-3D74-FD09-A5E0D407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63B139-A89F-86CC-E041-6CCCE7D24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1501EF-322D-7F36-C894-96E56792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55E-27F5-F948-9813-CE43BDEF2E4D}" type="datetimeFigureOut">
              <a:rPr lang="de-DE" smtClean="0"/>
              <a:t>17.06.22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7E7F4F-9AB6-F60C-FBB9-D679EF47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0D6A70-EC33-2A0A-7200-AB264161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3C25-162F-ED4B-A881-C0BA6F491D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76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A1DDF-7A82-26A3-164C-10FF4D82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08573D-BA9B-7CC2-9A6C-B325E1F57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D51D52-338D-A53F-5251-073B89AD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55E-27F5-F948-9813-CE43BDEF2E4D}" type="datetimeFigureOut">
              <a:rPr lang="de-DE" smtClean="0"/>
              <a:t>17.06.22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DFF938-A64E-B9C8-9228-E4CB44B0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60746E-CCA7-BBF3-7017-D8B21474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3C25-162F-ED4B-A881-C0BA6F491D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0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DD108-ABDB-A6DD-E2D6-945EAE53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60FBDB-D786-7068-D342-940EFA88F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C4F030-C276-A5DD-C2DD-31FCB304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C4AE71-662A-9667-7F33-8C21A30A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55E-27F5-F948-9813-CE43BDEF2E4D}" type="datetimeFigureOut">
              <a:rPr lang="de-DE" smtClean="0"/>
              <a:t>17.06.22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CE7BEB-B7A2-01D3-69B9-182CC1E1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B0DF15-39F2-80CE-DF66-A28CC681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3C25-162F-ED4B-A881-C0BA6F491D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67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05525-6FC8-691F-6C1A-FEA134A7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A8C0A7-8F55-492D-5B9C-6C5BCA9D3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D684BB-20F5-5A12-CDC0-616524B58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5F2AED-6246-32B8-573E-5ACB99F09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3A41A7-C844-A18A-D0F2-1955FC30F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B8B959-7CE4-61E5-05F8-CBDE376F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55E-27F5-F948-9813-CE43BDEF2E4D}" type="datetimeFigureOut">
              <a:rPr lang="de-DE" smtClean="0"/>
              <a:t>17.06.22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98F7F0-4C26-1BD1-563C-D434847F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89026E2-86A2-4114-BF46-22A8B76C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3C25-162F-ED4B-A881-C0BA6F491D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E032B5-4AA1-81A4-1F6D-3C08664E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59D439-B5D6-3929-9132-351705D2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55E-27F5-F948-9813-CE43BDEF2E4D}" type="datetimeFigureOut">
              <a:rPr lang="de-DE" smtClean="0"/>
              <a:t>17.06.22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FF7109-CB84-1580-6038-2A026449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0F5947-7038-D4CB-FE14-FAFB8337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3C25-162F-ED4B-A881-C0BA6F491D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64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874CEC3-7EAB-D0FF-AF35-9BE92743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55E-27F5-F948-9813-CE43BDEF2E4D}" type="datetimeFigureOut">
              <a:rPr lang="de-DE" smtClean="0"/>
              <a:t>17.06.22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B41245-9E8B-D53A-D41A-7D6E2773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3D406D-B990-EE31-62D0-F0F77777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3C25-162F-ED4B-A881-C0BA6F491D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82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3A1E5-271B-71CE-EE2E-B5BD6A27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B4D438-9713-84FF-6BEA-74BEAD6F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68C20A-F479-81EB-6E0C-826EF02F8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D6E1C4-59DB-5B4D-7ABB-8BD42526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55E-27F5-F948-9813-CE43BDEF2E4D}" type="datetimeFigureOut">
              <a:rPr lang="de-DE" smtClean="0"/>
              <a:t>17.06.22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056210-C5DE-89C6-D6BC-E5DDB4AA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820967-ABE8-1684-919C-BAAAE205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3C25-162F-ED4B-A881-C0BA6F491D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52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FBA75-8428-FF08-F9A6-FA075C6D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7D259EA-D47A-E03C-56AD-888590ED0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A74331-8532-EB1A-F43E-62EFD9931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8D556B-BCA7-7A60-E7E1-A963547B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55E-27F5-F948-9813-CE43BDEF2E4D}" type="datetimeFigureOut">
              <a:rPr lang="de-DE" smtClean="0"/>
              <a:t>17.06.22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71B51E-51A2-E0A8-5792-056460CA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A32516-0CC4-5E61-5784-A643B54C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3C25-162F-ED4B-A881-C0BA6F491D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72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D96D01-AD8C-9724-7CE3-E07711A6F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715275-E702-507E-E73E-2EF876F38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39C5ED-D672-C95C-F3BD-03986ECAF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6B55E-27F5-F948-9813-CE43BDEF2E4D}" type="datetimeFigureOut">
              <a:rPr lang="de-DE" smtClean="0"/>
              <a:t>17.06.22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38F1F5-5AEC-76A2-05DD-48E0C705D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FEF8EF-2B49-3472-209D-D784B87DB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D3C25-162F-ED4B-A881-C0BA6F491D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83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058531C0-34D7-6CF3-C966-9BB415329235}"/>
              </a:ext>
            </a:extLst>
          </p:cNvPr>
          <p:cNvSpPr/>
          <p:nvPr/>
        </p:nvSpPr>
        <p:spPr>
          <a:xfrm>
            <a:off x="85344" y="97536"/>
            <a:ext cx="12021312" cy="6620256"/>
          </a:xfrm>
          <a:prstGeom prst="roundRect">
            <a:avLst>
              <a:gd name="adj" fmla="val 23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9A6EFE29-458C-57C0-08FB-CC06DECB84FC}"/>
              </a:ext>
            </a:extLst>
          </p:cNvPr>
          <p:cNvGrpSpPr/>
          <p:nvPr/>
        </p:nvGrpSpPr>
        <p:grpSpPr>
          <a:xfrm>
            <a:off x="85344" y="97537"/>
            <a:ext cx="12021312" cy="6620255"/>
            <a:chOff x="85344" y="97537"/>
            <a:chExt cx="12021312" cy="6620255"/>
          </a:xfrm>
        </p:grpSpPr>
        <p:pic>
          <p:nvPicPr>
            <p:cNvPr id="8" name="Grafik 7" descr="Ein Bild, das aus Holz, Holz enthält.&#10;&#10;Automatisch generierte Beschreibung">
              <a:extLst>
                <a:ext uri="{FF2B5EF4-FFF2-40B4-BE49-F238E27FC236}">
                  <a16:creationId xmlns:a16="http://schemas.microsoft.com/office/drawing/2014/main" id="{5740CAEC-970A-259F-2882-0489CFB266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193"/>
            <a:stretch/>
          </p:blipFill>
          <p:spPr>
            <a:xfrm>
              <a:off x="85344" y="356159"/>
              <a:ext cx="12021312" cy="6361633"/>
            </a:xfrm>
            <a:prstGeom prst="rect">
              <a:avLst/>
            </a:prstGeom>
          </p:spPr>
        </p:pic>
        <p:sp>
          <p:nvSpPr>
            <p:cNvPr id="3" name="Ecken des Rechtecks auf der gleichen Seite abrunden 2">
              <a:extLst>
                <a:ext uri="{FF2B5EF4-FFF2-40B4-BE49-F238E27FC236}">
                  <a16:creationId xmlns:a16="http://schemas.microsoft.com/office/drawing/2014/main" id="{1288A1B9-C19E-4412-C83D-91AE95B8F1A1}"/>
                </a:ext>
              </a:extLst>
            </p:cNvPr>
            <p:cNvSpPr/>
            <p:nvPr/>
          </p:nvSpPr>
          <p:spPr>
            <a:xfrm>
              <a:off x="85344" y="97537"/>
              <a:ext cx="12021312" cy="263072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6Nimmt!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0D663DC-7D9D-C922-036E-339BF34A010D}"/>
                </a:ext>
              </a:extLst>
            </p:cNvPr>
            <p:cNvSpPr/>
            <p:nvPr/>
          </p:nvSpPr>
          <p:spPr>
            <a:xfrm>
              <a:off x="347557" y="157073"/>
              <a:ext cx="144000" cy="144000"/>
            </a:xfrm>
            <a:prstGeom prst="ellipse">
              <a:avLst/>
            </a:prstGeom>
            <a:solidFill>
              <a:srgbClr val="F36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1261899-0844-837D-8485-9EF8C5534F63}"/>
                </a:ext>
              </a:extLst>
            </p:cNvPr>
            <p:cNvSpPr/>
            <p:nvPr/>
          </p:nvSpPr>
          <p:spPr>
            <a:xfrm>
              <a:off x="586316" y="154848"/>
              <a:ext cx="144000" cy="144000"/>
            </a:xfrm>
            <a:prstGeom prst="ellipse">
              <a:avLst/>
            </a:prstGeom>
            <a:solidFill>
              <a:srgbClr val="FBC0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3FDF283-A229-4298-FA68-E13CF4A7FF55}"/>
                </a:ext>
              </a:extLst>
            </p:cNvPr>
            <p:cNvSpPr/>
            <p:nvPr/>
          </p:nvSpPr>
          <p:spPr>
            <a:xfrm>
              <a:off x="825075" y="159916"/>
              <a:ext cx="144000" cy="144000"/>
            </a:xfrm>
            <a:prstGeom prst="ellipse">
              <a:avLst/>
            </a:prstGeom>
            <a:solidFill>
              <a:srgbClr val="59C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439CB899-5C2E-3A5F-66E6-52C550F8CE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456" b="30487"/>
          <a:stretch/>
        </p:blipFill>
        <p:spPr>
          <a:xfrm>
            <a:off x="4817918" y="727364"/>
            <a:ext cx="2556164" cy="10494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61FDBE0-34C0-D5AF-FDBB-A833F0767326}"/>
              </a:ext>
            </a:extLst>
          </p:cNvPr>
          <p:cNvCxnSpPr>
            <a:cxnSpLocks/>
          </p:cNvCxnSpPr>
          <p:nvPr/>
        </p:nvCxnSpPr>
        <p:spPr>
          <a:xfrm flipV="1">
            <a:off x="4023360" y="457200"/>
            <a:ext cx="1680210" cy="27016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3BBC58EB-1720-F352-9571-5510CAE34A06}"/>
              </a:ext>
            </a:extLst>
          </p:cNvPr>
          <p:cNvSpPr/>
          <p:nvPr/>
        </p:nvSpPr>
        <p:spPr>
          <a:xfrm>
            <a:off x="2645941" y="619231"/>
            <a:ext cx="1200150" cy="31314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ysClr val="windowText" lastClr="000000"/>
                </a:solidFill>
              </a:rPr>
              <a:t>Spieltitel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FAA50C1C-3C5A-3FE2-626A-C18D1B8508F7}"/>
              </a:ext>
            </a:extLst>
          </p:cNvPr>
          <p:cNvSpPr/>
          <p:nvPr/>
        </p:nvSpPr>
        <p:spPr>
          <a:xfrm>
            <a:off x="2537460" y="1252104"/>
            <a:ext cx="1308631" cy="31314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ysClr val="windowText" lastClr="000000"/>
                </a:solidFill>
              </a:rPr>
              <a:t>Logo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13692C8-EEA7-F12E-C1B2-3807E3DCCF58}"/>
              </a:ext>
            </a:extLst>
          </p:cNvPr>
          <p:cNvCxnSpPr>
            <a:cxnSpLocks/>
          </p:cNvCxnSpPr>
          <p:nvPr/>
        </p:nvCxnSpPr>
        <p:spPr>
          <a:xfrm flipV="1">
            <a:off x="4023360" y="1331130"/>
            <a:ext cx="794558" cy="7705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0289DFA5-65F7-7E59-1F7E-BAFB25EFFA79}"/>
              </a:ext>
            </a:extLst>
          </p:cNvPr>
          <p:cNvSpPr/>
          <p:nvPr/>
        </p:nvSpPr>
        <p:spPr>
          <a:xfrm>
            <a:off x="2423161" y="2124676"/>
            <a:ext cx="1502360" cy="31314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ysClr val="windowText" lastClr="000000"/>
                </a:solidFill>
              </a:rPr>
              <a:t>Start-Buttons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3A94C7B-105D-F464-BCB0-619564FAF653}"/>
              </a:ext>
            </a:extLst>
          </p:cNvPr>
          <p:cNvCxnSpPr>
            <a:cxnSpLocks/>
          </p:cNvCxnSpPr>
          <p:nvPr/>
        </p:nvCxnSpPr>
        <p:spPr>
          <a:xfrm>
            <a:off x="4143548" y="2281246"/>
            <a:ext cx="843049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EF19AAC0-E1AE-3786-91E8-AD6E7243B0BA}"/>
              </a:ext>
            </a:extLst>
          </p:cNvPr>
          <p:cNvCxnSpPr>
            <a:cxnSpLocks/>
          </p:cNvCxnSpPr>
          <p:nvPr/>
        </p:nvCxnSpPr>
        <p:spPr>
          <a:xfrm>
            <a:off x="4143548" y="2281246"/>
            <a:ext cx="843049" cy="55441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1AA9603-591F-0D5F-2600-C6B9B99E7E22}"/>
              </a:ext>
            </a:extLst>
          </p:cNvPr>
          <p:cNvCxnSpPr>
            <a:cxnSpLocks/>
          </p:cNvCxnSpPr>
          <p:nvPr/>
        </p:nvCxnSpPr>
        <p:spPr>
          <a:xfrm>
            <a:off x="4143548" y="2281246"/>
            <a:ext cx="843049" cy="114775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8BB75EE-B0A3-62BA-0BEF-2794E966F19F}"/>
              </a:ext>
            </a:extLst>
          </p:cNvPr>
          <p:cNvCxnSpPr>
            <a:cxnSpLocks/>
          </p:cNvCxnSpPr>
          <p:nvPr/>
        </p:nvCxnSpPr>
        <p:spPr>
          <a:xfrm>
            <a:off x="4143548" y="2281246"/>
            <a:ext cx="875207" cy="196607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9F477E4-E51D-2A47-3BA8-F9429089CBA4}"/>
              </a:ext>
            </a:extLst>
          </p:cNvPr>
          <p:cNvGrpSpPr/>
          <p:nvPr/>
        </p:nvGrpSpPr>
        <p:grpSpPr>
          <a:xfrm>
            <a:off x="7303244" y="1817714"/>
            <a:ext cx="2479625" cy="4245341"/>
            <a:chOff x="7289214" y="341108"/>
            <a:chExt cx="2479625" cy="4245341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5C9D832E-85C5-3A17-2B2A-A2DBA1D78F24}"/>
                </a:ext>
              </a:extLst>
            </p:cNvPr>
            <p:cNvGrpSpPr/>
            <p:nvPr/>
          </p:nvGrpSpPr>
          <p:grpSpPr>
            <a:xfrm>
              <a:off x="7289214" y="1995496"/>
              <a:ext cx="1954530" cy="1966072"/>
              <a:chOff x="7289214" y="1995496"/>
              <a:chExt cx="1954530" cy="1966072"/>
            </a:xfrm>
          </p:grpSpPr>
          <p:grpSp>
            <p:nvGrpSpPr>
              <p:cNvPr id="85" name="Gruppieren 84">
                <a:extLst>
                  <a:ext uri="{FF2B5EF4-FFF2-40B4-BE49-F238E27FC236}">
                    <a16:creationId xmlns:a16="http://schemas.microsoft.com/office/drawing/2014/main" id="{6DB06DAF-71A8-F011-DC18-19A5DAB50467}"/>
                  </a:ext>
                </a:extLst>
              </p:cNvPr>
              <p:cNvGrpSpPr/>
              <p:nvPr/>
            </p:nvGrpSpPr>
            <p:grpSpPr>
              <a:xfrm>
                <a:off x="7289214" y="1995496"/>
                <a:ext cx="1954530" cy="1966072"/>
                <a:chOff x="7289214" y="1995496"/>
                <a:chExt cx="1954530" cy="1966072"/>
              </a:xfrm>
            </p:grpSpPr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7E18DA38-CBDF-3F03-224C-EE5E3B5DA18A}"/>
                    </a:ext>
                  </a:extLst>
                </p:cNvPr>
                <p:cNvSpPr/>
                <p:nvPr/>
              </p:nvSpPr>
              <p:spPr>
                <a:xfrm>
                  <a:off x="7289214" y="1995496"/>
                  <a:ext cx="1954530" cy="1966072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Abgerundetes Rechteck 44">
                  <a:extLst>
                    <a:ext uri="{FF2B5EF4-FFF2-40B4-BE49-F238E27FC236}">
                      <a16:creationId xmlns:a16="http://schemas.microsoft.com/office/drawing/2014/main" id="{5A93B175-F2BA-02AF-6C2C-DF3D5B607F86}"/>
                    </a:ext>
                  </a:extLst>
                </p:cNvPr>
                <p:cNvSpPr/>
                <p:nvPr/>
              </p:nvSpPr>
              <p:spPr>
                <a:xfrm>
                  <a:off x="7488948" y="2412207"/>
                  <a:ext cx="1619250" cy="23754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7" name="Textfeld 46">
                  <a:extLst>
                    <a:ext uri="{FF2B5EF4-FFF2-40B4-BE49-F238E27FC236}">
                      <a16:creationId xmlns:a16="http://schemas.microsoft.com/office/drawing/2014/main" id="{C6207C37-44FC-C10A-376A-EFFA2CD11170}"/>
                    </a:ext>
                  </a:extLst>
                </p:cNvPr>
                <p:cNvSpPr txBox="1"/>
                <p:nvPr/>
              </p:nvSpPr>
              <p:spPr>
                <a:xfrm>
                  <a:off x="7406475" y="2092238"/>
                  <a:ext cx="10354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b="1" dirty="0">
                      <a:solidFill>
                        <a:srgbClr val="002060"/>
                      </a:solidFill>
                    </a:rPr>
                    <a:t>Name:</a:t>
                  </a:r>
                </a:p>
              </p:txBody>
            </p:sp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958E7ED1-0325-A85E-BE47-845880CCA1B5}"/>
                    </a:ext>
                  </a:extLst>
                </p:cNvPr>
                <p:cNvSpPr txBox="1"/>
                <p:nvPr/>
              </p:nvSpPr>
              <p:spPr>
                <a:xfrm>
                  <a:off x="7406735" y="2908762"/>
                  <a:ext cx="11181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b="1" dirty="0">
                      <a:solidFill>
                        <a:srgbClr val="002060"/>
                      </a:solidFill>
                    </a:rPr>
                    <a:t>Geschlecht:</a:t>
                  </a:r>
                </a:p>
              </p:txBody>
            </p:sp>
            <p:sp>
              <p:nvSpPr>
                <p:cNvPr id="50" name="Abgerundetes Rechteck 49">
                  <a:extLst>
                    <a:ext uri="{FF2B5EF4-FFF2-40B4-BE49-F238E27FC236}">
                      <a16:creationId xmlns:a16="http://schemas.microsoft.com/office/drawing/2014/main" id="{3752F064-0AF9-1A9E-9160-2010F374F8FD}"/>
                    </a:ext>
                  </a:extLst>
                </p:cNvPr>
                <p:cNvSpPr/>
                <p:nvPr/>
              </p:nvSpPr>
              <p:spPr>
                <a:xfrm>
                  <a:off x="7488948" y="3218656"/>
                  <a:ext cx="952977" cy="23754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de-DE" sz="1200" dirty="0">
                      <a:solidFill>
                        <a:schemeClr val="tx1"/>
                      </a:solidFill>
                    </a:rPr>
                    <a:t>Männlich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1" name="Abgerundetes Rechteck 50">
                <a:extLst>
                  <a:ext uri="{FF2B5EF4-FFF2-40B4-BE49-F238E27FC236}">
                    <a16:creationId xmlns:a16="http://schemas.microsoft.com/office/drawing/2014/main" id="{DF7DBD01-5060-C0D9-C17C-0366FFB01A46}"/>
                  </a:ext>
                </a:extLst>
              </p:cNvPr>
              <p:cNvSpPr/>
              <p:nvPr/>
            </p:nvSpPr>
            <p:spPr>
              <a:xfrm>
                <a:off x="7488948" y="3218783"/>
                <a:ext cx="118353" cy="237541"/>
              </a:xfrm>
              <a:prstGeom prst="roundRect">
                <a:avLst>
                  <a:gd name="adj" fmla="val 3619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Dreieck 52">
                <a:extLst>
                  <a:ext uri="{FF2B5EF4-FFF2-40B4-BE49-F238E27FC236}">
                    <a16:creationId xmlns:a16="http://schemas.microsoft.com/office/drawing/2014/main" id="{154ED316-E9EB-78F8-1F68-F71C406B78DA}"/>
                  </a:ext>
                </a:extLst>
              </p:cNvPr>
              <p:cNvSpPr/>
              <p:nvPr/>
            </p:nvSpPr>
            <p:spPr>
              <a:xfrm>
                <a:off x="7525264" y="3266123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Dreieck 54">
                <a:extLst>
                  <a:ext uri="{FF2B5EF4-FFF2-40B4-BE49-F238E27FC236}">
                    <a16:creationId xmlns:a16="http://schemas.microsoft.com/office/drawing/2014/main" id="{23272C4C-5375-3B97-060F-AC204798BB05}"/>
                  </a:ext>
                </a:extLst>
              </p:cNvPr>
              <p:cNvSpPr/>
              <p:nvPr/>
            </p:nvSpPr>
            <p:spPr>
              <a:xfrm rot="10800000">
                <a:off x="7527111" y="3364085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6" name="Abgerundetes Rechteck 55">
              <a:extLst>
                <a:ext uri="{FF2B5EF4-FFF2-40B4-BE49-F238E27FC236}">
                  <a16:creationId xmlns:a16="http://schemas.microsoft.com/office/drawing/2014/main" id="{37FD1DCC-26DD-05E4-B802-AEE6429C2957}"/>
                </a:ext>
              </a:extLst>
            </p:cNvPr>
            <p:cNvSpPr/>
            <p:nvPr/>
          </p:nvSpPr>
          <p:spPr>
            <a:xfrm>
              <a:off x="8174887" y="341108"/>
              <a:ext cx="1200150" cy="44587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ysClr val="windowText" lastClr="000000"/>
                  </a:solidFill>
                </a:rPr>
                <a:t>Wenn Spieler Hinzufügen </a:t>
              </a:r>
              <a:r>
                <a:rPr lang="de-DE" sz="1200" dirty="0">
                  <a:solidFill>
                    <a:sysClr val="windowText" lastClr="000000"/>
                  </a:solidFill>
                  <a:sym typeface="Wingdings" pitchFamily="2" charset="2"/>
                </a:rPr>
                <a:t></a:t>
              </a:r>
              <a:endParaRPr lang="de-DE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Abgerundetes Rechteck 57">
              <a:extLst>
                <a:ext uri="{FF2B5EF4-FFF2-40B4-BE49-F238E27FC236}">
                  <a16:creationId xmlns:a16="http://schemas.microsoft.com/office/drawing/2014/main" id="{D18DE1B7-D00F-F9EB-217F-E7FE82A71D2B}"/>
                </a:ext>
              </a:extLst>
            </p:cNvPr>
            <p:cNvSpPr/>
            <p:nvPr/>
          </p:nvSpPr>
          <p:spPr>
            <a:xfrm>
              <a:off x="7860027" y="1408065"/>
              <a:ext cx="1200150" cy="4458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ysClr val="windowText" lastClr="000000"/>
                  </a:solidFill>
                </a:rPr>
                <a:t>Namens -eingabe</a:t>
              </a:r>
            </a:p>
          </p:txBody>
        </p:sp>
        <p:sp>
          <p:nvSpPr>
            <p:cNvPr id="59" name="Abgerundetes Rechteck 58">
              <a:extLst>
                <a:ext uri="{FF2B5EF4-FFF2-40B4-BE49-F238E27FC236}">
                  <a16:creationId xmlns:a16="http://schemas.microsoft.com/office/drawing/2014/main" id="{E0AF295A-30A5-700C-3209-3C9296AF5614}"/>
                </a:ext>
              </a:extLst>
            </p:cNvPr>
            <p:cNvSpPr/>
            <p:nvPr/>
          </p:nvSpPr>
          <p:spPr>
            <a:xfrm>
              <a:off x="8494218" y="4140574"/>
              <a:ext cx="1200150" cy="4458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ysClr val="windowText" lastClr="000000"/>
                  </a:solidFill>
                </a:rPr>
                <a:t>Geschlecht-Abfrage</a:t>
              </a:r>
            </a:p>
          </p:txBody>
        </p: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AC3842BF-5D4C-FE67-FBEA-05A4B290B3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94218" y="3450592"/>
              <a:ext cx="561487" cy="621319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3EB45979-6232-FCDA-45D5-CEC4FE2208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02" y="1913433"/>
              <a:ext cx="8442" cy="36773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090A4C7A-BF27-B46E-2571-0FCE0705FF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0932" y="2750669"/>
              <a:ext cx="867907" cy="227535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5" name="Grafik 94" descr="Volumen mit einfarbiger Füllung">
            <a:extLst>
              <a:ext uri="{FF2B5EF4-FFF2-40B4-BE49-F238E27FC236}">
                <a16:creationId xmlns:a16="http://schemas.microsoft.com/office/drawing/2014/main" id="{56565ACF-881F-7C13-4AA5-580444FF59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65723" y="683998"/>
            <a:ext cx="248373" cy="248373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C80E68C-C8B6-FEBC-1422-C6C892047A95}"/>
              </a:ext>
            </a:extLst>
          </p:cNvPr>
          <p:cNvGrpSpPr/>
          <p:nvPr/>
        </p:nvGrpSpPr>
        <p:grpSpPr>
          <a:xfrm>
            <a:off x="5091298" y="1995496"/>
            <a:ext cx="2009405" cy="4057930"/>
            <a:chOff x="5196000" y="1995496"/>
            <a:chExt cx="1809371" cy="4057930"/>
          </a:xfrm>
        </p:grpSpPr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E47661DA-F6F7-2B01-AA6E-5B2F6E18B116}"/>
                </a:ext>
              </a:extLst>
            </p:cNvPr>
            <p:cNvGrpSpPr/>
            <p:nvPr/>
          </p:nvGrpSpPr>
          <p:grpSpPr>
            <a:xfrm>
              <a:off x="5196000" y="1995496"/>
              <a:ext cx="1800000" cy="1966072"/>
              <a:chOff x="5196000" y="1995496"/>
              <a:chExt cx="1800000" cy="1966072"/>
            </a:xfrm>
          </p:grpSpPr>
          <p:sp>
            <p:nvSpPr>
              <p:cNvPr id="11" name="Abgerundetes Rechteck 10">
                <a:extLst>
                  <a:ext uri="{FF2B5EF4-FFF2-40B4-BE49-F238E27FC236}">
                    <a16:creationId xmlns:a16="http://schemas.microsoft.com/office/drawing/2014/main" id="{348238BA-232E-AF8A-F043-342FCB8FBAED}"/>
                  </a:ext>
                </a:extLst>
              </p:cNvPr>
              <p:cNvSpPr/>
              <p:nvPr/>
            </p:nvSpPr>
            <p:spPr>
              <a:xfrm>
                <a:off x="5196000" y="1995496"/>
                <a:ext cx="1800000" cy="5715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>
                    <a:solidFill>
                      <a:schemeClr val="bg1"/>
                    </a:solidFill>
                  </a:rPr>
                  <a:t>SPIEL STARTEN</a:t>
                </a:r>
              </a:p>
            </p:txBody>
          </p:sp>
          <p:sp>
            <p:nvSpPr>
              <p:cNvPr id="12" name="Abgerundetes Rechteck 11">
                <a:extLst>
                  <a:ext uri="{FF2B5EF4-FFF2-40B4-BE49-F238E27FC236}">
                    <a16:creationId xmlns:a16="http://schemas.microsoft.com/office/drawing/2014/main" id="{3A5B8951-1980-4611-4863-057996FBEBB8}"/>
                  </a:ext>
                </a:extLst>
              </p:cNvPr>
              <p:cNvSpPr/>
              <p:nvPr/>
            </p:nvSpPr>
            <p:spPr>
              <a:xfrm>
                <a:off x="5196000" y="2692782"/>
                <a:ext cx="1800000" cy="5715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>
                    <a:solidFill>
                      <a:schemeClr val="bg1"/>
                    </a:solidFill>
                  </a:rPr>
                  <a:t>SPIEL LADEN</a:t>
                </a:r>
              </a:p>
            </p:txBody>
          </p:sp>
          <p:sp>
            <p:nvSpPr>
              <p:cNvPr id="13" name="Abgerundetes Rechteck 12">
                <a:extLst>
                  <a:ext uri="{FF2B5EF4-FFF2-40B4-BE49-F238E27FC236}">
                    <a16:creationId xmlns:a16="http://schemas.microsoft.com/office/drawing/2014/main" id="{B57849EA-BE19-8E6C-381C-405BC3A4CB11}"/>
                  </a:ext>
                </a:extLst>
              </p:cNvPr>
              <p:cNvSpPr/>
              <p:nvPr/>
            </p:nvSpPr>
            <p:spPr>
              <a:xfrm>
                <a:off x="5196000" y="3390068"/>
                <a:ext cx="1800000" cy="5715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>
                    <a:solidFill>
                      <a:schemeClr val="bg1"/>
                    </a:solidFill>
                  </a:rPr>
                  <a:t>SPIELER HINZUFÜGEN</a:t>
                </a:r>
              </a:p>
            </p:txBody>
          </p:sp>
        </p:grpSp>
        <p:sp>
          <p:nvSpPr>
            <p:cNvPr id="48" name="Abgerundetes Rechteck 47">
              <a:extLst>
                <a:ext uri="{FF2B5EF4-FFF2-40B4-BE49-F238E27FC236}">
                  <a16:creationId xmlns:a16="http://schemas.microsoft.com/office/drawing/2014/main" id="{D7C5E1AD-0EF0-C765-DF89-4DDAC3B290E4}"/>
                </a:ext>
              </a:extLst>
            </p:cNvPr>
            <p:cNvSpPr/>
            <p:nvPr/>
          </p:nvSpPr>
          <p:spPr>
            <a:xfrm>
              <a:off x="5205371" y="4087354"/>
              <a:ext cx="1800000" cy="5715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</a:rPr>
                <a:t>SPIELER ENTFERNEN</a:t>
              </a:r>
            </a:p>
          </p:txBody>
        </p:sp>
        <p:sp>
          <p:nvSpPr>
            <p:cNvPr id="52" name="Abgerundetes Rechteck 51">
              <a:extLst>
                <a:ext uri="{FF2B5EF4-FFF2-40B4-BE49-F238E27FC236}">
                  <a16:creationId xmlns:a16="http://schemas.microsoft.com/office/drawing/2014/main" id="{3FAAC6B1-80E8-E08D-621A-0052379AE4B6}"/>
                </a:ext>
              </a:extLst>
            </p:cNvPr>
            <p:cNvSpPr/>
            <p:nvPr/>
          </p:nvSpPr>
          <p:spPr>
            <a:xfrm>
              <a:off x="5205371" y="5481926"/>
              <a:ext cx="1800000" cy="5715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</a:rPr>
                <a:t>CREDITS</a:t>
              </a:r>
            </a:p>
          </p:txBody>
        </p:sp>
      </p:grp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05BC0A6-577C-CE9F-A843-3115AEBA69FC}"/>
              </a:ext>
            </a:extLst>
          </p:cNvPr>
          <p:cNvCxnSpPr>
            <a:cxnSpLocks/>
          </p:cNvCxnSpPr>
          <p:nvPr/>
        </p:nvCxnSpPr>
        <p:spPr>
          <a:xfrm>
            <a:off x="4143548" y="2246126"/>
            <a:ext cx="988249" cy="321633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BEDEAF42-EC6D-97CF-04A9-6EE6D5EC5F32}"/>
              </a:ext>
            </a:extLst>
          </p:cNvPr>
          <p:cNvGrpSpPr/>
          <p:nvPr/>
        </p:nvGrpSpPr>
        <p:grpSpPr>
          <a:xfrm>
            <a:off x="9637234" y="1033101"/>
            <a:ext cx="1957183" cy="4996258"/>
            <a:chOff x="9123534" y="1033101"/>
            <a:chExt cx="1957183" cy="4996258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2E38C3A9-06DD-DBE2-A679-59D69739E5A6}"/>
                </a:ext>
              </a:extLst>
            </p:cNvPr>
            <p:cNvGrpSpPr/>
            <p:nvPr/>
          </p:nvGrpSpPr>
          <p:grpSpPr>
            <a:xfrm>
              <a:off x="10314199" y="1033101"/>
              <a:ext cx="766518" cy="4996258"/>
              <a:chOff x="10314199" y="1033101"/>
              <a:chExt cx="766518" cy="4996258"/>
            </a:xfrm>
          </p:grpSpPr>
          <p:pic>
            <p:nvPicPr>
              <p:cNvPr id="76" name="Grafik 75">
                <a:extLst>
                  <a:ext uri="{FF2B5EF4-FFF2-40B4-BE49-F238E27FC236}">
                    <a16:creationId xmlns:a16="http://schemas.microsoft.com/office/drawing/2014/main" id="{C07C26BD-351F-30B8-EFC7-F9FEC99E7C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14199" y="1033101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77" name="Grafik 76">
                <a:extLst>
                  <a:ext uri="{FF2B5EF4-FFF2-40B4-BE49-F238E27FC236}">
                    <a16:creationId xmlns:a16="http://schemas.microsoft.com/office/drawing/2014/main" id="{DDBAF276-7C2A-E75B-4695-5BB129770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0346960" y="2102165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78" name="Grafik 77">
                <a:extLst>
                  <a:ext uri="{FF2B5EF4-FFF2-40B4-BE49-F238E27FC236}">
                    <a16:creationId xmlns:a16="http://schemas.microsoft.com/office/drawing/2014/main" id="{A93EE541-384E-EA1B-EAEE-6C5B2DCE3A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rgbClr val="92D05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5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360717" y="3171229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79" name="Grafik 78">
                <a:extLst>
                  <a:ext uri="{FF2B5EF4-FFF2-40B4-BE49-F238E27FC236}">
                    <a16:creationId xmlns:a16="http://schemas.microsoft.com/office/drawing/2014/main" id="{2BC3D6FC-0936-2CC8-4671-C426EF614D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duotone>
                  <a:prstClr val="black"/>
                  <a:srgbClr val="FF7E79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colorTemperature colorTemp="3828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360717" y="4240293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80" name="Grafik 79">
                <a:extLst>
                  <a:ext uri="{FF2B5EF4-FFF2-40B4-BE49-F238E27FC236}">
                    <a16:creationId xmlns:a16="http://schemas.microsoft.com/office/drawing/2014/main" id="{6CC7338E-725F-7D76-6D1C-D89F67088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0360717" y="5309359"/>
                <a:ext cx="720000" cy="720000"/>
              </a:xfrm>
              <a:prstGeom prst="rect">
                <a:avLst/>
              </a:prstGeom>
            </p:spPr>
          </p:pic>
        </p:grp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4F1640AC-70D8-3285-982D-CC7563948967}"/>
                </a:ext>
              </a:extLst>
            </p:cNvPr>
            <p:cNvSpPr txBox="1"/>
            <p:nvPr/>
          </p:nvSpPr>
          <p:spPr>
            <a:xfrm>
              <a:off x="9128607" y="1225238"/>
              <a:ext cx="118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MOE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A251572E-68B7-4794-CDAC-EE765BCC80EA}"/>
                </a:ext>
              </a:extLst>
            </p:cNvPr>
            <p:cNvSpPr txBox="1"/>
            <p:nvPr/>
          </p:nvSpPr>
          <p:spPr>
            <a:xfrm>
              <a:off x="9172990" y="2289731"/>
              <a:ext cx="118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NICOLE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22C3546A-EB2A-03CD-782B-BB35276C0461}"/>
                </a:ext>
              </a:extLst>
            </p:cNvPr>
            <p:cNvSpPr txBox="1"/>
            <p:nvPr/>
          </p:nvSpPr>
          <p:spPr>
            <a:xfrm>
              <a:off x="9126665" y="3354224"/>
              <a:ext cx="118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RODEZ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83F56A99-AB99-17C0-46B9-DA08F0E14BEF}"/>
                </a:ext>
              </a:extLst>
            </p:cNvPr>
            <p:cNvSpPr txBox="1"/>
            <p:nvPr/>
          </p:nvSpPr>
          <p:spPr>
            <a:xfrm>
              <a:off x="9126664" y="4418717"/>
              <a:ext cx="118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HENDRIK</a:t>
              </a: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FAC59E90-0853-6006-80BA-A61F81394F3C}"/>
                </a:ext>
              </a:extLst>
            </p:cNvPr>
            <p:cNvSpPr txBox="1"/>
            <p:nvPr/>
          </p:nvSpPr>
          <p:spPr>
            <a:xfrm>
              <a:off x="9123534" y="5483212"/>
              <a:ext cx="118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CINDY</a:t>
              </a: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A0E8022A-6BBF-68F3-50E8-C1E25D0F99EB}"/>
                </a:ext>
              </a:extLst>
            </p:cNvPr>
            <p:cNvSpPr txBox="1"/>
            <p:nvPr/>
          </p:nvSpPr>
          <p:spPr>
            <a:xfrm>
              <a:off x="10348954" y="1317571"/>
              <a:ext cx="650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bg1"/>
                  </a:solidFill>
                </a:rPr>
                <a:t>66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5E7070EB-1B4A-0259-E4B3-705AD119CEC0}"/>
                </a:ext>
              </a:extLst>
            </p:cNvPr>
            <p:cNvSpPr txBox="1"/>
            <p:nvPr/>
          </p:nvSpPr>
          <p:spPr>
            <a:xfrm>
              <a:off x="10381715" y="2392611"/>
              <a:ext cx="650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bg1"/>
                  </a:solidFill>
                </a:rPr>
                <a:t>66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C52CDDD8-2C53-E41B-7A42-2A41D2F071EE}"/>
                </a:ext>
              </a:extLst>
            </p:cNvPr>
            <p:cNvSpPr txBox="1"/>
            <p:nvPr/>
          </p:nvSpPr>
          <p:spPr>
            <a:xfrm>
              <a:off x="10395472" y="3454885"/>
              <a:ext cx="650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bg1"/>
                  </a:solidFill>
                </a:rPr>
                <a:t>66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CE06B846-6ACF-6DCA-F61C-0169F7BB0E02}"/>
                </a:ext>
              </a:extLst>
            </p:cNvPr>
            <p:cNvSpPr txBox="1"/>
            <p:nvPr/>
          </p:nvSpPr>
          <p:spPr>
            <a:xfrm>
              <a:off x="10395023" y="4523542"/>
              <a:ext cx="650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bg1"/>
                  </a:solidFill>
                </a:rPr>
                <a:t>66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D44A0F62-0D97-8F05-7EA4-42C33EBACA83}"/>
                </a:ext>
              </a:extLst>
            </p:cNvPr>
            <p:cNvSpPr txBox="1"/>
            <p:nvPr/>
          </p:nvSpPr>
          <p:spPr>
            <a:xfrm>
              <a:off x="10395023" y="5592200"/>
              <a:ext cx="650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bg1"/>
                  </a:solidFill>
                </a:rPr>
                <a:t>66</a:t>
              </a:r>
            </a:p>
          </p:txBody>
        </p:sp>
      </p:grp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6DA85BA1-0836-2DB1-F8BF-C30E6043B813}"/>
              </a:ext>
            </a:extLst>
          </p:cNvPr>
          <p:cNvCxnSpPr>
            <a:cxnSpLocks/>
          </p:cNvCxnSpPr>
          <p:nvPr/>
        </p:nvCxnSpPr>
        <p:spPr>
          <a:xfrm>
            <a:off x="9239716" y="2345651"/>
            <a:ext cx="18058" cy="98402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ED1ED72B-2E65-EF3E-70EC-42AE63D7F56B}"/>
              </a:ext>
            </a:extLst>
          </p:cNvPr>
          <p:cNvSpPr/>
          <p:nvPr/>
        </p:nvSpPr>
        <p:spPr>
          <a:xfrm>
            <a:off x="7508295" y="5109380"/>
            <a:ext cx="18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3C15FD1-CF62-AAB8-A926-2DC4EF97E846}"/>
              </a:ext>
            </a:extLst>
          </p:cNvPr>
          <p:cNvSpPr txBox="1"/>
          <p:nvPr/>
        </p:nvSpPr>
        <p:spPr>
          <a:xfrm>
            <a:off x="7632165" y="5061392"/>
            <a:ext cx="1113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002060"/>
                </a:solidFill>
              </a:rPr>
              <a:t>Durchziehen?</a:t>
            </a:r>
          </a:p>
        </p:txBody>
      </p:sp>
      <p:sp>
        <p:nvSpPr>
          <p:cNvPr id="82" name="Abgerundetes Rechteck 81">
            <a:extLst>
              <a:ext uri="{FF2B5EF4-FFF2-40B4-BE49-F238E27FC236}">
                <a16:creationId xmlns:a16="http://schemas.microsoft.com/office/drawing/2014/main" id="{D087CCE4-D161-60EC-4553-C23C534A7F4C}"/>
              </a:ext>
            </a:extLst>
          </p:cNvPr>
          <p:cNvSpPr/>
          <p:nvPr/>
        </p:nvSpPr>
        <p:spPr>
          <a:xfrm>
            <a:off x="7208041" y="5641340"/>
            <a:ext cx="1200150" cy="4458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ysClr val="windowText" lastClr="000000"/>
                </a:solidFill>
              </a:rPr>
              <a:t>Durchziehen-abfrage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D6EA78CE-7015-D53B-CA93-9199F3A4ACF0}"/>
              </a:ext>
            </a:extLst>
          </p:cNvPr>
          <p:cNvCxnSpPr>
            <a:cxnSpLocks/>
          </p:cNvCxnSpPr>
          <p:nvPr/>
        </p:nvCxnSpPr>
        <p:spPr>
          <a:xfrm flipV="1">
            <a:off x="7855880" y="5301050"/>
            <a:ext cx="57753" cy="29115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C5569EC3-8F7E-5BE0-219F-02CDE671BC4E}"/>
              </a:ext>
            </a:extLst>
          </p:cNvPr>
          <p:cNvGrpSpPr/>
          <p:nvPr/>
        </p:nvGrpSpPr>
        <p:grpSpPr>
          <a:xfrm>
            <a:off x="9480587" y="1048794"/>
            <a:ext cx="2485451" cy="5542935"/>
            <a:chOff x="9480587" y="1048794"/>
            <a:chExt cx="2485451" cy="5542935"/>
          </a:xfrm>
        </p:grpSpPr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5806C52B-B4C7-BF0B-D63B-6A7A9DBF254C}"/>
                </a:ext>
              </a:extLst>
            </p:cNvPr>
            <p:cNvGrpSpPr/>
            <p:nvPr/>
          </p:nvGrpSpPr>
          <p:grpSpPr>
            <a:xfrm>
              <a:off x="11868926" y="1048794"/>
              <a:ext cx="75016" cy="5040000"/>
              <a:chOff x="11868926" y="1048794"/>
              <a:chExt cx="75016" cy="5040000"/>
            </a:xfrm>
          </p:grpSpPr>
          <p:sp>
            <p:nvSpPr>
              <p:cNvPr id="98" name="Abgerundetes Rechteck 97">
                <a:extLst>
                  <a:ext uri="{FF2B5EF4-FFF2-40B4-BE49-F238E27FC236}">
                    <a16:creationId xmlns:a16="http://schemas.microsoft.com/office/drawing/2014/main" id="{2A9F5702-C6BB-5A8B-5E14-111ADC878691}"/>
                  </a:ext>
                </a:extLst>
              </p:cNvPr>
              <p:cNvSpPr/>
              <p:nvPr/>
            </p:nvSpPr>
            <p:spPr>
              <a:xfrm rot="5400000">
                <a:off x="9384926" y="3532794"/>
                <a:ext cx="504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Abgerundetes Rechteck 98">
                <a:extLst>
                  <a:ext uri="{FF2B5EF4-FFF2-40B4-BE49-F238E27FC236}">
                    <a16:creationId xmlns:a16="http://schemas.microsoft.com/office/drawing/2014/main" id="{5D44B8CC-3D34-A097-E56E-E929EF5D30F0}"/>
                  </a:ext>
                </a:extLst>
              </p:cNvPr>
              <p:cNvSpPr/>
              <p:nvPr/>
            </p:nvSpPr>
            <p:spPr>
              <a:xfrm rot="5400000">
                <a:off x="11727942" y="1192870"/>
                <a:ext cx="36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3" name="Abgerundetes Rechteck 92">
              <a:extLst>
                <a:ext uri="{FF2B5EF4-FFF2-40B4-BE49-F238E27FC236}">
                  <a16:creationId xmlns:a16="http://schemas.microsoft.com/office/drawing/2014/main" id="{70A73F77-6319-0B60-B20A-DA98E69BDA1C}"/>
                </a:ext>
              </a:extLst>
            </p:cNvPr>
            <p:cNvSpPr/>
            <p:nvPr/>
          </p:nvSpPr>
          <p:spPr>
            <a:xfrm>
              <a:off x="9480587" y="6145854"/>
              <a:ext cx="1200150" cy="4458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ysClr val="windowText" lastClr="000000"/>
                  </a:solidFill>
                </a:rPr>
                <a:t>Spielerliste</a:t>
              </a:r>
            </a:p>
          </p:txBody>
        </p:sp>
        <p:sp>
          <p:nvSpPr>
            <p:cNvPr id="94" name="Nach oben gebogener Pfeil 93">
              <a:extLst>
                <a:ext uri="{FF2B5EF4-FFF2-40B4-BE49-F238E27FC236}">
                  <a16:creationId xmlns:a16="http://schemas.microsoft.com/office/drawing/2014/main" id="{3A6F62E1-D340-26FD-1F0F-FE9B23D904DF}"/>
                </a:ext>
              </a:extLst>
            </p:cNvPr>
            <p:cNvSpPr/>
            <p:nvPr/>
          </p:nvSpPr>
          <p:spPr>
            <a:xfrm>
              <a:off x="10807199" y="6152040"/>
              <a:ext cx="1158839" cy="263072"/>
            </a:xfrm>
            <a:prstGeom prst="bentUpArrow">
              <a:avLst>
                <a:gd name="adj1" fmla="val 10486"/>
                <a:gd name="adj2" fmla="val 25000"/>
                <a:gd name="adj3" fmla="val 25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3D301E15-0FA9-068F-E930-6DD9D5294756}"/>
              </a:ext>
            </a:extLst>
          </p:cNvPr>
          <p:cNvGrpSpPr/>
          <p:nvPr/>
        </p:nvGrpSpPr>
        <p:grpSpPr>
          <a:xfrm>
            <a:off x="225000" y="465995"/>
            <a:ext cx="1200150" cy="1647070"/>
            <a:chOff x="225000" y="465995"/>
            <a:chExt cx="1200150" cy="1647070"/>
          </a:xfrm>
        </p:grpSpPr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9C44F2F8-6135-999C-3C0C-A2C75CC9B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50031" y="465995"/>
              <a:ext cx="546100" cy="546100"/>
            </a:xfrm>
            <a:prstGeom prst="rect">
              <a:avLst/>
            </a:prstGeom>
          </p:spPr>
        </p:pic>
        <p:sp>
          <p:nvSpPr>
            <p:cNvPr id="89" name="Abgerundetes Rechteck 88">
              <a:extLst>
                <a:ext uri="{FF2B5EF4-FFF2-40B4-BE49-F238E27FC236}">
                  <a16:creationId xmlns:a16="http://schemas.microsoft.com/office/drawing/2014/main" id="{5F675960-C50B-D668-55DC-B63481F3E867}"/>
                </a:ext>
              </a:extLst>
            </p:cNvPr>
            <p:cNvSpPr/>
            <p:nvPr/>
          </p:nvSpPr>
          <p:spPr>
            <a:xfrm>
              <a:off x="225000" y="1667190"/>
              <a:ext cx="1200150" cy="4458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ysClr val="windowText" lastClr="000000"/>
                  </a:solidFill>
                </a:rPr>
                <a:t>Einstellungen</a:t>
              </a:r>
            </a:p>
          </p:txBody>
        </p:sp>
        <p:cxnSp>
          <p:nvCxnSpPr>
            <p:cNvPr id="100" name="Gerade Verbindung mit Pfeil 99">
              <a:extLst>
                <a:ext uri="{FF2B5EF4-FFF2-40B4-BE49-F238E27FC236}">
                  <a16:creationId xmlns:a16="http://schemas.microsoft.com/office/drawing/2014/main" id="{A524367E-7337-A6FE-31D5-13CF7D8E3A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6277" y="1064338"/>
              <a:ext cx="98798" cy="500906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66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058531C0-34D7-6CF3-C966-9BB415329235}"/>
              </a:ext>
            </a:extLst>
          </p:cNvPr>
          <p:cNvSpPr/>
          <p:nvPr/>
        </p:nvSpPr>
        <p:spPr>
          <a:xfrm>
            <a:off x="85344" y="97536"/>
            <a:ext cx="12021312" cy="6620256"/>
          </a:xfrm>
          <a:prstGeom prst="roundRect">
            <a:avLst>
              <a:gd name="adj" fmla="val 23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9A6EFE29-458C-57C0-08FB-CC06DECB84FC}"/>
              </a:ext>
            </a:extLst>
          </p:cNvPr>
          <p:cNvGrpSpPr/>
          <p:nvPr/>
        </p:nvGrpSpPr>
        <p:grpSpPr>
          <a:xfrm>
            <a:off x="85344" y="97537"/>
            <a:ext cx="12021312" cy="6620255"/>
            <a:chOff x="85344" y="97537"/>
            <a:chExt cx="12021312" cy="6620255"/>
          </a:xfrm>
        </p:grpSpPr>
        <p:pic>
          <p:nvPicPr>
            <p:cNvPr id="8" name="Grafik 7" descr="Ein Bild, das aus Holz, Holz enthält.&#10;&#10;Automatisch generierte Beschreibung">
              <a:extLst>
                <a:ext uri="{FF2B5EF4-FFF2-40B4-BE49-F238E27FC236}">
                  <a16:creationId xmlns:a16="http://schemas.microsoft.com/office/drawing/2014/main" id="{5740CAEC-970A-259F-2882-0489CFB266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193"/>
            <a:stretch/>
          </p:blipFill>
          <p:spPr>
            <a:xfrm>
              <a:off x="85344" y="356159"/>
              <a:ext cx="12021312" cy="6361633"/>
            </a:xfrm>
            <a:prstGeom prst="rect">
              <a:avLst/>
            </a:prstGeom>
          </p:spPr>
        </p:pic>
        <p:sp>
          <p:nvSpPr>
            <p:cNvPr id="3" name="Ecken des Rechtecks auf der gleichen Seite abrunden 2">
              <a:extLst>
                <a:ext uri="{FF2B5EF4-FFF2-40B4-BE49-F238E27FC236}">
                  <a16:creationId xmlns:a16="http://schemas.microsoft.com/office/drawing/2014/main" id="{1288A1B9-C19E-4412-C83D-91AE95B8F1A1}"/>
                </a:ext>
              </a:extLst>
            </p:cNvPr>
            <p:cNvSpPr/>
            <p:nvPr/>
          </p:nvSpPr>
          <p:spPr>
            <a:xfrm>
              <a:off x="85344" y="97537"/>
              <a:ext cx="12021312" cy="263072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6Nimmt!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0D663DC-7D9D-C922-036E-339BF34A010D}"/>
                </a:ext>
              </a:extLst>
            </p:cNvPr>
            <p:cNvSpPr/>
            <p:nvPr/>
          </p:nvSpPr>
          <p:spPr>
            <a:xfrm>
              <a:off x="347557" y="157073"/>
              <a:ext cx="144000" cy="144000"/>
            </a:xfrm>
            <a:prstGeom prst="ellipse">
              <a:avLst/>
            </a:prstGeom>
            <a:solidFill>
              <a:srgbClr val="F36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1261899-0844-837D-8485-9EF8C5534F63}"/>
                </a:ext>
              </a:extLst>
            </p:cNvPr>
            <p:cNvSpPr/>
            <p:nvPr/>
          </p:nvSpPr>
          <p:spPr>
            <a:xfrm>
              <a:off x="586316" y="154848"/>
              <a:ext cx="144000" cy="144000"/>
            </a:xfrm>
            <a:prstGeom prst="ellipse">
              <a:avLst/>
            </a:prstGeom>
            <a:solidFill>
              <a:srgbClr val="FBC0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3FDF283-A229-4298-FA68-E13CF4A7FF55}"/>
                </a:ext>
              </a:extLst>
            </p:cNvPr>
            <p:cNvSpPr/>
            <p:nvPr/>
          </p:nvSpPr>
          <p:spPr>
            <a:xfrm>
              <a:off x="825075" y="159916"/>
              <a:ext cx="144000" cy="144000"/>
            </a:xfrm>
            <a:prstGeom prst="ellipse">
              <a:avLst/>
            </a:prstGeom>
            <a:solidFill>
              <a:srgbClr val="59C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476E5A0-39B6-3E42-A728-A05B73944411}"/>
              </a:ext>
            </a:extLst>
          </p:cNvPr>
          <p:cNvGrpSpPr/>
          <p:nvPr/>
        </p:nvGrpSpPr>
        <p:grpSpPr>
          <a:xfrm>
            <a:off x="4053270" y="6141468"/>
            <a:ext cx="4085460" cy="576324"/>
            <a:chOff x="3662404" y="6141468"/>
            <a:chExt cx="4085460" cy="576324"/>
          </a:xfrm>
        </p:grpSpPr>
        <p:sp>
          <p:nvSpPr>
            <p:cNvPr id="16" name="Ecken des Rechtecks auf der gleichen Seite abrunden 15">
              <a:extLst>
                <a:ext uri="{FF2B5EF4-FFF2-40B4-BE49-F238E27FC236}">
                  <a16:creationId xmlns:a16="http://schemas.microsoft.com/office/drawing/2014/main" id="{E8C879AC-B097-337B-A439-673EA78013D6}"/>
                </a:ext>
              </a:extLst>
            </p:cNvPr>
            <p:cNvSpPr/>
            <p:nvPr/>
          </p:nvSpPr>
          <p:spPr>
            <a:xfrm>
              <a:off x="3662404" y="6141792"/>
              <a:ext cx="468000" cy="576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cken des Rechtecks auf der gleichen Seite abrunden 88">
              <a:extLst>
                <a:ext uri="{FF2B5EF4-FFF2-40B4-BE49-F238E27FC236}">
                  <a16:creationId xmlns:a16="http://schemas.microsoft.com/office/drawing/2014/main" id="{44C6685D-0D97-4EF3-6F0A-FCB3351D5C4B}"/>
                </a:ext>
              </a:extLst>
            </p:cNvPr>
            <p:cNvSpPr/>
            <p:nvPr/>
          </p:nvSpPr>
          <p:spPr>
            <a:xfrm>
              <a:off x="4043222" y="6141792"/>
              <a:ext cx="468000" cy="576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cken des Rechtecks auf der gleichen Seite abrunden 100">
              <a:extLst>
                <a:ext uri="{FF2B5EF4-FFF2-40B4-BE49-F238E27FC236}">
                  <a16:creationId xmlns:a16="http://schemas.microsoft.com/office/drawing/2014/main" id="{56663F2C-9B60-1D89-89A5-5AF1ED8BA9BF}"/>
                </a:ext>
              </a:extLst>
            </p:cNvPr>
            <p:cNvSpPr/>
            <p:nvPr/>
          </p:nvSpPr>
          <p:spPr>
            <a:xfrm>
              <a:off x="4389400" y="6141792"/>
              <a:ext cx="468000" cy="576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cken des Rechtecks auf der gleichen Seite abrunden 98">
              <a:extLst>
                <a:ext uri="{FF2B5EF4-FFF2-40B4-BE49-F238E27FC236}">
                  <a16:creationId xmlns:a16="http://schemas.microsoft.com/office/drawing/2014/main" id="{931B25D2-9199-A46F-5ACF-981B3FB7DABD}"/>
                </a:ext>
              </a:extLst>
            </p:cNvPr>
            <p:cNvSpPr/>
            <p:nvPr/>
          </p:nvSpPr>
          <p:spPr>
            <a:xfrm>
              <a:off x="5116396" y="6141792"/>
              <a:ext cx="468000" cy="576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cken des Rechtecks auf der gleichen Seite abrunden 97">
              <a:extLst>
                <a:ext uri="{FF2B5EF4-FFF2-40B4-BE49-F238E27FC236}">
                  <a16:creationId xmlns:a16="http://schemas.microsoft.com/office/drawing/2014/main" id="{095619E9-BED9-D5C0-A23E-CA2E4B47FFBD}"/>
                </a:ext>
              </a:extLst>
            </p:cNvPr>
            <p:cNvSpPr/>
            <p:nvPr/>
          </p:nvSpPr>
          <p:spPr>
            <a:xfrm>
              <a:off x="5487062" y="6141792"/>
              <a:ext cx="468000" cy="576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cken des Rechtecks auf der gleichen Seite abrunden 99">
              <a:extLst>
                <a:ext uri="{FF2B5EF4-FFF2-40B4-BE49-F238E27FC236}">
                  <a16:creationId xmlns:a16="http://schemas.microsoft.com/office/drawing/2014/main" id="{BE4D098D-F81F-96F2-D90E-A2381F493BC8}"/>
                </a:ext>
              </a:extLst>
            </p:cNvPr>
            <p:cNvSpPr/>
            <p:nvPr/>
          </p:nvSpPr>
          <p:spPr>
            <a:xfrm>
              <a:off x="5838316" y="6141792"/>
              <a:ext cx="468000" cy="576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cken des Rechtecks auf der gleichen Seite abrunden 92">
              <a:extLst>
                <a:ext uri="{FF2B5EF4-FFF2-40B4-BE49-F238E27FC236}">
                  <a16:creationId xmlns:a16="http://schemas.microsoft.com/office/drawing/2014/main" id="{E22DE2CB-A27F-800C-85B4-216E15C83365}"/>
                </a:ext>
              </a:extLst>
            </p:cNvPr>
            <p:cNvSpPr/>
            <p:nvPr/>
          </p:nvSpPr>
          <p:spPr>
            <a:xfrm>
              <a:off x="6208982" y="6141792"/>
              <a:ext cx="468000" cy="576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cken des Rechtecks auf der gleichen Seite abrunden 89">
              <a:extLst>
                <a:ext uri="{FF2B5EF4-FFF2-40B4-BE49-F238E27FC236}">
                  <a16:creationId xmlns:a16="http://schemas.microsoft.com/office/drawing/2014/main" id="{27550A8C-0C6E-5259-3355-89219EF69366}"/>
                </a:ext>
              </a:extLst>
            </p:cNvPr>
            <p:cNvSpPr/>
            <p:nvPr/>
          </p:nvSpPr>
          <p:spPr>
            <a:xfrm>
              <a:off x="6560236" y="6141792"/>
              <a:ext cx="468000" cy="576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cken des Rechtecks auf der gleichen Seite abrunden 91">
              <a:extLst>
                <a:ext uri="{FF2B5EF4-FFF2-40B4-BE49-F238E27FC236}">
                  <a16:creationId xmlns:a16="http://schemas.microsoft.com/office/drawing/2014/main" id="{E321739F-FD8B-C355-ACE6-8A2D986C4CF3}"/>
                </a:ext>
              </a:extLst>
            </p:cNvPr>
            <p:cNvSpPr/>
            <p:nvPr/>
          </p:nvSpPr>
          <p:spPr>
            <a:xfrm>
              <a:off x="6928610" y="6141792"/>
              <a:ext cx="468000" cy="576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cken des Rechtecks auf der gleichen Seite abrunden 93">
              <a:extLst>
                <a:ext uri="{FF2B5EF4-FFF2-40B4-BE49-F238E27FC236}">
                  <a16:creationId xmlns:a16="http://schemas.microsoft.com/office/drawing/2014/main" id="{FCAB38B8-7415-17C3-5454-C736237AEEE4}"/>
                </a:ext>
              </a:extLst>
            </p:cNvPr>
            <p:cNvSpPr/>
            <p:nvPr/>
          </p:nvSpPr>
          <p:spPr>
            <a:xfrm>
              <a:off x="7279864" y="6141468"/>
              <a:ext cx="468000" cy="576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9" name="Abgerundetes Rechteck 168">
            <a:extLst>
              <a:ext uri="{FF2B5EF4-FFF2-40B4-BE49-F238E27FC236}">
                <a16:creationId xmlns:a16="http://schemas.microsoft.com/office/drawing/2014/main" id="{580B6E06-0BAA-EACE-40BF-B270B3246E05}"/>
              </a:ext>
            </a:extLst>
          </p:cNvPr>
          <p:cNvSpPr/>
          <p:nvPr/>
        </p:nvSpPr>
        <p:spPr>
          <a:xfrm>
            <a:off x="5108487" y="5984608"/>
            <a:ext cx="46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7FA86C74-60D0-CA4D-79F3-E8676E4B2D70}"/>
              </a:ext>
            </a:extLst>
          </p:cNvPr>
          <p:cNvGrpSpPr/>
          <p:nvPr/>
        </p:nvGrpSpPr>
        <p:grpSpPr>
          <a:xfrm>
            <a:off x="9578007" y="1033101"/>
            <a:ext cx="2125189" cy="4996258"/>
            <a:chOff x="9105398" y="1033101"/>
            <a:chExt cx="2125189" cy="4996258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2DCAAFCC-640D-A045-8690-79651B1685D4}"/>
                </a:ext>
              </a:extLst>
            </p:cNvPr>
            <p:cNvGrpSpPr/>
            <p:nvPr/>
          </p:nvGrpSpPr>
          <p:grpSpPr>
            <a:xfrm>
              <a:off x="10209639" y="1033101"/>
              <a:ext cx="1020948" cy="4996258"/>
              <a:chOff x="10209639" y="1033101"/>
              <a:chExt cx="1020948" cy="4996258"/>
            </a:xfrm>
          </p:grpSpPr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07842899-A421-B2AF-1C48-44BB869AF7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14199" y="1033101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4" name="Grafik 103">
                <a:extLst>
                  <a:ext uri="{FF2B5EF4-FFF2-40B4-BE49-F238E27FC236}">
                    <a16:creationId xmlns:a16="http://schemas.microsoft.com/office/drawing/2014/main" id="{1725E6F3-0D9D-178F-D79D-AC9B0FABB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0209639" y="2025039"/>
                <a:ext cx="1020948" cy="1020948"/>
              </a:xfrm>
              <a:prstGeom prst="rect">
                <a:avLst/>
              </a:prstGeom>
            </p:spPr>
          </p:pic>
          <p:pic>
            <p:nvPicPr>
              <p:cNvPr id="107" name="Grafik 106">
                <a:extLst>
                  <a:ext uri="{FF2B5EF4-FFF2-40B4-BE49-F238E27FC236}">
                    <a16:creationId xmlns:a16="http://schemas.microsoft.com/office/drawing/2014/main" id="{11357C16-4876-BBAF-73C7-789921929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rgbClr val="92D05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5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360717" y="3335615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8" name="Grafik 107">
                <a:extLst>
                  <a:ext uri="{FF2B5EF4-FFF2-40B4-BE49-F238E27FC236}">
                    <a16:creationId xmlns:a16="http://schemas.microsoft.com/office/drawing/2014/main" id="{7F7039FC-C18C-C4F0-9528-4C2FA5FBAF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rgbClr val="FF7E79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colorTemperature colorTemp="3828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360717" y="4322487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9" name="Grafik 108">
                <a:extLst>
                  <a:ext uri="{FF2B5EF4-FFF2-40B4-BE49-F238E27FC236}">
                    <a16:creationId xmlns:a16="http://schemas.microsoft.com/office/drawing/2014/main" id="{22BAD631-ACA9-20B6-A22E-3B18B998E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0360717" y="5309359"/>
                <a:ext cx="720000" cy="720000"/>
              </a:xfrm>
              <a:prstGeom prst="rect">
                <a:avLst/>
              </a:prstGeom>
            </p:spPr>
          </p:pic>
        </p:grp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292BCAE-F9EF-4B69-A46D-5C7F192D4CCF}"/>
                </a:ext>
              </a:extLst>
            </p:cNvPr>
            <p:cNvSpPr txBox="1"/>
            <p:nvPr/>
          </p:nvSpPr>
          <p:spPr>
            <a:xfrm>
              <a:off x="9128607" y="1225238"/>
              <a:ext cx="118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MOE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DEA2BC60-3E5D-55F1-6364-C79E2057F1F3}"/>
                </a:ext>
              </a:extLst>
            </p:cNvPr>
            <p:cNvSpPr txBox="1"/>
            <p:nvPr/>
          </p:nvSpPr>
          <p:spPr>
            <a:xfrm>
              <a:off x="9105398" y="2409050"/>
              <a:ext cx="11875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200" b="1" dirty="0">
                  <a:solidFill>
                    <a:schemeClr val="bg1"/>
                  </a:solidFill>
                </a:rPr>
                <a:t>NICOLE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C32AA844-DA29-578B-5935-D55CC8113B9E}"/>
                </a:ext>
              </a:extLst>
            </p:cNvPr>
            <p:cNvSpPr txBox="1"/>
            <p:nvPr/>
          </p:nvSpPr>
          <p:spPr>
            <a:xfrm>
              <a:off x="9126665" y="3551768"/>
              <a:ext cx="118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RODEZ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B5BFF05A-C500-12B2-C625-1B73A0E43F12}"/>
                </a:ext>
              </a:extLst>
            </p:cNvPr>
            <p:cNvSpPr txBox="1"/>
            <p:nvPr/>
          </p:nvSpPr>
          <p:spPr>
            <a:xfrm>
              <a:off x="9126664" y="4497820"/>
              <a:ext cx="118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HENDRIK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89C79B49-169A-76DD-8A66-507736B0FE53}"/>
                </a:ext>
              </a:extLst>
            </p:cNvPr>
            <p:cNvSpPr txBox="1"/>
            <p:nvPr/>
          </p:nvSpPr>
          <p:spPr>
            <a:xfrm>
              <a:off x="9123534" y="5483212"/>
              <a:ext cx="118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CINDY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995368D8-6583-6F83-7AF1-E5D4EAC33736}"/>
                </a:ext>
              </a:extLst>
            </p:cNvPr>
            <p:cNvSpPr txBox="1"/>
            <p:nvPr/>
          </p:nvSpPr>
          <p:spPr>
            <a:xfrm>
              <a:off x="10348954" y="1317571"/>
              <a:ext cx="650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bg1"/>
                  </a:solidFill>
                </a:rPr>
                <a:t>66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B5DEA8F2-251A-A8C9-3ED4-BC1CD5488E23}"/>
                </a:ext>
              </a:extLst>
            </p:cNvPr>
            <p:cNvSpPr txBox="1"/>
            <p:nvPr/>
          </p:nvSpPr>
          <p:spPr>
            <a:xfrm>
              <a:off x="10394868" y="2429269"/>
              <a:ext cx="6504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bg1"/>
                  </a:solidFill>
                </a:rPr>
                <a:t>66</a:t>
              </a:r>
              <a:endParaRPr lang="de-DE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7FC382CE-355F-6CB9-9874-8720F156860B}"/>
                </a:ext>
              </a:extLst>
            </p:cNvPr>
            <p:cNvSpPr txBox="1"/>
            <p:nvPr/>
          </p:nvSpPr>
          <p:spPr>
            <a:xfrm>
              <a:off x="10395472" y="3619270"/>
              <a:ext cx="650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bg1"/>
                  </a:solidFill>
                </a:rPr>
                <a:t>66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A2C337DF-C1EE-A730-9876-5CF8085366FE}"/>
                </a:ext>
              </a:extLst>
            </p:cNvPr>
            <p:cNvSpPr txBox="1"/>
            <p:nvPr/>
          </p:nvSpPr>
          <p:spPr>
            <a:xfrm>
              <a:off x="10395023" y="4602056"/>
              <a:ext cx="650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bg1"/>
                  </a:solidFill>
                </a:rPr>
                <a:t>66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4EC80288-4846-6D73-6160-13B6EF917BE2}"/>
                </a:ext>
              </a:extLst>
            </p:cNvPr>
            <p:cNvSpPr txBox="1"/>
            <p:nvPr/>
          </p:nvSpPr>
          <p:spPr>
            <a:xfrm>
              <a:off x="10395023" y="5592200"/>
              <a:ext cx="650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bg1"/>
                  </a:solidFill>
                </a:rPr>
                <a:t>66</a:t>
              </a:r>
            </a:p>
          </p:txBody>
        </p:sp>
      </p:grpSp>
      <p:sp>
        <p:nvSpPr>
          <p:cNvPr id="122" name="Abgerundetes Rechteck 121">
            <a:extLst>
              <a:ext uri="{FF2B5EF4-FFF2-40B4-BE49-F238E27FC236}">
                <a16:creationId xmlns:a16="http://schemas.microsoft.com/office/drawing/2014/main" id="{AB4B3681-4D9F-8D7F-4422-6EBA4291BEC1}"/>
              </a:ext>
            </a:extLst>
          </p:cNvPr>
          <p:cNvSpPr/>
          <p:nvPr/>
        </p:nvSpPr>
        <p:spPr>
          <a:xfrm>
            <a:off x="5511853" y="5169690"/>
            <a:ext cx="1200150" cy="4458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ysClr val="windowText" lastClr="000000"/>
                </a:solidFill>
              </a:rPr>
              <a:t>Handkarten</a:t>
            </a:r>
          </a:p>
        </p:txBody>
      </p:sp>
      <p:sp>
        <p:nvSpPr>
          <p:cNvPr id="131" name="Abgerundetes Rechteck 130">
            <a:extLst>
              <a:ext uri="{FF2B5EF4-FFF2-40B4-BE49-F238E27FC236}">
                <a16:creationId xmlns:a16="http://schemas.microsoft.com/office/drawing/2014/main" id="{39E8AEBA-7BD0-D52C-ABFC-60B9DAF01315}"/>
              </a:ext>
            </a:extLst>
          </p:cNvPr>
          <p:cNvSpPr/>
          <p:nvPr/>
        </p:nvSpPr>
        <p:spPr>
          <a:xfrm>
            <a:off x="8161214" y="1418878"/>
            <a:ext cx="1200150" cy="4458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ysClr val="windowText" lastClr="000000"/>
                </a:solidFill>
              </a:rPr>
              <a:t>Spieler am Zug ist größer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167E4759-C2F0-1111-BBA9-02D9D2F162FC}"/>
              </a:ext>
            </a:extLst>
          </p:cNvPr>
          <p:cNvCxnSpPr>
            <a:cxnSpLocks/>
          </p:cNvCxnSpPr>
          <p:nvPr/>
        </p:nvCxnSpPr>
        <p:spPr>
          <a:xfrm>
            <a:off x="8900458" y="1938605"/>
            <a:ext cx="575612" cy="53106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CE808BE-46FF-84A7-E32D-7F1346757C36}"/>
              </a:ext>
            </a:extLst>
          </p:cNvPr>
          <p:cNvGrpSpPr/>
          <p:nvPr/>
        </p:nvGrpSpPr>
        <p:grpSpPr>
          <a:xfrm>
            <a:off x="586316" y="1408870"/>
            <a:ext cx="3076088" cy="3385092"/>
            <a:chOff x="586316" y="683998"/>
            <a:chExt cx="3076088" cy="3385092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03488F7C-5B51-A0F1-C632-D7553EA61ECA}"/>
                </a:ext>
              </a:extLst>
            </p:cNvPr>
            <p:cNvGrpSpPr/>
            <p:nvPr/>
          </p:nvGrpSpPr>
          <p:grpSpPr>
            <a:xfrm>
              <a:off x="586316" y="683998"/>
              <a:ext cx="468000" cy="3382349"/>
              <a:chOff x="586316" y="683998"/>
              <a:chExt cx="468000" cy="3382349"/>
            </a:xfrm>
          </p:grpSpPr>
          <p:sp>
            <p:nvSpPr>
              <p:cNvPr id="7" name="Abgerundetes Rechteck 6">
                <a:extLst>
                  <a:ext uri="{FF2B5EF4-FFF2-40B4-BE49-F238E27FC236}">
                    <a16:creationId xmlns:a16="http://schemas.microsoft.com/office/drawing/2014/main" id="{674FD3FA-195B-5EFF-F83E-90A5AF58A88F}"/>
                  </a:ext>
                </a:extLst>
              </p:cNvPr>
              <p:cNvSpPr/>
              <p:nvPr/>
            </p:nvSpPr>
            <p:spPr>
              <a:xfrm>
                <a:off x="586316" y="683998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Abgerundetes Rechteck 45">
                <a:extLst>
                  <a:ext uri="{FF2B5EF4-FFF2-40B4-BE49-F238E27FC236}">
                    <a16:creationId xmlns:a16="http://schemas.microsoft.com/office/drawing/2014/main" id="{6D038A3E-E018-13F2-F6C7-5D1BF7A45404}"/>
                  </a:ext>
                </a:extLst>
              </p:cNvPr>
              <p:cNvSpPr/>
              <p:nvPr/>
            </p:nvSpPr>
            <p:spPr>
              <a:xfrm>
                <a:off x="586316" y="1572053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Abgerundetes Rechteck 47">
                <a:extLst>
                  <a:ext uri="{FF2B5EF4-FFF2-40B4-BE49-F238E27FC236}">
                    <a16:creationId xmlns:a16="http://schemas.microsoft.com/office/drawing/2014/main" id="{05115208-0B05-6B3C-7728-5DA5C939AC96}"/>
                  </a:ext>
                </a:extLst>
              </p:cNvPr>
              <p:cNvSpPr/>
              <p:nvPr/>
            </p:nvSpPr>
            <p:spPr>
              <a:xfrm>
                <a:off x="586316" y="2459200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2" name="Abgerundetes Rechteck 51">
                <a:extLst>
                  <a:ext uri="{FF2B5EF4-FFF2-40B4-BE49-F238E27FC236}">
                    <a16:creationId xmlns:a16="http://schemas.microsoft.com/office/drawing/2014/main" id="{461CC62A-5B35-393B-1833-CE6CF295406F}"/>
                  </a:ext>
                </a:extLst>
              </p:cNvPr>
              <p:cNvSpPr/>
              <p:nvPr/>
            </p:nvSpPr>
            <p:spPr>
              <a:xfrm>
                <a:off x="586316" y="3346347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85241CD9-54CB-73A6-D923-C01CC2EF348F}"/>
                </a:ext>
              </a:extLst>
            </p:cNvPr>
            <p:cNvGrpSpPr/>
            <p:nvPr/>
          </p:nvGrpSpPr>
          <p:grpSpPr>
            <a:xfrm>
              <a:off x="1232059" y="683998"/>
              <a:ext cx="468000" cy="3382349"/>
              <a:chOff x="586316" y="683998"/>
              <a:chExt cx="468000" cy="3382349"/>
            </a:xfrm>
          </p:grpSpPr>
          <p:sp>
            <p:nvSpPr>
              <p:cNvPr id="61" name="Abgerundetes Rechteck 60">
                <a:extLst>
                  <a:ext uri="{FF2B5EF4-FFF2-40B4-BE49-F238E27FC236}">
                    <a16:creationId xmlns:a16="http://schemas.microsoft.com/office/drawing/2014/main" id="{D1609558-3B4C-AAB2-F734-A50DBF408A35}"/>
                  </a:ext>
                </a:extLst>
              </p:cNvPr>
              <p:cNvSpPr/>
              <p:nvPr/>
            </p:nvSpPr>
            <p:spPr>
              <a:xfrm>
                <a:off x="586316" y="683998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Abgerundetes Rechteck 61">
                <a:extLst>
                  <a:ext uri="{FF2B5EF4-FFF2-40B4-BE49-F238E27FC236}">
                    <a16:creationId xmlns:a16="http://schemas.microsoft.com/office/drawing/2014/main" id="{AC8667E3-E269-79AC-24D9-D3BC307D640E}"/>
                  </a:ext>
                </a:extLst>
              </p:cNvPr>
              <p:cNvSpPr/>
              <p:nvPr/>
            </p:nvSpPr>
            <p:spPr>
              <a:xfrm>
                <a:off x="586316" y="1572053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Abgerundetes Rechteck 62">
                <a:extLst>
                  <a:ext uri="{FF2B5EF4-FFF2-40B4-BE49-F238E27FC236}">
                    <a16:creationId xmlns:a16="http://schemas.microsoft.com/office/drawing/2014/main" id="{2CEDBB4F-1A4F-5AB3-E44F-64C5AE5BAA53}"/>
                  </a:ext>
                </a:extLst>
              </p:cNvPr>
              <p:cNvSpPr/>
              <p:nvPr/>
            </p:nvSpPr>
            <p:spPr>
              <a:xfrm>
                <a:off x="586316" y="2459200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Abgerundetes Rechteck 64">
                <a:extLst>
                  <a:ext uri="{FF2B5EF4-FFF2-40B4-BE49-F238E27FC236}">
                    <a16:creationId xmlns:a16="http://schemas.microsoft.com/office/drawing/2014/main" id="{22CABB3D-25F1-C664-4E96-C5E52BC51D25}"/>
                  </a:ext>
                </a:extLst>
              </p:cNvPr>
              <p:cNvSpPr/>
              <p:nvPr/>
            </p:nvSpPr>
            <p:spPr>
              <a:xfrm>
                <a:off x="586316" y="3346347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B722F86E-EE00-1D69-196D-C27BD3160C9B}"/>
                </a:ext>
              </a:extLst>
            </p:cNvPr>
            <p:cNvGrpSpPr/>
            <p:nvPr/>
          </p:nvGrpSpPr>
          <p:grpSpPr>
            <a:xfrm>
              <a:off x="1877802" y="683998"/>
              <a:ext cx="468000" cy="3382349"/>
              <a:chOff x="586316" y="683998"/>
              <a:chExt cx="468000" cy="3382349"/>
            </a:xfrm>
          </p:grpSpPr>
          <p:sp>
            <p:nvSpPr>
              <p:cNvPr id="67" name="Abgerundetes Rechteck 66">
                <a:extLst>
                  <a:ext uri="{FF2B5EF4-FFF2-40B4-BE49-F238E27FC236}">
                    <a16:creationId xmlns:a16="http://schemas.microsoft.com/office/drawing/2014/main" id="{B32A49DD-620A-2611-E861-199D3E19DA7A}"/>
                  </a:ext>
                </a:extLst>
              </p:cNvPr>
              <p:cNvSpPr/>
              <p:nvPr/>
            </p:nvSpPr>
            <p:spPr>
              <a:xfrm>
                <a:off x="586316" y="683998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Abgerundetes Rechteck 68">
                <a:extLst>
                  <a:ext uri="{FF2B5EF4-FFF2-40B4-BE49-F238E27FC236}">
                    <a16:creationId xmlns:a16="http://schemas.microsoft.com/office/drawing/2014/main" id="{39B0D47C-5538-A070-5631-75B852A4CE8B}"/>
                  </a:ext>
                </a:extLst>
              </p:cNvPr>
              <p:cNvSpPr/>
              <p:nvPr/>
            </p:nvSpPr>
            <p:spPr>
              <a:xfrm>
                <a:off x="586316" y="1572053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Abgerundetes Rechteck 69">
                <a:extLst>
                  <a:ext uri="{FF2B5EF4-FFF2-40B4-BE49-F238E27FC236}">
                    <a16:creationId xmlns:a16="http://schemas.microsoft.com/office/drawing/2014/main" id="{EB6414A3-889F-1EF1-AD3B-B3A12FB53956}"/>
                  </a:ext>
                </a:extLst>
              </p:cNvPr>
              <p:cNvSpPr/>
              <p:nvPr/>
            </p:nvSpPr>
            <p:spPr>
              <a:xfrm>
                <a:off x="586316" y="2459200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" name="Abgerundetes Rechteck 70">
                <a:extLst>
                  <a:ext uri="{FF2B5EF4-FFF2-40B4-BE49-F238E27FC236}">
                    <a16:creationId xmlns:a16="http://schemas.microsoft.com/office/drawing/2014/main" id="{2BBB660C-3AA0-2DD7-3D8D-CBDA96E9E0E1}"/>
                  </a:ext>
                </a:extLst>
              </p:cNvPr>
              <p:cNvSpPr/>
              <p:nvPr/>
            </p:nvSpPr>
            <p:spPr>
              <a:xfrm>
                <a:off x="586316" y="3346347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5011FD0E-141A-42E9-C711-B6036640B83D}"/>
                </a:ext>
              </a:extLst>
            </p:cNvPr>
            <p:cNvGrpSpPr/>
            <p:nvPr/>
          </p:nvGrpSpPr>
          <p:grpSpPr>
            <a:xfrm>
              <a:off x="2536103" y="683998"/>
              <a:ext cx="468000" cy="3382349"/>
              <a:chOff x="586316" y="683998"/>
              <a:chExt cx="468000" cy="3382349"/>
            </a:xfrm>
          </p:grpSpPr>
          <p:sp>
            <p:nvSpPr>
              <p:cNvPr id="73" name="Abgerundetes Rechteck 72">
                <a:extLst>
                  <a:ext uri="{FF2B5EF4-FFF2-40B4-BE49-F238E27FC236}">
                    <a16:creationId xmlns:a16="http://schemas.microsoft.com/office/drawing/2014/main" id="{235006C1-4EC4-F409-76E5-B79AC6F57728}"/>
                  </a:ext>
                </a:extLst>
              </p:cNvPr>
              <p:cNvSpPr/>
              <p:nvPr/>
            </p:nvSpPr>
            <p:spPr>
              <a:xfrm>
                <a:off x="586316" y="683998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Abgerundetes Rechteck 74">
                <a:extLst>
                  <a:ext uri="{FF2B5EF4-FFF2-40B4-BE49-F238E27FC236}">
                    <a16:creationId xmlns:a16="http://schemas.microsoft.com/office/drawing/2014/main" id="{037DF98A-441D-DED7-DEE1-96723D34D8AD}"/>
                  </a:ext>
                </a:extLst>
              </p:cNvPr>
              <p:cNvSpPr/>
              <p:nvPr/>
            </p:nvSpPr>
            <p:spPr>
              <a:xfrm>
                <a:off x="586316" y="1572053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Abgerundetes Rechteck 75">
                <a:extLst>
                  <a:ext uri="{FF2B5EF4-FFF2-40B4-BE49-F238E27FC236}">
                    <a16:creationId xmlns:a16="http://schemas.microsoft.com/office/drawing/2014/main" id="{6A7734E9-D8DC-C227-5505-DF9D56C5359B}"/>
                  </a:ext>
                </a:extLst>
              </p:cNvPr>
              <p:cNvSpPr/>
              <p:nvPr/>
            </p:nvSpPr>
            <p:spPr>
              <a:xfrm>
                <a:off x="586316" y="2459200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Abgerundetes Rechteck 76">
                <a:extLst>
                  <a:ext uri="{FF2B5EF4-FFF2-40B4-BE49-F238E27FC236}">
                    <a16:creationId xmlns:a16="http://schemas.microsoft.com/office/drawing/2014/main" id="{8494AD6D-282A-4B94-C86E-94EA934CD32F}"/>
                  </a:ext>
                </a:extLst>
              </p:cNvPr>
              <p:cNvSpPr/>
              <p:nvPr/>
            </p:nvSpPr>
            <p:spPr>
              <a:xfrm>
                <a:off x="586316" y="3346347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53CE61E-FC7D-6D2E-1FAF-B4337114250C}"/>
                </a:ext>
              </a:extLst>
            </p:cNvPr>
            <p:cNvGrpSpPr/>
            <p:nvPr/>
          </p:nvGrpSpPr>
          <p:grpSpPr>
            <a:xfrm>
              <a:off x="3194404" y="686741"/>
              <a:ext cx="468000" cy="3382349"/>
              <a:chOff x="586316" y="683998"/>
              <a:chExt cx="468000" cy="3382349"/>
            </a:xfrm>
          </p:grpSpPr>
          <p:sp>
            <p:nvSpPr>
              <p:cNvPr id="79" name="Abgerundetes Rechteck 78">
                <a:extLst>
                  <a:ext uri="{FF2B5EF4-FFF2-40B4-BE49-F238E27FC236}">
                    <a16:creationId xmlns:a16="http://schemas.microsoft.com/office/drawing/2014/main" id="{D5482789-FB94-7CF3-5704-E3E7283F1536}"/>
                  </a:ext>
                </a:extLst>
              </p:cNvPr>
              <p:cNvSpPr/>
              <p:nvPr/>
            </p:nvSpPr>
            <p:spPr>
              <a:xfrm>
                <a:off x="586316" y="683998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Abgerundetes Rechteck 79">
                <a:extLst>
                  <a:ext uri="{FF2B5EF4-FFF2-40B4-BE49-F238E27FC236}">
                    <a16:creationId xmlns:a16="http://schemas.microsoft.com/office/drawing/2014/main" id="{87A5584E-8DE8-81A4-B193-00AD277351CD}"/>
                  </a:ext>
                </a:extLst>
              </p:cNvPr>
              <p:cNvSpPr/>
              <p:nvPr/>
            </p:nvSpPr>
            <p:spPr>
              <a:xfrm>
                <a:off x="586316" y="1572053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Abgerundetes Rechteck 80">
                <a:extLst>
                  <a:ext uri="{FF2B5EF4-FFF2-40B4-BE49-F238E27FC236}">
                    <a16:creationId xmlns:a16="http://schemas.microsoft.com/office/drawing/2014/main" id="{92A3C251-C82B-D451-FC94-51607FF5A4C2}"/>
                  </a:ext>
                </a:extLst>
              </p:cNvPr>
              <p:cNvSpPr/>
              <p:nvPr/>
            </p:nvSpPr>
            <p:spPr>
              <a:xfrm>
                <a:off x="586316" y="2459200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Abgerundetes Rechteck 81">
                <a:extLst>
                  <a:ext uri="{FF2B5EF4-FFF2-40B4-BE49-F238E27FC236}">
                    <a16:creationId xmlns:a16="http://schemas.microsoft.com/office/drawing/2014/main" id="{9259F7ED-B90D-B181-A14F-25A18FFCD647}"/>
                  </a:ext>
                </a:extLst>
              </p:cNvPr>
              <p:cNvSpPr/>
              <p:nvPr/>
            </p:nvSpPr>
            <p:spPr>
              <a:xfrm>
                <a:off x="586316" y="3346347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19A668A-C0E8-8500-16D6-6986DCC79F73}"/>
              </a:ext>
            </a:extLst>
          </p:cNvPr>
          <p:cNvGrpSpPr/>
          <p:nvPr/>
        </p:nvGrpSpPr>
        <p:grpSpPr>
          <a:xfrm>
            <a:off x="586316" y="4856449"/>
            <a:ext cx="3076088" cy="839270"/>
            <a:chOff x="586316" y="4192537"/>
            <a:chExt cx="3076088" cy="839270"/>
          </a:xfrm>
        </p:grpSpPr>
        <p:sp>
          <p:nvSpPr>
            <p:cNvPr id="59" name="Abgerundetes Rechteck 58">
              <a:extLst>
                <a:ext uri="{FF2B5EF4-FFF2-40B4-BE49-F238E27FC236}">
                  <a16:creationId xmlns:a16="http://schemas.microsoft.com/office/drawing/2014/main" id="{E0AF295A-30A5-700C-3209-3C9296AF5614}"/>
                </a:ext>
              </a:extLst>
            </p:cNvPr>
            <p:cNvSpPr/>
            <p:nvPr/>
          </p:nvSpPr>
          <p:spPr>
            <a:xfrm>
              <a:off x="1511727" y="4585932"/>
              <a:ext cx="1200150" cy="4458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ysClr val="windowText" lastClr="000000"/>
                  </a:solidFill>
                </a:rPr>
                <a:t>Reihenkarten</a:t>
              </a:r>
            </a:p>
          </p:txBody>
        </p:sp>
        <p:sp>
          <p:nvSpPr>
            <p:cNvPr id="12" name="Geschweifte Klammer rechts 11">
              <a:extLst>
                <a:ext uri="{FF2B5EF4-FFF2-40B4-BE49-F238E27FC236}">
                  <a16:creationId xmlns:a16="http://schemas.microsoft.com/office/drawing/2014/main" id="{11727F81-2B8B-3AEF-1C91-2BF54C470D51}"/>
                </a:ext>
              </a:extLst>
            </p:cNvPr>
            <p:cNvSpPr/>
            <p:nvPr/>
          </p:nvSpPr>
          <p:spPr>
            <a:xfrm rot="5400000">
              <a:off x="1992824" y="2786029"/>
              <a:ext cx="263072" cy="3076088"/>
            </a:xfrm>
            <a:prstGeom prst="rightBrac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5" name="Geschweifte Klammer rechts 104">
            <a:extLst>
              <a:ext uri="{FF2B5EF4-FFF2-40B4-BE49-F238E27FC236}">
                <a16:creationId xmlns:a16="http://schemas.microsoft.com/office/drawing/2014/main" id="{98081DAD-EAAF-7A93-F172-EACA86998E51}"/>
              </a:ext>
            </a:extLst>
          </p:cNvPr>
          <p:cNvSpPr/>
          <p:nvPr/>
        </p:nvSpPr>
        <p:spPr>
          <a:xfrm rot="16200000">
            <a:off x="5911334" y="3879272"/>
            <a:ext cx="369333" cy="4085462"/>
          </a:xfrm>
          <a:prstGeom prst="rightBrac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9C242CED-194C-28DA-A78A-A3261D949861}"/>
              </a:ext>
            </a:extLst>
          </p:cNvPr>
          <p:cNvGrpSpPr/>
          <p:nvPr/>
        </p:nvGrpSpPr>
        <p:grpSpPr>
          <a:xfrm>
            <a:off x="9480587" y="1048794"/>
            <a:ext cx="2485451" cy="5542935"/>
            <a:chOff x="9480587" y="1048794"/>
            <a:chExt cx="2485451" cy="5542935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1E81EFDD-EDE2-6F62-63BB-13BBCED3273B}"/>
                </a:ext>
              </a:extLst>
            </p:cNvPr>
            <p:cNvGrpSpPr/>
            <p:nvPr/>
          </p:nvGrpSpPr>
          <p:grpSpPr>
            <a:xfrm>
              <a:off x="11868926" y="1048794"/>
              <a:ext cx="75016" cy="5040000"/>
              <a:chOff x="11868926" y="1048794"/>
              <a:chExt cx="75016" cy="5040000"/>
            </a:xfrm>
          </p:grpSpPr>
          <p:sp>
            <p:nvSpPr>
              <p:cNvPr id="17" name="Abgerundetes Rechteck 16">
                <a:extLst>
                  <a:ext uri="{FF2B5EF4-FFF2-40B4-BE49-F238E27FC236}">
                    <a16:creationId xmlns:a16="http://schemas.microsoft.com/office/drawing/2014/main" id="{DDE54EB4-4ABA-4331-CABF-484D838BC2AD}"/>
                  </a:ext>
                </a:extLst>
              </p:cNvPr>
              <p:cNvSpPr/>
              <p:nvPr/>
            </p:nvSpPr>
            <p:spPr>
              <a:xfrm rot="5400000">
                <a:off x="9384926" y="3532794"/>
                <a:ext cx="504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Abgerundetes Rechteck 120">
                <a:extLst>
                  <a:ext uri="{FF2B5EF4-FFF2-40B4-BE49-F238E27FC236}">
                    <a16:creationId xmlns:a16="http://schemas.microsoft.com/office/drawing/2014/main" id="{133E9EDC-1BB8-701F-38B5-6191E9B0AD42}"/>
                  </a:ext>
                </a:extLst>
              </p:cNvPr>
              <p:cNvSpPr/>
              <p:nvPr/>
            </p:nvSpPr>
            <p:spPr>
              <a:xfrm rot="5400000">
                <a:off x="11727942" y="1192870"/>
                <a:ext cx="36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3" name="Abgerundetes Rechteck 122">
              <a:extLst>
                <a:ext uri="{FF2B5EF4-FFF2-40B4-BE49-F238E27FC236}">
                  <a16:creationId xmlns:a16="http://schemas.microsoft.com/office/drawing/2014/main" id="{898FBDDA-5823-C715-5A7C-95FEC9B302D8}"/>
                </a:ext>
              </a:extLst>
            </p:cNvPr>
            <p:cNvSpPr/>
            <p:nvPr/>
          </p:nvSpPr>
          <p:spPr>
            <a:xfrm>
              <a:off x="9480587" y="6145854"/>
              <a:ext cx="1200150" cy="4458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ysClr val="windowText" lastClr="000000"/>
                  </a:solidFill>
                </a:rPr>
                <a:t>Spielerliste</a:t>
              </a:r>
            </a:p>
          </p:txBody>
        </p:sp>
        <p:sp>
          <p:nvSpPr>
            <p:cNvPr id="18" name="Nach oben gebogener Pfeil 17">
              <a:extLst>
                <a:ext uri="{FF2B5EF4-FFF2-40B4-BE49-F238E27FC236}">
                  <a16:creationId xmlns:a16="http://schemas.microsoft.com/office/drawing/2014/main" id="{956237D2-0403-F829-BDC4-913D3AD7D14B}"/>
                </a:ext>
              </a:extLst>
            </p:cNvPr>
            <p:cNvSpPr/>
            <p:nvPr/>
          </p:nvSpPr>
          <p:spPr>
            <a:xfrm>
              <a:off x="10807199" y="6152040"/>
              <a:ext cx="1158839" cy="263072"/>
            </a:xfrm>
            <a:prstGeom prst="bentUpArrow">
              <a:avLst>
                <a:gd name="adj1" fmla="val 10486"/>
                <a:gd name="adj2" fmla="val 25000"/>
                <a:gd name="adj3" fmla="val 25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3" name="Abgerundetes Rechteck 132">
            <a:extLst>
              <a:ext uri="{FF2B5EF4-FFF2-40B4-BE49-F238E27FC236}">
                <a16:creationId xmlns:a16="http://schemas.microsoft.com/office/drawing/2014/main" id="{AB1EE971-A990-35BE-4EDB-0CC07AA93E63}"/>
              </a:ext>
            </a:extLst>
          </p:cNvPr>
          <p:cNvSpPr/>
          <p:nvPr/>
        </p:nvSpPr>
        <p:spPr>
          <a:xfrm>
            <a:off x="4249083" y="1603313"/>
            <a:ext cx="1238402" cy="331113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 w="381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AUSWÄHLEN</a:t>
            </a:r>
          </a:p>
        </p:txBody>
      </p:sp>
      <p:sp>
        <p:nvSpPr>
          <p:cNvPr id="135" name="Abgerundetes Rechteck 134">
            <a:extLst>
              <a:ext uri="{FF2B5EF4-FFF2-40B4-BE49-F238E27FC236}">
                <a16:creationId xmlns:a16="http://schemas.microsoft.com/office/drawing/2014/main" id="{AFB56031-FC53-7116-FDFE-2EB12F524A72}"/>
              </a:ext>
            </a:extLst>
          </p:cNvPr>
          <p:cNvSpPr/>
          <p:nvPr/>
        </p:nvSpPr>
        <p:spPr>
          <a:xfrm>
            <a:off x="4254078" y="2501837"/>
            <a:ext cx="1238402" cy="331113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 w="381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AUSWÄHLEN</a:t>
            </a:r>
          </a:p>
        </p:txBody>
      </p:sp>
      <p:sp>
        <p:nvSpPr>
          <p:cNvPr id="136" name="Abgerundetes Rechteck 135">
            <a:extLst>
              <a:ext uri="{FF2B5EF4-FFF2-40B4-BE49-F238E27FC236}">
                <a16:creationId xmlns:a16="http://schemas.microsoft.com/office/drawing/2014/main" id="{67925E6A-8C06-833A-DB76-D4DA40BEFBDD}"/>
              </a:ext>
            </a:extLst>
          </p:cNvPr>
          <p:cNvSpPr/>
          <p:nvPr/>
        </p:nvSpPr>
        <p:spPr>
          <a:xfrm>
            <a:off x="4233070" y="4257241"/>
            <a:ext cx="1238402" cy="331113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 w="381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AUSWÄHLEN</a:t>
            </a:r>
          </a:p>
        </p:txBody>
      </p:sp>
      <p:sp>
        <p:nvSpPr>
          <p:cNvPr id="137" name="Abgerundetes Rechteck 136">
            <a:extLst>
              <a:ext uri="{FF2B5EF4-FFF2-40B4-BE49-F238E27FC236}">
                <a16:creationId xmlns:a16="http://schemas.microsoft.com/office/drawing/2014/main" id="{6C20930F-1D53-58BA-6BE1-9D1253A421CC}"/>
              </a:ext>
            </a:extLst>
          </p:cNvPr>
          <p:cNvSpPr/>
          <p:nvPr/>
        </p:nvSpPr>
        <p:spPr>
          <a:xfrm>
            <a:off x="4230870" y="3401881"/>
            <a:ext cx="1238402" cy="331113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 w="381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AUSWÄHLEN</a:t>
            </a:r>
          </a:p>
        </p:txBody>
      </p:sp>
      <p:sp>
        <p:nvSpPr>
          <p:cNvPr id="139" name="Abgerundetes Rechteck 138">
            <a:extLst>
              <a:ext uri="{FF2B5EF4-FFF2-40B4-BE49-F238E27FC236}">
                <a16:creationId xmlns:a16="http://schemas.microsoft.com/office/drawing/2014/main" id="{02C3AE27-5102-07E2-8BAA-FB11485B4A6A}"/>
              </a:ext>
            </a:extLst>
          </p:cNvPr>
          <p:cNvSpPr/>
          <p:nvPr/>
        </p:nvSpPr>
        <p:spPr>
          <a:xfrm>
            <a:off x="6132220" y="1563477"/>
            <a:ext cx="1200150" cy="4458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ysClr val="windowText" lastClr="000000"/>
                </a:solidFill>
              </a:rPr>
              <a:t>Reihenauswahl-Buttons</a:t>
            </a:r>
          </a:p>
        </p:txBody>
      </p: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2B792C04-34EC-0A2B-D01A-60C174F188F8}"/>
              </a:ext>
            </a:extLst>
          </p:cNvPr>
          <p:cNvCxnSpPr>
            <a:cxnSpLocks/>
          </p:cNvCxnSpPr>
          <p:nvPr/>
        </p:nvCxnSpPr>
        <p:spPr>
          <a:xfrm flipH="1">
            <a:off x="5576523" y="2085873"/>
            <a:ext cx="645743" cy="38403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EB797C65-670E-BA1D-62FA-2448A63E4274}"/>
              </a:ext>
            </a:extLst>
          </p:cNvPr>
          <p:cNvCxnSpPr>
            <a:cxnSpLocks/>
          </p:cNvCxnSpPr>
          <p:nvPr/>
        </p:nvCxnSpPr>
        <p:spPr>
          <a:xfrm flipH="1">
            <a:off x="5605309" y="1804754"/>
            <a:ext cx="431840" cy="2821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7E40CD94-F263-B9D6-C8D6-FCB05E40AAE9}"/>
              </a:ext>
            </a:extLst>
          </p:cNvPr>
          <p:cNvCxnSpPr>
            <a:cxnSpLocks/>
          </p:cNvCxnSpPr>
          <p:nvPr/>
        </p:nvCxnSpPr>
        <p:spPr>
          <a:xfrm flipH="1">
            <a:off x="5487485" y="2116306"/>
            <a:ext cx="734781" cy="121575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A35D11CD-DD13-AA63-1269-1917E154318D}"/>
              </a:ext>
            </a:extLst>
          </p:cNvPr>
          <p:cNvCxnSpPr>
            <a:cxnSpLocks/>
          </p:cNvCxnSpPr>
          <p:nvPr/>
        </p:nvCxnSpPr>
        <p:spPr>
          <a:xfrm flipH="1">
            <a:off x="5550990" y="2072036"/>
            <a:ext cx="1220474" cy="205606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 descr="Ein Bild, das Text enthält.&#10;&#10;Automatisch generierte Beschreibung">
            <a:extLst>
              <a:ext uri="{FF2B5EF4-FFF2-40B4-BE49-F238E27FC236}">
                <a16:creationId xmlns:a16="http://schemas.microsoft.com/office/drawing/2014/main" id="{818A29AC-EAFA-A2F6-A672-19AF2EB6AAD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1" r="89987" b="90574"/>
          <a:stretch/>
        </p:blipFill>
        <p:spPr>
          <a:xfrm>
            <a:off x="614072" y="1442380"/>
            <a:ext cx="412487" cy="659921"/>
          </a:xfrm>
          <a:prstGeom prst="rect">
            <a:avLst/>
          </a:prstGeom>
        </p:spPr>
      </p:pic>
      <p:pic>
        <p:nvPicPr>
          <p:cNvPr id="146" name="Grafik 145" descr="Ein Bild, das Text enthält.&#10;&#10;Automatisch generierte Beschreibung">
            <a:extLst>
              <a:ext uri="{FF2B5EF4-FFF2-40B4-BE49-F238E27FC236}">
                <a16:creationId xmlns:a16="http://schemas.microsoft.com/office/drawing/2014/main" id="{0FB6A927-86AF-E102-3F1D-CEA28A76EFB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1" r="89987" b="90574"/>
          <a:stretch/>
        </p:blipFill>
        <p:spPr>
          <a:xfrm>
            <a:off x="614072" y="2326964"/>
            <a:ext cx="412487" cy="659921"/>
          </a:xfrm>
          <a:prstGeom prst="rect">
            <a:avLst/>
          </a:prstGeom>
        </p:spPr>
      </p:pic>
      <p:pic>
        <p:nvPicPr>
          <p:cNvPr id="147" name="Grafik 146" descr="Ein Bild, das Text enthält.&#10;&#10;Automatisch generierte Beschreibung">
            <a:extLst>
              <a:ext uri="{FF2B5EF4-FFF2-40B4-BE49-F238E27FC236}">
                <a16:creationId xmlns:a16="http://schemas.microsoft.com/office/drawing/2014/main" id="{0054960A-BEDF-68EE-80A7-46380DE0D2A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1" r="89987" b="90574"/>
          <a:stretch/>
        </p:blipFill>
        <p:spPr>
          <a:xfrm>
            <a:off x="613642" y="3214111"/>
            <a:ext cx="412487" cy="659921"/>
          </a:xfrm>
          <a:prstGeom prst="rect">
            <a:avLst/>
          </a:prstGeom>
        </p:spPr>
      </p:pic>
      <p:pic>
        <p:nvPicPr>
          <p:cNvPr id="148" name="Grafik 14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A646927-156D-093E-3A18-8863D5DB17C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1" r="89987" b="90574"/>
          <a:stretch/>
        </p:blipFill>
        <p:spPr>
          <a:xfrm>
            <a:off x="621856" y="4092836"/>
            <a:ext cx="412487" cy="659921"/>
          </a:xfrm>
          <a:prstGeom prst="rect">
            <a:avLst/>
          </a:prstGeom>
        </p:spPr>
      </p:pic>
      <p:pic>
        <p:nvPicPr>
          <p:cNvPr id="149" name="Grafik 148" descr="Ein Bild, das Text enthält.&#10;&#10;Automatisch generierte Beschreibung">
            <a:extLst>
              <a:ext uri="{FF2B5EF4-FFF2-40B4-BE49-F238E27FC236}">
                <a16:creationId xmlns:a16="http://schemas.microsoft.com/office/drawing/2014/main" id="{4E379475-D6EF-2603-2D90-294DFAA280C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1" r="89987" b="90574"/>
          <a:stretch/>
        </p:blipFill>
        <p:spPr>
          <a:xfrm>
            <a:off x="5133051" y="6033472"/>
            <a:ext cx="412487" cy="659921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055536B-4752-8D90-4AB6-58068426402C}"/>
              </a:ext>
            </a:extLst>
          </p:cNvPr>
          <p:cNvGrpSpPr/>
          <p:nvPr/>
        </p:nvGrpSpPr>
        <p:grpSpPr>
          <a:xfrm>
            <a:off x="350031" y="465995"/>
            <a:ext cx="2374404" cy="546100"/>
            <a:chOff x="350031" y="465995"/>
            <a:chExt cx="2374404" cy="546100"/>
          </a:xfrm>
        </p:grpSpPr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13E81170-CD12-146E-CE7D-42A43921C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0031" y="465995"/>
              <a:ext cx="546100" cy="546100"/>
            </a:xfrm>
            <a:prstGeom prst="rect">
              <a:avLst/>
            </a:prstGeom>
          </p:spPr>
        </p:pic>
        <p:sp>
          <p:nvSpPr>
            <p:cNvPr id="151" name="Abgerundetes Rechteck 150">
              <a:extLst>
                <a:ext uri="{FF2B5EF4-FFF2-40B4-BE49-F238E27FC236}">
                  <a16:creationId xmlns:a16="http://schemas.microsoft.com/office/drawing/2014/main" id="{7438B775-1481-70D5-7E29-4D59500170CE}"/>
                </a:ext>
              </a:extLst>
            </p:cNvPr>
            <p:cNvSpPr/>
            <p:nvPr/>
          </p:nvSpPr>
          <p:spPr>
            <a:xfrm>
              <a:off x="1524285" y="529763"/>
              <a:ext cx="1200150" cy="4458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ysClr val="windowText" lastClr="000000"/>
                  </a:solidFill>
                </a:rPr>
                <a:t>Einstellungen</a:t>
              </a:r>
            </a:p>
          </p:txBody>
        </p:sp>
        <p:cxnSp>
          <p:nvCxnSpPr>
            <p:cNvPr id="152" name="Gerade Verbindung mit Pfeil 151">
              <a:extLst>
                <a:ext uri="{FF2B5EF4-FFF2-40B4-BE49-F238E27FC236}">
                  <a16:creationId xmlns:a16="http://schemas.microsoft.com/office/drawing/2014/main" id="{85ECDF90-43D3-4FC5-A7A4-B9EB86F513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131" y="778814"/>
              <a:ext cx="569928" cy="6789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497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058531C0-34D7-6CF3-C966-9BB415329235}"/>
              </a:ext>
            </a:extLst>
          </p:cNvPr>
          <p:cNvSpPr/>
          <p:nvPr/>
        </p:nvSpPr>
        <p:spPr>
          <a:xfrm>
            <a:off x="85344" y="97536"/>
            <a:ext cx="12021312" cy="6620256"/>
          </a:xfrm>
          <a:prstGeom prst="roundRect">
            <a:avLst>
              <a:gd name="adj" fmla="val 23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9A6EFE29-458C-57C0-08FB-CC06DECB84FC}"/>
              </a:ext>
            </a:extLst>
          </p:cNvPr>
          <p:cNvGrpSpPr/>
          <p:nvPr/>
        </p:nvGrpSpPr>
        <p:grpSpPr>
          <a:xfrm>
            <a:off x="85344" y="97537"/>
            <a:ext cx="12021312" cy="6620255"/>
            <a:chOff x="85344" y="97537"/>
            <a:chExt cx="12021312" cy="6620255"/>
          </a:xfrm>
        </p:grpSpPr>
        <p:pic>
          <p:nvPicPr>
            <p:cNvPr id="8" name="Grafik 7" descr="Ein Bild, das aus Holz, Holz enthält.&#10;&#10;Automatisch generierte Beschreibung">
              <a:extLst>
                <a:ext uri="{FF2B5EF4-FFF2-40B4-BE49-F238E27FC236}">
                  <a16:creationId xmlns:a16="http://schemas.microsoft.com/office/drawing/2014/main" id="{5740CAEC-970A-259F-2882-0489CFB266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193"/>
            <a:stretch/>
          </p:blipFill>
          <p:spPr>
            <a:xfrm>
              <a:off x="85344" y="356159"/>
              <a:ext cx="12021312" cy="6361633"/>
            </a:xfrm>
            <a:prstGeom prst="rect">
              <a:avLst/>
            </a:prstGeom>
          </p:spPr>
        </p:pic>
        <p:sp>
          <p:nvSpPr>
            <p:cNvPr id="3" name="Ecken des Rechtecks auf der gleichen Seite abrunden 2">
              <a:extLst>
                <a:ext uri="{FF2B5EF4-FFF2-40B4-BE49-F238E27FC236}">
                  <a16:creationId xmlns:a16="http://schemas.microsoft.com/office/drawing/2014/main" id="{1288A1B9-C19E-4412-C83D-91AE95B8F1A1}"/>
                </a:ext>
              </a:extLst>
            </p:cNvPr>
            <p:cNvSpPr/>
            <p:nvPr/>
          </p:nvSpPr>
          <p:spPr>
            <a:xfrm>
              <a:off x="85344" y="97537"/>
              <a:ext cx="12021312" cy="263072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6Nimmt!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0D663DC-7D9D-C922-036E-339BF34A010D}"/>
                </a:ext>
              </a:extLst>
            </p:cNvPr>
            <p:cNvSpPr/>
            <p:nvPr/>
          </p:nvSpPr>
          <p:spPr>
            <a:xfrm>
              <a:off x="347557" y="157073"/>
              <a:ext cx="144000" cy="144000"/>
            </a:xfrm>
            <a:prstGeom prst="ellipse">
              <a:avLst/>
            </a:prstGeom>
            <a:solidFill>
              <a:srgbClr val="F36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1261899-0844-837D-8485-9EF8C5534F63}"/>
                </a:ext>
              </a:extLst>
            </p:cNvPr>
            <p:cNvSpPr/>
            <p:nvPr/>
          </p:nvSpPr>
          <p:spPr>
            <a:xfrm>
              <a:off x="586316" y="154848"/>
              <a:ext cx="144000" cy="144000"/>
            </a:xfrm>
            <a:prstGeom prst="ellipse">
              <a:avLst/>
            </a:prstGeom>
            <a:solidFill>
              <a:srgbClr val="FBC0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3FDF283-A229-4298-FA68-E13CF4A7FF55}"/>
                </a:ext>
              </a:extLst>
            </p:cNvPr>
            <p:cNvSpPr/>
            <p:nvPr/>
          </p:nvSpPr>
          <p:spPr>
            <a:xfrm>
              <a:off x="825075" y="159916"/>
              <a:ext cx="144000" cy="144000"/>
            </a:xfrm>
            <a:prstGeom prst="ellipse">
              <a:avLst/>
            </a:prstGeom>
            <a:solidFill>
              <a:srgbClr val="59C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476E5A0-39B6-3E42-A728-A05B73944411}"/>
              </a:ext>
            </a:extLst>
          </p:cNvPr>
          <p:cNvGrpSpPr/>
          <p:nvPr/>
        </p:nvGrpSpPr>
        <p:grpSpPr>
          <a:xfrm>
            <a:off x="4053270" y="6141468"/>
            <a:ext cx="4085460" cy="576324"/>
            <a:chOff x="3662404" y="6141468"/>
            <a:chExt cx="4085460" cy="576324"/>
          </a:xfrm>
        </p:grpSpPr>
        <p:sp>
          <p:nvSpPr>
            <p:cNvPr id="16" name="Ecken des Rechtecks auf der gleichen Seite abrunden 15">
              <a:extLst>
                <a:ext uri="{FF2B5EF4-FFF2-40B4-BE49-F238E27FC236}">
                  <a16:creationId xmlns:a16="http://schemas.microsoft.com/office/drawing/2014/main" id="{E8C879AC-B097-337B-A439-673EA78013D6}"/>
                </a:ext>
              </a:extLst>
            </p:cNvPr>
            <p:cNvSpPr/>
            <p:nvPr/>
          </p:nvSpPr>
          <p:spPr>
            <a:xfrm>
              <a:off x="3662404" y="6141792"/>
              <a:ext cx="468000" cy="576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cken des Rechtecks auf der gleichen Seite abrunden 88">
              <a:extLst>
                <a:ext uri="{FF2B5EF4-FFF2-40B4-BE49-F238E27FC236}">
                  <a16:creationId xmlns:a16="http://schemas.microsoft.com/office/drawing/2014/main" id="{44C6685D-0D97-4EF3-6F0A-FCB3351D5C4B}"/>
                </a:ext>
              </a:extLst>
            </p:cNvPr>
            <p:cNvSpPr/>
            <p:nvPr/>
          </p:nvSpPr>
          <p:spPr>
            <a:xfrm>
              <a:off x="4043222" y="6141792"/>
              <a:ext cx="468000" cy="576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cken des Rechtecks auf der gleichen Seite abrunden 100">
              <a:extLst>
                <a:ext uri="{FF2B5EF4-FFF2-40B4-BE49-F238E27FC236}">
                  <a16:creationId xmlns:a16="http://schemas.microsoft.com/office/drawing/2014/main" id="{56663F2C-9B60-1D89-89A5-5AF1ED8BA9BF}"/>
                </a:ext>
              </a:extLst>
            </p:cNvPr>
            <p:cNvSpPr/>
            <p:nvPr/>
          </p:nvSpPr>
          <p:spPr>
            <a:xfrm>
              <a:off x="4389400" y="6141792"/>
              <a:ext cx="468000" cy="576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cken des Rechtecks auf der gleichen Seite abrunden 98">
              <a:extLst>
                <a:ext uri="{FF2B5EF4-FFF2-40B4-BE49-F238E27FC236}">
                  <a16:creationId xmlns:a16="http://schemas.microsoft.com/office/drawing/2014/main" id="{931B25D2-9199-A46F-5ACF-981B3FB7DABD}"/>
                </a:ext>
              </a:extLst>
            </p:cNvPr>
            <p:cNvSpPr/>
            <p:nvPr/>
          </p:nvSpPr>
          <p:spPr>
            <a:xfrm>
              <a:off x="5116396" y="6141792"/>
              <a:ext cx="468000" cy="576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cken des Rechtecks auf der gleichen Seite abrunden 97">
              <a:extLst>
                <a:ext uri="{FF2B5EF4-FFF2-40B4-BE49-F238E27FC236}">
                  <a16:creationId xmlns:a16="http://schemas.microsoft.com/office/drawing/2014/main" id="{095619E9-BED9-D5C0-A23E-CA2E4B47FFBD}"/>
                </a:ext>
              </a:extLst>
            </p:cNvPr>
            <p:cNvSpPr/>
            <p:nvPr/>
          </p:nvSpPr>
          <p:spPr>
            <a:xfrm>
              <a:off x="5487062" y="6141792"/>
              <a:ext cx="468000" cy="576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cken des Rechtecks auf der gleichen Seite abrunden 99">
              <a:extLst>
                <a:ext uri="{FF2B5EF4-FFF2-40B4-BE49-F238E27FC236}">
                  <a16:creationId xmlns:a16="http://schemas.microsoft.com/office/drawing/2014/main" id="{BE4D098D-F81F-96F2-D90E-A2381F493BC8}"/>
                </a:ext>
              </a:extLst>
            </p:cNvPr>
            <p:cNvSpPr/>
            <p:nvPr/>
          </p:nvSpPr>
          <p:spPr>
            <a:xfrm>
              <a:off x="5838316" y="6141792"/>
              <a:ext cx="468000" cy="576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cken des Rechtecks auf der gleichen Seite abrunden 92">
              <a:extLst>
                <a:ext uri="{FF2B5EF4-FFF2-40B4-BE49-F238E27FC236}">
                  <a16:creationId xmlns:a16="http://schemas.microsoft.com/office/drawing/2014/main" id="{E22DE2CB-A27F-800C-85B4-216E15C83365}"/>
                </a:ext>
              </a:extLst>
            </p:cNvPr>
            <p:cNvSpPr/>
            <p:nvPr/>
          </p:nvSpPr>
          <p:spPr>
            <a:xfrm>
              <a:off x="6208982" y="6141792"/>
              <a:ext cx="468000" cy="576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cken des Rechtecks auf der gleichen Seite abrunden 89">
              <a:extLst>
                <a:ext uri="{FF2B5EF4-FFF2-40B4-BE49-F238E27FC236}">
                  <a16:creationId xmlns:a16="http://schemas.microsoft.com/office/drawing/2014/main" id="{27550A8C-0C6E-5259-3355-89219EF69366}"/>
                </a:ext>
              </a:extLst>
            </p:cNvPr>
            <p:cNvSpPr/>
            <p:nvPr/>
          </p:nvSpPr>
          <p:spPr>
            <a:xfrm>
              <a:off x="6560236" y="6141792"/>
              <a:ext cx="468000" cy="576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cken des Rechtecks auf der gleichen Seite abrunden 91">
              <a:extLst>
                <a:ext uri="{FF2B5EF4-FFF2-40B4-BE49-F238E27FC236}">
                  <a16:creationId xmlns:a16="http://schemas.microsoft.com/office/drawing/2014/main" id="{E321739F-FD8B-C355-ACE6-8A2D986C4CF3}"/>
                </a:ext>
              </a:extLst>
            </p:cNvPr>
            <p:cNvSpPr/>
            <p:nvPr/>
          </p:nvSpPr>
          <p:spPr>
            <a:xfrm>
              <a:off x="6928610" y="6141792"/>
              <a:ext cx="468000" cy="576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cken des Rechtecks auf der gleichen Seite abrunden 93">
              <a:extLst>
                <a:ext uri="{FF2B5EF4-FFF2-40B4-BE49-F238E27FC236}">
                  <a16:creationId xmlns:a16="http://schemas.microsoft.com/office/drawing/2014/main" id="{FCAB38B8-7415-17C3-5454-C736237AEEE4}"/>
                </a:ext>
              </a:extLst>
            </p:cNvPr>
            <p:cNvSpPr/>
            <p:nvPr/>
          </p:nvSpPr>
          <p:spPr>
            <a:xfrm>
              <a:off x="7279864" y="6141468"/>
              <a:ext cx="468000" cy="576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9" name="Abgerundetes Rechteck 168">
            <a:extLst>
              <a:ext uri="{FF2B5EF4-FFF2-40B4-BE49-F238E27FC236}">
                <a16:creationId xmlns:a16="http://schemas.microsoft.com/office/drawing/2014/main" id="{580B6E06-0BAA-EACE-40BF-B270B3246E05}"/>
              </a:ext>
            </a:extLst>
          </p:cNvPr>
          <p:cNvSpPr/>
          <p:nvPr/>
        </p:nvSpPr>
        <p:spPr>
          <a:xfrm>
            <a:off x="5108487" y="5984608"/>
            <a:ext cx="46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7FA86C74-60D0-CA4D-79F3-E8676E4B2D70}"/>
              </a:ext>
            </a:extLst>
          </p:cNvPr>
          <p:cNvGrpSpPr/>
          <p:nvPr/>
        </p:nvGrpSpPr>
        <p:grpSpPr>
          <a:xfrm>
            <a:off x="9578007" y="1033101"/>
            <a:ext cx="2125189" cy="4996258"/>
            <a:chOff x="9105398" y="1033101"/>
            <a:chExt cx="2125189" cy="4996258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2DCAAFCC-640D-A045-8690-79651B1685D4}"/>
                </a:ext>
              </a:extLst>
            </p:cNvPr>
            <p:cNvGrpSpPr/>
            <p:nvPr/>
          </p:nvGrpSpPr>
          <p:grpSpPr>
            <a:xfrm>
              <a:off x="10209639" y="1033101"/>
              <a:ext cx="1020948" cy="4996258"/>
              <a:chOff x="10209639" y="1033101"/>
              <a:chExt cx="1020948" cy="4996258"/>
            </a:xfrm>
          </p:grpSpPr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07842899-A421-B2AF-1C48-44BB869AF7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14199" y="1033101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4" name="Grafik 103">
                <a:extLst>
                  <a:ext uri="{FF2B5EF4-FFF2-40B4-BE49-F238E27FC236}">
                    <a16:creationId xmlns:a16="http://schemas.microsoft.com/office/drawing/2014/main" id="{1725E6F3-0D9D-178F-D79D-AC9B0FABB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0209639" y="2025039"/>
                <a:ext cx="1020948" cy="1020948"/>
              </a:xfrm>
              <a:prstGeom prst="rect">
                <a:avLst/>
              </a:prstGeom>
            </p:spPr>
          </p:pic>
          <p:pic>
            <p:nvPicPr>
              <p:cNvPr id="107" name="Grafik 106">
                <a:extLst>
                  <a:ext uri="{FF2B5EF4-FFF2-40B4-BE49-F238E27FC236}">
                    <a16:creationId xmlns:a16="http://schemas.microsoft.com/office/drawing/2014/main" id="{11357C16-4876-BBAF-73C7-789921929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rgbClr val="92D05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5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360717" y="3335615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8" name="Grafik 107">
                <a:extLst>
                  <a:ext uri="{FF2B5EF4-FFF2-40B4-BE49-F238E27FC236}">
                    <a16:creationId xmlns:a16="http://schemas.microsoft.com/office/drawing/2014/main" id="{7F7039FC-C18C-C4F0-9528-4C2FA5FBAF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rgbClr val="FF7E79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colorTemperature colorTemp="3828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360717" y="4322487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9" name="Grafik 108">
                <a:extLst>
                  <a:ext uri="{FF2B5EF4-FFF2-40B4-BE49-F238E27FC236}">
                    <a16:creationId xmlns:a16="http://schemas.microsoft.com/office/drawing/2014/main" id="{22BAD631-ACA9-20B6-A22E-3B18B998E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0360717" y="5309359"/>
                <a:ext cx="720000" cy="720000"/>
              </a:xfrm>
              <a:prstGeom prst="rect">
                <a:avLst/>
              </a:prstGeom>
            </p:spPr>
          </p:pic>
        </p:grp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292BCAE-F9EF-4B69-A46D-5C7F192D4CCF}"/>
                </a:ext>
              </a:extLst>
            </p:cNvPr>
            <p:cNvSpPr txBox="1"/>
            <p:nvPr/>
          </p:nvSpPr>
          <p:spPr>
            <a:xfrm>
              <a:off x="9128607" y="1225238"/>
              <a:ext cx="118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MOE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DEA2BC60-3E5D-55F1-6364-C79E2057F1F3}"/>
                </a:ext>
              </a:extLst>
            </p:cNvPr>
            <p:cNvSpPr txBox="1"/>
            <p:nvPr/>
          </p:nvSpPr>
          <p:spPr>
            <a:xfrm>
              <a:off x="9105398" y="2409050"/>
              <a:ext cx="11875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200" b="1" dirty="0">
                  <a:solidFill>
                    <a:schemeClr val="bg1"/>
                  </a:solidFill>
                </a:rPr>
                <a:t>NICOLE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C32AA844-DA29-578B-5935-D55CC8113B9E}"/>
                </a:ext>
              </a:extLst>
            </p:cNvPr>
            <p:cNvSpPr txBox="1"/>
            <p:nvPr/>
          </p:nvSpPr>
          <p:spPr>
            <a:xfrm>
              <a:off x="9126665" y="3551768"/>
              <a:ext cx="118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RODEZ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B5BFF05A-C500-12B2-C625-1B73A0E43F12}"/>
                </a:ext>
              </a:extLst>
            </p:cNvPr>
            <p:cNvSpPr txBox="1"/>
            <p:nvPr/>
          </p:nvSpPr>
          <p:spPr>
            <a:xfrm>
              <a:off x="9126664" y="4497820"/>
              <a:ext cx="118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HENDRIK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89C79B49-169A-76DD-8A66-507736B0FE53}"/>
                </a:ext>
              </a:extLst>
            </p:cNvPr>
            <p:cNvSpPr txBox="1"/>
            <p:nvPr/>
          </p:nvSpPr>
          <p:spPr>
            <a:xfrm>
              <a:off x="9123534" y="5483212"/>
              <a:ext cx="118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CINDY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995368D8-6583-6F83-7AF1-E5D4EAC33736}"/>
                </a:ext>
              </a:extLst>
            </p:cNvPr>
            <p:cNvSpPr txBox="1"/>
            <p:nvPr/>
          </p:nvSpPr>
          <p:spPr>
            <a:xfrm>
              <a:off x="10348954" y="1317571"/>
              <a:ext cx="650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bg1"/>
                  </a:solidFill>
                </a:rPr>
                <a:t>66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B5DEA8F2-251A-A8C9-3ED4-BC1CD5488E23}"/>
                </a:ext>
              </a:extLst>
            </p:cNvPr>
            <p:cNvSpPr txBox="1"/>
            <p:nvPr/>
          </p:nvSpPr>
          <p:spPr>
            <a:xfrm>
              <a:off x="10394868" y="2429269"/>
              <a:ext cx="6504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bg1"/>
                  </a:solidFill>
                </a:rPr>
                <a:t>66</a:t>
              </a:r>
              <a:endParaRPr lang="de-DE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7FC382CE-355F-6CB9-9874-8720F156860B}"/>
                </a:ext>
              </a:extLst>
            </p:cNvPr>
            <p:cNvSpPr txBox="1"/>
            <p:nvPr/>
          </p:nvSpPr>
          <p:spPr>
            <a:xfrm>
              <a:off x="10395472" y="3619270"/>
              <a:ext cx="650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bg1"/>
                  </a:solidFill>
                </a:rPr>
                <a:t>66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A2C337DF-C1EE-A730-9876-5CF8085366FE}"/>
                </a:ext>
              </a:extLst>
            </p:cNvPr>
            <p:cNvSpPr txBox="1"/>
            <p:nvPr/>
          </p:nvSpPr>
          <p:spPr>
            <a:xfrm>
              <a:off x="10395023" y="4602056"/>
              <a:ext cx="650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bg1"/>
                  </a:solidFill>
                </a:rPr>
                <a:t>66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4EC80288-4846-6D73-6160-13B6EF917BE2}"/>
                </a:ext>
              </a:extLst>
            </p:cNvPr>
            <p:cNvSpPr txBox="1"/>
            <p:nvPr/>
          </p:nvSpPr>
          <p:spPr>
            <a:xfrm>
              <a:off x="10395023" y="5592200"/>
              <a:ext cx="650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bg1"/>
                  </a:solidFill>
                </a:rPr>
                <a:t>66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CE808BE-46FF-84A7-E32D-7F1346757C36}"/>
              </a:ext>
            </a:extLst>
          </p:cNvPr>
          <p:cNvGrpSpPr/>
          <p:nvPr/>
        </p:nvGrpSpPr>
        <p:grpSpPr>
          <a:xfrm>
            <a:off x="586316" y="1408870"/>
            <a:ext cx="3076088" cy="3385092"/>
            <a:chOff x="586316" y="683998"/>
            <a:chExt cx="3076088" cy="3385092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03488F7C-5B51-A0F1-C632-D7553EA61ECA}"/>
                </a:ext>
              </a:extLst>
            </p:cNvPr>
            <p:cNvGrpSpPr/>
            <p:nvPr/>
          </p:nvGrpSpPr>
          <p:grpSpPr>
            <a:xfrm>
              <a:off x="586316" y="683998"/>
              <a:ext cx="468000" cy="3382349"/>
              <a:chOff x="586316" y="683998"/>
              <a:chExt cx="468000" cy="3382349"/>
            </a:xfrm>
          </p:grpSpPr>
          <p:sp>
            <p:nvSpPr>
              <p:cNvPr id="7" name="Abgerundetes Rechteck 6">
                <a:extLst>
                  <a:ext uri="{FF2B5EF4-FFF2-40B4-BE49-F238E27FC236}">
                    <a16:creationId xmlns:a16="http://schemas.microsoft.com/office/drawing/2014/main" id="{674FD3FA-195B-5EFF-F83E-90A5AF58A88F}"/>
                  </a:ext>
                </a:extLst>
              </p:cNvPr>
              <p:cNvSpPr/>
              <p:nvPr/>
            </p:nvSpPr>
            <p:spPr>
              <a:xfrm>
                <a:off x="586316" y="683998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Abgerundetes Rechteck 45">
                <a:extLst>
                  <a:ext uri="{FF2B5EF4-FFF2-40B4-BE49-F238E27FC236}">
                    <a16:creationId xmlns:a16="http://schemas.microsoft.com/office/drawing/2014/main" id="{6D038A3E-E018-13F2-F6C7-5D1BF7A45404}"/>
                  </a:ext>
                </a:extLst>
              </p:cNvPr>
              <p:cNvSpPr/>
              <p:nvPr/>
            </p:nvSpPr>
            <p:spPr>
              <a:xfrm>
                <a:off x="586316" y="1572053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Abgerundetes Rechteck 47">
                <a:extLst>
                  <a:ext uri="{FF2B5EF4-FFF2-40B4-BE49-F238E27FC236}">
                    <a16:creationId xmlns:a16="http://schemas.microsoft.com/office/drawing/2014/main" id="{05115208-0B05-6B3C-7728-5DA5C939AC96}"/>
                  </a:ext>
                </a:extLst>
              </p:cNvPr>
              <p:cNvSpPr/>
              <p:nvPr/>
            </p:nvSpPr>
            <p:spPr>
              <a:xfrm>
                <a:off x="586316" y="2459200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2" name="Abgerundetes Rechteck 51">
                <a:extLst>
                  <a:ext uri="{FF2B5EF4-FFF2-40B4-BE49-F238E27FC236}">
                    <a16:creationId xmlns:a16="http://schemas.microsoft.com/office/drawing/2014/main" id="{461CC62A-5B35-393B-1833-CE6CF295406F}"/>
                  </a:ext>
                </a:extLst>
              </p:cNvPr>
              <p:cNvSpPr/>
              <p:nvPr/>
            </p:nvSpPr>
            <p:spPr>
              <a:xfrm>
                <a:off x="586316" y="3346347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85241CD9-54CB-73A6-D923-C01CC2EF348F}"/>
                </a:ext>
              </a:extLst>
            </p:cNvPr>
            <p:cNvGrpSpPr/>
            <p:nvPr/>
          </p:nvGrpSpPr>
          <p:grpSpPr>
            <a:xfrm>
              <a:off x="1232059" y="683998"/>
              <a:ext cx="468000" cy="3382349"/>
              <a:chOff x="586316" y="683998"/>
              <a:chExt cx="468000" cy="3382349"/>
            </a:xfrm>
          </p:grpSpPr>
          <p:sp>
            <p:nvSpPr>
              <p:cNvPr id="61" name="Abgerundetes Rechteck 60">
                <a:extLst>
                  <a:ext uri="{FF2B5EF4-FFF2-40B4-BE49-F238E27FC236}">
                    <a16:creationId xmlns:a16="http://schemas.microsoft.com/office/drawing/2014/main" id="{D1609558-3B4C-AAB2-F734-A50DBF408A35}"/>
                  </a:ext>
                </a:extLst>
              </p:cNvPr>
              <p:cNvSpPr/>
              <p:nvPr/>
            </p:nvSpPr>
            <p:spPr>
              <a:xfrm>
                <a:off x="586316" y="683998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Abgerundetes Rechteck 61">
                <a:extLst>
                  <a:ext uri="{FF2B5EF4-FFF2-40B4-BE49-F238E27FC236}">
                    <a16:creationId xmlns:a16="http://schemas.microsoft.com/office/drawing/2014/main" id="{AC8667E3-E269-79AC-24D9-D3BC307D640E}"/>
                  </a:ext>
                </a:extLst>
              </p:cNvPr>
              <p:cNvSpPr/>
              <p:nvPr/>
            </p:nvSpPr>
            <p:spPr>
              <a:xfrm>
                <a:off x="586316" y="1572053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Abgerundetes Rechteck 62">
                <a:extLst>
                  <a:ext uri="{FF2B5EF4-FFF2-40B4-BE49-F238E27FC236}">
                    <a16:creationId xmlns:a16="http://schemas.microsoft.com/office/drawing/2014/main" id="{2CEDBB4F-1A4F-5AB3-E44F-64C5AE5BAA53}"/>
                  </a:ext>
                </a:extLst>
              </p:cNvPr>
              <p:cNvSpPr/>
              <p:nvPr/>
            </p:nvSpPr>
            <p:spPr>
              <a:xfrm>
                <a:off x="586316" y="2459200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Abgerundetes Rechteck 64">
                <a:extLst>
                  <a:ext uri="{FF2B5EF4-FFF2-40B4-BE49-F238E27FC236}">
                    <a16:creationId xmlns:a16="http://schemas.microsoft.com/office/drawing/2014/main" id="{22CABB3D-25F1-C664-4E96-C5E52BC51D25}"/>
                  </a:ext>
                </a:extLst>
              </p:cNvPr>
              <p:cNvSpPr/>
              <p:nvPr/>
            </p:nvSpPr>
            <p:spPr>
              <a:xfrm>
                <a:off x="586316" y="3346347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B722F86E-EE00-1D69-196D-C27BD3160C9B}"/>
                </a:ext>
              </a:extLst>
            </p:cNvPr>
            <p:cNvGrpSpPr/>
            <p:nvPr/>
          </p:nvGrpSpPr>
          <p:grpSpPr>
            <a:xfrm>
              <a:off x="1877802" y="683998"/>
              <a:ext cx="468000" cy="3382349"/>
              <a:chOff x="586316" y="683998"/>
              <a:chExt cx="468000" cy="3382349"/>
            </a:xfrm>
          </p:grpSpPr>
          <p:sp>
            <p:nvSpPr>
              <p:cNvPr id="67" name="Abgerundetes Rechteck 66">
                <a:extLst>
                  <a:ext uri="{FF2B5EF4-FFF2-40B4-BE49-F238E27FC236}">
                    <a16:creationId xmlns:a16="http://schemas.microsoft.com/office/drawing/2014/main" id="{B32A49DD-620A-2611-E861-199D3E19DA7A}"/>
                  </a:ext>
                </a:extLst>
              </p:cNvPr>
              <p:cNvSpPr/>
              <p:nvPr/>
            </p:nvSpPr>
            <p:spPr>
              <a:xfrm>
                <a:off x="586316" y="683998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Abgerundetes Rechteck 68">
                <a:extLst>
                  <a:ext uri="{FF2B5EF4-FFF2-40B4-BE49-F238E27FC236}">
                    <a16:creationId xmlns:a16="http://schemas.microsoft.com/office/drawing/2014/main" id="{39B0D47C-5538-A070-5631-75B852A4CE8B}"/>
                  </a:ext>
                </a:extLst>
              </p:cNvPr>
              <p:cNvSpPr/>
              <p:nvPr/>
            </p:nvSpPr>
            <p:spPr>
              <a:xfrm>
                <a:off x="586316" y="1572053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Abgerundetes Rechteck 69">
                <a:extLst>
                  <a:ext uri="{FF2B5EF4-FFF2-40B4-BE49-F238E27FC236}">
                    <a16:creationId xmlns:a16="http://schemas.microsoft.com/office/drawing/2014/main" id="{EB6414A3-889F-1EF1-AD3B-B3A12FB53956}"/>
                  </a:ext>
                </a:extLst>
              </p:cNvPr>
              <p:cNvSpPr/>
              <p:nvPr/>
            </p:nvSpPr>
            <p:spPr>
              <a:xfrm>
                <a:off x="586316" y="2459200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" name="Abgerundetes Rechteck 70">
                <a:extLst>
                  <a:ext uri="{FF2B5EF4-FFF2-40B4-BE49-F238E27FC236}">
                    <a16:creationId xmlns:a16="http://schemas.microsoft.com/office/drawing/2014/main" id="{2BBB660C-3AA0-2DD7-3D8D-CBDA96E9E0E1}"/>
                  </a:ext>
                </a:extLst>
              </p:cNvPr>
              <p:cNvSpPr/>
              <p:nvPr/>
            </p:nvSpPr>
            <p:spPr>
              <a:xfrm>
                <a:off x="586316" y="3346347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5011FD0E-141A-42E9-C711-B6036640B83D}"/>
                </a:ext>
              </a:extLst>
            </p:cNvPr>
            <p:cNvGrpSpPr/>
            <p:nvPr/>
          </p:nvGrpSpPr>
          <p:grpSpPr>
            <a:xfrm>
              <a:off x="2536103" y="683998"/>
              <a:ext cx="468000" cy="3382349"/>
              <a:chOff x="586316" y="683998"/>
              <a:chExt cx="468000" cy="3382349"/>
            </a:xfrm>
          </p:grpSpPr>
          <p:sp>
            <p:nvSpPr>
              <p:cNvPr id="73" name="Abgerundetes Rechteck 72">
                <a:extLst>
                  <a:ext uri="{FF2B5EF4-FFF2-40B4-BE49-F238E27FC236}">
                    <a16:creationId xmlns:a16="http://schemas.microsoft.com/office/drawing/2014/main" id="{235006C1-4EC4-F409-76E5-B79AC6F57728}"/>
                  </a:ext>
                </a:extLst>
              </p:cNvPr>
              <p:cNvSpPr/>
              <p:nvPr/>
            </p:nvSpPr>
            <p:spPr>
              <a:xfrm>
                <a:off x="586316" y="683998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Abgerundetes Rechteck 74">
                <a:extLst>
                  <a:ext uri="{FF2B5EF4-FFF2-40B4-BE49-F238E27FC236}">
                    <a16:creationId xmlns:a16="http://schemas.microsoft.com/office/drawing/2014/main" id="{037DF98A-441D-DED7-DEE1-96723D34D8AD}"/>
                  </a:ext>
                </a:extLst>
              </p:cNvPr>
              <p:cNvSpPr/>
              <p:nvPr/>
            </p:nvSpPr>
            <p:spPr>
              <a:xfrm>
                <a:off x="586316" y="1572053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Abgerundetes Rechteck 75">
                <a:extLst>
                  <a:ext uri="{FF2B5EF4-FFF2-40B4-BE49-F238E27FC236}">
                    <a16:creationId xmlns:a16="http://schemas.microsoft.com/office/drawing/2014/main" id="{6A7734E9-D8DC-C227-5505-DF9D56C5359B}"/>
                  </a:ext>
                </a:extLst>
              </p:cNvPr>
              <p:cNvSpPr/>
              <p:nvPr/>
            </p:nvSpPr>
            <p:spPr>
              <a:xfrm>
                <a:off x="586316" y="2459200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Abgerundetes Rechteck 76">
                <a:extLst>
                  <a:ext uri="{FF2B5EF4-FFF2-40B4-BE49-F238E27FC236}">
                    <a16:creationId xmlns:a16="http://schemas.microsoft.com/office/drawing/2014/main" id="{8494AD6D-282A-4B94-C86E-94EA934CD32F}"/>
                  </a:ext>
                </a:extLst>
              </p:cNvPr>
              <p:cNvSpPr/>
              <p:nvPr/>
            </p:nvSpPr>
            <p:spPr>
              <a:xfrm>
                <a:off x="586316" y="3346347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53CE61E-FC7D-6D2E-1FAF-B4337114250C}"/>
                </a:ext>
              </a:extLst>
            </p:cNvPr>
            <p:cNvGrpSpPr/>
            <p:nvPr/>
          </p:nvGrpSpPr>
          <p:grpSpPr>
            <a:xfrm>
              <a:off x="3194404" y="686741"/>
              <a:ext cx="468000" cy="3382349"/>
              <a:chOff x="586316" y="683998"/>
              <a:chExt cx="468000" cy="3382349"/>
            </a:xfrm>
          </p:grpSpPr>
          <p:sp>
            <p:nvSpPr>
              <p:cNvPr id="79" name="Abgerundetes Rechteck 78">
                <a:extLst>
                  <a:ext uri="{FF2B5EF4-FFF2-40B4-BE49-F238E27FC236}">
                    <a16:creationId xmlns:a16="http://schemas.microsoft.com/office/drawing/2014/main" id="{D5482789-FB94-7CF3-5704-E3E7283F1536}"/>
                  </a:ext>
                </a:extLst>
              </p:cNvPr>
              <p:cNvSpPr/>
              <p:nvPr/>
            </p:nvSpPr>
            <p:spPr>
              <a:xfrm>
                <a:off x="586316" y="683998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Abgerundetes Rechteck 79">
                <a:extLst>
                  <a:ext uri="{FF2B5EF4-FFF2-40B4-BE49-F238E27FC236}">
                    <a16:creationId xmlns:a16="http://schemas.microsoft.com/office/drawing/2014/main" id="{87A5584E-8DE8-81A4-B193-00AD277351CD}"/>
                  </a:ext>
                </a:extLst>
              </p:cNvPr>
              <p:cNvSpPr/>
              <p:nvPr/>
            </p:nvSpPr>
            <p:spPr>
              <a:xfrm>
                <a:off x="586316" y="1572053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Abgerundetes Rechteck 80">
                <a:extLst>
                  <a:ext uri="{FF2B5EF4-FFF2-40B4-BE49-F238E27FC236}">
                    <a16:creationId xmlns:a16="http://schemas.microsoft.com/office/drawing/2014/main" id="{92A3C251-C82B-D451-FC94-51607FF5A4C2}"/>
                  </a:ext>
                </a:extLst>
              </p:cNvPr>
              <p:cNvSpPr/>
              <p:nvPr/>
            </p:nvSpPr>
            <p:spPr>
              <a:xfrm>
                <a:off x="586316" y="2459200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Abgerundetes Rechteck 81">
                <a:extLst>
                  <a:ext uri="{FF2B5EF4-FFF2-40B4-BE49-F238E27FC236}">
                    <a16:creationId xmlns:a16="http://schemas.microsoft.com/office/drawing/2014/main" id="{9259F7ED-B90D-B181-A14F-25A18FFCD647}"/>
                  </a:ext>
                </a:extLst>
              </p:cNvPr>
              <p:cNvSpPr/>
              <p:nvPr/>
            </p:nvSpPr>
            <p:spPr>
              <a:xfrm>
                <a:off x="586316" y="3346347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E81EFDD-EDE2-6F62-63BB-13BBCED3273B}"/>
              </a:ext>
            </a:extLst>
          </p:cNvPr>
          <p:cNvGrpSpPr/>
          <p:nvPr/>
        </p:nvGrpSpPr>
        <p:grpSpPr>
          <a:xfrm>
            <a:off x="11868926" y="1048794"/>
            <a:ext cx="75016" cy="5040000"/>
            <a:chOff x="11868926" y="1048794"/>
            <a:chExt cx="75016" cy="5040000"/>
          </a:xfrm>
        </p:grpSpPr>
        <p:sp>
          <p:nvSpPr>
            <p:cNvPr id="17" name="Abgerundetes Rechteck 16">
              <a:extLst>
                <a:ext uri="{FF2B5EF4-FFF2-40B4-BE49-F238E27FC236}">
                  <a16:creationId xmlns:a16="http://schemas.microsoft.com/office/drawing/2014/main" id="{DDE54EB4-4ABA-4331-CABF-484D838BC2AD}"/>
                </a:ext>
              </a:extLst>
            </p:cNvPr>
            <p:cNvSpPr/>
            <p:nvPr/>
          </p:nvSpPr>
          <p:spPr>
            <a:xfrm rot="5400000">
              <a:off x="9384926" y="3532794"/>
              <a:ext cx="5040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Abgerundetes Rechteck 120">
              <a:extLst>
                <a:ext uri="{FF2B5EF4-FFF2-40B4-BE49-F238E27FC236}">
                  <a16:creationId xmlns:a16="http://schemas.microsoft.com/office/drawing/2014/main" id="{133E9EDC-1BB8-701F-38B5-6191E9B0AD42}"/>
                </a:ext>
              </a:extLst>
            </p:cNvPr>
            <p:cNvSpPr/>
            <p:nvPr/>
          </p:nvSpPr>
          <p:spPr>
            <a:xfrm rot="5400000">
              <a:off x="11727942" y="1192870"/>
              <a:ext cx="360000" cy="7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3" name="Abgerundetes Rechteck 132">
            <a:extLst>
              <a:ext uri="{FF2B5EF4-FFF2-40B4-BE49-F238E27FC236}">
                <a16:creationId xmlns:a16="http://schemas.microsoft.com/office/drawing/2014/main" id="{AB1EE971-A990-35BE-4EDB-0CC07AA93E63}"/>
              </a:ext>
            </a:extLst>
          </p:cNvPr>
          <p:cNvSpPr/>
          <p:nvPr/>
        </p:nvSpPr>
        <p:spPr>
          <a:xfrm>
            <a:off x="4249083" y="1603313"/>
            <a:ext cx="1238402" cy="331113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 w="381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AUSWÄHLEN</a:t>
            </a:r>
          </a:p>
        </p:txBody>
      </p:sp>
      <p:sp>
        <p:nvSpPr>
          <p:cNvPr id="135" name="Abgerundetes Rechteck 134">
            <a:extLst>
              <a:ext uri="{FF2B5EF4-FFF2-40B4-BE49-F238E27FC236}">
                <a16:creationId xmlns:a16="http://schemas.microsoft.com/office/drawing/2014/main" id="{AFB56031-FC53-7116-FDFE-2EB12F524A72}"/>
              </a:ext>
            </a:extLst>
          </p:cNvPr>
          <p:cNvSpPr/>
          <p:nvPr/>
        </p:nvSpPr>
        <p:spPr>
          <a:xfrm>
            <a:off x="4254078" y="2501837"/>
            <a:ext cx="1238402" cy="331113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 w="381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AUSWÄHLEN</a:t>
            </a:r>
          </a:p>
        </p:txBody>
      </p:sp>
      <p:sp>
        <p:nvSpPr>
          <p:cNvPr id="136" name="Abgerundetes Rechteck 135">
            <a:extLst>
              <a:ext uri="{FF2B5EF4-FFF2-40B4-BE49-F238E27FC236}">
                <a16:creationId xmlns:a16="http://schemas.microsoft.com/office/drawing/2014/main" id="{67925E6A-8C06-833A-DB76-D4DA40BEFBDD}"/>
              </a:ext>
            </a:extLst>
          </p:cNvPr>
          <p:cNvSpPr/>
          <p:nvPr/>
        </p:nvSpPr>
        <p:spPr>
          <a:xfrm>
            <a:off x="4233070" y="4257241"/>
            <a:ext cx="1238402" cy="331113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 w="381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AUSWÄHLEN</a:t>
            </a:r>
          </a:p>
        </p:txBody>
      </p:sp>
      <p:sp>
        <p:nvSpPr>
          <p:cNvPr id="137" name="Abgerundetes Rechteck 136">
            <a:extLst>
              <a:ext uri="{FF2B5EF4-FFF2-40B4-BE49-F238E27FC236}">
                <a16:creationId xmlns:a16="http://schemas.microsoft.com/office/drawing/2014/main" id="{6C20930F-1D53-58BA-6BE1-9D1253A421CC}"/>
              </a:ext>
            </a:extLst>
          </p:cNvPr>
          <p:cNvSpPr/>
          <p:nvPr/>
        </p:nvSpPr>
        <p:spPr>
          <a:xfrm>
            <a:off x="4230870" y="3401881"/>
            <a:ext cx="1238402" cy="331113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 w="381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AUSWÄHLEN</a:t>
            </a:r>
          </a:p>
        </p:txBody>
      </p:sp>
      <p:pic>
        <p:nvPicPr>
          <p:cNvPr id="88" name="Grafik 87">
            <a:extLst>
              <a:ext uri="{FF2B5EF4-FFF2-40B4-BE49-F238E27FC236}">
                <a16:creationId xmlns:a16="http://schemas.microsoft.com/office/drawing/2014/main" id="{1CB8F164-A83D-40A0-EEE6-2A0E46B518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031" y="465995"/>
            <a:ext cx="546100" cy="5461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D6C6B4E-FDCA-BEAB-0200-D49A9AA715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38614" y="2546518"/>
            <a:ext cx="4189212" cy="156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9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058531C0-34D7-6CF3-C966-9BB415329235}"/>
              </a:ext>
            </a:extLst>
          </p:cNvPr>
          <p:cNvSpPr/>
          <p:nvPr/>
        </p:nvSpPr>
        <p:spPr>
          <a:xfrm>
            <a:off x="85344" y="97536"/>
            <a:ext cx="12021312" cy="6620256"/>
          </a:xfrm>
          <a:prstGeom prst="roundRect">
            <a:avLst>
              <a:gd name="adj" fmla="val 23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9A6EFE29-458C-57C0-08FB-CC06DECB84FC}"/>
              </a:ext>
            </a:extLst>
          </p:cNvPr>
          <p:cNvGrpSpPr/>
          <p:nvPr/>
        </p:nvGrpSpPr>
        <p:grpSpPr>
          <a:xfrm>
            <a:off x="85344" y="97537"/>
            <a:ext cx="12021312" cy="6620255"/>
            <a:chOff x="85344" y="97537"/>
            <a:chExt cx="12021312" cy="6620255"/>
          </a:xfrm>
        </p:grpSpPr>
        <p:pic>
          <p:nvPicPr>
            <p:cNvPr id="8" name="Grafik 7" descr="Ein Bild, das aus Holz, Holz enthält.&#10;&#10;Automatisch generierte Beschreibung">
              <a:extLst>
                <a:ext uri="{FF2B5EF4-FFF2-40B4-BE49-F238E27FC236}">
                  <a16:creationId xmlns:a16="http://schemas.microsoft.com/office/drawing/2014/main" id="{5740CAEC-970A-259F-2882-0489CFB266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193"/>
            <a:stretch/>
          </p:blipFill>
          <p:spPr>
            <a:xfrm>
              <a:off x="85344" y="356159"/>
              <a:ext cx="12021312" cy="6361633"/>
            </a:xfrm>
            <a:prstGeom prst="rect">
              <a:avLst/>
            </a:prstGeom>
          </p:spPr>
        </p:pic>
        <p:sp>
          <p:nvSpPr>
            <p:cNvPr id="3" name="Ecken des Rechtecks auf der gleichen Seite abrunden 2">
              <a:extLst>
                <a:ext uri="{FF2B5EF4-FFF2-40B4-BE49-F238E27FC236}">
                  <a16:creationId xmlns:a16="http://schemas.microsoft.com/office/drawing/2014/main" id="{1288A1B9-C19E-4412-C83D-91AE95B8F1A1}"/>
                </a:ext>
              </a:extLst>
            </p:cNvPr>
            <p:cNvSpPr/>
            <p:nvPr/>
          </p:nvSpPr>
          <p:spPr>
            <a:xfrm>
              <a:off x="85344" y="97537"/>
              <a:ext cx="12021312" cy="263072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6Nimmt!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0D663DC-7D9D-C922-036E-339BF34A010D}"/>
                </a:ext>
              </a:extLst>
            </p:cNvPr>
            <p:cNvSpPr/>
            <p:nvPr/>
          </p:nvSpPr>
          <p:spPr>
            <a:xfrm>
              <a:off x="347557" y="157073"/>
              <a:ext cx="144000" cy="144000"/>
            </a:xfrm>
            <a:prstGeom prst="ellipse">
              <a:avLst/>
            </a:prstGeom>
            <a:solidFill>
              <a:srgbClr val="F36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1261899-0844-837D-8485-9EF8C5534F63}"/>
                </a:ext>
              </a:extLst>
            </p:cNvPr>
            <p:cNvSpPr/>
            <p:nvPr/>
          </p:nvSpPr>
          <p:spPr>
            <a:xfrm>
              <a:off x="586316" y="154848"/>
              <a:ext cx="144000" cy="144000"/>
            </a:xfrm>
            <a:prstGeom prst="ellipse">
              <a:avLst/>
            </a:prstGeom>
            <a:solidFill>
              <a:srgbClr val="FBC0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3FDF283-A229-4298-FA68-E13CF4A7FF55}"/>
                </a:ext>
              </a:extLst>
            </p:cNvPr>
            <p:cNvSpPr/>
            <p:nvPr/>
          </p:nvSpPr>
          <p:spPr>
            <a:xfrm>
              <a:off x="825075" y="159916"/>
              <a:ext cx="144000" cy="144000"/>
            </a:xfrm>
            <a:prstGeom prst="ellipse">
              <a:avLst/>
            </a:prstGeom>
            <a:solidFill>
              <a:srgbClr val="59C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476E5A0-39B6-3E42-A728-A05B73944411}"/>
              </a:ext>
            </a:extLst>
          </p:cNvPr>
          <p:cNvGrpSpPr/>
          <p:nvPr/>
        </p:nvGrpSpPr>
        <p:grpSpPr>
          <a:xfrm>
            <a:off x="4053270" y="6141468"/>
            <a:ext cx="4085460" cy="576324"/>
            <a:chOff x="3662404" y="6141468"/>
            <a:chExt cx="4085460" cy="576324"/>
          </a:xfrm>
        </p:grpSpPr>
        <p:sp>
          <p:nvSpPr>
            <p:cNvPr id="16" name="Ecken des Rechtecks auf der gleichen Seite abrunden 15">
              <a:extLst>
                <a:ext uri="{FF2B5EF4-FFF2-40B4-BE49-F238E27FC236}">
                  <a16:creationId xmlns:a16="http://schemas.microsoft.com/office/drawing/2014/main" id="{E8C879AC-B097-337B-A439-673EA78013D6}"/>
                </a:ext>
              </a:extLst>
            </p:cNvPr>
            <p:cNvSpPr/>
            <p:nvPr/>
          </p:nvSpPr>
          <p:spPr>
            <a:xfrm>
              <a:off x="3662404" y="6141792"/>
              <a:ext cx="468000" cy="576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cken des Rechtecks auf der gleichen Seite abrunden 88">
              <a:extLst>
                <a:ext uri="{FF2B5EF4-FFF2-40B4-BE49-F238E27FC236}">
                  <a16:creationId xmlns:a16="http://schemas.microsoft.com/office/drawing/2014/main" id="{44C6685D-0D97-4EF3-6F0A-FCB3351D5C4B}"/>
                </a:ext>
              </a:extLst>
            </p:cNvPr>
            <p:cNvSpPr/>
            <p:nvPr/>
          </p:nvSpPr>
          <p:spPr>
            <a:xfrm>
              <a:off x="4043222" y="6141792"/>
              <a:ext cx="468000" cy="576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cken des Rechtecks auf der gleichen Seite abrunden 100">
              <a:extLst>
                <a:ext uri="{FF2B5EF4-FFF2-40B4-BE49-F238E27FC236}">
                  <a16:creationId xmlns:a16="http://schemas.microsoft.com/office/drawing/2014/main" id="{56663F2C-9B60-1D89-89A5-5AF1ED8BA9BF}"/>
                </a:ext>
              </a:extLst>
            </p:cNvPr>
            <p:cNvSpPr/>
            <p:nvPr/>
          </p:nvSpPr>
          <p:spPr>
            <a:xfrm>
              <a:off x="4389400" y="6141792"/>
              <a:ext cx="468000" cy="576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cken des Rechtecks auf der gleichen Seite abrunden 98">
              <a:extLst>
                <a:ext uri="{FF2B5EF4-FFF2-40B4-BE49-F238E27FC236}">
                  <a16:creationId xmlns:a16="http://schemas.microsoft.com/office/drawing/2014/main" id="{931B25D2-9199-A46F-5ACF-981B3FB7DABD}"/>
                </a:ext>
              </a:extLst>
            </p:cNvPr>
            <p:cNvSpPr/>
            <p:nvPr/>
          </p:nvSpPr>
          <p:spPr>
            <a:xfrm>
              <a:off x="5116396" y="6141792"/>
              <a:ext cx="468000" cy="576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cken des Rechtecks auf der gleichen Seite abrunden 97">
              <a:extLst>
                <a:ext uri="{FF2B5EF4-FFF2-40B4-BE49-F238E27FC236}">
                  <a16:creationId xmlns:a16="http://schemas.microsoft.com/office/drawing/2014/main" id="{095619E9-BED9-D5C0-A23E-CA2E4B47FFBD}"/>
                </a:ext>
              </a:extLst>
            </p:cNvPr>
            <p:cNvSpPr/>
            <p:nvPr/>
          </p:nvSpPr>
          <p:spPr>
            <a:xfrm>
              <a:off x="5487062" y="6141792"/>
              <a:ext cx="468000" cy="576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cken des Rechtecks auf der gleichen Seite abrunden 99">
              <a:extLst>
                <a:ext uri="{FF2B5EF4-FFF2-40B4-BE49-F238E27FC236}">
                  <a16:creationId xmlns:a16="http://schemas.microsoft.com/office/drawing/2014/main" id="{BE4D098D-F81F-96F2-D90E-A2381F493BC8}"/>
                </a:ext>
              </a:extLst>
            </p:cNvPr>
            <p:cNvSpPr/>
            <p:nvPr/>
          </p:nvSpPr>
          <p:spPr>
            <a:xfrm>
              <a:off x="5838316" y="6141792"/>
              <a:ext cx="468000" cy="576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cken des Rechtecks auf der gleichen Seite abrunden 92">
              <a:extLst>
                <a:ext uri="{FF2B5EF4-FFF2-40B4-BE49-F238E27FC236}">
                  <a16:creationId xmlns:a16="http://schemas.microsoft.com/office/drawing/2014/main" id="{E22DE2CB-A27F-800C-85B4-216E15C83365}"/>
                </a:ext>
              </a:extLst>
            </p:cNvPr>
            <p:cNvSpPr/>
            <p:nvPr/>
          </p:nvSpPr>
          <p:spPr>
            <a:xfrm>
              <a:off x="6208982" y="6141792"/>
              <a:ext cx="468000" cy="576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cken des Rechtecks auf der gleichen Seite abrunden 89">
              <a:extLst>
                <a:ext uri="{FF2B5EF4-FFF2-40B4-BE49-F238E27FC236}">
                  <a16:creationId xmlns:a16="http://schemas.microsoft.com/office/drawing/2014/main" id="{27550A8C-0C6E-5259-3355-89219EF69366}"/>
                </a:ext>
              </a:extLst>
            </p:cNvPr>
            <p:cNvSpPr/>
            <p:nvPr/>
          </p:nvSpPr>
          <p:spPr>
            <a:xfrm>
              <a:off x="6560236" y="6141792"/>
              <a:ext cx="468000" cy="576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cken des Rechtecks auf der gleichen Seite abrunden 91">
              <a:extLst>
                <a:ext uri="{FF2B5EF4-FFF2-40B4-BE49-F238E27FC236}">
                  <a16:creationId xmlns:a16="http://schemas.microsoft.com/office/drawing/2014/main" id="{E321739F-FD8B-C355-ACE6-8A2D986C4CF3}"/>
                </a:ext>
              </a:extLst>
            </p:cNvPr>
            <p:cNvSpPr/>
            <p:nvPr/>
          </p:nvSpPr>
          <p:spPr>
            <a:xfrm>
              <a:off x="6928610" y="6141792"/>
              <a:ext cx="468000" cy="576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cken des Rechtecks auf der gleichen Seite abrunden 93">
              <a:extLst>
                <a:ext uri="{FF2B5EF4-FFF2-40B4-BE49-F238E27FC236}">
                  <a16:creationId xmlns:a16="http://schemas.microsoft.com/office/drawing/2014/main" id="{FCAB38B8-7415-17C3-5454-C736237AEEE4}"/>
                </a:ext>
              </a:extLst>
            </p:cNvPr>
            <p:cNvSpPr/>
            <p:nvPr/>
          </p:nvSpPr>
          <p:spPr>
            <a:xfrm>
              <a:off x="7279864" y="6141468"/>
              <a:ext cx="468000" cy="576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9" name="Abgerundetes Rechteck 168">
            <a:extLst>
              <a:ext uri="{FF2B5EF4-FFF2-40B4-BE49-F238E27FC236}">
                <a16:creationId xmlns:a16="http://schemas.microsoft.com/office/drawing/2014/main" id="{580B6E06-0BAA-EACE-40BF-B270B3246E05}"/>
              </a:ext>
            </a:extLst>
          </p:cNvPr>
          <p:cNvSpPr/>
          <p:nvPr/>
        </p:nvSpPr>
        <p:spPr>
          <a:xfrm>
            <a:off x="5108487" y="5984608"/>
            <a:ext cx="46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7FA86C74-60D0-CA4D-79F3-E8676E4B2D70}"/>
              </a:ext>
            </a:extLst>
          </p:cNvPr>
          <p:cNvGrpSpPr/>
          <p:nvPr/>
        </p:nvGrpSpPr>
        <p:grpSpPr>
          <a:xfrm>
            <a:off x="9578007" y="1033101"/>
            <a:ext cx="2125189" cy="4996258"/>
            <a:chOff x="9105398" y="1033101"/>
            <a:chExt cx="2125189" cy="4996258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2DCAAFCC-640D-A045-8690-79651B1685D4}"/>
                </a:ext>
              </a:extLst>
            </p:cNvPr>
            <p:cNvGrpSpPr/>
            <p:nvPr/>
          </p:nvGrpSpPr>
          <p:grpSpPr>
            <a:xfrm>
              <a:off x="10209639" y="1033101"/>
              <a:ext cx="1020948" cy="4996258"/>
              <a:chOff x="10209639" y="1033101"/>
              <a:chExt cx="1020948" cy="4996258"/>
            </a:xfrm>
          </p:grpSpPr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07842899-A421-B2AF-1C48-44BB869AF7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14199" y="1033101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4" name="Grafik 103">
                <a:extLst>
                  <a:ext uri="{FF2B5EF4-FFF2-40B4-BE49-F238E27FC236}">
                    <a16:creationId xmlns:a16="http://schemas.microsoft.com/office/drawing/2014/main" id="{1725E6F3-0D9D-178F-D79D-AC9B0FABB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0209639" y="2025039"/>
                <a:ext cx="1020948" cy="1020948"/>
              </a:xfrm>
              <a:prstGeom prst="rect">
                <a:avLst/>
              </a:prstGeom>
            </p:spPr>
          </p:pic>
          <p:pic>
            <p:nvPicPr>
              <p:cNvPr id="107" name="Grafik 106">
                <a:extLst>
                  <a:ext uri="{FF2B5EF4-FFF2-40B4-BE49-F238E27FC236}">
                    <a16:creationId xmlns:a16="http://schemas.microsoft.com/office/drawing/2014/main" id="{11357C16-4876-BBAF-73C7-789921929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rgbClr val="92D05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5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360717" y="3335615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8" name="Grafik 107">
                <a:extLst>
                  <a:ext uri="{FF2B5EF4-FFF2-40B4-BE49-F238E27FC236}">
                    <a16:creationId xmlns:a16="http://schemas.microsoft.com/office/drawing/2014/main" id="{7F7039FC-C18C-C4F0-9528-4C2FA5FBAF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rgbClr val="FF7E79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colorTemperature colorTemp="3828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360717" y="4322487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9" name="Grafik 108">
                <a:extLst>
                  <a:ext uri="{FF2B5EF4-FFF2-40B4-BE49-F238E27FC236}">
                    <a16:creationId xmlns:a16="http://schemas.microsoft.com/office/drawing/2014/main" id="{22BAD631-ACA9-20B6-A22E-3B18B998E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0360717" y="5309359"/>
                <a:ext cx="720000" cy="720000"/>
              </a:xfrm>
              <a:prstGeom prst="rect">
                <a:avLst/>
              </a:prstGeom>
            </p:spPr>
          </p:pic>
        </p:grp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292BCAE-F9EF-4B69-A46D-5C7F192D4CCF}"/>
                </a:ext>
              </a:extLst>
            </p:cNvPr>
            <p:cNvSpPr txBox="1"/>
            <p:nvPr/>
          </p:nvSpPr>
          <p:spPr>
            <a:xfrm>
              <a:off x="9128607" y="1225238"/>
              <a:ext cx="118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MOE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DEA2BC60-3E5D-55F1-6364-C79E2057F1F3}"/>
                </a:ext>
              </a:extLst>
            </p:cNvPr>
            <p:cNvSpPr txBox="1"/>
            <p:nvPr/>
          </p:nvSpPr>
          <p:spPr>
            <a:xfrm>
              <a:off x="9105398" y="2409050"/>
              <a:ext cx="11875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200" b="1" dirty="0">
                  <a:solidFill>
                    <a:schemeClr val="bg1"/>
                  </a:solidFill>
                </a:rPr>
                <a:t>NICOLE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C32AA844-DA29-578B-5935-D55CC8113B9E}"/>
                </a:ext>
              </a:extLst>
            </p:cNvPr>
            <p:cNvSpPr txBox="1"/>
            <p:nvPr/>
          </p:nvSpPr>
          <p:spPr>
            <a:xfrm>
              <a:off x="9126665" y="3551768"/>
              <a:ext cx="118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RODEZ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B5BFF05A-C500-12B2-C625-1B73A0E43F12}"/>
                </a:ext>
              </a:extLst>
            </p:cNvPr>
            <p:cNvSpPr txBox="1"/>
            <p:nvPr/>
          </p:nvSpPr>
          <p:spPr>
            <a:xfrm>
              <a:off x="9126664" y="4497820"/>
              <a:ext cx="118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HENDRIK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89C79B49-169A-76DD-8A66-507736B0FE53}"/>
                </a:ext>
              </a:extLst>
            </p:cNvPr>
            <p:cNvSpPr txBox="1"/>
            <p:nvPr/>
          </p:nvSpPr>
          <p:spPr>
            <a:xfrm>
              <a:off x="9123534" y="5483212"/>
              <a:ext cx="118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CINDY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995368D8-6583-6F83-7AF1-E5D4EAC33736}"/>
                </a:ext>
              </a:extLst>
            </p:cNvPr>
            <p:cNvSpPr txBox="1"/>
            <p:nvPr/>
          </p:nvSpPr>
          <p:spPr>
            <a:xfrm>
              <a:off x="10348954" y="1317571"/>
              <a:ext cx="650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bg1"/>
                  </a:solidFill>
                </a:rPr>
                <a:t>66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B5DEA8F2-251A-A8C9-3ED4-BC1CD5488E23}"/>
                </a:ext>
              </a:extLst>
            </p:cNvPr>
            <p:cNvSpPr txBox="1"/>
            <p:nvPr/>
          </p:nvSpPr>
          <p:spPr>
            <a:xfrm>
              <a:off x="10394868" y="2429269"/>
              <a:ext cx="6504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bg1"/>
                  </a:solidFill>
                </a:rPr>
                <a:t>66</a:t>
              </a:r>
              <a:endParaRPr lang="de-DE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7FC382CE-355F-6CB9-9874-8720F156860B}"/>
                </a:ext>
              </a:extLst>
            </p:cNvPr>
            <p:cNvSpPr txBox="1"/>
            <p:nvPr/>
          </p:nvSpPr>
          <p:spPr>
            <a:xfrm>
              <a:off x="10395472" y="3619270"/>
              <a:ext cx="650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bg1"/>
                  </a:solidFill>
                </a:rPr>
                <a:t>66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A2C337DF-C1EE-A730-9876-5CF8085366FE}"/>
                </a:ext>
              </a:extLst>
            </p:cNvPr>
            <p:cNvSpPr txBox="1"/>
            <p:nvPr/>
          </p:nvSpPr>
          <p:spPr>
            <a:xfrm>
              <a:off x="10395023" y="4602056"/>
              <a:ext cx="650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bg1"/>
                  </a:solidFill>
                </a:rPr>
                <a:t>66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4EC80288-4846-6D73-6160-13B6EF917BE2}"/>
                </a:ext>
              </a:extLst>
            </p:cNvPr>
            <p:cNvSpPr txBox="1"/>
            <p:nvPr/>
          </p:nvSpPr>
          <p:spPr>
            <a:xfrm>
              <a:off x="10395023" y="5592200"/>
              <a:ext cx="650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bg1"/>
                  </a:solidFill>
                </a:rPr>
                <a:t>66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CE808BE-46FF-84A7-E32D-7F1346757C36}"/>
              </a:ext>
            </a:extLst>
          </p:cNvPr>
          <p:cNvGrpSpPr/>
          <p:nvPr/>
        </p:nvGrpSpPr>
        <p:grpSpPr>
          <a:xfrm>
            <a:off x="586316" y="1408870"/>
            <a:ext cx="3076088" cy="3385092"/>
            <a:chOff x="586316" y="683998"/>
            <a:chExt cx="3076088" cy="3385092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03488F7C-5B51-A0F1-C632-D7553EA61ECA}"/>
                </a:ext>
              </a:extLst>
            </p:cNvPr>
            <p:cNvGrpSpPr/>
            <p:nvPr/>
          </p:nvGrpSpPr>
          <p:grpSpPr>
            <a:xfrm>
              <a:off x="586316" y="683998"/>
              <a:ext cx="468000" cy="3382349"/>
              <a:chOff x="586316" y="683998"/>
              <a:chExt cx="468000" cy="3382349"/>
            </a:xfrm>
          </p:grpSpPr>
          <p:sp>
            <p:nvSpPr>
              <p:cNvPr id="7" name="Abgerundetes Rechteck 6">
                <a:extLst>
                  <a:ext uri="{FF2B5EF4-FFF2-40B4-BE49-F238E27FC236}">
                    <a16:creationId xmlns:a16="http://schemas.microsoft.com/office/drawing/2014/main" id="{674FD3FA-195B-5EFF-F83E-90A5AF58A88F}"/>
                  </a:ext>
                </a:extLst>
              </p:cNvPr>
              <p:cNvSpPr/>
              <p:nvPr/>
            </p:nvSpPr>
            <p:spPr>
              <a:xfrm>
                <a:off x="586316" y="683998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Abgerundetes Rechteck 45">
                <a:extLst>
                  <a:ext uri="{FF2B5EF4-FFF2-40B4-BE49-F238E27FC236}">
                    <a16:creationId xmlns:a16="http://schemas.microsoft.com/office/drawing/2014/main" id="{6D038A3E-E018-13F2-F6C7-5D1BF7A45404}"/>
                  </a:ext>
                </a:extLst>
              </p:cNvPr>
              <p:cNvSpPr/>
              <p:nvPr/>
            </p:nvSpPr>
            <p:spPr>
              <a:xfrm>
                <a:off x="586316" y="1572053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Abgerundetes Rechteck 47">
                <a:extLst>
                  <a:ext uri="{FF2B5EF4-FFF2-40B4-BE49-F238E27FC236}">
                    <a16:creationId xmlns:a16="http://schemas.microsoft.com/office/drawing/2014/main" id="{05115208-0B05-6B3C-7728-5DA5C939AC96}"/>
                  </a:ext>
                </a:extLst>
              </p:cNvPr>
              <p:cNvSpPr/>
              <p:nvPr/>
            </p:nvSpPr>
            <p:spPr>
              <a:xfrm>
                <a:off x="586316" y="2459200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2" name="Abgerundetes Rechteck 51">
                <a:extLst>
                  <a:ext uri="{FF2B5EF4-FFF2-40B4-BE49-F238E27FC236}">
                    <a16:creationId xmlns:a16="http://schemas.microsoft.com/office/drawing/2014/main" id="{461CC62A-5B35-393B-1833-CE6CF295406F}"/>
                  </a:ext>
                </a:extLst>
              </p:cNvPr>
              <p:cNvSpPr/>
              <p:nvPr/>
            </p:nvSpPr>
            <p:spPr>
              <a:xfrm>
                <a:off x="586316" y="3346347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85241CD9-54CB-73A6-D923-C01CC2EF348F}"/>
                </a:ext>
              </a:extLst>
            </p:cNvPr>
            <p:cNvGrpSpPr/>
            <p:nvPr/>
          </p:nvGrpSpPr>
          <p:grpSpPr>
            <a:xfrm>
              <a:off x="1232059" y="683998"/>
              <a:ext cx="468000" cy="3382349"/>
              <a:chOff x="586316" y="683998"/>
              <a:chExt cx="468000" cy="3382349"/>
            </a:xfrm>
          </p:grpSpPr>
          <p:sp>
            <p:nvSpPr>
              <p:cNvPr id="61" name="Abgerundetes Rechteck 60">
                <a:extLst>
                  <a:ext uri="{FF2B5EF4-FFF2-40B4-BE49-F238E27FC236}">
                    <a16:creationId xmlns:a16="http://schemas.microsoft.com/office/drawing/2014/main" id="{D1609558-3B4C-AAB2-F734-A50DBF408A35}"/>
                  </a:ext>
                </a:extLst>
              </p:cNvPr>
              <p:cNvSpPr/>
              <p:nvPr/>
            </p:nvSpPr>
            <p:spPr>
              <a:xfrm>
                <a:off x="586316" y="683998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Abgerundetes Rechteck 61">
                <a:extLst>
                  <a:ext uri="{FF2B5EF4-FFF2-40B4-BE49-F238E27FC236}">
                    <a16:creationId xmlns:a16="http://schemas.microsoft.com/office/drawing/2014/main" id="{AC8667E3-E269-79AC-24D9-D3BC307D640E}"/>
                  </a:ext>
                </a:extLst>
              </p:cNvPr>
              <p:cNvSpPr/>
              <p:nvPr/>
            </p:nvSpPr>
            <p:spPr>
              <a:xfrm>
                <a:off x="586316" y="1572053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Abgerundetes Rechteck 62">
                <a:extLst>
                  <a:ext uri="{FF2B5EF4-FFF2-40B4-BE49-F238E27FC236}">
                    <a16:creationId xmlns:a16="http://schemas.microsoft.com/office/drawing/2014/main" id="{2CEDBB4F-1A4F-5AB3-E44F-64C5AE5BAA53}"/>
                  </a:ext>
                </a:extLst>
              </p:cNvPr>
              <p:cNvSpPr/>
              <p:nvPr/>
            </p:nvSpPr>
            <p:spPr>
              <a:xfrm>
                <a:off x="586316" y="2459200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Abgerundetes Rechteck 64">
                <a:extLst>
                  <a:ext uri="{FF2B5EF4-FFF2-40B4-BE49-F238E27FC236}">
                    <a16:creationId xmlns:a16="http://schemas.microsoft.com/office/drawing/2014/main" id="{22CABB3D-25F1-C664-4E96-C5E52BC51D25}"/>
                  </a:ext>
                </a:extLst>
              </p:cNvPr>
              <p:cNvSpPr/>
              <p:nvPr/>
            </p:nvSpPr>
            <p:spPr>
              <a:xfrm>
                <a:off x="586316" y="3346347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B722F86E-EE00-1D69-196D-C27BD3160C9B}"/>
                </a:ext>
              </a:extLst>
            </p:cNvPr>
            <p:cNvGrpSpPr/>
            <p:nvPr/>
          </p:nvGrpSpPr>
          <p:grpSpPr>
            <a:xfrm>
              <a:off x="1877802" y="683998"/>
              <a:ext cx="468000" cy="3382349"/>
              <a:chOff x="586316" y="683998"/>
              <a:chExt cx="468000" cy="3382349"/>
            </a:xfrm>
          </p:grpSpPr>
          <p:sp>
            <p:nvSpPr>
              <p:cNvPr id="67" name="Abgerundetes Rechteck 66">
                <a:extLst>
                  <a:ext uri="{FF2B5EF4-FFF2-40B4-BE49-F238E27FC236}">
                    <a16:creationId xmlns:a16="http://schemas.microsoft.com/office/drawing/2014/main" id="{B32A49DD-620A-2611-E861-199D3E19DA7A}"/>
                  </a:ext>
                </a:extLst>
              </p:cNvPr>
              <p:cNvSpPr/>
              <p:nvPr/>
            </p:nvSpPr>
            <p:spPr>
              <a:xfrm>
                <a:off x="586316" y="683998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Abgerundetes Rechteck 68">
                <a:extLst>
                  <a:ext uri="{FF2B5EF4-FFF2-40B4-BE49-F238E27FC236}">
                    <a16:creationId xmlns:a16="http://schemas.microsoft.com/office/drawing/2014/main" id="{39B0D47C-5538-A070-5631-75B852A4CE8B}"/>
                  </a:ext>
                </a:extLst>
              </p:cNvPr>
              <p:cNvSpPr/>
              <p:nvPr/>
            </p:nvSpPr>
            <p:spPr>
              <a:xfrm>
                <a:off x="586316" y="1572053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Abgerundetes Rechteck 69">
                <a:extLst>
                  <a:ext uri="{FF2B5EF4-FFF2-40B4-BE49-F238E27FC236}">
                    <a16:creationId xmlns:a16="http://schemas.microsoft.com/office/drawing/2014/main" id="{EB6414A3-889F-1EF1-AD3B-B3A12FB53956}"/>
                  </a:ext>
                </a:extLst>
              </p:cNvPr>
              <p:cNvSpPr/>
              <p:nvPr/>
            </p:nvSpPr>
            <p:spPr>
              <a:xfrm>
                <a:off x="586316" y="2459200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" name="Abgerundetes Rechteck 70">
                <a:extLst>
                  <a:ext uri="{FF2B5EF4-FFF2-40B4-BE49-F238E27FC236}">
                    <a16:creationId xmlns:a16="http://schemas.microsoft.com/office/drawing/2014/main" id="{2BBB660C-3AA0-2DD7-3D8D-CBDA96E9E0E1}"/>
                  </a:ext>
                </a:extLst>
              </p:cNvPr>
              <p:cNvSpPr/>
              <p:nvPr/>
            </p:nvSpPr>
            <p:spPr>
              <a:xfrm>
                <a:off x="586316" y="3346347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5011FD0E-141A-42E9-C711-B6036640B83D}"/>
                </a:ext>
              </a:extLst>
            </p:cNvPr>
            <p:cNvGrpSpPr/>
            <p:nvPr/>
          </p:nvGrpSpPr>
          <p:grpSpPr>
            <a:xfrm>
              <a:off x="2536103" y="683998"/>
              <a:ext cx="468000" cy="3382349"/>
              <a:chOff x="586316" y="683998"/>
              <a:chExt cx="468000" cy="3382349"/>
            </a:xfrm>
          </p:grpSpPr>
          <p:sp>
            <p:nvSpPr>
              <p:cNvPr id="73" name="Abgerundetes Rechteck 72">
                <a:extLst>
                  <a:ext uri="{FF2B5EF4-FFF2-40B4-BE49-F238E27FC236}">
                    <a16:creationId xmlns:a16="http://schemas.microsoft.com/office/drawing/2014/main" id="{235006C1-4EC4-F409-76E5-B79AC6F57728}"/>
                  </a:ext>
                </a:extLst>
              </p:cNvPr>
              <p:cNvSpPr/>
              <p:nvPr/>
            </p:nvSpPr>
            <p:spPr>
              <a:xfrm>
                <a:off x="586316" y="683998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Abgerundetes Rechteck 74">
                <a:extLst>
                  <a:ext uri="{FF2B5EF4-FFF2-40B4-BE49-F238E27FC236}">
                    <a16:creationId xmlns:a16="http://schemas.microsoft.com/office/drawing/2014/main" id="{037DF98A-441D-DED7-DEE1-96723D34D8AD}"/>
                  </a:ext>
                </a:extLst>
              </p:cNvPr>
              <p:cNvSpPr/>
              <p:nvPr/>
            </p:nvSpPr>
            <p:spPr>
              <a:xfrm>
                <a:off x="586316" y="1572053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Abgerundetes Rechteck 75">
                <a:extLst>
                  <a:ext uri="{FF2B5EF4-FFF2-40B4-BE49-F238E27FC236}">
                    <a16:creationId xmlns:a16="http://schemas.microsoft.com/office/drawing/2014/main" id="{6A7734E9-D8DC-C227-5505-DF9D56C5359B}"/>
                  </a:ext>
                </a:extLst>
              </p:cNvPr>
              <p:cNvSpPr/>
              <p:nvPr/>
            </p:nvSpPr>
            <p:spPr>
              <a:xfrm>
                <a:off x="586316" y="2459200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Abgerundetes Rechteck 76">
                <a:extLst>
                  <a:ext uri="{FF2B5EF4-FFF2-40B4-BE49-F238E27FC236}">
                    <a16:creationId xmlns:a16="http://schemas.microsoft.com/office/drawing/2014/main" id="{8494AD6D-282A-4B94-C86E-94EA934CD32F}"/>
                  </a:ext>
                </a:extLst>
              </p:cNvPr>
              <p:cNvSpPr/>
              <p:nvPr/>
            </p:nvSpPr>
            <p:spPr>
              <a:xfrm>
                <a:off x="586316" y="3346347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53CE61E-FC7D-6D2E-1FAF-B4337114250C}"/>
                </a:ext>
              </a:extLst>
            </p:cNvPr>
            <p:cNvGrpSpPr/>
            <p:nvPr/>
          </p:nvGrpSpPr>
          <p:grpSpPr>
            <a:xfrm>
              <a:off x="3194404" y="686741"/>
              <a:ext cx="468000" cy="3382349"/>
              <a:chOff x="586316" y="683998"/>
              <a:chExt cx="468000" cy="3382349"/>
            </a:xfrm>
          </p:grpSpPr>
          <p:sp>
            <p:nvSpPr>
              <p:cNvPr id="79" name="Abgerundetes Rechteck 78">
                <a:extLst>
                  <a:ext uri="{FF2B5EF4-FFF2-40B4-BE49-F238E27FC236}">
                    <a16:creationId xmlns:a16="http://schemas.microsoft.com/office/drawing/2014/main" id="{D5482789-FB94-7CF3-5704-E3E7283F1536}"/>
                  </a:ext>
                </a:extLst>
              </p:cNvPr>
              <p:cNvSpPr/>
              <p:nvPr/>
            </p:nvSpPr>
            <p:spPr>
              <a:xfrm>
                <a:off x="586316" y="683998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Abgerundetes Rechteck 79">
                <a:extLst>
                  <a:ext uri="{FF2B5EF4-FFF2-40B4-BE49-F238E27FC236}">
                    <a16:creationId xmlns:a16="http://schemas.microsoft.com/office/drawing/2014/main" id="{87A5584E-8DE8-81A4-B193-00AD277351CD}"/>
                  </a:ext>
                </a:extLst>
              </p:cNvPr>
              <p:cNvSpPr/>
              <p:nvPr/>
            </p:nvSpPr>
            <p:spPr>
              <a:xfrm>
                <a:off x="586316" y="1572053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Abgerundetes Rechteck 80">
                <a:extLst>
                  <a:ext uri="{FF2B5EF4-FFF2-40B4-BE49-F238E27FC236}">
                    <a16:creationId xmlns:a16="http://schemas.microsoft.com/office/drawing/2014/main" id="{92A3C251-C82B-D451-FC94-51607FF5A4C2}"/>
                  </a:ext>
                </a:extLst>
              </p:cNvPr>
              <p:cNvSpPr/>
              <p:nvPr/>
            </p:nvSpPr>
            <p:spPr>
              <a:xfrm>
                <a:off x="586316" y="2459200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Abgerundetes Rechteck 81">
                <a:extLst>
                  <a:ext uri="{FF2B5EF4-FFF2-40B4-BE49-F238E27FC236}">
                    <a16:creationId xmlns:a16="http://schemas.microsoft.com/office/drawing/2014/main" id="{9259F7ED-B90D-B181-A14F-25A18FFCD647}"/>
                  </a:ext>
                </a:extLst>
              </p:cNvPr>
              <p:cNvSpPr/>
              <p:nvPr/>
            </p:nvSpPr>
            <p:spPr>
              <a:xfrm>
                <a:off x="586316" y="3346347"/>
                <a:ext cx="468000" cy="72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E81EFDD-EDE2-6F62-63BB-13BBCED3273B}"/>
              </a:ext>
            </a:extLst>
          </p:cNvPr>
          <p:cNvGrpSpPr/>
          <p:nvPr/>
        </p:nvGrpSpPr>
        <p:grpSpPr>
          <a:xfrm>
            <a:off x="11868926" y="1048794"/>
            <a:ext cx="75016" cy="5040000"/>
            <a:chOff x="11868926" y="1048794"/>
            <a:chExt cx="75016" cy="5040000"/>
          </a:xfrm>
        </p:grpSpPr>
        <p:sp>
          <p:nvSpPr>
            <p:cNvPr id="17" name="Abgerundetes Rechteck 16">
              <a:extLst>
                <a:ext uri="{FF2B5EF4-FFF2-40B4-BE49-F238E27FC236}">
                  <a16:creationId xmlns:a16="http://schemas.microsoft.com/office/drawing/2014/main" id="{DDE54EB4-4ABA-4331-CABF-484D838BC2AD}"/>
                </a:ext>
              </a:extLst>
            </p:cNvPr>
            <p:cNvSpPr/>
            <p:nvPr/>
          </p:nvSpPr>
          <p:spPr>
            <a:xfrm rot="5400000">
              <a:off x="9384926" y="3532794"/>
              <a:ext cx="5040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Abgerundetes Rechteck 120">
              <a:extLst>
                <a:ext uri="{FF2B5EF4-FFF2-40B4-BE49-F238E27FC236}">
                  <a16:creationId xmlns:a16="http://schemas.microsoft.com/office/drawing/2014/main" id="{133E9EDC-1BB8-701F-38B5-6191E9B0AD42}"/>
                </a:ext>
              </a:extLst>
            </p:cNvPr>
            <p:cNvSpPr/>
            <p:nvPr/>
          </p:nvSpPr>
          <p:spPr>
            <a:xfrm rot="5400000">
              <a:off x="11727942" y="1192870"/>
              <a:ext cx="360000" cy="7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3" name="Abgerundetes Rechteck 132">
            <a:extLst>
              <a:ext uri="{FF2B5EF4-FFF2-40B4-BE49-F238E27FC236}">
                <a16:creationId xmlns:a16="http://schemas.microsoft.com/office/drawing/2014/main" id="{AB1EE971-A990-35BE-4EDB-0CC07AA93E63}"/>
              </a:ext>
            </a:extLst>
          </p:cNvPr>
          <p:cNvSpPr/>
          <p:nvPr/>
        </p:nvSpPr>
        <p:spPr>
          <a:xfrm>
            <a:off x="4249083" y="1603313"/>
            <a:ext cx="1238402" cy="331113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 w="381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AUSWÄHLEN</a:t>
            </a:r>
          </a:p>
        </p:txBody>
      </p:sp>
      <p:sp>
        <p:nvSpPr>
          <p:cNvPr id="135" name="Abgerundetes Rechteck 134">
            <a:extLst>
              <a:ext uri="{FF2B5EF4-FFF2-40B4-BE49-F238E27FC236}">
                <a16:creationId xmlns:a16="http://schemas.microsoft.com/office/drawing/2014/main" id="{AFB56031-FC53-7116-FDFE-2EB12F524A72}"/>
              </a:ext>
            </a:extLst>
          </p:cNvPr>
          <p:cNvSpPr/>
          <p:nvPr/>
        </p:nvSpPr>
        <p:spPr>
          <a:xfrm>
            <a:off x="4254078" y="2501837"/>
            <a:ext cx="1238402" cy="331113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 w="381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AUSWÄHLEN</a:t>
            </a:r>
          </a:p>
        </p:txBody>
      </p:sp>
      <p:sp>
        <p:nvSpPr>
          <p:cNvPr id="136" name="Abgerundetes Rechteck 135">
            <a:extLst>
              <a:ext uri="{FF2B5EF4-FFF2-40B4-BE49-F238E27FC236}">
                <a16:creationId xmlns:a16="http://schemas.microsoft.com/office/drawing/2014/main" id="{67925E6A-8C06-833A-DB76-D4DA40BEFBDD}"/>
              </a:ext>
            </a:extLst>
          </p:cNvPr>
          <p:cNvSpPr/>
          <p:nvPr/>
        </p:nvSpPr>
        <p:spPr>
          <a:xfrm>
            <a:off x="4233070" y="4257241"/>
            <a:ext cx="1238402" cy="331113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 w="381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AUSWÄHLEN</a:t>
            </a:r>
          </a:p>
        </p:txBody>
      </p:sp>
      <p:sp>
        <p:nvSpPr>
          <p:cNvPr id="137" name="Abgerundetes Rechteck 136">
            <a:extLst>
              <a:ext uri="{FF2B5EF4-FFF2-40B4-BE49-F238E27FC236}">
                <a16:creationId xmlns:a16="http://schemas.microsoft.com/office/drawing/2014/main" id="{6C20930F-1D53-58BA-6BE1-9D1253A421CC}"/>
              </a:ext>
            </a:extLst>
          </p:cNvPr>
          <p:cNvSpPr/>
          <p:nvPr/>
        </p:nvSpPr>
        <p:spPr>
          <a:xfrm>
            <a:off x="4230870" y="3401881"/>
            <a:ext cx="1238402" cy="331113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 w="381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AUSWÄHLEN</a:t>
            </a:r>
          </a:p>
        </p:txBody>
      </p:sp>
      <p:pic>
        <p:nvPicPr>
          <p:cNvPr id="87" name="Grafik 86" descr="Ein Bild, das Text enthält.&#10;&#10;Automatisch generierte Beschreibung">
            <a:extLst>
              <a:ext uri="{FF2B5EF4-FFF2-40B4-BE49-F238E27FC236}">
                <a16:creationId xmlns:a16="http://schemas.microsoft.com/office/drawing/2014/main" id="{4139010D-39E5-1BDB-1E50-BBCC498674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8700" y="2330450"/>
            <a:ext cx="5054600" cy="2197100"/>
          </a:xfrm>
          <a:prstGeom prst="rect">
            <a:avLst/>
          </a:prstGeom>
        </p:spPr>
      </p:pic>
      <p:pic>
        <p:nvPicPr>
          <p:cNvPr id="88" name="Grafik 87">
            <a:extLst>
              <a:ext uri="{FF2B5EF4-FFF2-40B4-BE49-F238E27FC236}">
                <a16:creationId xmlns:a16="http://schemas.microsoft.com/office/drawing/2014/main" id="{1CB8F164-A83D-40A0-EEE6-2A0E46B518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031" y="465995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7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Macintosh PowerPoint</Application>
  <PresentationFormat>Breitbild</PresentationFormat>
  <Paragraphs>84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Ruehm</dc:creator>
  <cp:lastModifiedBy>Moritz Ruehm</cp:lastModifiedBy>
  <cp:revision>10</cp:revision>
  <dcterms:created xsi:type="dcterms:W3CDTF">2022-05-24T14:25:03Z</dcterms:created>
  <dcterms:modified xsi:type="dcterms:W3CDTF">2022-06-17T13:45:43Z</dcterms:modified>
</cp:coreProperties>
</file>