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5" d="100"/>
          <a:sy n="25" d="100"/>
        </p:scale>
        <p:origin x="3510" y="9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52E33-2248-4913-8241-4FF0C14667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DAE0A-B49E-4D33-892F-DDCF9A20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4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5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2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2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3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6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6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4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76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86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6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6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36757"/>
            <a:ext cx="12192000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Home	Tutorials</a:t>
            </a:r>
            <a:r>
              <a:rPr lang="en-US" dirty="0"/>
              <a:t>	</a:t>
            </a:r>
            <a:r>
              <a:rPr lang="en-US" dirty="0" smtClean="0"/>
              <a:t>	Video Tutorials															 	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307" y="140504"/>
            <a:ext cx="4997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MyTutor.com</a:t>
            </a:r>
            <a:endParaRPr lang="en-US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37949" y="1084726"/>
            <a:ext cx="1030310" cy="334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459" y="2037454"/>
            <a:ext cx="441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A standard programing language, used for web designing.</a:t>
            </a:r>
          </a:p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099256" y="3074205"/>
            <a:ext cx="1661375" cy="480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Tutorials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90952" y="1960850"/>
            <a:ext cx="441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CSS</a:t>
            </a:r>
          </a:p>
          <a:p>
            <a:pPr algn="ctr"/>
            <a:r>
              <a:rPr lang="en-US" dirty="0" smtClean="0"/>
              <a:t>A programing language, used for styling web pages. </a:t>
            </a:r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894749" y="2997601"/>
            <a:ext cx="1661375" cy="480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Tutorials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5459" y="4366383"/>
            <a:ext cx="441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JAVASCRIPT</a:t>
            </a:r>
          </a:p>
          <a:p>
            <a:pPr algn="ctr"/>
            <a:r>
              <a:rPr lang="en-US" dirty="0" smtClean="0"/>
              <a:t>A standard programing language, used for programming web pages.</a:t>
            </a:r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099256" y="5403134"/>
            <a:ext cx="1661375" cy="480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Tutorials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90952" y="4366383"/>
            <a:ext cx="441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A standard programing language</a:t>
            </a:r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894749" y="5403134"/>
            <a:ext cx="1661375" cy="480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Tutorials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490952" y="1947971"/>
            <a:ext cx="4417454" cy="170001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16709" y="4366383"/>
            <a:ext cx="4417454" cy="170001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5459" y="4366383"/>
            <a:ext cx="4417454" cy="170001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5459" y="1947970"/>
            <a:ext cx="4417454" cy="170001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36757"/>
            <a:ext cx="12192000" cy="48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Home</a:t>
            </a:r>
            <a:r>
              <a:rPr lang="en-US" dirty="0"/>
              <a:t>	</a:t>
            </a:r>
            <a:r>
              <a:rPr lang="en-US" dirty="0" smtClean="0"/>
              <a:t>Python	</a:t>
            </a:r>
            <a:r>
              <a:rPr lang="en-US" dirty="0" err="1" smtClean="0"/>
              <a:t>Javascript</a:t>
            </a:r>
            <a:r>
              <a:rPr lang="en-US" dirty="0" smtClean="0"/>
              <a:t>		HTML	CSS  		</a:t>
            </a:r>
            <a:r>
              <a:rPr lang="en-US" dirty="0"/>
              <a:t> Video Tutorials </a:t>
            </a:r>
            <a:r>
              <a:rPr lang="en-US" dirty="0" smtClean="0"/>
              <a:t>	 	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307" y="140504"/>
            <a:ext cx="4997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MyTutor.com</a:t>
            </a:r>
            <a:endParaRPr lang="en-US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37949" y="1010741"/>
            <a:ext cx="1030310" cy="334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earch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183" y="1738647"/>
            <a:ext cx="2459865" cy="49776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dirty="0" smtClean="0"/>
              <a:t>HTML TUTORIALS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Hello World</a:t>
            </a:r>
          </a:p>
          <a:p>
            <a:r>
              <a:rPr lang="en-US" dirty="0" smtClean="0"/>
              <a:t>Best Text Editor</a:t>
            </a:r>
          </a:p>
          <a:p>
            <a:r>
              <a:rPr lang="en-US" dirty="0" smtClean="0"/>
              <a:t>Tags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23504" y="1738647"/>
            <a:ext cx="77144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HTML TUTORIALS</a:t>
            </a:r>
          </a:p>
          <a:p>
            <a:r>
              <a:rPr lang="en-US" sz="2400" dirty="0" smtClean="0"/>
              <a:t>HOME</a:t>
            </a:r>
          </a:p>
          <a:p>
            <a:r>
              <a:rPr lang="en-US" dirty="0" smtClean="0"/>
              <a:t>Welcome to </a:t>
            </a:r>
            <a:r>
              <a:rPr lang="en-US" dirty="0" err="1" smtClean="0"/>
              <a:t>MyTutor</a:t>
            </a:r>
            <a:r>
              <a:rPr lang="en-US" dirty="0" smtClean="0"/>
              <a:t> html tutorials. This tutorial is an easy to learn interactive forum that helps you to grow into an expert in no much time.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Each tutorial will include examples with which you can try the codes yourself and see how they work.</a:t>
            </a:r>
          </a:p>
          <a:p>
            <a:r>
              <a:rPr lang="en-US" dirty="0" smtClean="0"/>
              <a:t>You can also edit our examples yourself</a:t>
            </a:r>
          </a:p>
          <a:p>
            <a:endParaRPr lang="en-US" dirty="0"/>
          </a:p>
          <a:p>
            <a:r>
              <a:rPr lang="en-US" dirty="0" smtClean="0"/>
              <a:t>EXERCISE</a:t>
            </a:r>
          </a:p>
          <a:p>
            <a:r>
              <a:rPr lang="en-US" dirty="0" smtClean="0"/>
              <a:t>Each tutorial will include exercise to help you test your skills in coding.</a:t>
            </a:r>
          </a:p>
          <a:p>
            <a:endParaRPr lang="en-US" dirty="0"/>
          </a:p>
          <a:p>
            <a:r>
              <a:rPr lang="en-US" dirty="0" smtClean="0"/>
              <a:t>SEMI PROJECTS</a:t>
            </a:r>
          </a:p>
          <a:p>
            <a:r>
              <a:rPr lang="en-US" dirty="0" smtClean="0"/>
              <a:t>At some point in the tutorial, you will come across real life projects – challenges you are expected to solve.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58022" y="6181859"/>
            <a:ext cx="1790164" cy="4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Tutorials&gt;&gt;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0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936757"/>
            <a:ext cx="12192000" cy="48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Home</a:t>
            </a:r>
            <a:r>
              <a:rPr lang="en-US" dirty="0"/>
              <a:t>	</a:t>
            </a:r>
            <a:r>
              <a:rPr lang="en-US" dirty="0" smtClean="0"/>
              <a:t>Python	</a:t>
            </a:r>
            <a:r>
              <a:rPr lang="en-US" dirty="0" err="1" smtClean="0"/>
              <a:t>Javascript</a:t>
            </a:r>
            <a:r>
              <a:rPr lang="en-US" dirty="0" smtClean="0"/>
              <a:t>		HTML	CSS  		</a:t>
            </a:r>
            <a:r>
              <a:rPr lang="en-US" dirty="0"/>
              <a:t> Video Tutorials </a:t>
            </a:r>
            <a:r>
              <a:rPr lang="en-US" dirty="0" smtClean="0"/>
              <a:t>	 	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5307" y="140504"/>
            <a:ext cx="4997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MyTutor.com</a:t>
            </a:r>
            <a:endParaRPr lang="en-US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637949" y="1010741"/>
            <a:ext cx="1030310" cy="334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earch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93183" y="1738647"/>
            <a:ext cx="2459865" cy="49776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dirty="0" smtClean="0"/>
              <a:t>HTML TUTORIALS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Hello World</a:t>
            </a:r>
          </a:p>
          <a:p>
            <a:r>
              <a:rPr lang="en-US" dirty="0" smtClean="0"/>
              <a:t>Best Text Editor</a:t>
            </a:r>
          </a:p>
          <a:p>
            <a:r>
              <a:rPr lang="en-US" dirty="0" smtClean="0"/>
              <a:t>Tags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23504" y="1738647"/>
            <a:ext cx="771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HELLO WORLD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23504" y="2433210"/>
            <a:ext cx="1081826" cy="4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717109" y="2433210"/>
            <a:ext cx="1081826" cy="4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23504" y="6297769"/>
            <a:ext cx="1081826" cy="4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revious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717109" y="6284310"/>
            <a:ext cx="1081826" cy="41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23504" y="2851773"/>
            <a:ext cx="7875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S </a:t>
            </a:r>
            <a:r>
              <a:rPr lang="en-US" dirty="0" err="1"/>
              <a:t>sksjos</a:t>
            </a:r>
            <a:r>
              <a:rPr lang="en-US" dirty="0"/>
              <a:t> a </a:t>
            </a:r>
            <a:r>
              <a:rPr lang="en-US" dirty="0" err="1"/>
              <a:t>lsk</a:t>
            </a:r>
            <a:r>
              <a:rPr lang="en-US" dirty="0"/>
              <a:t> </a:t>
            </a:r>
            <a:r>
              <a:rPr lang="en-US" dirty="0" err="1"/>
              <a:t>sk</a:t>
            </a:r>
            <a:r>
              <a:rPr lang="en-US" dirty="0"/>
              <a:t> s ja </a:t>
            </a:r>
            <a:r>
              <a:rPr lang="en-US" dirty="0" err="1" smtClean="0"/>
              <a:t>kj</a:t>
            </a:r>
            <a:endParaRPr lang="en-US" dirty="0" smtClean="0"/>
          </a:p>
          <a:p>
            <a:r>
              <a:rPr lang="en-US" dirty="0"/>
              <a:t>S </a:t>
            </a:r>
            <a:r>
              <a:rPr lang="en-US" dirty="0" err="1"/>
              <a:t>sksjos</a:t>
            </a:r>
            <a:r>
              <a:rPr lang="en-US" dirty="0"/>
              <a:t> a </a:t>
            </a:r>
            <a:r>
              <a:rPr lang="en-US" dirty="0" err="1"/>
              <a:t>lsk</a:t>
            </a:r>
            <a:r>
              <a:rPr lang="en-US" dirty="0"/>
              <a:t> </a:t>
            </a:r>
            <a:r>
              <a:rPr lang="en-US" dirty="0" err="1"/>
              <a:t>sk</a:t>
            </a:r>
            <a:r>
              <a:rPr lang="en-US" dirty="0"/>
              <a:t> s ja </a:t>
            </a:r>
            <a:r>
              <a:rPr lang="en-US" dirty="0" err="1"/>
              <a:t>kj</a:t>
            </a:r>
            <a:r>
              <a:rPr lang="en-US" dirty="0"/>
              <a:t> </a:t>
            </a:r>
          </a:p>
          <a:p>
            <a:r>
              <a:rPr lang="en-US" dirty="0"/>
              <a:t>S </a:t>
            </a:r>
            <a:r>
              <a:rPr lang="en-US" dirty="0" err="1"/>
              <a:t>sksjos</a:t>
            </a:r>
            <a:r>
              <a:rPr lang="en-US" dirty="0"/>
              <a:t> a </a:t>
            </a:r>
            <a:r>
              <a:rPr lang="en-US" dirty="0" err="1"/>
              <a:t>lsk</a:t>
            </a:r>
            <a:r>
              <a:rPr lang="en-US" dirty="0"/>
              <a:t> </a:t>
            </a:r>
            <a:r>
              <a:rPr lang="en-US" dirty="0" err="1"/>
              <a:t>sk</a:t>
            </a:r>
            <a:r>
              <a:rPr lang="en-US" dirty="0"/>
              <a:t> s ja </a:t>
            </a:r>
            <a:r>
              <a:rPr lang="en-US" dirty="0" err="1" smtClean="0"/>
              <a:t>kj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EXERCISES: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42445" y="4662153"/>
            <a:ext cx="7656490" cy="64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23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210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OLEHI</dc:creator>
  <cp:lastModifiedBy>VERA OLEHI</cp:lastModifiedBy>
  <cp:revision>15</cp:revision>
  <dcterms:created xsi:type="dcterms:W3CDTF">2020-06-16T09:10:40Z</dcterms:created>
  <dcterms:modified xsi:type="dcterms:W3CDTF">2020-06-17T15:26:36Z</dcterms:modified>
</cp:coreProperties>
</file>