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86" r:id="rId7"/>
    <p:sldId id="287" r:id="rId8"/>
    <p:sldId id="289" r:id="rId9"/>
    <p:sldId id="288" r:id="rId10"/>
    <p:sldId id="290" r:id="rId11"/>
    <p:sldId id="291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69354-D4AB-47DD-89E0-804FF3BCADA4}" v="1" dt="2025-01-05T17:21:41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6" d="100"/>
          <a:sy n="76" d="100"/>
        </p:scale>
        <p:origin x="29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1/5/2025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0287" y="6315075"/>
            <a:ext cx="1908313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  <a:latin typeface="Sitka Text Semibold" pitchFamily="2" charset="0"/>
              </a:defRPr>
            </a:lvl1pPr>
          </a:lstStyle>
          <a:p>
            <a:r>
              <a:rPr lang="en-US" dirty="0"/>
              <a:t>Splunk Solved    </a:t>
            </a:r>
          </a:p>
          <a:p>
            <a:r>
              <a:rPr lang="en-US" dirty="0"/>
              <a:t>   94902 11937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5920" y="1605280"/>
            <a:ext cx="10546080" cy="1485392"/>
          </a:xfrm>
        </p:spPr>
        <p:txBody>
          <a:bodyPr/>
          <a:lstStyle/>
          <a:p>
            <a:r>
              <a:rPr lang="en-US" sz="5000" dirty="0"/>
              <a:t>What’s, Why &amp; Careers </a:t>
            </a:r>
            <a:br>
              <a:rPr lang="en-US" sz="5000" dirty="0"/>
            </a:br>
            <a:r>
              <a:rPr lang="en-US" sz="5000" dirty="0"/>
              <a:t>					at Splunk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4928" y="3429000"/>
            <a:ext cx="4370832" cy="86868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~ Splunk Solved</a:t>
            </a:r>
          </a:p>
          <a:p>
            <a:r>
              <a:rPr lang="en-US" sz="24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</a:rPr>
              <a:t>          94902 11937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Splunk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7917180" cy="45915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for searching, analyzing, and visualizing machine-generated data in real time.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Servers/VMs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Cloud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devices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devices/IOTs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Serverless (Containers/APIs/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businesses gain valuable insights into their operations, security, and customer behavior.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centralized monitoring, troubleshooting, and investigating various data sources such as logs, events, metrics, and more.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A63AAE-657C-88A8-76F8-6888E9A73CF1}"/>
              </a:ext>
            </a:extLst>
          </p:cNvPr>
          <p:cNvSpPr txBox="1"/>
          <p:nvPr/>
        </p:nvSpPr>
        <p:spPr>
          <a:xfrm>
            <a:off x="10129520" y="6216925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Splunk Solved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94902 11937</a:t>
            </a:r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Splunk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351920"/>
            <a:ext cx="10335260" cy="5328280"/>
          </a:xfrm>
        </p:spPr>
        <p:txBody>
          <a:bodyPr/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Versatility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Splunk can handle logs &amp; metrics to structured and unstructured data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Insights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Splunk provides real-time visibility 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Scalability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Splunk is highly scalable, capable of ingesting and analyzing massive data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Ease of Use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Splunk's user interface, powerful SPL</a:t>
            </a:r>
            <a:r>
              <a:rPr lang="en-US" sz="17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extensive documentation, and Apps &amp; add-ons.</a:t>
            </a: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and Compliance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Splunk offers robust security features, encryption, auditing including role-based access control, SAML, LDAP, Duo/RSA Multi-factor capabilities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and AI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Splunk's built-in ML &amp; AI can automate data analysis, detect anomalies, and predict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Community and Ecosystem</a:t>
            </a: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Splunk has a vibrant community of users, developers, and partners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7FA178-6143-C4BD-2EBA-B11395D2F505}"/>
              </a:ext>
            </a:extLst>
          </p:cNvPr>
          <p:cNvSpPr txBox="1"/>
          <p:nvPr/>
        </p:nvSpPr>
        <p:spPr>
          <a:xfrm>
            <a:off x="444500" y="5433862"/>
            <a:ext cx="11303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Splunk's versatility, real-time insights, scalability, ease of use, advanced analytical capabilities, security features, and thriving community make it a great choice compared to other tools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B9D2-A32F-3CD2-6C54-43B8DE91648D}"/>
              </a:ext>
            </a:extLst>
          </p:cNvPr>
          <p:cNvSpPr txBox="1"/>
          <p:nvPr/>
        </p:nvSpPr>
        <p:spPr>
          <a:xfrm>
            <a:off x="10129520" y="6216925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Splunk Solved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94902 11937</a:t>
            </a:r>
          </a:p>
        </p:txBody>
      </p:sp>
    </p:spTree>
    <p:extLst>
      <p:ext uri="{BB962C8B-B14F-4D97-AF65-F5344CB8AC3E}">
        <p14:creationId xmlns:p14="http://schemas.microsoft.com/office/powerpoint/2010/main" val="1993731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Careers at Splunk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499" y="1625385"/>
            <a:ext cx="10927311" cy="437917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Cisco has recently acquired Splunk for approximately $28 billion on Mar’24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Splunk Admin, Splunk developer &amp; Architect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demand for Splunk skills is rapidly growing across industries.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Organizations are seeking professionals with Splunk expertise to drive Operations/Observability/Business/Security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Learning Splunk opens doors to exciting career opportunities in data analytics, cybersecurity, IT operations, and more.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Analyst, Business Intelligence Analyst, Data Scientist, IT Operations analyst</a:t>
            </a:r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Analyst, SOC Analyst, Incident Responder, Security Engineer.</a:t>
            </a:r>
          </a:p>
          <a:p>
            <a:pPr lvl="1"/>
            <a:endParaRPr lang="en-US" sz="1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6DAFF-062F-9A9E-ED46-49053457BD18}"/>
              </a:ext>
            </a:extLst>
          </p:cNvPr>
          <p:cNvSpPr txBox="1"/>
          <p:nvPr/>
        </p:nvSpPr>
        <p:spPr>
          <a:xfrm>
            <a:off x="10129520" y="6216925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Splunk Solved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94902 11937</a:t>
            </a:r>
          </a:p>
        </p:txBody>
      </p:sp>
    </p:spTree>
    <p:extLst>
      <p:ext uri="{BB962C8B-B14F-4D97-AF65-F5344CB8AC3E}">
        <p14:creationId xmlns:p14="http://schemas.microsoft.com/office/powerpoint/2010/main" val="231061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/>
          <a:lstStyle/>
          <a:p>
            <a:r>
              <a:rPr lang="en-US" dirty="0"/>
              <a:t>Splunk basic architecture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46DAFF-062F-9A9E-ED46-49053457BD18}"/>
              </a:ext>
            </a:extLst>
          </p:cNvPr>
          <p:cNvSpPr txBox="1"/>
          <p:nvPr/>
        </p:nvSpPr>
        <p:spPr>
          <a:xfrm>
            <a:off x="10129520" y="6216925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Splunk Solved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94902 11937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77F27-7BAD-63A0-CDF2-89C294979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139" y="1199502"/>
            <a:ext cx="5617325" cy="524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77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Salaries at Splunk (Indian)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9024620" cy="352573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Entry Level (0-2 years of experience): ₹4,50,000 - ₹6,50,000 PA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Mid-Level (2-5 years of experience): ₹6,50,000 - ₹12,00,000 PA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Experienced (5-10 years of experience): ₹12,00,000 - ₹20,00,000 PA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Senior Level (10+ years of experience): ₹20,00,000+ PA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7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</a:t>
            </a:r>
            <a:r>
              <a:rPr lang="en-US" sz="17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just an average taken as reference from few sites as of 2025</a:t>
            </a:r>
            <a:endParaRPr lang="en-US" sz="15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br>
              <a:rPr lang="en-US" sz="2000" dirty="0"/>
            </a:b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0E28B-C478-7A47-0C05-45A84639BDB8}"/>
              </a:ext>
            </a:extLst>
          </p:cNvPr>
          <p:cNvSpPr txBox="1"/>
          <p:nvPr/>
        </p:nvSpPr>
        <p:spPr>
          <a:xfrm>
            <a:off x="10129520" y="6216925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Splunk Solved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94902 11937</a:t>
            </a:r>
          </a:p>
        </p:txBody>
      </p:sp>
    </p:spTree>
    <p:extLst>
      <p:ext uri="{BB962C8B-B14F-4D97-AF65-F5344CB8AC3E}">
        <p14:creationId xmlns:p14="http://schemas.microsoft.com/office/powerpoint/2010/main" val="327575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5DE09-6891-4926-8146-DA500D493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085B390-7450-3C86-873E-678DB8FA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Admin Responsibilities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A75BA4D-D010-FEAE-9694-B3423D105B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4530172" cy="3995239"/>
          </a:xfrm>
        </p:spPr>
        <p:txBody>
          <a:bodyPr/>
          <a:lstStyle/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Capacity Planning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Management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Ingestion and Parsing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and Role Management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Optimization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Security and Compliance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Monitoring and Alerts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Onboarding and Management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Backup and Recovery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and Troubleshooting</a:t>
            </a:r>
            <a:br>
              <a:rPr lang="en-US" sz="2000" dirty="0"/>
            </a:b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3E51E-8711-2274-5A44-BD5824D03E73}"/>
              </a:ext>
            </a:extLst>
          </p:cNvPr>
          <p:cNvSpPr txBox="1"/>
          <p:nvPr/>
        </p:nvSpPr>
        <p:spPr>
          <a:xfrm>
            <a:off x="10129520" y="6216925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Splunk Solved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94902 11937</a:t>
            </a:r>
          </a:p>
        </p:txBody>
      </p:sp>
    </p:spTree>
    <p:extLst>
      <p:ext uri="{BB962C8B-B14F-4D97-AF65-F5344CB8AC3E}">
        <p14:creationId xmlns:p14="http://schemas.microsoft.com/office/powerpoint/2010/main" val="2168605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20C061-CA01-2085-6A50-40D184DEC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489CF3A-08CA-995B-4A21-924F8BE56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Splunk Developer Responsibilities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0214C79-A742-1224-F526-92EFF7661E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5989856" cy="4095907"/>
          </a:xfrm>
        </p:spPr>
        <p:txBody>
          <a:bodyPr/>
          <a:lstStyle/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Onboarding and Parsing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Query Development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Dashboard and Visualization Creation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Alert and Report Development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Extraction and Data Normalization with REGEX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Advanced Search Processing Language (SPL) Scripting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Creating Knowledge Objects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Integration with External Systems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Development and Customization  </a:t>
            </a:r>
          </a:p>
          <a:p>
            <a:pPr marL="324000">
              <a:buFont typeface="Wingdings" panose="05000000000000000000" pitchFamily="2" charset="2"/>
              <a:buChar char="Ø"/>
            </a:pPr>
            <a:r>
              <a:rPr lang="en-US" sz="17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and Validation</a:t>
            </a:r>
            <a:br>
              <a:rPr lang="en-US" sz="2000" dirty="0"/>
            </a:br>
            <a:endParaRPr lang="en-US" sz="17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5E276-5AE0-549E-5AEB-A421FD776506}"/>
              </a:ext>
            </a:extLst>
          </p:cNvPr>
          <p:cNvSpPr txBox="1"/>
          <p:nvPr/>
        </p:nvSpPr>
        <p:spPr>
          <a:xfrm>
            <a:off x="10129520" y="6216925"/>
            <a:ext cx="177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Splunk Solved</a:t>
            </a:r>
          </a:p>
          <a:p>
            <a:r>
              <a:rPr lang="en-IN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  94902 11937</a:t>
            </a:r>
          </a:p>
        </p:txBody>
      </p:sp>
    </p:spTree>
    <p:extLst>
      <p:ext uri="{BB962C8B-B14F-4D97-AF65-F5344CB8AC3E}">
        <p14:creationId xmlns:p14="http://schemas.microsoft.com/office/powerpoint/2010/main" val="2832313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7242" y="2644311"/>
            <a:ext cx="4945598" cy="1764792"/>
          </a:xfrm>
        </p:spPr>
        <p:txBody>
          <a:bodyPr/>
          <a:lstStyle/>
          <a:p>
            <a:r>
              <a:rPr lang="en-US" dirty="0"/>
              <a:t>Thank You!</a:t>
            </a:r>
            <a:br>
              <a:rPr lang="en-US" dirty="0"/>
            </a:br>
            <a:r>
              <a:rPr lang="en-US" dirty="0"/>
              <a:t>	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CE8A5-BB04-D1DA-7248-8253DB7FFC5A}"/>
              </a:ext>
            </a:extLst>
          </p:cNvPr>
          <p:cNvSpPr txBox="1"/>
          <p:nvPr/>
        </p:nvSpPr>
        <p:spPr>
          <a:xfrm>
            <a:off x="6096000" y="3526707"/>
            <a:ext cx="45516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Splunk Solved</a:t>
            </a:r>
          </a:p>
          <a:p>
            <a:r>
              <a:rPr lang="en-IN" sz="30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94902 11937</a:t>
            </a:r>
          </a:p>
        </p:txBody>
      </p:sp>
    </p:spTree>
    <p:extLst>
      <p:ext uri="{BB962C8B-B14F-4D97-AF65-F5344CB8AC3E}">
        <p14:creationId xmlns:p14="http://schemas.microsoft.com/office/powerpoint/2010/main" val="4297718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blue presentation</Template>
  <TotalTime>1440</TotalTime>
  <Words>540</Words>
  <Application>Microsoft Office PowerPoint</Application>
  <PresentationFormat>Widescreen</PresentationFormat>
  <Paragraphs>81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Courier New</vt:lpstr>
      <vt:lpstr>Sitka Text Semibold</vt:lpstr>
      <vt:lpstr>Trade Gothic LT Pro</vt:lpstr>
      <vt:lpstr>Trebuchet MS</vt:lpstr>
      <vt:lpstr>Wingdings</vt:lpstr>
      <vt:lpstr>Office Theme</vt:lpstr>
      <vt:lpstr>What’s, Why &amp; Careers       at Splunk</vt:lpstr>
      <vt:lpstr>What’s Splunk</vt:lpstr>
      <vt:lpstr>Why Splunk</vt:lpstr>
      <vt:lpstr>Careers at Splunk</vt:lpstr>
      <vt:lpstr>Splunk basic architecture </vt:lpstr>
      <vt:lpstr>Salaries at Splunk (Indian)</vt:lpstr>
      <vt:lpstr>Splunk Admin Responsibilities</vt:lpstr>
      <vt:lpstr>Splunk Developer Responsibilities</vt:lpstr>
      <vt:lpstr>Thank You!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What’s, Why &amp; Careers at Splunk</dc:title>
  <dc:creator>Malige Siva Sai Tejappa</dc:creator>
  <cp:lastModifiedBy>Splunk Solved</cp:lastModifiedBy>
  <cp:revision>12</cp:revision>
  <dcterms:created xsi:type="dcterms:W3CDTF">2024-05-09T16:48:32Z</dcterms:created>
  <dcterms:modified xsi:type="dcterms:W3CDTF">2025-01-05T17:26:21Z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