
<file path=[Content_Types].xml><?xml version="1.0" encoding="utf-8"?>
<Types xmlns="http://schemas.openxmlformats.org/package/2006/content-types">
  <Default Extension="jfif"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7" r:id="rId4"/>
  </p:sldMasterIdLst>
  <p:notesMasterIdLst>
    <p:notesMasterId r:id="rId17"/>
  </p:notesMasterIdLst>
  <p:handoutMasterIdLst>
    <p:handoutMasterId r:id="rId18"/>
  </p:handoutMasterIdLst>
  <p:sldIdLst>
    <p:sldId id="338" r:id="rId5"/>
    <p:sldId id="327" r:id="rId6"/>
    <p:sldId id="315" r:id="rId7"/>
    <p:sldId id="329" r:id="rId8"/>
    <p:sldId id="302" r:id="rId9"/>
    <p:sldId id="339" r:id="rId10"/>
    <p:sldId id="340" r:id="rId11"/>
    <p:sldId id="341" r:id="rId12"/>
    <p:sldId id="344" r:id="rId13"/>
    <p:sldId id="342" r:id="rId14"/>
    <p:sldId id="343" r:id="rId15"/>
    <p:sldId id="304"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68" userDrawn="1">
          <p15:clr>
            <a:srgbClr val="A4A3A4"/>
          </p15:clr>
        </p15:guide>
        <p15:guide id="2" pos="408" userDrawn="1">
          <p15:clr>
            <a:srgbClr val="A4A3A4"/>
          </p15:clr>
        </p15:guide>
        <p15:guide id="3" orient="horz" pos="3912" userDrawn="1">
          <p15:clr>
            <a:srgbClr val="A4A3A4"/>
          </p15:clr>
        </p15:guide>
        <p15:guide id="4" pos="7272" userDrawn="1">
          <p15:clr>
            <a:srgbClr val="A4A3A4"/>
          </p15:clr>
        </p15:guide>
        <p15:guide id="5" orient="horz" pos="16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5E9F8C6-E6C8-4F83-9E20-815B0BC7FB21}" v="78" dt="2025-10-16T05:48:45.323"/>
  </p1510:revLst>
</p1510:revInfo>
</file>

<file path=ppt/tableStyles.xml><?xml version="1.0" encoding="utf-8"?>
<a:tblStyleLst xmlns:a="http://schemas.openxmlformats.org/drawingml/2006/main" def="{6E25E649-3F16-4E02-A733-19D2CDBF48F0}">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85" autoAdjust="0"/>
    <p:restoredTop sz="95033" autoAdjust="0"/>
  </p:normalViewPr>
  <p:slideViewPr>
    <p:cSldViewPr snapToGrid="0">
      <p:cViewPr varScale="1">
        <p:scale>
          <a:sx n="82" d="100"/>
          <a:sy n="82" d="100"/>
        </p:scale>
        <p:origin x="624" y="72"/>
      </p:cViewPr>
      <p:guideLst>
        <p:guide orient="horz" pos="1968"/>
        <p:guide pos="408"/>
        <p:guide orient="horz" pos="3912"/>
        <p:guide pos="7272"/>
        <p:guide orient="horz" pos="1656"/>
      </p:guideLst>
    </p:cSldViewPr>
  </p:slideViewPr>
  <p:outlineViewPr>
    <p:cViewPr>
      <p:scale>
        <a:sx n="33" d="100"/>
        <a:sy n="33" d="100"/>
      </p:scale>
      <p:origin x="0" y="-4886"/>
    </p:cViewPr>
  </p:outlineViewPr>
  <p:notesTextViewPr>
    <p:cViewPr>
      <p:scale>
        <a:sx n="3" d="2"/>
        <a:sy n="3" d="2"/>
      </p:scale>
      <p:origin x="0" y="0"/>
    </p:cViewPr>
  </p:notesTextViewPr>
  <p:sorterViewPr>
    <p:cViewPr>
      <p:scale>
        <a:sx n="110" d="100"/>
        <a:sy n="110" d="100"/>
      </p:scale>
      <p:origin x="0" y="-965"/>
    </p:cViewPr>
  </p:sorterViewPr>
  <p:notesViewPr>
    <p:cSldViewPr snapToGrid="0">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ogesh Raje" userId="S::yogesh@edunetfoundation.org::9e0ba697-e1dc-452b-989f-11655901edb1" providerId="AD" clId="Web-{C5E9F8C6-E6C8-4F83-9E20-815B0BC7FB21}"/>
    <pc:docChg chg="modSld">
      <pc:chgData name="Yogesh Raje" userId="S::yogesh@edunetfoundation.org::9e0ba697-e1dc-452b-989f-11655901edb1" providerId="AD" clId="Web-{C5E9F8C6-E6C8-4F83-9E20-815B0BC7FB21}" dt="2025-10-16T05:48:45.323" v="42" actId="1076"/>
      <pc:docMkLst>
        <pc:docMk/>
      </pc:docMkLst>
      <pc:sldChg chg="addSp delSp modSp">
        <pc:chgData name="Yogesh Raje" userId="S::yogesh@edunetfoundation.org::9e0ba697-e1dc-452b-989f-11655901edb1" providerId="AD" clId="Web-{C5E9F8C6-E6C8-4F83-9E20-815B0BC7FB21}" dt="2025-10-16T05:48:10.150" v="21" actId="20577"/>
        <pc:sldMkLst>
          <pc:docMk/>
          <pc:sldMk cId="1086225493" sldId="339"/>
        </pc:sldMkLst>
        <pc:spChg chg="add mod">
          <ac:chgData name="Yogesh Raje" userId="S::yogesh@edunetfoundation.org::9e0ba697-e1dc-452b-989f-11655901edb1" providerId="AD" clId="Web-{C5E9F8C6-E6C8-4F83-9E20-815B0BC7FB21}" dt="2025-10-16T05:48:10.150" v="21" actId="20577"/>
          <ac:spMkLst>
            <pc:docMk/>
            <pc:sldMk cId="1086225493" sldId="339"/>
            <ac:spMk id="2" creationId="{62734786-4DEA-9955-BFF8-FDF1EBB84300}"/>
          </ac:spMkLst>
        </pc:spChg>
        <pc:picChg chg="del">
          <ac:chgData name="Yogesh Raje" userId="S::yogesh@edunetfoundation.org::9e0ba697-e1dc-452b-989f-11655901edb1" providerId="AD" clId="Web-{C5E9F8C6-E6C8-4F83-9E20-815B0BC7FB21}" dt="2025-10-16T05:47:45.306" v="2"/>
          <ac:picMkLst>
            <pc:docMk/>
            <pc:sldMk cId="1086225493" sldId="339"/>
            <ac:picMk id="2050" creationId="{988600BD-DEBC-1281-3D19-14E8D6996D27}"/>
          </ac:picMkLst>
        </pc:picChg>
      </pc:sldChg>
      <pc:sldChg chg="addSp delSp modSp">
        <pc:chgData name="Yogesh Raje" userId="S::yogesh@edunetfoundation.org::9e0ba697-e1dc-452b-989f-11655901edb1" providerId="AD" clId="Web-{C5E9F8C6-E6C8-4F83-9E20-815B0BC7FB21}" dt="2025-10-16T05:48:32.479" v="39" actId="20577"/>
        <pc:sldMkLst>
          <pc:docMk/>
          <pc:sldMk cId="390853083" sldId="340"/>
        </pc:sldMkLst>
        <pc:spChg chg="add mod">
          <ac:chgData name="Yogesh Raje" userId="S::yogesh@edunetfoundation.org::9e0ba697-e1dc-452b-989f-11655901edb1" providerId="AD" clId="Web-{C5E9F8C6-E6C8-4F83-9E20-815B0BC7FB21}" dt="2025-10-16T05:48:32.479" v="39" actId="20577"/>
          <ac:spMkLst>
            <pc:docMk/>
            <pc:sldMk cId="390853083" sldId="340"/>
            <ac:spMk id="2" creationId="{A36EB5C4-B334-C562-399B-4AC61818DAC5}"/>
          </ac:spMkLst>
        </pc:spChg>
        <pc:picChg chg="del">
          <ac:chgData name="Yogesh Raje" userId="S::yogesh@edunetfoundation.org::9e0ba697-e1dc-452b-989f-11655901edb1" providerId="AD" clId="Web-{C5E9F8C6-E6C8-4F83-9E20-815B0BC7FB21}" dt="2025-10-16T05:47:37.634" v="1"/>
          <ac:picMkLst>
            <pc:docMk/>
            <pc:sldMk cId="390853083" sldId="340"/>
            <ac:picMk id="3074" creationId="{EE53C000-5EF4-C7EC-E197-923501587B36}"/>
          </ac:picMkLst>
        </pc:picChg>
      </pc:sldChg>
      <pc:sldChg chg="addSp delSp modSp">
        <pc:chgData name="Yogesh Raje" userId="S::yogesh@edunetfoundation.org::9e0ba697-e1dc-452b-989f-11655901edb1" providerId="AD" clId="Web-{C5E9F8C6-E6C8-4F83-9E20-815B0BC7FB21}" dt="2025-10-16T05:48:45.323" v="42" actId="1076"/>
        <pc:sldMkLst>
          <pc:docMk/>
          <pc:sldMk cId="349846658" sldId="341"/>
        </pc:sldMkLst>
        <pc:spChg chg="add mod">
          <ac:chgData name="Yogesh Raje" userId="S::yogesh@edunetfoundation.org::9e0ba697-e1dc-452b-989f-11655901edb1" providerId="AD" clId="Web-{C5E9F8C6-E6C8-4F83-9E20-815B0BC7FB21}" dt="2025-10-16T05:48:45.323" v="42" actId="1076"/>
          <ac:spMkLst>
            <pc:docMk/>
            <pc:sldMk cId="349846658" sldId="341"/>
            <ac:spMk id="2" creationId="{B2023D69-07AE-2EBE-3CC7-8A1AD6C902BB}"/>
          </ac:spMkLst>
        </pc:spChg>
        <pc:picChg chg="del">
          <ac:chgData name="Yogesh Raje" userId="S::yogesh@edunetfoundation.org::9e0ba697-e1dc-452b-989f-11655901edb1" providerId="AD" clId="Web-{C5E9F8C6-E6C8-4F83-9E20-815B0BC7FB21}" dt="2025-10-16T05:47:34.290" v="0"/>
          <ac:picMkLst>
            <pc:docMk/>
            <pc:sldMk cId="349846658" sldId="341"/>
            <ac:picMk id="4098" creationId="{C71B5EB8-4578-9EAF-82B2-AB5B92ABE731}"/>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10/23/2025</a:t>
            </a:fld>
            <a:endParaRPr lang="en-US" dirty="0"/>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dirty="0"/>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EC30E-1A71-4188-9BE7-E2A64929A436}" type="datetimeFigureOut">
              <a:rPr lang="en-US" noProof="0" smtClean="0"/>
              <a:t>10/23/2025</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0193B-564F-4854-8A52-728F3FB19C85}" type="slidenum">
              <a:rPr lang="en-US" noProof="0" smtClean="0"/>
              <a:t>‹#›</a:t>
            </a:fld>
            <a:endParaRPr lang="en-US" noProof="0" dirty="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5</a:t>
            </a:fld>
            <a:endParaRPr lang="en-US" noProof="0" dirty="0"/>
          </a:p>
        </p:txBody>
      </p:sp>
    </p:spTree>
    <p:extLst>
      <p:ext uri="{BB962C8B-B14F-4D97-AF65-F5344CB8AC3E}">
        <p14:creationId xmlns:p14="http://schemas.microsoft.com/office/powerpoint/2010/main" val="25079122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10/23/2025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70022032"/>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38109717"/>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22563127"/>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8478255"/>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26250616"/>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33561930"/>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10/23/2025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877920135"/>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10/23/2025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5619384"/>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Quote">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6FDA3C6F-5F6A-4D64-8BFE-AFFF58B1A047}"/>
              </a:ext>
            </a:extLst>
          </p:cNvPr>
          <p:cNvSpPr>
            <a:spLocks noGrp="1"/>
          </p:cNvSpPr>
          <p:nvPr>
            <p:ph type="body" sz="quarter" idx="11"/>
          </p:nvPr>
        </p:nvSpPr>
        <p:spPr>
          <a:xfrm>
            <a:off x="6312871" y="4141999"/>
            <a:ext cx="4220845" cy="861497"/>
          </a:xfrm>
          <a:prstGeom prst="rect">
            <a:avLst/>
          </a:prstGeom>
        </p:spPr>
        <p:txBody>
          <a:bodyPr/>
          <a:lstStyle>
            <a:lvl1pPr marL="0" indent="0">
              <a:buNone/>
              <a:defRPr sz="2000" b="1">
                <a:solidFill>
                  <a:schemeClr val="accent4"/>
                </a:solidFill>
                <a:latin typeface="+mj-lt"/>
              </a:defRPr>
            </a:lvl1pPr>
            <a:lvl2pPr>
              <a:buNone/>
              <a:defRPr sz="2000"/>
            </a:lvl2pPr>
          </a:lstStyle>
          <a:p>
            <a:pPr lvl="0"/>
            <a:r>
              <a:rPr lang="en-US"/>
              <a:t>Click to edit Master text styles</a:t>
            </a:r>
          </a:p>
          <a:p>
            <a:pPr lvl="1"/>
            <a:r>
              <a:rPr lang="en-US"/>
              <a:t>Second level</a:t>
            </a:r>
          </a:p>
        </p:txBody>
      </p:sp>
      <p:sp>
        <p:nvSpPr>
          <p:cNvPr id="15" name="Hexagon 14">
            <a:extLst>
              <a:ext uri="{FF2B5EF4-FFF2-40B4-BE49-F238E27FC236}">
                <a16:creationId xmlns:a16="http://schemas.microsoft.com/office/drawing/2014/main" id="{AC159667-7690-4645-986D-BE501438455F}"/>
              </a:ext>
            </a:extLst>
          </p:cNvPr>
          <p:cNvSpPr/>
          <p:nvPr userDrawn="1"/>
        </p:nvSpPr>
        <p:spPr>
          <a:xfrm>
            <a:off x="740309" y="1382809"/>
            <a:ext cx="1229566" cy="1059971"/>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Hexagon 15">
            <a:extLst>
              <a:ext uri="{FF2B5EF4-FFF2-40B4-BE49-F238E27FC236}">
                <a16:creationId xmlns:a16="http://schemas.microsoft.com/office/drawing/2014/main" id="{54667EE4-E77F-453B-BF8B-B1EE2AE80715}"/>
              </a:ext>
            </a:extLst>
          </p:cNvPr>
          <p:cNvSpPr/>
          <p:nvPr userDrawn="1"/>
        </p:nvSpPr>
        <p:spPr>
          <a:xfrm>
            <a:off x="3755031" y="1194620"/>
            <a:ext cx="1666162" cy="1436347"/>
          </a:xfrm>
          <a:prstGeom prst="hexag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Hexagon 16">
            <a:extLst>
              <a:ext uri="{FF2B5EF4-FFF2-40B4-BE49-F238E27FC236}">
                <a16:creationId xmlns:a16="http://schemas.microsoft.com/office/drawing/2014/main" id="{FC050232-A229-425F-BFC8-D50374F2D171}"/>
              </a:ext>
            </a:extLst>
          </p:cNvPr>
          <p:cNvSpPr/>
          <p:nvPr userDrawn="1"/>
        </p:nvSpPr>
        <p:spPr>
          <a:xfrm>
            <a:off x="3804994" y="5233183"/>
            <a:ext cx="718261" cy="619191"/>
          </a:xfrm>
          <a:prstGeom prst="hex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Hexagon 17">
            <a:extLst>
              <a:ext uri="{FF2B5EF4-FFF2-40B4-BE49-F238E27FC236}">
                <a16:creationId xmlns:a16="http://schemas.microsoft.com/office/drawing/2014/main" id="{53E4EBC7-340A-43A5-9E23-4B73A6F700B6}"/>
              </a:ext>
            </a:extLst>
          </p:cNvPr>
          <p:cNvSpPr/>
          <p:nvPr userDrawn="1"/>
        </p:nvSpPr>
        <p:spPr>
          <a:xfrm>
            <a:off x="1837838" y="1101306"/>
            <a:ext cx="651613" cy="561736"/>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Picture Placeholder 18">
            <a:extLst>
              <a:ext uri="{FF2B5EF4-FFF2-40B4-BE49-F238E27FC236}">
                <a16:creationId xmlns:a16="http://schemas.microsoft.com/office/drawing/2014/main" id="{1ED0E31A-F0A3-481D-8D9C-E3C4531FD21D}"/>
              </a:ext>
            </a:extLst>
          </p:cNvPr>
          <p:cNvSpPr>
            <a:spLocks noGrp="1"/>
          </p:cNvSpPr>
          <p:nvPr>
            <p:ph type="pic" sz="quarter" idx="12"/>
          </p:nvPr>
        </p:nvSpPr>
        <p:spPr>
          <a:xfrm>
            <a:off x="1571515" y="1914044"/>
            <a:ext cx="3993624" cy="3617848"/>
          </a:xfrm>
          <a:custGeom>
            <a:avLst/>
            <a:gdLst>
              <a:gd name="connsiteX0" fmla="*/ 1223161 w 3993624"/>
              <a:gd name="connsiteY0" fmla="*/ 2354088 h 3617848"/>
              <a:gd name="connsiteX1" fmla="*/ 2057242 w 3993624"/>
              <a:gd name="connsiteY1" fmla="*/ 2354088 h 3617848"/>
              <a:gd name="connsiteX2" fmla="*/ 2373182 w 3993624"/>
              <a:gd name="connsiteY2" fmla="*/ 2985968 h 3617848"/>
              <a:gd name="connsiteX3" fmla="*/ 2057242 w 3993624"/>
              <a:gd name="connsiteY3" fmla="*/ 3617848 h 3617848"/>
              <a:gd name="connsiteX4" fmla="*/ 1223161 w 3993624"/>
              <a:gd name="connsiteY4" fmla="*/ 3617848 h 3617848"/>
              <a:gd name="connsiteX5" fmla="*/ 907221 w 3993624"/>
              <a:gd name="connsiteY5" fmla="*/ 2985968 h 3617848"/>
              <a:gd name="connsiteX6" fmla="*/ 2569631 w 3993624"/>
              <a:gd name="connsiteY6" fmla="*/ 1425984 h 3617848"/>
              <a:gd name="connsiteX7" fmla="*/ 3602417 w 3993624"/>
              <a:gd name="connsiteY7" fmla="*/ 1425984 h 3617848"/>
              <a:gd name="connsiteX8" fmla="*/ 3993624 w 3993624"/>
              <a:gd name="connsiteY8" fmla="*/ 2208398 h 3617848"/>
              <a:gd name="connsiteX9" fmla="*/ 3602417 w 3993624"/>
              <a:gd name="connsiteY9" fmla="*/ 2990812 h 3617848"/>
              <a:gd name="connsiteX10" fmla="*/ 2569631 w 3993624"/>
              <a:gd name="connsiteY10" fmla="*/ 2990812 h 3617848"/>
              <a:gd name="connsiteX11" fmla="*/ 2178424 w 3993624"/>
              <a:gd name="connsiteY11" fmla="*/ 2208398 h 3617848"/>
              <a:gd name="connsiteX12" fmla="*/ 551406 w 3993624"/>
              <a:gd name="connsiteY12" fmla="*/ 0 h 3617848"/>
              <a:gd name="connsiteX13" fmla="*/ 2007117 w 3993624"/>
              <a:gd name="connsiteY13" fmla="*/ 0 h 3617848"/>
              <a:gd name="connsiteX14" fmla="*/ 2558523 w 3993624"/>
              <a:gd name="connsiteY14" fmla="*/ 1102811 h 3617848"/>
              <a:gd name="connsiteX15" fmla="*/ 2007117 w 3993624"/>
              <a:gd name="connsiteY15" fmla="*/ 2205622 h 3617848"/>
              <a:gd name="connsiteX16" fmla="*/ 551406 w 3993624"/>
              <a:gd name="connsiteY16" fmla="*/ 2205622 h 3617848"/>
              <a:gd name="connsiteX17" fmla="*/ 0 w 3993624"/>
              <a:gd name="connsiteY17" fmla="*/ 1102811 h 3617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993624" h="3617848">
                <a:moveTo>
                  <a:pt x="1223161" y="2354088"/>
                </a:moveTo>
                <a:lnTo>
                  <a:pt x="2057242" y="2354088"/>
                </a:lnTo>
                <a:lnTo>
                  <a:pt x="2373182" y="2985968"/>
                </a:lnTo>
                <a:lnTo>
                  <a:pt x="2057242" y="3617848"/>
                </a:lnTo>
                <a:lnTo>
                  <a:pt x="1223161" y="3617848"/>
                </a:lnTo>
                <a:lnTo>
                  <a:pt x="907221" y="2985968"/>
                </a:lnTo>
                <a:close/>
                <a:moveTo>
                  <a:pt x="2569631" y="1425984"/>
                </a:moveTo>
                <a:lnTo>
                  <a:pt x="3602417" y="1425984"/>
                </a:lnTo>
                <a:lnTo>
                  <a:pt x="3993624" y="2208398"/>
                </a:lnTo>
                <a:lnTo>
                  <a:pt x="3602417" y="2990812"/>
                </a:lnTo>
                <a:lnTo>
                  <a:pt x="2569631" y="2990812"/>
                </a:lnTo>
                <a:lnTo>
                  <a:pt x="2178424" y="2208398"/>
                </a:lnTo>
                <a:close/>
                <a:moveTo>
                  <a:pt x="551406" y="0"/>
                </a:moveTo>
                <a:lnTo>
                  <a:pt x="2007117" y="0"/>
                </a:lnTo>
                <a:lnTo>
                  <a:pt x="2558523" y="1102811"/>
                </a:lnTo>
                <a:lnTo>
                  <a:pt x="2007117" y="2205622"/>
                </a:lnTo>
                <a:lnTo>
                  <a:pt x="551406" y="2205622"/>
                </a:lnTo>
                <a:lnTo>
                  <a:pt x="0" y="1102811"/>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3E68100-C56F-4515-A4FD-3F301797E78F}"/>
              </a:ext>
            </a:extLst>
          </p:cNvPr>
          <p:cNvSpPr>
            <a:spLocks noGrp="1"/>
          </p:cNvSpPr>
          <p:nvPr>
            <p:ph type="title"/>
          </p:nvPr>
        </p:nvSpPr>
        <p:spPr>
          <a:xfrm>
            <a:off x="6312871" y="2050552"/>
            <a:ext cx="4998720" cy="1748983"/>
          </a:xfrm>
          <a:prstGeom prst="rect">
            <a:avLst/>
          </a:prstGeom>
        </p:spPr>
        <p:txBody>
          <a:bodyPr/>
          <a:lstStyle>
            <a:lvl1pPr>
              <a:defRPr sz="2800">
                <a:solidFill>
                  <a:schemeClr val="tx1"/>
                </a:solidFill>
                <a:latin typeface="+mn-lt"/>
              </a:defRPr>
            </a:lvl1pPr>
          </a:lstStyle>
          <a:p>
            <a:r>
              <a:rPr lang="en-US"/>
              <a:t>Click to edit Master title style</a:t>
            </a:r>
          </a:p>
        </p:txBody>
      </p:sp>
    </p:spTree>
    <p:extLst>
      <p:ext uri="{BB962C8B-B14F-4D97-AF65-F5344CB8AC3E}">
        <p14:creationId xmlns:p14="http://schemas.microsoft.com/office/powerpoint/2010/main" val="1409194673"/>
      </p:ext>
    </p:extLst>
  </p:cSld>
  <p:clrMapOvr>
    <a:masterClrMapping/>
  </p:clrMapOvr>
  <p:extLst>
    <p:ext uri="{DCECCB84-F9BA-43D5-87BE-67443E8EF086}">
      <p15:sldGuideLst xmlns:p15="http://schemas.microsoft.com/office/powerpoint/2012/main">
        <p15:guide id="1" orient="horz" pos="1272">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Introduction">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24FAA9D0-7C9C-4043-9931-A15819ABB9B5}"/>
              </a:ext>
            </a:extLst>
          </p:cNvPr>
          <p:cNvSpPr/>
          <p:nvPr userDrawn="1"/>
        </p:nvSpPr>
        <p:spPr>
          <a:xfrm>
            <a:off x="7362825" y="443263"/>
            <a:ext cx="361950" cy="36195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4" name="Oval 13">
            <a:extLst>
              <a:ext uri="{FF2B5EF4-FFF2-40B4-BE49-F238E27FC236}">
                <a16:creationId xmlns:a16="http://schemas.microsoft.com/office/drawing/2014/main" id="{E232AB2D-843E-4B5F-8793-6A263DA356BB}"/>
              </a:ext>
            </a:extLst>
          </p:cNvPr>
          <p:cNvSpPr/>
          <p:nvPr userDrawn="1"/>
        </p:nvSpPr>
        <p:spPr>
          <a:xfrm>
            <a:off x="11007246" y="5605994"/>
            <a:ext cx="654227" cy="6542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6" name="Oval 15">
            <a:extLst>
              <a:ext uri="{FF2B5EF4-FFF2-40B4-BE49-F238E27FC236}">
                <a16:creationId xmlns:a16="http://schemas.microsoft.com/office/drawing/2014/main" id="{FA75A12B-C399-4072-BD69-D872D2C2AD1F}"/>
              </a:ext>
            </a:extLst>
          </p:cNvPr>
          <p:cNvSpPr/>
          <p:nvPr userDrawn="1"/>
        </p:nvSpPr>
        <p:spPr>
          <a:xfrm>
            <a:off x="10683791" y="6132439"/>
            <a:ext cx="251152" cy="251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3" name="Picture Placeholder 22">
            <a:extLst>
              <a:ext uri="{FF2B5EF4-FFF2-40B4-BE49-F238E27FC236}">
                <a16:creationId xmlns:a16="http://schemas.microsoft.com/office/drawing/2014/main" id="{423AE48B-50E9-4BEA-B66A-B2D2B9CCFE9C}"/>
              </a:ext>
            </a:extLst>
          </p:cNvPr>
          <p:cNvSpPr>
            <a:spLocks noGrp="1"/>
          </p:cNvSpPr>
          <p:nvPr>
            <p:ph type="pic" sz="quarter" idx="10"/>
          </p:nvPr>
        </p:nvSpPr>
        <p:spPr>
          <a:xfrm>
            <a:off x="5733416" y="624239"/>
            <a:ext cx="5855754" cy="5631571"/>
          </a:xfrm>
          <a:custGeom>
            <a:avLst/>
            <a:gdLst>
              <a:gd name="connsiteX0" fmla="*/ 3433020 w 5855754"/>
              <a:gd name="connsiteY0" fmla="*/ 786103 h 5631571"/>
              <a:gd name="connsiteX1" fmla="*/ 5855754 w 5855754"/>
              <a:gd name="connsiteY1" fmla="*/ 3208837 h 5631571"/>
              <a:gd name="connsiteX2" fmla="*/ 3433020 w 5855754"/>
              <a:gd name="connsiteY2" fmla="*/ 5631571 h 5631571"/>
              <a:gd name="connsiteX3" fmla="*/ 1010286 w 5855754"/>
              <a:gd name="connsiteY3" fmla="*/ 3208837 h 5631571"/>
              <a:gd name="connsiteX4" fmla="*/ 3433020 w 5855754"/>
              <a:gd name="connsiteY4" fmla="*/ 786103 h 5631571"/>
              <a:gd name="connsiteX5" fmla="*/ 828675 w 5855754"/>
              <a:gd name="connsiteY5" fmla="*/ 0 h 5631571"/>
              <a:gd name="connsiteX6" fmla="*/ 1657350 w 5855754"/>
              <a:gd name="connsiteY6" fmla="*/ 828675 h 5631571"/>
              <a:gd name="connsiteX7" fmla="*/ 828675 w 5855754"/>
              <a:gd name="connsiteY7" fmla="*/ 1657350 h 5631571"/>
              <a:gd name="connsiteX8" fmla="*/ 0 w 5855754"/>
              <a:gd name="connsiteY8" fmla="*/ 828675 h 5631571"/>
              <a:gd name="connsiteX9" fmla="*/ 828675 w 5855754"/>
              <a:gd name="connsiteY9" fmla="*/ 0 h 5631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55754" h="5631571">
                <a:moveTo>
                  <a:pt x="3433020" y="786103"/>
                </a:moveTo>
                <a:cubicBezTo>
                  <a:pt x="4771059" y="786103"/>
                  <a:pt x="5855754" y="1870798"/>
                  <a:pt x="5855754" y="3208837"/>
                </a:cubicBezTo>
                <a:cubicBezTo>
                  <a:pt x="5855754" y="4546876"/>
                  <a:pt x="4771059" y="5631571"/>
                  <a:pt x="3433020" y="5631571"/>
                </a:cubicBezTo>
                <a:cubicBezTo>
                  <a:pt x="2094981" y="5631571"/>
                  <a:pt x="1010286" y="4546876"/>
                  <a:pt x="1010286" y="3208837"/>
                </a:cubicBezTo>
                <a:cubicBezTo>
                  <a:pt x="1010286" y="1870798"/>
                  <a:pt x="2094981" y="786103"/>
                  <a:pt x="3433020" y="786103"/>
                </a:cubicBezTo>
                <a:close/>
                <a:moveTo>
                  <a:pt x="828675" y="0"/>
                </a:moveTo>
                <a:cubicBezTo>
                  <a:pt x="1286340" y="0"/>
                  <a:pt x="1657350" y="371010"/>
                  <a:pt x="1657350" y="828675"/>
                </a:cubicBezTo>
                <a:cubicBezTo>
                  <a:pt x="1657350" y="1286340"/>
                  <a:pt x="1286340" y="1657350"/>
                  <a:pt x="828675" y="1657350"/>
                </a:cubicBezTo>
                <a:cubicBezTo>
                  <a:pt x="371010" y="1657350"/>
                  <a:pt x="0" y="1286340"/>
                  <a:pt x="0" y="828675"/>
                </a:cubicBezTo>
                <a:cubicBezTo>
                  <a:pt x="0" y="371010"/>
                  <a:pt x="371010" y="0"/>
                  <a:pt x="828675"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7" name="Text Placeholder 26">
            <a:extLst>
              <a:ext uri="{FF2B5EF4-FFF2-40B4-BE49-F238E27FC236}">
                <a16:creationId xmlns:a16="http://schemas.microsoft.com/office/drawing/2014/main" id="{282D3E62-6D1A-4E9D-BE54-2EED9BF429A4}"/>
              </a:ext>
            </a:extLst>
          </p:cNvPr>
          <p:cNvSpPr>
            <a:spLocks noGrp="1"/>
          </p:cNvSpPr>
          <p:nvPr>
            <p:ph type="body" sz="quarter" idx="12"/>
          </p:nvPr>
        </p:nvSpPr>
        <p:spPr>
          <a:xfrm>
            <a:off x="660400" y="2044700"/>
            <a:ext cx="4275138" cy="3560763"/>
          </a:xfrm>
          <a:prstGeom prst="rect">
            <a:avLst/>
          </a:prstGeom>
        </p:spPr>
        <p:txBody>
          <a:bodyPr/>
          <a:lstStyle>
            <a:lvl1pPr>
              <a:lnSpc>
                <a:spcPct val="150000"/>
              </a:lnSpc>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2000"/>
            </a:lvl2pPr>
            <a:lvl3pPr>
              <a:buClr>
                <a:schemeClr val="accent4"/>
              </a:buClr>
              <a:buFont typeface="Wingdings" panose="05000000000000000000" pitchFamily="2" charset="2"/>
              <a:buChar char="§"/>
              <a:defRPr sz="1800"/>
            </a:lvl3pPr>
            <a:lvl4pPr>
              <a:buClr>
                <a:schemeClr val="accent4"/>
              </a:buClr>
              <a:buFont typeface="Wingdings" panose="05000000000000000000" pitchFamily="2" charset="2"/>
              <a:buChar char="§"/>
              <a:defRPr sz="1800"/>
            </a:lvl4pPr>
            <a:lvl5pPr>
              <a:buClr>
                <a:schemeClr val="accent4"/>
              </a:buClr>
              <a:buFont typeface="Wingdings" panose="05000000000000000000" pitchFamily="2" charset="2"/>
              <a:buChar char="§"/>
              <a:defRPr sz="1800"/>
            </a:lvl5pPr>
          </a:lstStyle>
          <a:p>
            <a:pPr lvl="0"/>
            <a:r>
              <a:rPr lang="en-US"/>
              <a:t>Click to edit Master text styles</a:t>
            </a:r>
          </a:p>
        </p:txBody>
      </p:sp>
      <p:sp>
        <p:nvSpPr>
          <p:cNvPr id="8" name="Title 1">
            <a:extLst>
              <a:ext uri="{FF2B5EF4-FFF2-40B4-BE49-F238E27FC236}">
                <a16:creationId xmlns:a16="http://schemas.microsoft.com/office/drawing/2014/main" id="{DEB8F0E5-B89F-48AD-87BD-534EA9463CD3}"/>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75139580"/>
      </p:ext>
    </p:extLst>
  </p:cSld>
  <p:clrMapOvr>
    <a:masterClrMapping/>
  </p:clrMapOvr>
  <p:extLst>
    <p:ext uri="{DCECCB84-F9BA-43D5-87BE-67443E8EF086}">
      <p15:sldGuideLst xmlns:p15="http://schemas.microsoft.com/office/powerpoint/2012/main">
        <p15:guide id="1" orient="horz" pos="216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sp>
        <p:nvSpPr>
          <p:cNvPr id="10" name="Text Placeholder 26">
            <a:extLst>
              <a:ext uri="{FF2B5EF4-FFF2-40B4-BE49-F238E27FC236}">
                <a16:creationId xmlns:a16="http://schemas.microsoft.com/office/drawing/2014/main" id="{4AA38E8C-A334-4183-8ABC-112B8517F487}"/>
              </a:ext>
            </a:extLst>
          </p:cNvPr>
          <p:cNvSpPr>
            <a:spLocks noGrp="1"/>
          </p:cNvSpPr>
          <p:nvPr>
            <p:ph type="body" sz="quarter" idx="12"/>
          </p:nvPr>
        </p:nvSpPr>
        <p:spPr>
          <a:xfrm>
            <a:off x="660400" y="2044700"/>
            <a:ext cx="4275138" cy="3560763"/>
          </a:xfrm>
          <a:prstGeom prst="rect">
            <a:avLst/>
          </a:prstGeom>
        </p:spPr>
        <p:txBody>
          <a:bodyPr/>
          <a:lstStyle>
            <a:lvl1pPr>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1800"/>
            </a:lvl2pPr>
            <a:lvl3pPr>
              <a:buClr>
                <a:schemeClr val="accent4"/>
              </a:buClr>
              <a:buFont typeface="Wingdings" panose="05000000000000000000" pitchFamily="2" charset="2"/>
              <a:buChar char="§"/>
              <a:defRPr sz="1600"/>
            </a:lvl3pPr>
            <a:lvl4pPr>
              <a:buClr>
                <a:schemeClr val="accent4"/>
              </a:buClr>
              <a:buFont typeface="Wingdings" panose="05000000000000000000" pitchFamily="2" charset="2"/>
              <a:buChar char="§"/>
              <a:defRPr sz="1600"/>
            </a:lvl4pPr>
            <a:lvl5pPr>
              <a:buClr>
                <a:schemeClr val="accent4"/>
              </a:buClr>
              <a:buFont typeface="Wingdings" panose="05000000000000000000" pitchFamily="2" charset="2"/>
              <a:buChar char="§"/>
              <a:defRPr sz="1600"/>
            </a:lvl5pPr>
          </a:lstStyle>
          <a:p>
            <a:pPr lvl="0"/>
            <a:r>
              <a:rPr lang="en-US"/>
              <a:t>Click to edit Master text styles</a:t>
            </a:r>
          </a:p>
        </p:txBody>
      </p:sp>
      <p:sp>
        <p:nvSpPr>
          <p:cNvPr id="19" name="Rectangle 18">
            <a:extLst>
              <a:ext uri="{FF2B5EF4-FFF2-40B4-BE49-F238E27FC236}">
                <a16:creationId xmlns:a16="http://schemas.microsoft.com/office/drawing/2014/main" id="{B80624A4-5116-4AAF-8C31-C25D1DB16FEC}"/>
              </a:ext>
            </a:extLst>
          </p:cNvPr>
          <p:cNvSpPr/>
          <p:nvPr userDrawn="1"/>
        </p:nvSpPr>
        <p:spPr>
          <a:xfrm>
            <a:off x="9354457" y="5363987"/>
            <a:ext cx="457200" cy="4572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1D07EC8A-6024-4DEA-9C4D-AE4228E17854}"/>
              </a:ext>
            </a:extLst>
          </p:cNvPr>
          <p:cNvSpPr/>
          <p:nvPr userDrawn="1"/>
        </p:nvSpPr>
        <p:spPr>
          <a:xfrm>
            <a:off x="6692791" y="1699889"/>
            <a:ext cx="319749" cy="3197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D1C8FAEF-DF78-48CC-AEEF-F9B802055C05}"/>
              </a:ext>
            </a:extLst>
          </p:cNvPr>
          <p:cNvSpPr/>
          <p:nvPr userDrawn="1"/>
        </p:nvSpPr>
        <p:spPr>
          <a:xfrm>
            <a:off x="9354457" y="5897738"/>
            <a:ext cx="179977" cy="17997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Picture Placeholder 10">
            <a:extLst>
              <a:ext uri="{FF2B5EF4-FFF2-40B4-BE49-F238E27FC236}">
                <a16:creationId xmlns:a16="http://schemas.microsoft.com/office/drawing/2014/main" id="{566F72D6-AEEE-4CF3-8136-F6782F1E489E}"/>
              </a:ext>
            </a:extLst>
          </p:cNvPr>
          <p:cNvSpPr>
            <a:spLocks noGrp="1"/>
          </p:cNvSpPr>
          <p:nvPr>
            <p:ph type="pic" sz="quarter" idx="13"/>
          </p:nvPr>
        </p:nvSpPr>
        <p:spPr>
          <a:xfrm>
            <a:off x="7090227" y="786181"/>
            <a:ext cx="4441372" cy="5393036"/>
          </a:xfrm>
          <a:custGeom>
            <a:avLst/>
            <a:gdLst>
              <a:gd name="connsiteX0" fmla="*/ 0 w 4441372"/>
              <a:gd name="connsiteY0" fmla="*/ 3188969 h 5393036"/>
              <a:gd name="connsiteX1" fmla="*/ 2173516 w 4441372"/>
              <a:gd name="connsiteY1" fmla="*/ 3188969 h 5393036"/>
              <a:gd name="connsiteX2" fmla="*/ 2173516 w 4441372"/>
              <a:gd name="connsiteY2" fmla="*/ 5393036 h 5393036"/>
              <a:gd name="connsiteX3" fmla="*/ 0 w 4441372"/>
              <a:gd name="connsiteY3" fmla="*/ 5393036 h 5393036"/>
              <a:gd name="connsiteX4" fmla="*/ 2267856 w 4441372"/>
              <a:gd name="connsiteY4" fmla="*/ 2293018 h 5393036"/>
              <a:gd name="connsiteX5" fmla="*/ 4441372 w 4441372"/>
              <a:gd name="connsiteY5" fmla="*/ 2293018 h 5393036"/>
              <a:gd name="connsiteX6" fmla="*/ 4441372 w 4441372"/>
              <a:gd name="connsiteY6" fmla="*/ 4497085 h 5393036"/>
              <a:gd name="connsiteX7" fmla="*/ 2267856 w 4441372"/>
              <a:gd name="connsiteY7" fmla="*/ 4497085 h 5393036"/>
              <a:gd name="connsiteX8" fmla="*/ 0 w 4441372"/>
              <a:gd name="connsiteY8" fmla="*/ 906837 h 5393036"/>
              <a:gd name="connsiteX9" fmla="*/ 2173516 w 4441372"/>
              <a:gd name="connsiteY9" fmla="*/ 906837 h 5393036"/>
              <a:gd name="connsiteX10" fmla="*/ 2173516 w 4441372"/>
              <a:gd name="connsiteY10" fmla="*/ 3110904 h 5393036"/>
              <a:gd name="connsiteX11" fmla="*/ 0 w 4441372"/>
              <a:gd name="connsiteY11" fmla="*/ 3110904 h 5393036"/>
              <a:gd name="connsiteX12" fmla="*/ 2267856 w 4441372"/>
              <a:gd name="connsiteY12" fmla="*/ 0 h 5393036"/>
              <a:gd name="connsiteX13" fmla="*/ 4441372 w 4441372"/>
              <a:gd name="connsiteY13" fmla="*/ 0 h 5393036"/>
              <a:gd name="connsiteX14" fmla="*/ 4441372 w 4441372"/>
              <a:gd name="connsiteY14" fmla="*/ 2204067 h 5393036"/>
              <a:gd name="connsiteX15" fmla="*/ 2267856 w 4441372"/>
              <a:gd name="connsiteY15" fmla="*/ 2204067 h 5393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41372" h="5393036">
                <a:moveTo>
                  <a:pt x="0" y="3188969"/>
                </a:moveTo>
                <a:lnTo>
                  <a:pt x="2173516" y="3188969"/>
                </a:lnTo>
                <a:lnTo>
                  <a:pt x="2173516" y="5393036"/>
                </a:lnTo>
                <a:lnTo>
                  <a:pt x="0" y="5393036"/>
                </a:lnTo>
                <a:close/>
                <a:moveTo>
                  <a:pt x="2267856" y="2293018"/>
                </a:moveTo>
                <a:lnTo>
                  <a:pt x="4441372" y="2293018"/>
                </a:lnTo>
                <a:lnTo>
                  <a:pt x="4441372" y="4497085"/>
                </a:lnTo>
                <a:lnTo>
                  <a:pt x="2267856" y="4497085"/>
                </a:lnTo>
                <a:close/>
                <a:moveTo>
                  <a:pt x="0" y="906837"/>
                </a:moveTo>
                <a:lnTo>
                  <a:pt x="2173516" y="906837"/>
                </a:lnTo>
                <a:lnTo>
                  <a:pt x="2173516" y="3110904"/>
                </a:lnTo>
                <a:lnTo>
                  <a:pt x="0" y="3110904"/>
                </a:lnTo>
                <a:close/>
                <a:moveTo>
                  <a:pt x="2267856" y="0"/>
                </a:moveTo>
                <a:lnTo>
                  <a:pt x="4441372" y="0"/>
                </a:lnTo>
                <a:lnTo>
                  <a:pt x="4441372" y="2204067"/>
                </a:lnTo>
                <a:lnTo>
                  <a:pt x="2267856" y="2204067"/>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459DADC7-BE21-4434-A6E4-BAF809005389}"/>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591254852"/>
      </p:ext>
    </p:extLst>
  </p:cSld>
  <p:clrMapOvr>
    <a:masterClrMapping/>
  </p:clrMapOvr>
  <p:extLst>
    <p:ext uri="{DCECCB84-F9BA-43D5-87BE-67443E8EF086}">
      <p15:sldGuideLst xmlns:p15="http://schemas.microsoft.com/office/powerpoint/2012/main">
        <p15:guide id="1" orient="horz" pos="504">
          <p15:clr>
            <a:srgbClr val="FBAE40"/>
          </p15:clr>
        </p15:guide>
        <p15:guide id="2" pos="3840">
          <p15:clr>
            <a:srgbClr val="FBAE40"/>
          </p15:clr>
        </p15:guide>
        <p15:guide id="3" orient="horz" pos="141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10/23/2025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60528460"/>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eam">
    <p:spTree>
      <p:nvGrpSpPr>
        <p:cNvPr id="1" name=""/>
        <p:cNvGrpSpPr/>
        <p:nvPr/>
      </p:nvGrpSpPr>
      <p:grpSpPr>
        <a:xfrm>
          <a:off x="0" y="0"/>
          <a:ext cx="0" cy="0"/>
          <a:chOff x="0" y="0"/>
          <a:chExt cx="0" cy="0"/>
        </a:xfrm>
      </p:grpSpPr>
      <p:sp>
        <p:nvSpPr>
          <p:cNvPr id="39" name="Picture Placeholder 38">
            <a:extLst>
              <a:ext uri="{FF2B5EF4-FFF2-40B4-BE49-F238E27FC236}">
                <a16:creationId xmlns:a16="http://schemas.microsoft.com/office/drawing/2014/main" id="{CF421413-161E-4B36-B693-FB38DF14EDAB}"/>
              </a:ext>
            </a:extLst>
          </p:cNvPr>
          <p:cNvSpPr>
            <a:spLocks noGrp="1"/>
          </p:cNvSpPr>
          <p:nvPr>
            <p:ph type="pic" sz="quarter" idx="22"/>
          </p:nvPr>
        </p:nvSpPr>
        <p:spPr>
          <a:xfrm>
            <a:off x="5353508"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38" name="Picture Placeholder 37">
            <a:extLst>
              <a:ext uri="{FF2B5EF4-FFF2-40B4-BE49-F238E27FC236}">
                <a16:creationId xmlns:a16="http://schemas.microsoft.com/office/drawing/2014/main" id="{B5D207AE-9C9C-410A-9F31-2402BAD6DDFF}"/>
              </a:ext>
            </a:extLst>
          </p:cNvPr>
          <p:cNvSpPr>
            <a:spLocks noGrp="1"/>
          </p:cNvSpPr>
          <p:nvPr>
            <p:ph type="pic" sz="quarter" idx="21"/>
          </p:nvPr>
        </p:nvSpPr>
        <p:spPr>
          <a:xfrm>
            <a:off x="311592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DE3344FC-C4DE-481F-9C31-667EDD563C47}"/>
              </a:ext>
            </a:extLst>
          </p:cNvPr>
          <p:cNvSpPr>
            <a:spLocks noGrp="1"/>
          </p:cNvSpPr>
          <p:nvPr>
            <p:ph type="pic" sz="quarter" idx="23"/>
          </p:nvPr>
        </p:nvSpPr>
        <p:spPr>
          <a:xfrm>
            <a:off x="7602465"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59094D7D-3613-49C1-BB58-A65B41A9738D}"/>
              </a:ext>
            </a:extLst>
          </p:cNvPr>
          <p:cNvSpPr>
            <a:spLocks noGrp="1"/>
          </p:cNvSpPr>
          <p:nvPr>
            <p:ph type="pic" sz="quarter" idx="24"/>
          </p:nvPr>
        </p:nvSpPr>
        <p:spPr>
          <a:xfrm>
            <a:off x="984005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8" name="Title 1">
            <a:extLst>
              <a:ext uri="{FF2B5EF4-FFF2-40B4-BE49-F238E27FC236}">
                <a16:creationId xmlns:a16="http://schemas.microsoft.com/office/drawing/2014/main" id="{69FE87B7-32A4-4C7F-9AAF-37688E640456}"/>
              </a:ext>
            </a:extLst>
          </p:cNvPr>
          <p:cNvSpPr>
            <a:spLocks noGrp="1"/>
          </p:cNvSpPr>
          <p:nvPr>
            <p:ph type="title"/>
          </p:nvPr>
        </p:nvSpPr>
        <p:spPr>
          <a:xfrm>
            <a:off x="432000" y="647700"/>
            <a:ext cx="11340000" cy="700114"/>
          </a:xfrm>
          <a:prstGeom prst="rect">
            <a:avLst/>
          </a:prstGeom>
        </p:spPr>
        <p:txBody>
          <a:bodyPr anchor="ctr"/>
          <a:lstStyle/>
          <a:p>
            <a:pPr algn="ctr"/>
            <a:r>
              <a:rPr lang="en-US" sz="4800" b="1">
                <a:solidFill>
                  <a:schemeClr val="tx1"/>
                </a:solidFill>
              </a:rPr>
              <a:t>Click to edit Master title style</a:t>
            </a:r>
            <a:endParaRPr lang="en-US" sz="4800" b="1" dirty="0">
              <a:solidFill>
                <a:schemeClr val="tx1"/>
              </a:solidFill>
            </a:endParaRPr>
          </a:p>
        </p:txBody>
      </p:sp>
      <p:sp>
        <p:nvSpPr>
          <p:cNvPr id="9" name="Hexagon 8">
            <a:extLst>
              <a:ext uri="{FF2B5EF4-FFF2-40B4-BE49-F238E27FC236}">
                <a16:creationId xmlns:a16="http://schemas.microsoft.com/office/drawing/2014/main" id="{476CA45F-A66A-4AD8-A004-10DB55A5D7B2}"/>
              </a:ext>
            </a:extLst>
          </p:cNvPr>
          <p:cNvSpPr/>
          <p:nvPr userDrawn="1"/>
        </p:nvSpPr>
        <p:spPr>
          <a:xfrm>
            <a:off x="546669" y="3467555"/>
            <a:ext cx="458268" cy="395059"/>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Hexagon 9">
            <a:extLst>
              <a:ext uri="{FF2B5EF4-FFF2-40B4-BE49-F238E27FC236}">
                <a16:creationId xmlns:a16="http://schemas.microsoft.com/office/drawing/2014/main" id="{27A66A3D-2437-4015-9F5F-380C4D23D83C}"/>
              </a:ext>
            </a:extLst>
          </p:cNvPr>
          <p:cNvSpPr/>
          <p:nvPr userDrawn="1"/>
        </p:nvSpPr>
        <p:spPr>
          <a:xfrm>
            <a:off x="11113337" y="2394722"/>
            <a:ext cx="358391" cy="308958"/>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Hexagon 10">
            <a:extLst>
              <a:ext uri="{FF2B5EF4-FFF2-40B4-BE49-F238E27FC236}">
                <a16:creationId xmlns:a16="http://schemas.microsoft.com/office/drawing/2014/main" id="{FFB14F3B-E7EF-4546-8D74-71FFB45C77C0}"/>
              </a:ext>
            </a:extLst>
          </p:cNvPr>
          <p:cNvSpPr/>
          <p:nvPr userDrawn="1"/>
        </p:nvSpPr>
        <p:spPr>
          <a:xfrm>
            <a:off x="10882649" y="2202202"/>
            <a:ext cx="230688" cy="19886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 Placeholder 22">
            <a:extLst>
              <a:ext uri="{FF2B5EF4-FFF2-40B4-BE49-F238E27FC236}">
                <a16:creationId xmlns:a16="http://schemas.microsoft.com/office/drawing/2014/main" id="{591F943B-ED0D-49A1-844A-E23BA9A4871B}"/>
              </a:ext>
            </a:extLst>
          </p:cNvPr>
          <p:cNvSpPr>
            <a:spLocks noGrp="1"/>
          </p:cNvSpPr>
          <p:nvPr>
            <p:ph type="body" sz="quarter" idx="10"/>
          </p:nvPr>
        </p:nvSpPr>
        <p:spPr>
          <a:xfrm>
            <a:off x="546668"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4" name="Text Placeholder 22">
            <a:extLst>
              <a:ext uri="{FF2B5EF4-FFF2-40B4-BE49-F238E27FC236}">
                <a16:creationId xmlns:a16="http://schemas.microsoft.com/office/drawing/2014/main" id="{9AC6B9A8-053C-4828-B705-901C6018F30D}"/>
              </a:ext>
            </a:extLst>
          </p:cNvPr>
          <p:cNvSpPr>
            <a:spLocks noGrp="1"/>
          </p:cNvSpPr>
          <p:nvPr>
            <p:ph type="body" sz="quarter" idx="11"/>
          </p:nvPr>
        </p:nvSpPr>
        <p:spPr>
          <a:xfrm>
            <a:off x="556692"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7" name="Text Placeholder 22">
            <a:extLst>
              <a:ext uri="{FF2B5EF4-FFF2-40B4-BE49-F238E27FC236}">
                <a16:creationId xmlns:a16="http://schemas.microsoft.com/office/drawing/2014/main" id="{BBA6FD52-E179-41F8-AE78-9AF3D65F28B6}"/>
              </a:ext>
            </a:extLst>
          </p:cNvPr>
          <p:cNvSpPr>
            <a:spLocks noGrp="1"/>
          </p:cNvSpPr>
          <p:nvPr>
            <p:ph type="body" sz="quarter" idx="12"/>
          </p:nvPr>
        </p:nvSpPr>
        <p:spPr>
          <a:xfrm>
            <a:off x="2789482"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8" name="Text Placeholder 22">
            <a:extLst>
              <a:ext uri="{FF2B5EF4-FFF2-40B4-BE49-F238E27FC236}">
                <a16:creationId xmlns:a16="http://schemas.microsoft.com/office/drawing/2014/main" id="{C49A82AB-D328-4DB0-841B-186884119EBF}"/>
              </a:ext>
            </a:extLst>
          </p:cNvPr>
          <p:cNvSpPr>
            <a:spLocks noGrp="1"/>
          </p:cNvSpPr>
          <p:nvPr>
            <p:ph type="body" sz="quarter" idx="13"/>
          </p:nvPr>
        </p:nvSpPr>
        <p:spPr>
          <a:xfrm>
            <a:off x="278948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9" name="Text Placeholder 22">
            <a:extLst>
              <a:ext uri="{FF2B5EF4-FFF2-40B4-BE49-F238E27FC236}">
                <a16:creationId xmlns:a16="http://schemas.microsoft.com/office/drawing/2014/main" id="{84E23D5D-9866-48F9-8E08-DD2DBE4C4E32}"/>
              </a:ext>
            </a:extLst>
          </p:cNvPr>
          <p:cNvSpPr>
            <a:spLocks noGrp="1"/>
          </p:cNvSpPr>
          <p:nvPr>
            <p:ph type="body" sz="quarter" idx="14"/>
          </p:nvPr>
        </p:nvSpPr>
        <p:spPr>
          <a:xfrm>
            <a:off x="5032296"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0" name="Text Placeholder 22">
            <a:extLst>
              <a:ext uri="{FF2B5EF4-FFF2-40B4-BE49-F238E27FC236}">
                <a16:creationId xmlns:a16="http://schemas.microsoft.com/office/drawing/2014/main" id="{E671C9E6-A1A5-4EE5-8642-94AA7635DB05}"/>
              </a:ext>
            </a:extLst>
          </p:cNvPr>
          <p:cNvSpPr>
            <a:spLocks noGrp="1"/>
          </p:cNvSpPr>
          <p:nvPr>
            <p:ph type="body" sz="quarter" idx="15"/>
          </p:nvPr>
        </p:nvSpPr>
        <p:spPr>
          <a:xfrm>
            <a:off x="502920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1" name="Text Placeholder 22">
            <a:extLst>
              <a:ext uri="{FF2B5EF4-FFF2-40B4-BE49-F238E27FC236}">
                <a16:creationId xmlns:a16="http://schemas.microsoft.com/office/drawing/2014/main" id="{DF6BB5C9-B678-435A-830F-4C10EB1A957C}"/>
              </a:ext>
            </a:extLst>
          </p:cNvPr>
          <p:cNvSpPr>
            <a:spLocks noGrp="1"/>
          </p:cNvSpPr>
          <p:nvPr>
            <p:ph type="body" sz="quarter" idx="16"/>
          </p:nvPr>
        </p:nvSpPr>
        <p:spPr>
          <a:xfrm>
            <a:off x="7275110"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2" name="Text Placeholder 22">
            <a:extLst>
              <a:ext uri="{FF2B5EF4-FFF2-40B4-BE49-F238E27FC236}">
                <a16:creationId xmlns:a16="http://schemas.microsoft.com/office/drawing/2014/main" id="{1861EC87-A9E2-4FC3-B8BC-06C520B8A17F}"/>
              </a:ext>
            </a:extLst>
          </p:cNvPr>
          <p:cNvSpPr>
            <a:spLocks noGrp="1"/>
          </p:cNvSpPr>
          <p:nvPr>
            <p:ph type="body" sz="quarter" idx="17"/>
          </p:nvPr>
        </p:nvSpPr>
        <p:spPr>
          <a:xfrm>
            <a:off x="727511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3" name="Text Placeholder 22">
            <a:extLst>
              <a:ext uri="{FF2B5EF4-FFF2-40B4-BE49-F238E27FC236}">
                <a16:creationId xmlns:a16="http://schemas.microsoft.com/office/drawing/2014/main" id="{FC3EDE91-631F-4947-94DC-557685FD23E0}"/>
              </a:ext>
            </a:extLst>
          </p:cNvPr>
          <p:cNvSpPr>
            <a:spLocks noGrp="1"/>
          </p:cNvSpPr>
          <p:nvPr>
            <p:ph type="body" sz="quarter" idx="18"/>
          </p:nvPr>
        </p:nvSpPr>
        <p:spPr>
          <a:xfrm>
            <a:off x="9517923"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4" name="Text Placeholder 22">
            <a:extLst>
              <a:ext uri="{FF2B5EF4-FFF2-40B4-BE49-F238E27FC236}">
                <a16:creationId xmlns:a16="http://schemas.microsoft.com/office/drawing/2014/main" id="{8FDDBEF4-1329-49DF-B043-D51B34F5EE34}"/>
              </a:ext>
            </a:extLst>
          </p:cNvPr>
          <p:cNvSpPr>
            <a:spLocks noGrp="1"/>
          </p:cNvSpPr>
          <p:nvPr>
            <p:ph type="body" sz="quarter" idx="19"/>
          </p:nvPr>
        </p:nvSpPr>
        <p:spPr>
          <a:xfrm>
            <a:off x="951792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7" name="Picture Placeholder 36">
            <a:extLst>
              <a:ext uri="{FF2B5EF4-FFF2-40B4-BE49-F238E27FC236}">
                <a16:creationId xmlns:a16="http://schemas.microsoft.com/office/drawing/2014/main" id="{FBDB3FD3-4F52-4E28-B639-5F73070E47D9}"/>
              </a:ext>
            </a:extLst>
          </p:cNvPr>
          <p:cNvSpPr>
            <a:spLocks noGrp="1"/>
          </p:cNvSpPr>
          <p:nvPr>
            <p:ph type="pic" sz="quarter" idx="20"/>
          </p:nvPr>
        </p:nvSpPr>
        <p:spPr>
          <a:xfrm>
            <a:off x="878337"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Tree>
    <p:extLst>
      <p:ext uri="{BB962C8B-B14F-4D97-AF65-F5344CB8AC3E}">
        <p14:creationId xmlns:p14="http://schemas.microsoft.com/office/powerpoint/2010/main" val="179588483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1_Custom Layout">
    <p:bg>
      <p:bgPr>
        <a:solidFill>
          <a:schemeClr val="tx1"/>
        </a:solidFill>
        <a:effectLst/>
      </p:bgPr>
    </p:bg>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DFA57703-9E4A-48E0-A123-3A5EDC76475C}"/>
              </a:ext>
            </a:extLst>
          </p:cNvPr>
          <p:cNvSpPr>
            <a:spLocks noGrp="1"/>
          </p:cNvSpPr>
          <p:nvPr>
            <p:ph type="pic" sz="quarter" idx="10"/>
          </p:nvPr>
        </p:nvSpPr>
        <p:spPr>
          <a:xfrm>
            <a:off x="0" y="0"/>
            <a:ext cx="12192000" cy="6858000"/>
          </a:xfrm>
          <a:prstGeom prst="rect">
            <a:avLst/>
          </a:prstGeom>
        </p:spPr>
        <p:txBody>
          <a:bodyPr/>
          <a:lstStyle/>
          <a:p>
            <a:r>
              <a:rPr lang="en-US"/>
              <a:t>Click icon to add picture</a:t>
            </a:r>
            <a:endParaRPr lang="en-US" dirty="0"/>
          </a:p>
        </p:txBody>
      </p:sp>
      <p:sp>
        <p:nvSpPr>
          <p:cNvPr id="2" name="Rectangle 1" descr="Tall office building looking up">
            <a:extLst>
              <a:ext uri="{FF2B5EF4-FFF2-40B4-BE49-F238E27FC236}">
                <a16:creationId xmlns:a16="http://schemas.microsoft.com/office/drawing/2014/main" id="{AF7FA146-2A75-4EA7-A9AD-EBCE6F17FB42}"/>
              </a:ext>
            </a:extLst>
          </p:cNvPr>
          <p:cNvSpPr/>
          <p:nvPr userDrawn="1"/>
        </p:nvSpPr>
        <p:spPr>
          <a:xfrm>
            <a:off x="3718560" y="1181123"/>
            <a:ext cx="4754880" cy="4495754"/>
          </a:xfrm>
          <a:prstGeom prst="rect">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 Placeholder 23">
            <a:extLst>
              <a:ext uri="{FF2B5EF4-FFF2-40B4-BE49-F238E27FC236}">
                <a16:creationId xmlns:a16="http://schemas.microsoft.com/office/drawing/2014/main" id="{340C15AA-E296-48AE-857F-0589EEA69DC6}"/>
              </a:ext>
            </a:extLst>
          </p:cNvPr>
          <p:cNvSpPr>
            <a:spLocks noGrp="1"/>
          </p:cNvSpPr>
          <p:nvPr>
            <p:ph type="body" sz="quarter" idx="11" hasCustomPrompt="1"/>
          </p:nvPr>
        </p:nvSpPr>
        <p:spPr>
          <a:xfrm>
            <a:off x="4149139" y="4859469"/>
            <a:ext cx="3924934" cy="490538"/>
          </a:xfrm>
          <a:prstGeom prst="rect">
            <a:avLst/>
          </a:prstGeom>
        </p:spPr>
        <p:txBody>
          <a:bodyPr/>
          <a:lstStyle>
            <a:lvl1pPr algn="r">
              <a:buNone/>
              <a:defRPr lang="en-US" sz="24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a:r>
              <a:rPr lang="en-US" dirty="0"/>
              <a:t>Click to edit text</a:t>
            </a:r>
          </a:p>
        </p:txBody>
      </p:sp>
      <p:sp>
        <p:nvSpPr>
          <p:cNvPr id="6" name="Title 1">
            <a:extLst>
              <a:ext uri="{FF2B5EF4-FFF2-40B4-BE49-F238E27FC236}">
                <a16:creationId xmlns:a16="http://schemas.microsoft.com/office/drawing/2014/main" id="{162BE5D7-9E35-49F8-A8E4-2093183A6404}"/>
              </a:ext>
            </a:extLst>
          </p:cNvPr>
          <p:cNvSpPr>
            <a:spLocks noGrp="1"/>
          </p:cNvSpPr>
          <p:nvPr>
            <p:ph type="title"/>
          </p:nvPr>
        </p:nvSpPr>
        <p:spPr>
          <a:xfrm>
            <a:off x="4149139" y="1529685"/>
            <a:ext cx="3924934" cy="1695637"/>
          </a:xfrm>
          <a:prstGeom prst="rect">
            <a:avLst/>
          </a:prstGeom>
        </p:spPr>
        <p:txBody>
          <a:bodyPr/>
          <a:lstStyle>
            <a:lvl1pPr>
              <a:spcBef>
                <a:spcPts val="1000"/>
              </a:spcBef>
              <a:defRPr sz="4800" b="1">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143995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37669602"/>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10/23/2025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2397459935"/>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10/23/2025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63239096"/>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10/23/2025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91965439"/>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10/23/2025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86897335"/>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10/23/2025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1589620618"/>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10/23/2025</a:t>
            </a:fld>
            <a:endParaRPr lang="en-US" dirty="0"/>
          </a:p>
        </p:txBody>
      </p:sp>
    </p:spTree>
    <p:extLst>
      <p:ext uri="{BB962C8B-B14F-4D97-AF65-F5344CB8AC3E}">
        <p14:creationId xmlns:p14="http://schemas.microsoft.com/office/powerpoint/2010/main" val="3530304514"/>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10/23/2025</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
        <p:nvSpPr>
          <p:cNvPr id="18" name="Date Placeholder 3">
            <a:extLst>
              <a:ext uri="{FF2B5EF4-FFF2-40B4-BE49-F238E27FC236}">
                <a16:creationId xmlns:a16="http://schemas.microsoft.com/office/drawing/2014/main" id="{2CD6B789-4B66-4BD0-9623-80E9542A65FE}"/>
              </a:ext>
            </a:extLst>
          </p:cNvPr>
          <p:cNvSpPr txBox="1">
            <a:spLocks/>
          </p:cNvSpPr>
          <p:nvPr userDrawn="1"/>
        </p:nvSpPr>
        <p:spPr>
          <a:xfrm>
            <a:off x="660396"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7BD5F78-1C10-49D6-8616-C9F20406C112}" type="datetime1">
              <a:rPr lang="en-US" sz="1100" smtClean="0">
                <a:solidFill>
                  <a:schemeClr val="accent2"/>
                </a:solidFill>
              </a:rPr>
              <a:pPr/>
              <a:t>10/23/2025</a:t>
            </a:fld>
            <a:endParaRPr lang="en-US" sz="1100" dirty="0">
              <a:solidFill>
                <a:schemeClr val="accent2"/>
              </a:solidFill>
            </a:endParaRPr>
          </a:p>
        </p:txBody>
      </p:sp>
      <p:sp>
        <p:nvSpPr>
          <p:cNvPr id="29" name="Footer Placeholder 4">
            <a:extLst>
              <a:ext uri="{FF2B5EF4-FFF2-40B4-BE49-F238E27FC236}">
                <a16:creationId xmlns:a16="http://schemas.microsoft.com/office/drawing/2014/main" id="{A3BB5234-44A4-4506-BD19-5808475EBB7F}"/>
              </a:ext>
            </a:extLst>
          </p:cNvPr>
          <p:cNvSpPr txBox="1">
            <a:spLocks/>
          </p:cNvSpPr>
          <p:nvPr userDrawn="1"/>
        </p:nvSpPr>
        <p:spPr>
          <a:xfrm>
            <a:off x="1445526" y="6378906"/>
            <a:ext cx="41148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b="1" dirty="0">
                <a:solidFill>
                  <a:schemeClr val="accent2"/>
                </a:solidFill>
              </a:rPr>
              <a:t>Annual Review</a:t>
            </a:r>
          </a:p>
        </p:txBody>
      </p:sp>
      <p:sp>
        <p:nvSpPr>
          <p:cNvPr id="30" name="Slide Number Placeholder 5">
            <a:extLst>
              <a:ext uri="{FF2B5EF4-FFF2-40B4-BE49-F238E27FC236}">
                <a16:creationId xmlns:a16="http://schemas.microsoft.com/office/drawing/2014/main" id="{68D89618-7EE9-46BF-BEAC-45E6F98ACA1A}"/>
              </a:ext>
            </a:extLst>
          </p:cNvPr>
          <p:cNvSpPr txBox="1">
            <a:spLocks/>
          </p:cNvSpPr>
          <p:nvPr userDrawn="1"/>
        </p:nvSpPr>
        <p:spPr>
          <a:xfrm>
            <a:off x="8805338"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2C18C1E5-FB55-42F5-BD6D-9CC153FCDBE6}" type="slidenum">
              <a:rPr lang="en-US" sz="1100" smtClean="0">
                <a:solidFill>
                  <a:schemeClr val="accent4"/>
                </a:solidFill>
              </a:rPr>
              <a:pPr algn="r"/>
              <a:t>‹#›</a:t>
            </a:fld>
            <a:endParaRPr lang="en-US" sz="1100" dirty="0">
              <a:solidFill>
                <a:schemeClr val="accent4"/>
              </a:solidFill>
            </a:endParaRPr>
          </a:p>
        </p:txBody>
      </p:sp>
    </p:spTree>
    <p:extLst>
      <p:ext uri="{BB962C8B-B14F-4D97-AF65-F5344CB8AC3E}">
        <p14:creationId xmlns:p14="http://schemas.microsoft.com/office/powerpoint/2010/main" val="3064259027"/>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 id="2147483759" r:id="rId12"/>
    <p:sldLayoutId id="2147483760" r:id="rId13"/>
    <p:sldLayoutId id="2147483761" r:id="rId14"/>
    <p:sldLayoutId id="2147483762" r:id="rId15"/>
    <p:sldLayoutId id="2147483763" r:id="rId16"/>
    <p:sldLayoutId id="2147483764" r:id="rId17"/>
    <p:sldLayoutId id="2147483765" r:id="rId18"/>
    <p:sldLayoutId id="2147483766" r:id="rId19"/>
    <p:sldLayoutId id="2147483769" r:id="rId20"/>
    <p:sldLayoutId id="2147483690" r:id="rId21"/>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3" Type="http://schemas.openxmlformats.org/officeDocument/2006/relationships/image" Target="../media/image1.jfif"/><Relationship Id="rId2" Type="http://schemas.openxmlformats.org/officeDocument/2006/relationships/image" Target="../media/image2.png"/><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8.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1.jfif"/><Relationship Id="rId1" Type="http://schemas.openxmlformats.org/officeDocument/2006/relationships/slideLayout" Target="../slideLayouts/slideLayout19.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jfif"/><Relationship Id="rId1" Type="http://schemas.openxmlformats.org/officeDocument/2006/relationships/slideLayout" Target="../slideLayouts/slideLayout19.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jfif"/><Relationship Id="rId1" Type="http://schemas.openxmlformats.org/officeDocument/2006/relationships/slideLayout" Target="../slideLayouts/slideLayout19.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201737A-B873-4D1D-8A41-5ABF5184BC8F}"/>
              </a:ext>
            </a:extLst>
          </p:cNvPr>
          <p:cNvSpPr>
            <a:spLocks noGrp="1"/>
          </p:cNvSpPr>
          <p:nvPr>
            <p:ph type="body" sz="quarter" idx="11"/>
          </p:nvPr>
        </p:nvSpPr>
        <p:spPr>
          <a:xfrm>
            <a:off x="2957804" y="4141999"/>
            <a:ext cx="6755157" cy="1437707"/>
          </a:xfrm>
        </p:spPr>
        <p:txBody>
          <a:bodyPr>
            <a:normAutofit/>
          </a:bodyPr>
          <a:lstStyle/>
          <a:p>
            <a:pPr algn="r"/>
            <a:r>
              <a:rPr lang="en-US" b="0" dirty="0">
                <a:solidFill>
                  <a:schemeClr val="tx1"/>
                </a:solidFill>
              </a:rPr>
              <a:t>[Sumit Dayanand Sinha]</a:t>
            </a:r>
          </a:p>
          <a:p>
            <a:pPr algn="r"/>
            <a:r>
              <a:rPr lang="en-US" b="0" dirty="0">
                <a:solidFill>
                  <a:schemeClr val="tx1"/>
                </a:solidFill>
              </a:rPr>
              <a:t>[AICTE Internship ID - </a:t>
            </a:r>
            <a:r>
              <a:rPr lang="en-IN" b="0" dirty="0"/>
              <a:t>STU677bfaca0a5091736178378</a:t>
            </a:r>
            <a:r>
              <a:rPr lang="en-US" b="0" dirty="0">
                <a:solidFill>
                  <a:schemeClr val="tx1"/>
                </a:solidFill>
              </a:rPr>
              <a:t>]</a:t>
            </a:r>
          </a:p>
          <a:p>
            <a:pPr algn="r"/>
            <a:endParaRPr lang="en-IN" b="0" dirty="0">
              <a:solidFill>
                <a:schemeClr val="tx1"/>
              </a:solidFill>
            </a:endParaRPr>
          </a:p>
        </p:txBody>
      </p:sp>
      <p:sp>
        <p:nvSpPr>
          <p:cNvPr id="4" name="Title 3">
            <a:extLst>
              <a:ext uri="{FF2B5EF4-FFF2-40B4-BE49-F238E27FC236}">
                <a16:creationId xmlns:a16="http://schemas.microsoft.com/office/drawing/2014/main" id="{92056599-CDAA-4367-BEF8-31D6E32518C8}"/>
              </a:ext>
            </a:extLst>
          </p:cNvPr>
          <p:cNvSpPr>
            <a:spLocks noGrp="1"/>
          </p:cNvSpPr>
          <p:nvPr>
            <p:ph type="title"/>
          </p:nvPr>
        </p:nvSpPr>
        <p:spPr>
          <a:xfrm>
            <a:off x="4030825" y="2794000"/>
            <a:ext cx="6888881" cy="1196949"/>
          </a:xfrm>
        </p:spPr>
        <p:txBody>
          <a:bodyPr>
            <a:normAutofit/>
          </a:bodyPr>
          <a:lstStyle/>
          <a:p>
            <a:r>
              <a:rPr lang="en-GB" sz="3200" dirty="0"/>
              <a:t>Project Title -</a:t>
            </a:r>
            <a:r>
              <a:rPr lang="en-IN" b="1" dirty="0"/>
              <a:t> Netflix Data Analysis</a:t>
            </a:r>
            <a:br>
              <a:rPr lang="en-IN" b="1" dirty="0"/>
            </a:br>
            <a:endParaRPr lang="en-IN" sz="3200" dirty="0"/>
          </a:p>
        </p:txBody>
      </p:sp>
      <p:sp>
        <p:nvSpPr>
          <p:cNvPr id="15" name="Text Placeholder 1">
            <a:extLst>
              <a:ext uri="{FF2B5EF4-FFF2-40B4-BE49-F238E27FC236}">
                <a16:creationId xmlns:a16="http://schemas.microsoft.com/office/drawing/2014/main" id="{824B8A32-9AB3-457E-82E1-C85D3203CE35}"/>
              </a:ext>
            </a:extLst>
          </p:cNvPr>
          <p:cNvSpPr txBox="1">
            <a:spLocks/>
          </p:cNvSpPr>
          <p:nvPr/>
        </p:nvSpPr>
        <p:spPr>
          <a:xfrm>
            <a:off x="6400800" y="2794001"/>
            <a:ext cx="3312160" cy="861497"/>
          </a:xfrm>
          <a:prstGeom prst="rect">
            <a:avLst/>
          </a:prstGeom>
        </p:spPr>
        <p:txBody>
          <a:bodyPr vert="horz" lIns="91440" tIns="45720" rIns="91440" bIns="45720" rtlCol="0">
            <a:norm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2000" b="1" kern="120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None/>
              <a:defRPr sz="20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400" dirty="0"/>
          </a:p>
        </p:txBody>
      </p:sp>
      <p:pic>
        <p:nvPicPr>
          <p:cNvPr id="6" name="Picture 5">
            <a:extLst>
              <a:ext uri="{FF2B5EF4-FFF2-40B4-BE49-F238E27FC236}">
                <a16:creationId xmlns:a16="http://schemas.microsoft.com/office/drawing/2014/main" id="{E30DEFF0-8DEE-4B0B-9B30-675FE9E288A2}"/>
              </a:ext>
            </a:extLst>
          </p:cNvPr>
          <p:cNvPicPr>
            <a:picLocks noChangeAspect="1"/>
          </p:cNvPicPr>
          <p:nvPr/>
        </p:nvPicPr>
        <p:blipFill rotWithShape="1">
          <a:blip r:embed="rId2"/>
          <a:srcRect t="96181"/>
          <a:stretch/>
        </p:blipFill>
        <p:spPr>
          <a:xfrm>
            <a:off x="675957" y="6471920"/>
            <a:ext cx="2143125" cy="193040"/>
          </a:xfrm>
          <a:prstGeom prst="rect">
            <a:avLst/>
          </a:prstGeom>
        </p:spPr>
      </p:pic>
    </p:spTree>
    <p:extLst>
      <p:ext uri="{BB962C8B-B14F-4D97-AF65-F5344CB8AC3E}">
        <p14:creationId xmlns:p14="http://schemas.microsoft.com/office/powerpoint/2010/main" val="1604013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grpId="0" nodeType="clickEffect" nodePh="1">
                                  <p:stCondLst>
                                    <p:cond delay="0"/>
                                  </p:stCondLst>
                                  <p:endCondLst>
                                    <p:cond evt="begin" delay="0">
                                      <p:tn val="23"/>
                                    </p:cond>
                                  </p:endCondLst>
                                  <p:childTnLst>
                                    <p:set>
                                      <p:cBhvr>
                                        <p:cTn id="24" dur="1" fill="hold">
                                          <p:stCondLst>
                                            <p:cond delay="0"/>
                                          </p:stCondLst>
                                        </p:cTn>
                                        <p:tgtEl>
                                          <p:spTgt spid="15"/>
                                        </p:tgtEl>
                                        <p:attrNameLst>
                                          <p:attrName>style.visibility</p:attrName>
                                        </p:attrNameLst>
                                      </p:cBhvr>
                                      <p:to>
                                        <p:strVal val="visible"/>
                                      </p:to>
                                    </p:set>
                                    <p:anim calcmode="lin" valueType="num">
                                      <p:cBhvr>
                                        <p:cTn id="25" dur="500" fill="hold"/>
                                        <p:tgtEl>
                                          <p:spTgt spid="15"/>
                                        </p:tgtEl>
                                        <p:attrNameLst>
                                          <p:attrName>ppt_w</p:attrName>
                                        </p:attrNameLst>
                                      </p:cBhvr>
                                      <p:tavLst>
                                        <p:tav tm="0">
                                          <p:val>
                                            <p:fltVal val="0"/>
                                          </p:val>
                                        </p:tav>
                                        <p:tav tm="100000">
                                          <p:val>
                                            <p:strVal val="#ppt_w"/>
                                          </p:val>
                                        </p:tav>
                                      </p:tavLst>
                                    </p:anim>
                                    <p:anim calcmode="lin" valueType="num">
                                      <p:cBhvr>
                                        <p:cTn id="26" dur="500" fill="hold"/>
                                        <p:tgtEl>
                                          <p:spTgt spid="15"/>
                                        </p:tgtEl>
                                        <p:attrNameLst>
                                          <p:attrName>ppt_h</p:attrName>
                                        </p:attrNameLst>
                                      </p:cBhvr>
                                      <p:tavLst>
                                        <p:tav tm="0">
                                          <p:val>
                                            <p:fltVal val="0"/>
                                          </p:val>
                                        </p:tav>
                                        <p:tav tm="100000">
                                          <p:val>
                                            <p:strVal val="#ppt_h"/>
                                          </p:val>
                                        </p:tav>
                                      </p:tavLst>
                                    </p:anim>
                                    <p:animEffect transition="in" filter="fade">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2">
                                            <p:txEl>
                                              <p:pRg st="0" end="0"/>
                                            </p:txEl>
                                          </p:spTgt>
                                        </p:tgtEl>
                                        <p:attrNameLst>
                                          <p:attrName>style.visibility</p:attrName>
                                        </p:attrNameLst>
                                      </p:cBhvr>
                                      <p:to>
                                        <p:strVal val="visible"/>
                                      </p:to>
                                    </p:set>
                                    <p:animEffect transition="in" filter="randombar(horizontal)">
                                      <p:cBhvr>
                                        <p:cTn id="32" dur="500"/>
                                        <p:tgtEl>
                                          <p:spTgt spid="2">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grpId="0" nodeType="clickEffect">
                                  <p:stCondLst>
                                    <p:cond delay="0"/>
                                  </p:stCondLst>
                                  <p:childTnLst>
                                    <p:set>
                                      <p:cBhvr>
                                        <p:cTn id="36" dur="1" fill="hold">
                                          <p:stCondLst>
                                            <p:cond delay="0"/>
                                          </p:stCondLst>
                                        </p:cTn>
                                        <p:tgtEl>
                                          <p:spTgt spid="2">
                                            <p:txEl>
                                              <p:pRg st="1" end="1"/>
                                            </p:txEl>
                                          </p:spTgt>
                                        </p:tgtEl>
                                        <p:attrNameLst>
                                          <p:attrName>style.visibility</p:attrName>
                                        </p:attrNameLst>
                                      </p:cBhvr>
                                      <p:to>
                                        <p:strVal val="visible"/>
                                      </p:to>
                                    </p:set>
                                    <p:animEffect transition="in" filter="randombar(horizontal)">
                                      <p:cBhvr>
                                        <p:cTn id="37"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P spid="1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63FACE-D55E-9B4A-7A75-15654F5D4FD9}"/>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B761536A-9E87-8208-553B-AFA23F55C6EA}"/>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C5390BF9-A1B3-D0A5-6FE6-4C64A8B75AA9}"/>
              </a:ext>
            </a:extLst>
          </p:cNvPr>
          <p:cNvSpPr>
            <a:spLocks noGrp="1"/>
          </p:cNvSpPr>
          <p:nvPr>
            <p:ph type="title"/>
          </p:nvPr>
        </p:nvSpPr>
        <p:spPr>
          <a:xfrm>
            <a:off x="153443" y="93306"/>
            <a:ext cx="10892066" cy="867749"/>
          </a:xfrm>
        </p:spPr>
        <p:txBody>
          <a:bodyPr>
            <a:noAutofit/>
          </a:bodyPr>
          <a:lstStyle/>
          <a:p>
            <a:r>
              <a:rPr lang="en-IN" sz="3600" dirty="0"/>
              <a:t>Getting started with Basics of Python </a:t>
            </a:r>
            <a:r>
              <a:rPr lang="en-GB" sz="3600" dirty="0"/>
              <a:t>Certificate  </a:t>
            </a:r>
            <a:endParaRPr lang="en-IN" sz="3600" dirty="0"/>
          </a:p>
        </p:txBody>
      </p:sp>
      <p:sp>
        <p:nvSpPr>
          <p:cNvPr id="7" name="Text Placeholder 30">
            <a:extLst>
              <a:ext uri="{FF2B5EF4-FFF2-40B4-BE49-F238E27FC236}">
                <a16:creationId xmlns:a16="http://schemas.microsoft.com/office/drawing/2014/main" id="{C0B10ED4-748B-FD2D-3185-4AB559AC710B}"/>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81BF57D1-2242-C3F4-D177-EE064D5454A4}"/>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10" name="Text Placeholder 1">
            <a:extLst>
              <a:ext uri="{FF2B5EF4-FFF2-40B4-BE49-F238E27FC236}">
                <a16:creationId xmlns:a16="http://schemas.microsoft.com/office/drawing/2014/main" id="{460BF899-F7CC-395F-D4B6-232771689F29}"/>
              </a:ext>
            </a:extLst>
          </p:cNvPr>
          <p:cNvSpPr>
            <a:spLocks noGrp="1"/>
          </p:cNvSpPr>
          <p:nvPr>
            <p:ph type="body" sz="quarter" idx="12"/>
          </p:nvPr>
        </p:nvSpPr>
        <p:spPr>
          <a:xfrm>
            <a:off x="422496" y="1269585"/>
            <a:ext cx="723995" cy="292401"/>
          </a:xfrm>
        </p:spPr>
        <p:txBody>
          <a:bodyPr>
            <a:normAutofit fontScale="77500" lnSpcReduction="20000"/>
          </a:bodyPr>
          <a:lstStyle/>
          <a:p>
            <a:pPr marL="0" indent="0">
              <a:buNone/>
            </a:pPr>
            <a:endParaRPr lang="en-IN" dirty="0"/>
          </a:p>
        </p:txBody>
      </p:sp>
      <p:pic>
        <p:nvPicPr>
          <p:cNvPr id="9" name="Picture 8">
            <a:extLst>
              <a:ext uri="{FF2B5EF4-FFF2-40B4-BE49-F238E27FC236}">
                <a16:creationId xmlns:a16="http://schemas.microsoft.com/office/drawing/2014/main" id="{49642674-A5D0-65D5-28B9-B3B7EF842978}"/>
              </a:ext>
            </a:extLst>
          </p:cNvPr>
          <p:cNvPicPr>
            <a:picLocks noChangeAspect="1"/>
          </p:cNvPicPr>
          <p:nvPr/>
        </p:nvPicPr>
        <p:blipFill>
          <a:blip r:embed="rId3"/>
          <a:stretch>
            <a:fillRect/>
          </a:stretch>
        </p:blipFill>
        <p:spPr>
          <a:xfrm>
            <a:off x="320983" y="961055"/>
            <a:ext cx="10250602" cy="5703905"/>
          </a:xfrm>
          <a:prstGeom prst="rect">
            <a:avLst/>
          </a:prstGeom>
        </p:spPr>
      </p:pic>
    </p:spTree>
    <p:extLst>
      <p:ext uri="{BB962C8B-B14F-4D97-AF65-F5344CB8AC3E}">
        <p14:creationId xmlns:p14="http://schemas.microsoft.com/office/powerpoint/2010/main" val="2710602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nodePh="1">
                                  <p:stCondLst>
                                    <p:cond delay="0"/>
                                  </p:stCondLst>
                                  <p:endCondLst>
                                    <p:cond evt="begin" delay="0">
                                      <p:tn val="26"/>
                                    </p:cond>
                                  </p:endCondLst>
                                  <p:childTnLst>
                                    <p:set>
                                      <p:cBhvr>
                                        <p:cTn id="27" dur="1" fill="hold">
                                          <p:stCondLst>
                                            <p:cond delay="0"/>
                                          </p:stCondLst>
                                        </p:cTn>
                                        <p:tgtEl>
                                          <p:spTgt spid="10">
                                            <p:txEl>
                                              <p:pRg st="0" end="0"/>
                                            </p:txEl>
                                          </p:spTgt>
                                        </p:tgtEl>
                                        <p:attrNameLst>
                                          <p:attrName>style.visibility</p:attrName>
                                        </p:attrNameLst>
                                      </p:cBhvr>
                                      <p:to>
                                        <p:strVal val="visible"/>
                                      </p:to>
                                    </p:set>
                                    <p:animEffect transition="in" filter="fade">
                                      <p:cBhvr>
                                        <p:cTn id="28" dur="1000"/>
                                        <p:tgtEl>
                                          <p:spTgt spid="10">
                                            <p:txEl>
                                              <p:pRg st="0" end="0"/>
                                            </p:txEl>
                                          </p:spTgt>
                                        </p:tgtEl>
                                      </p:cBhvr>
                                    </p:animEffect>
                                    <p:anim calcmode="lin" valueType="num">
                                      <p:cBhvr>
                                        <p:cTn id="29"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10"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FCD52E-39EF-82B8-E116-6B0D9B50E1D3}"/>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10214EFD-3FAC-BE9B-CFBB-2D1FCCED0126}"/>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5359B88B-4EF4-AA7A-A15C-4B2147671C19}"/>
              </a:ext>
            </a:extLst>
          </p:cNvPr>
          <p:cNvSpPr>
            <a:spLocks noGrp="1"/>
          </p:cNvSpPr>
          <p:nvPr>
            <p:ph type="title"/>
          </p:nvPr>
        </p:nvSpPr>
        <p:spPr>
          <a:xfrm>
            <a:off x="675957" y="93305"/>
            <a:ext cx="10892066" cy="568311"/>
          </a:xfrm>
        </p:spPr>
        <p:txBody>
          <a:bodyPr>
            <a:noAutofit/>
          </a:bodyPr>
          <a:lstStyle/>
          <a:p>
            <a:r>
              <a:rPr lang="en-IN" sz="3600" dirty="0"/>
              <a:t>Data Visualization </a:t>
            </a:r>
            <a:r>
              <a:rPr lang="en-GB" sz="3600" dirty="0"/>
              <a:t>Certificate  </a:t>
            </a:r>
            <a:endParaRPr lang="en-IN" sz="3600" dirty="0"/>
          </a:p>
        </p:txBody>
      </p:sp>
      <p:sp>
        <p:nvSpPr>
          <p:cNvPr id="7" name="Text Placeholder 30">
            <a:extLst>
              <a:ext uri="{FF2B5EF4-FFF2-40B4-BE49-F238E27FC236}">
                <a16:creationId xmlns:a16="http://schemas.microsoft.com/office/drawing/2014/main" id="{C23E8C61-31F1-4380-CEFB-D75448F856D7}"/>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1F0577D1-D5B1-726B-4FAB-B353BDE31B12}"/>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10" name="Text Placeholder 1">
            <a:extLst>
              <a:ext uri="{FF2B5EF4-FFF2-40B4-BE49-F238E27FC236}">
                <a16:creationId xmlns:a16="http://schemas.microsoft.com/office/drawing/2014/main" id="{D48169FB-B4CE-0F31-B897-737AB3A70EC0}"/>
              </a:ext>
            </a:extLst>
          </p:cNvPr>
          <p:cNvSpPr>
            <a:spLocks noGrp="1"/>
          </p:cNvSpPr>
          <p:nvPr>
            <p:ph type="body" sz="quarter" idx="12"/>
          </p:nvPr>
        </p:nvSpPr>
        <p:spPr>
          <a:xfrm>
            <a:off x="833043" y="1183154"/>
            <a:ext cx="4275138" cy="477520"/>
          </a:xfrm>
        </p:spPr>
        <p:txBody>
          <a:bodyPr/>
          <a:lstStyle/>
          <a:p>
            <a:pPr marL="0" indent="0">
              <a:buNone/>
            </a:pPr>
            <a:endParaRPr lang="en-IN" dirty="0"/>
          </a:p>
        </p:txBody>
      </p:sp>
      <p:pic>
        <p:nvPicPr>
          <p:cNvPr id="3" name="Picture 2">
            <a:extLst>
              <a:ext uri="{FF2B5EF4-FFF2-40B4-BE49-F238E27FC236}">
                <a16:creationId xmlns:a16="http://schemas.microsoft.com/office/drawing/2014/main" id="{E9B44664-62AE-954E-883D-59287D808B40}"/>
              </a:ext>
            </a:extLst>
          </p:cNvPr>
          <p:cNvPicPr>
            <a:picLocks noChangeAspect="1"/>
          </p:cNvPicPr>
          <p:nvPr/>
        </p:nvPicPr>
        <p:blipFill>
          <a:blip r:embed="rId3"/>
          <a:stretch>
            <a:fillRect/>
          </a:stretch>
        </p:blipFill>
        <p:spPr>
          <a:xfrm>
            <a:off x="242596" y="793102"/>
            <a:ext cx="10263673" cy="5794310"/>
          </a:xfrm>
          <a:prstGeom prst="rect">
            <a:avLst/>
          </a:prstGeom>
        </p:spPr>
      </p:pic>
    </p:spTree>
    <p:extLst>
      <p:ext uri="{BB962C8B-B14F-4D97-AF65-F5344CB8AC3E}">
        <p14:creationId xmlns:p14="http://schemas.microsoft.com/office/powerpoint/2010/main" val="566684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nodePh="1">
                                  <p:stCondLst>
                                    <p:cond delay="0"/>
                                  </p:stCondLst>
                                  <p:endCondLst>
                                    <p:cond evt="begin" delay="0">
                                      <p:tn val="26"/>
                                    </p:cond>
                                  </p:endCondLst>
                                  <p:childTnLst>
                                    <p:set>
                                      <p:cBhvr>
                                        <p:cTn id="27" dur="1" fill="hold">
                                          <p:stCondLst>
                                            <p:cond delay="0"/>
                                          </p:stCondLst>
                                        </p:cTn>
                                        <p:tgtEl>
                                          <p:spTgt spid="10">
                                            <p:txEl>
                                              <p:pRg st="0" end="0"/>
                                            </p:txEl>
                                          </p:spTgt>
                                        </p:tgtEl>
                                        <p:attrNameLst>
                                          <p:attrName>style.visibility</p:attrName>
                                        </p:attrNameLst>
                                      </p:cBhvr>
                                      <p:to>
                                        <p:strVal val="visible"/>
                                      </p:to>
                                    </p:set>
                                    <p:animEffect transition="in" filter="fade">
                                      <p:cBhvr>
                                        <p:cTn id="28" dur="1000"/>
                                        <p:tgtEl>
                                          <p:spTgt spid="10">
                                            <p:txEl>
                                              <p:pRg st="0" end="0"/>
                                            </p:txEl>
                                          </p:spTgt>
                                        </p:tgtEl>
                                      </p:cBhvr>
                                    </p:animEffect>
                                    <p:anim calcmode="lin" valueType="num">
                                      <p:cBhvr>
                                        <p:cTn id="29"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10"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88C20CF-C1EE-4092-B52D-FD4AB2AB2508}"/>
              </a:ext>
            </a:extLst>
          </p:cNvPr>
          <p:cNvSpPr>
            <a:spLocks noGrp="1"/>
          </p:cNvSpPr>
          <p:nvPr>
            <p:ph type="title"/>
          </p:nvPr>
        </p:nvSpPr>
        <p:spPr>
          <a:xfrm>
            <a:off x="432000" y="647700"/>
            <a:ext cx="11340000" cy="1694284"/>
          </a:xfrm>
          <a:prstGeom prst="rect">
            <a:avLst/>
          </a:prstGeom>
        </p:spPr>
        <p:txBody>
          <a:bodyPr anchor="ctr">
            <a:normAutofit/>
          </a:bodyPr>
          <a:lstStyle/>
          <a:p>
            <a:pPr algn="ctr"/>
            <a:r>
              <a:rPr lang="en-US" sz="4800" b="1" dirty="0">
                <a:solidFill>
                  <a:schemeClr val="tx1"/>
                </a:solidFill>
              </a:rPr>
              <a:t>Thank you</a:t>
            </a:r>
          </a:p>
        </p:txBody>
      </p:sp>
      <p:sp>
        <p:nvSpPr>
          <p:cNvPr id="31" name="Text Placeholder 30">
            <a:extLst>
              <a:ext uri="{FF2B5EF4-FFF2-40B4-BE49-F238E27FC236}">
                <a16:creationId xmlns:a16="http://schemas.microsoft.com/office/drawing/2014/main" id="{97AB1F14-3A1E-4057-A473-9975BA59F012}"/>
              </a:ext>
            </a:extLst>
          </p:cNvPr>
          <p:cNvSpPr>
            <a:spLocks noGrp="1"/>
          </p:cNvSpPr>
          <p:nvPr>
            <p:ph type="body" sz="quarter" idx="13"/>
          </p:nvPr>
        </p:nvSpPr>
        <p:spPr>
          <a:xfrm>
            <a:off x="3727865" y="4641925"/>
            <a:ext cx="2139695" cy="1108635"/>
          </a:xfrm>
        </p:spPr>
        <p:txBody>
          <a:bodyPr>
            <a:normAutofit/>
          </a:bodyPr>
          <a:lstStyle/>
          <a:p>
            <a:r>
              <a:rPr lang="en-US" dirty="0"/>
              <a:t>.</a:t>
            </a:r>
          </a:p>
        </p:txBody>
      </p:sp>
      <p:sp>
        <p:nvSpPr>
          <p:cNvPr id="17" name="Text Placeholder 28">
            <a:extLst>
              <a:ext uri="{FF2B5EF4-FFF2-40B4-BE49-F238E27FC236}">
                <a16:creationId xmlns:a16="http://schemas.microsoft.com/office/drawing/2014/main" id="{E212CE24-374D-44D0-8F39-0F5A36E42ED7}"/>
              </a:ext>
            </a:extLst>
          </p:cNvPr>
          <p:cNvSpPr txBox="1">
            <a:spLocks/>
          </p:cNvSpPr>
          <p:nvPr/>
        </p:nvSpPr>
        <p:spPr>
          <a:xfrm>
            <a:off x="878337" y="4134780"/>
            <a:ext cx="2596574" cy="453919"/>
          </a:xfrm>
          <a:prstGeom prst="rect">
            <a:avLst/>
          </a:prstGeom>
        </p:spPr>
        <p:txBody>
          <a:bodyPr vert="horz" lIns="91440" tIns="45720" rIns="91440" bIns="45720" rtlCol="0">
            <a:normAutofit lnSpcReduction="10000"/>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400" dirty="0"/>
          </a:p>
        </p:txBody>
      </p:sp>
      <p:sp>
        <p:nvSpPr>
          <p:cNvPr id="20" name="Text Placeholder 28">
            <a:extLst>
              <a:ext uri="{FF2B5EF4-FFF2-40B4-BE49-F238E27FC236}">
                <a16:creationId xmlns:a16="http://schemas.microsoft.com/office/drawing/2014/main" id="{A09A5BC1-0E62-4E6B-A590-951A87D4B4FE}"/>
              </a:ext>
            </a:extLst>
          </p:cNvPr>
          <p:cNvSpPr txBox="1">
            <a:spLocks/>
          </p:cNvSpPr>
          <p:nvPr/>
        </p:nvSpPr>
        <p:spPr>
          <a:xfrm>
            <a:off x="5353508" y="3962573"/>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23" name="Text Placeholder 28">
            <a:extLst>
              <a:ext uri="{FF2B5EF4-FFF2-40B4-BE49-F238E27FC236}">
                <a16:creationId xmlns:a16="http://schemas.microsoft.com/office/drawing/2014/main" id="{9E6B148F-F3B6-4E6B-9B85-645C039858E8}"/>
              </a:ext>
            </a:extLst>
          </p:cNvPr>
          <p:cNvSpPr txBox="1">
            <a:spLocks/>
          </p:cNvSpPr>
          <p:nvPr/>
        </p:nvSpPr>
        <p:spPr>
          <a:xfrm>
            <a:off x="7789163" y="3962572"/>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30" name="Text Placeholder 30">
            <a:extLst>
              <a:ext uri="{FF2B5EF4-FFF2-40B4-BE49-F238E27FC236}">
                <a16:creationId xmlns:a16="http://schemas.microsoft.com/office/drawing/2014/main" id="{D3BF02F6-2753-476A-8046-A85AE3A49748}"/>
              </a:ext>
            </a:extLst>
          </p:cNvPr>
          <p:cNvSpPr txBox="1">
            <a:spLocks/>
          </p:cNvSpPr>
          <p:nvPr/>
        </p:nvSpPr>
        <p:spPr>
          <a:xfrm>
            <a:off x="6096000"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dirty="0"/>
          </a:p>
        </p:txBody>
      </p:sp>
      <p:sp>
        <p:nvSpPr>
          <p:cNvPr id="32" name="Text Placeholder 30">
            <a:extLst>
              <a:ext uri="{FF2B5EF4-FFF2-40B4-BE49-F238E27FC236}">
                <a16:creationId xmlns:a16="http://schemas.microsoft.com/office/drawing/2014/main" id="{B993AB29-3A3A-4473-8AC8-86E859C97321}"/>
              </a:ext>
            </a:extLst>
          </p:cNvPr>
          <p:cNvSpPr txBox="1">
            <a:spLocks/>
          </p:cNvSpPr>
          <p:nvPr/>
        </p:nvSpPr>
        <p:spPr>
          <a:xfrm>
            <a:off x="8591363"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GB" dirty="0"/>
              <a:t>.</a:t>
            </a:r>
          </a:p>
        </p:txBody>
      </p:sp>
      <p:pic>
        <p:nvPicPr>
          <p:cNvPr id="15" name="Picture 14">
            <a:extLst>
              <a:ext uri="{FF2B5EF4-FFF2-40B4-BE49-F238E27FC236}">
                <a16:creationId xmlns:a16="http://schemas.microsoft.com/office/drawing/2014/main" id="{BD3F9E86-2FB3-4DB3-9343-59D594F350A0}"/>
              </a:ext>
            </a:extLst>
          </p:cNvPr>
          <p:cNvPicPr>
            <a:picLocks noChangeAspect="1"/>
          </p:cNvPicPr>
          <p:nvPr/>
        </p:nvPicPr>
        <p:blipFill rotWithShape="1">
          <a:blip r:embed="rId2"/>
          <a:srcRect t="96181"/>
          <a:stretch/>
        </p:blipFill>
        <p:spPr>
          <a:xfrm>
            <a:off x="675957" y="6471920"/>
            <a:ext cx="2143125" cy="193040"/>
          </a:xfrm>
          <a:prstGeom prst="rect">
            <a:avLst/>
          </a:prstGeom>
        </p:spPr>
      </p:pic>
    </p:spTree>
    <p:extLst>
      <p:ext uri="{BB962C8B-B14F-4D97-AF65-F5344CB8AC3E}">
        <p14:creationId xmlns:p14="http://schemas.microsoft.com/office/powerpoint/2010/main" val="3401748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12" presetClass="entr" presetSubtype="4" fill="hold" grpId="0" nodeType="clickEffect" nodePh="1">
                                  <p:stCondLst>
                                    <p:cond delay="0"/>
                                  </p:stCondLst>
                                  <p:endCondLst>
                                    <p:cond evt="begin" delay="0">
                                      <p:tn val="12"/>
                                    </p:cond>
                                  </p:endCondLst>
                                  <p:childTnLst>
                                    <p:set>
                                      <p:cBhvr>
                                        <p:cTn id="13" dur="1" fill="hold">
                                          <p:stCondLst>
                                            <p:cond delay="0"/>
                                          </p:stCondLst>
                                        </p:cTn>
                                        <p:tgtEl>
                                          <p:spTgt spid="17"/>
                                        </p:tgtEl>
                                        <p:attrNameLst>
                                          <p:attrName>style.visibility</p:attrName>
                                        </p:attrNameLst>
                                      </p:cBhvr>
                                      <p:to>
                                        <p:strVal val="visible"/>
                                      </p:to>
                                    </p:set>
                                    <p:anim calcmode="lin" valueType="num">
                                      <p:cBhvr additive="base">
                                        <p:cTn id="14" dur="500"/>
                                        <p:tgtEl>
                                          <p:spTgt spid="17"/>
                                        </p:tgtEl>
                                        <p:attrNameLst>
                                          <p:attrName>ppt_y</p:attrName>
                                        </p:attrNameLst>
                                      </p:cBhvr>
                                      <p:tavLst>
                                        <p:tav tm="0">
                                          <p:val>
                                            <p:strVal val="#ppt_y+#ppt_h*1.125000"/>
                                          </p:val>
                                        </p:tav>
                                        <p:tav tm="100000">
                                          <p:val>
                                            <p:strVal val="#ppt_y"/>
                                          </p:val>
                                        </p:tav>
                                      </p:tavLst>
                                    </p:anim>
                                    <p:animEffect transition="in" filter="wipe(up)">
                                      <p:cBhvr>
                                        <p:cTn id="15" dur="500"/>
                                        <p:tgtEl>
                                          <p:spTgt spid="17"/>
                                        </p:tgtEl>
                                      </p:cBhvr>
                                    </p:animEffect>
                                  </p:childTnLst>
                                </p:cTn>
                              </p:par>
                            </p:childTnLst>
                          </p:cTn>
                        </p:par>
                      </p:childTnLst>
                    </p:cTn>
                  </p:par>
                  <p:par>
                    <p:cTn id="16" fill="hold">
                      <p:stCondLst>
                        <p:cond delay="indefinite"/>
                      </p:stCondLst>
                      <p:childTnLst>
                        <p:par>
                          <p:cTn id="17" fill="hold">
                            <p:stCondLst>
                              <p:cond delay="0"/>
                            </p:stCondLst>
                            <p:childTnLst>
                              <p:par>
                                <p:cTn id="18" presetID="12" presetClass="entr" presetSubtype="4" fill="hold" grpId="0" nodeType="clickEffect">
                                  <p:stCondLst>
                                    <p:cond delay="0"/>
                                  </p:stCondLst>
                                  <p:childTnLst>
                                    <p:set>
                                      <p:cBhvr>
                                        <p:cTn id="19" dur="1" fill="hold">
                                          <p:stCondLst>
                                            <p:cond delay="0"/>
                                          </p:stCondLst>
                                        </p:cTn>
                                        <p:tgtEl>
                                          <p:spTgt spid="31">
                                            <p:txEl>
                                              <p:pRg st="0" end="0"/>
                                            </p:txEl>
                                          </p:spTgt>
                                        </p:tgtEl>
                                        <p:attrNameLst>
                                          <p:attrName>style.visibility</p:attrName>
                                        </p:attrNameLst>
                                      </p:cBhvr>
                                      <p:to>
                                        <p:strVal val="visible"/>
                                      </p:to>
                                    </p:set>
                                    <p:anim calcmode="lin" valueType="num">
                                      <p:cBhvr additive="base">
                                        <p:cTn id="20" dur="500"/>
                                        <p:tgtEl>
                                          <p:spTgt spid="31">
                                            <p:txEl>
                                              <p:pRg st="0" end="0"/>
                                            </p:txEl>
                                          </p:spTgt>
                                        </p:tgtEl>
                                        <p:attrNameLst>
                                          <p:attrName>ppt_y</p:attrName>
                                        </p:attrNameLst>
                                      </p:cBhvr>
                                      <p:tavLst>
                                        <p:tav tm="0">
                                          <p:val>
                                            <p:strVal val="#ppt_y+#ppt_h*1.125000"/>
                                          </p:val>
                                        </p:tav>
                                        <p:tav tm="100000">
                                          <p:val>
                                            <p:strVal val="#ppt_y"/>
                                          </p:val>
                                        </p:tav>
                                      </p:tavLst>
                                    </p:anim>
                                    <p:animEffect transition="in" filter="wipe(up)">
                                      <p:cBhvr>
                                        <p:cTn id="21" dur="500"/>
                                        <p:tgtEl>
                                          <p:spTgt spid="31">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2" presetClass="entr" presetSubtype="4" fill="hold" grpId="0" nodeType="clickEffect" nodePh="1">
                                  <p:stCondLst>
                                    <p:cond delay="0"/>
                                  </p:stCondLst>
                                  <p:endCondLst>
                                    <p:cond evt="begin" delay="0">
                                      <p:tn val="24"/>
                                    </p:cond>
                                  </p:endCondLst>
                                  <p:childTnLst>
                                    <p:set>
                                      <p:cBhvr>
                                        <p:cTn id="25" dur="1" fill="hold">
                                          <p:stCondLst>
                                            <p:cond delay="0"/>
                                          </p:stCondLst>
                                        </p:cTn>
                                        <p:tgtEl>
                                          <p:spTgt spid="20"/>
                                        </p:tgtEl>
                                        <p:attrNameLst>
                                          <p:attrName>style.visibility</p:attrName>
                                        </p:attrNameLst>
                                      </p:cBhvr>
                                      <p:to>
                                        <p:strVal val="visible"/>
                                      </p:to>
                                    </p:set>
                                    <p:anim calcmode="lin" valueType="num">
                                      <p:cBhvr additive="base">
                                        <p:cTn id="26" dur="500"/>
                                        <p:tgtEl>
                                          <p:spTgt spid="20"/>
                                        </p:tgtEl>
                                        <p:attrNameLst>
                                          <p:attrName>ppt_y</p:attrName>
                                        </p:attrNameLst>
                                      </p:cBhvr>
                                      <p:tavLst>
                                        <p:tav tm="0">
                                          <p:val>
                                            <p:strVal val="#ppt_y+#ppt_h*1.125000"/>
                                          </p:val>
                                        </p:tav>
                                        <p:tav tm="100000">
                                          <p:val>
                                            <p:strVal val="#ppt_y"/>
                                          </p:val>
                                        </p:tav>
                                      </p:tavLst>
                                    </p:anim>
                                    <p:animEffect transition="in" filter="wipe(up)">
                                      <p:cBhvr>
                                        <p:cTn id="27" dur="500"/>
                                        <p:tgtEl>
                                          <p:spTgt spid="20"/>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grpId="0" nodeType="clickEffect" nodePh="1">
                                  <p:stCondLst>
                                    <p:cond delay="0"/>
                                  </p:stCondLst>
                                  <p:endCondLst>
                                    <p:cond evt="begin" delay="0">
                                      <p:tn val="30"/>
                                    </p:cond>
                                  </p:endCondLst>
                                  <p:childTnLst>
                                    <p:set>
                                      <p:cBhvr>
                                        <p:cTn id="31" dur="1" fill="hold">
                                          <p:stCondLst>
                                            <p:cond delay="0"/>
                                          </p:stCondLst>
                                        </p:cTn>
                                        <p:tgtEl>
                                          <p:spTgt spid="30"/>
                                        </p:tgtEl>
                                        <p:attrNameLst>
                                          <p:attrName>style.visibility</p:attrName>
                                        </p:attrNameLst>
                                      </p:cBhvr>
                                      <p:to>
                                        <p:strVal val="visible"/>
                                      </p:to>
                                    </p:set>
                                    <p:anim calcmode="lin" valueType="num">
                                      <p:cBhvr additive="base">
                                        <p:cTn id="32" dur="500"/>
                                        <p:tgtEl>
                                          <p:spTgt spid="30"/>
                                        </p:tgtEl>
                                        <p:attrNameLst>
                                          <p:attrName>ppt_y</p:attrName>
                                        </p:attrNameLst>
                                      </p:cBhvr>
                                      <p:tavLst>
                                        <p:tav tm="0">
                                          <p:val>
                                            <p:strVal val="#ppt_y+#ppt_h*1.125000"/>
                                          </p:val>
                                        </p:tav>
                                        <p:tav tm="100000">
                                          <p:val>
                                            <p:strVal val="#ppt_y"/>
                                          </p:val>
                                        </p:tav>
                                      </p:tavLst>
                                    </p:anim>
                                    <p:animEffect transition="in" filter="wipe(up)">
                                      <p:cBhvr>
                                        <p:cTn id="33" dur="500"/>
                                        <p:tgtEl>
                                          <p:spTgt spid="30"/>
                                        </p:tgtEl>
                                      </p:cBhvr>
                                    </p:animEffect>
                                  </p:childTnLst>
                                </p:cTn>
                              </p:par>
                            </p:childTnLst>
                          </p:cTn>
                        </p:par>
                      </p:childTnLst>
                    </p:cTn>
                  </p:par>
                  <p:par>
                    <p:cTn id="34" fill="hold">
                      <p:stCondLst>
                        <p:cond delay="indefinite"/>
                      </p:stCondLst>
                      <p:childTnLst>
                        <p:par>
                          <p:cTn id="35" fill="hold">
                            <p:stCondLst>
                              <p:cond delay="0"/>
                            </p:stCondLst>
                            <p:childTnLst>
                              <p:par>
                                <p:cTn id="36" presetID="12" presetClass="entr" presetSubtype="4" fill="hold" grpId="0" nodeType="clickEffect" nodePh="1">
                                  <p:stCondLst>
                                    <p:cond delay="0"/>
                                  </p:stCondLst>
                                  <p:endCondLst>
                                    <p:cond evt="begin" delay="0">
                                      <p:tn val="36"/>
                                    </p:cond>
                                  </p:endCondLst>
                                  <p:childTnLst>
                                    <p:set>
                                      <p:cBhvr>
                                        <p:cTn id="37" dur="1" fill="hold">
                                          <p:stCondLst>
                                            <p:cond delay="0"/>
                                          </p:stCondLst>
                                        </p:cTn>
                                        <p:tgtEl>
                                          <p:spTgt spid="23"/>
                                        </p:tgtEl>
                                        <p:attrNameLst>
                                          <p:attrName>style.visibility</p:attrName>
                                        </p:attrNameLst>
                                      </p:cBhvr>
                                      <p:to>
                                        <p:strVal val="visible"/>
                                      </p:to>
                                    </p:set>
                                    <p:anim calcmode="lin" valueType="num">
                                      <p:cBhvr additive="base">
                                        <p:cTn id="38" dur="500"/>
                                        <p:tgtEl>
                                          <p:spTgt spid="23"/>
                                        </p:tgtEl>
                                        <p:attrNameLst>
                                          <p:attrName>ppt_y</p:attrName>
                                        </p:attrNameLst>
                                      </p:cBhvr>
                                      <p:tavLst>
                                        <p:tav tm="0">
                                          <p:val>
                                            <p:strVal val="#ppt_y+#ppt_h*1.125000"/>
                                          </p:val>
                                        </p:tav>
                                        <p:tav tm="100000">
                                          <p:val>
                                            <p:strVal val="#ppt_y"/>
                                          </p:val>
                                        </p:tav>
                                      </p:tavLst>
                                    </p:anim>
                                    <p:animEffect transition="in" filter="wipe(up)">
                                      <p:cBhvr>
                                        <p:cTn id="39" dur="500"/>
                                        <p:tgtEl>
                                          <p:spTgt spid="23"/>
                                        </p:tgtEl>
                                      </p:cBhvr>
                                    </p:animEffect>
                                  </p:childTnLst>
                                </p:cTn>
                              </p:par>
                            </p:childTnLst>
                          </p:cTn>
                        </p:par>
                      </p:childTnLst>
                    </p:cTn>
                  </p:par>
                  <p:par>
                    <p:cTn id="40" fill="hold">
                      <p:stCondLst>
                        <p:cond delay="indefinite"/>
                      </p:stCondLst>
                      <p:childTnLst>
                        <p:par>
                          <p:cTn id="41" fill="hold">
                            <p:stCondLst>
                              <p:cond delay="0"/>
                            </p:stCondLst>
                            <p:childTnLst>
                              <p:par>
                                <p:cTn id="42" presetID="12" presetClass="entr" presetSubtype="4" fill="hold" grpId="0" nodeType="clickEffect">
                                  <p:stCondLst>
                                    <p:cond delay="0"/>
                                  </p:stCondLst>
                                  <p:childTnLst>
                                    <p:set>
                                      <p:cBhvr>
                                        <p:cTn id="43" dur="1" fill="hold">
                                          <p:stCondLst>
                                            <p:cond delay="0"/>
                                          </p:stCondLst>
                                        </p:cTn>
                                        <p:tgtEl>
                                          <p:spTgt spid="32"/>
                                        </p:tgtEl>
                                        <p:attrNameLst>
                                          <p:attrName>style.visibility</p:attrName>
                                        </p:attrNameLst>
                                      </p:cBhvr>
                                      <p:to>
                                        <p:strVal val="visible"/>
                                      </p:to>
                                    </p:set>
                                    <p:anim calcmode="lin" valueType="num">
                                      <p:cBhvr additive="base">
                                        <p:cTn id="44" dur="500"/>
                                        <p:tgtEl>
                                          <p:spTgt spid="32"/>
                                        </p:tgtEl>
                                        <p:attrNameLst>
                                          <p:attrName>ppt_y</p:attrName>
                                        </p:attrNameLst>
                                      </p:cBhvr>
                                      <p:tavLst>
                                        <p:tav tm="0">
                                          <p:val>
                                            <p:strVal val="#ppt_y+#ppt_h*1.125000"/>
                                          </p:val>
                                        </p:tav>
                                        <p:tav tm="100000">
                                          <p:val>
                                            <p:strVal val="#ppt_y"/>
                                          </p:val>
                                        </p:tav>
                                      </p:tavLst>
                                    </p:anim>
                                    <p:animEffect transition="in" filter="wipe(up)">
                                      <p:cBhvr>
                                        <p:cTn id="45"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1" grpId="0" build="p"/>
      <p:bldP spid="17" grpId="0"/>
      <p:bldP spid="20" grpId="0"/>
      <p:bldP spid="23" grpId="0"/>
      <p:bldP spid="30" grpId="0"/>
      <p:bldP spid="3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46E4DD1-270B-4C80-AFF0-EB26F132AF36}"/>
              </a:ext>
            </a:extLst>
          </p:cNvPr>
          <p:cNvSpPr>
            <a:spLocks noGrp="1"/>
          </p:cNvSpPr>
          <p:nvPr>
            <p:ph type="body" sz="quarter" idx="12"/>
          </p:nvPr>
        </p:nvSpPr>
        <p:spPr>
          <a:xfrm>
            <a:off x="414700" y="1914255"/>
            <a:ext cx="6431280" cy="3607987"/>
          </a:xfrm>
        </p:spPr>
        <p:txBody>
          <a:bodyPr>
            <a:normAutofit fontScale="85000" lnSpcReduction="10000"/>
          </a:bodyPr>
          <a:lstStyle/>
          <a:p>
            <a:pPr fontAlgn="base"/>
            <a:r>
              <a:rPr lang="en-US" dirty="0"/>
              <a:t>Netflix has become one of the most prominent global streaming platforms, continuously expanding its library with a mix of original productions and licensed content. However, with growing competition from platforms like Amazon Prime, Disney+, and regional OTT providers, Netflix must strategically analyze its content catalog to identify strengths, gaps, and opportunities.  </a:t>
            </a:r>
          </a:p>
          <a:p>
            <a:pPr fontAlgn="base"/>
            <a:r>
              <a:rPr lang="en-US" dirty="0"/>
              <a:t>The specific problem to be addressed in this project is </a:t>
            </a:r>
            <a:r>
              <a:rPr lang="en-US" b="1" dirty="0"/>
              <a:t>'Content Trends Analysis for Strategic Recommendations</a:t>
            </a:r>
            <a:r>
              <a:rPr lang="en-US" dirty="0"/>
              <a:t>'. The aim is to uncover how Netflix’s content distribution (Movies vs. TV Shows, genres, and country contributions) has evolved over the years. This will enable the identification of key genres, audience preferences, and strategic insights into global content expansion. </a:t>
            </a:r>
          </a:p>
          <a:p>
            <a:pPr>
              <a:lnSpc>
                <a:spcPct val="150000"/>
              </a:lnSpc>
            </a:pPr>
            <a:endParaRPr lang="en-IN" sz="2800" dirty="0"/>
          </a:p>
        </p:txBody>
      </p:sp>
      <p:sp>
        <p:nvSpPr>
          <p:cNvPr id="4" name="Title 3">
            <a:extLst>
              <a:ext uri="{FF2B5EF4-FFF2-40B4-BE49-F238E27FC236}">
                <a16:creationId xmlns:a16="http://schemas.microsoft.com/office/drawing/2014/main" id="{777CC02B-F7C6-47A8-8C3E-C57C417D9EA3}"/>
              </a:ext>
            </a:extLst>
          </p:cNvPr>
          <p:cNvSpPr>
            <a:spLocks noGrp="1"/>
          </p:cNvSpPr>
          <p:nvPr>
            <p:ph type="title"/>
          </p:nvPr>
        </p:nvSpPr>
        <p:spPr>
          <a:xfrm>
            <a:off x="754602" y="550417"/>
            <a:ext cx="6995604" cy="790111"/>
          </a:xfrm>
        </p:spPr>
        <p:txBody>
          <a:bodyPr>
            <a:normAutofit fontScale="90000"/>
          </a:bodyPr>
          <a:lstStyle/>
          <a:p>
            <a:r>
              <a:rPr lang="en-US" dirty="0"/>
              <a:t>PROBLEM  STATEMENT</a:t>
            </a:r>
            <a:endParaRPr lang="en-IN" dirty="0"/>
          </a:p>
        </p:txBody>
      </p:sp>
      <p:pic>
        <p:nvPicPr>
          <p:cNvPr id="5" name="Picture 4">
            <a:extLst>
              <a:ext uri="{FF2B5EF4-FFF2-40B4-BE49-F238E27FC236}">
                <a16:creationId xmlns:a16="http://schemas.microsoft.com/office/drawing/2014/main" id="{C8FE02DE-D7B2-433D-BFE4-2F564022AD89}"/>
              </a:ext>
            </a:extLst>
          </p:cNvPr>
          <p:cNvPicPr>
            <a:picLocks noChangeAspect="1"/>
          </p:cNvPicPr>
          <p:nvPr/>
        </p:nvPicPr>
        <p:blipFill>
          <a:blip r:embed="rId2"/>
          <a:stretch>
            <a:fillRect/>
          </a:stretch>
        </p:blipFill>
        <p:spPr>
          <a:xfrm>
            <a:off x="7995684" y="2930834"/>
            <a:ext cx="2760758" cy="3264409"/>
          </a:xfrm>
          <a:prstGeom prst="rect">
            <a:avLst/>
          </a:prstGeom>
        </p:spPr>
      </p:pic>
      <p:pic>
        <p:nvPicPr>
          <p:cNvPr id="6" name="Picture 5">
            <a:extLst>
              <a:ext uri="{FF2B5EF4-FFF2-40B4-BE49-F238E27FC236}">
                <a16:creationId xmlns:a16="http://schemas.microsoft.com/office/drawing/2014/main" id="{736DEFE3-051A-494A-949C-BB2FF86F9ED7}"/>
              </a:ext>
            </a:extLst>
          </p:cNvPr>
          <p:cNvPicPr>
            <a:picLocks noChangeAspect="1"/>
          </p:cNvPicPr>
          <p:nvPr/>
        </p:nvPicPr>
        <p:blipFill rotWithShape="1">
          <a:blip r:embed="rId3"/>
          <a:srcRect t="96181"/>
          <a:stretch/>
        </p:blipFill>
        <p:spPr>
          <a:xfrm>
            <a:off x="675957" y="6471920"/>
            <a:ext cx="2143125" cy="193040"/>
          </a:xfrm>
          <a:prstGeom prst="rect">
            <a:avLst/>
          </a:prstGeom>
        </p:spPr>
      </p:pic>
    </p:spTree>
    <p:extLst>
      <p:ext uri="{BB962C8B-B14F-4D97-AF65-F5344CB8AC3E}">
        <p14:creationId xmlns:p14="http://schemas.microsoft.com/office/powerpoint/2010/main" val="3098548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xEl>
                                              <p:pRg st="1" end="1"/>
                                            </p:txEl>
                                          </p:spTgt>
                                        </p:tgtEl>
                                        <p:attrNameLst>
                                          <p:attrName>style.visibility</p:attrName>
                                        </p:attrNameLst>
                                      </p:cBhvr>
                                      <p:to>
                                        <p:strVal val="visible"/>
                                      </p:to>
                                    </p:set>
                                    <p:animEffect transition="in" filter="fade">
                                      <p:cBhvr>
                                        <p:cTn id="21" dur="1000"/>
                                        <p:tgtEl>
                                          <p:spTgt spid="2">
                                            <p:txEl>
                                              <p:pRg st="1" end="1"/>
                                            </p:txEl>
                                          </p:spTgt>
                                        </p:tgtEl>
                                      </p:cBhvr>
                                    </p:animEffect>
                                    <p:anim calcmode="lin" valueType="num">
                                      <p:cBhvr>
                                        <p:cTn id="22"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BF2FBC7-3552-4F01-BB27-8BEEE74F7277}"/>
              </a:ext>
            </a:extLst>
          </p:cNvPr>
          <p:cNvSpPr>
            <a:spLocks noGrp="1"/>
          </p:cNvSpPr>
          <p:nvPr>
            <p:ph type="title"/>
          </p:nvPr>
        </p:nvSpPr>
        <p:spPr>
          <a:xfrm>
            <a:off x="660399" y="805213"/>
            <a:ext cx="6276109" cy="830997"/>
          </a:xfrm>
        </p:spPr>
        <p:txBody>
          <a:bodyPr>
            <a:normAutofit fontScale="90000"/>
          </a:bodyPr>
          <a:lstStyle/>
          <a:p>
            <a:r>
              <a:rPr lang="en-GB" dirty="0"/>
              <a:t>Project Description</a:t>
            </a:r>
            <a:br>
              <a:rPr lang="en-GB" dirty="0"/>
            </a:br>
            <a:br>
              <a:rPr lang="en-GB" dirty="0"/>
            </a:br>
            <a:endParaRPr lang="en-IN" dirty="0"/>
          </a:p>
        </p:txBody>
      </p:sp>
      <p:pic>
        <p:nvPicPr>
          <p:cNvPr id="5" name="Picture 4">
            <a:extLst>
              <a:ext uri="{FF2B5EF4-FFF2-40B4-BE49-F238E27FC236}">
                <a16:creationId xmlns:a16="http://schemas.microsoft.com/office/drawing/2014/main" id="{09D8A2BA-6C1D-4A33-85F2-E44A4FF54A1C}"/>
              </a:ext>
            </a:extLst>
          </p:cNvPr>
          <p:cNvPicPr>
            <a:picLocks noChangeAspect="1"/>
          </p:cNvPicPr>
          <p:nvPr/>
        </p:nvPicPr>
        <p:blipFill rotWithShape="1">
          <a:blip r:embed="rId2"/>
          <a:srcRect t="96181"/>
          <a:stretch/>
        </p:blipFill>
        <p:spPr>
          <a:xfrm>
            <a:off x="675957" y="6471920"/>
            <a:ext cx="2143125" cy="193040"/>
          </a:xfrm>
          <a:prstGeom prst="rect">
            <a:avLst/>
          </a:prstGeom>
        </p:spPr>
      </p:pic>
      <p:pic>
        <p:nvPicPr>
          <p:cNvPr id="6" name="Picture 5">
            <a:extLst>
              <a:ext uri="{FF2B5EF4-FFF2-40B4-BE49-F238E27FC236}">
                <a16:creationId xmlns:a16="http://schemas.microsoft.com/office/drawing/2014/main" id="{6BED3D6A-DC10-4985-B01B-735F2CBA6E47}"/>
              </a:ext>
            </a:extLst>
          </p:cNvPr>
          <p:cNvPicPr>
            <a:picLocks noChangeAspect="1"/>
          </p:cNvPicPr>
          <p:nvPr/>
        </p:nvPicPr>
        <p:blipFill>
          <a:blip r:embed="rId3"/>
          <a:stretch>
            <a:fillRect/>
          </a:stretch>
        </p:blipFill>
        <p:spPr>
          <a:xfrm>
            <a:off x="467359" y="6410461"/>
            <a:ext cx="3706253" cy="296092"/>
          </a:xfrm>
          <a:prstGeom prst="rect">
            <a:avLst/>
          </a:prstGeom>
        </p:spPr>
      </p:pic>
      <p:sp>
        <p:nvSpPr>
          <p:cNvPr id="4" name="TextBox 3">
            <a:extLst>
              <a:ext uri="{FF2B5EF4-FFF2-40B4-BE49-F238E27FC236}">
                <a16:creationId xmlns:a16="http://schemas.microsoft.com/office/drawing/2014/main" id="{54480D71-BB98-83CB-16F7-66C0D7E45883}"/>
              </a:ext>
            </a:extLst>
          </p:cNvPr>
          <p:cNvSpPr txBox="1"/>
          <p:nvPr/>
        </p:nvSpPr>
        <p:spPr>
          <a:xfrm>
            <a:off x="532673" y="2038176"/>
            <a:ext cx="9601200" cy="3970318"/>
          </a:xfrm>
          <a:prstGeom prst="rect">
            <a:avLst/>
          </a:prstGeom>
          <a:noFill/>
        </p:spPr>
        <p:txBody>
          <a:bodyPr wrap="square">
            <a:spAutoFit/>
          </a:bodyPr>
          <a:lstStyle/>
          <a:p>
            <a:pPr>
              <a:buFont typeface="+mj-lt"/>
              <a:buAutoNum type="arabicPeriod"/>
            </a:pPr>
            <a:r>
              <a:rPr lang="en-US" b="1" dirty="0"/>
              <a:t>Analyze</a:t>
            </a:r>
            <a:r>
              <a:rPr lang="en-US" dirty="0"/>
              <a:t> the distribution and growth of Movies and TV Shows on Netflix over the years.</a:t>
            </a:r>
          </a:p>
          <a:p>
            <a:pPr>
              <a:buFont typeface="+mj-lt"/>
              <a:buAutoNum type="arabicPeriod"/>
            </a:pPr>
            <a:r>
              <a:rPr lang="en-US" b="1" dirty="0"/>
              <a:t>Identify</a:t>
            </a:r>
            <a:r>
              <a:rPr lang="en-US" dirty="0"/>
              <a:t> the most frequent genres and observe changes in their popularity.</a:t>
            </a:r>
          </a:p>
          <a:p>
            <a:pPr>
              <a:buFont typeface="+mj-lt"/>
              <a:buAutoNum type="arabicPeriod"/>
            </a:pPr>
            <a:r>
              <a:rPr lang="en-US" b="1" dirty="0"/>
              <a:t>Compare</a:t>
            </a:r>
            <a:r>
              <a:rPr lang="en-US" dirty="0"/>
              <a:t> country-wise contributions to Netflix’s content base to assess global diversity.</a:t>
            </a:r>
          </a:p>
          <a:p>
            <a:pPr>
              <a:buFont typeface="+mj-lt"/>
              <a:buAutoNum type="arabicPeriod"/>
            </a:pPr>
            <a:r>
              <a:rPr lang="en-US" b="1" dirty="0"/>
              <a:t>Provide</a:t>
            </a:r>
            <a:r>
              <a:rPr lang="en-US" dirty="0"/>
              <a:t> strategic recommendations for future content acquisition and production.</a:t>
            </a:r>
          </a:p>
          <a:p>
            <a:pPr>
              <a:buNone/>
            </a:pPr>
            <a:br>
              <a:rPr lang="en-US" dirty="0"/>
            </a:br>
            <a:endParaRPr lang="en-US" dirty="0"/>
          </a:p>
          <a:p>
            <a:pPr>
              <a:buNone/>
            </a:pPr>
            <a:r>
              <a:rPr lang="en-US" b="1" dirty="0"/>
              <a:t>Significance of the Study</a:t>
            </a:r>
          </a:p>
          <a:p>
            <a:pPr>
              <a:buNone/>
            </a:pPr>
            <a:r>
              <a:rPr lang="en-US" dirty="0"/>
              <a:t>This analysis is significant for understanding Netflix’s </a:t>
            </a:r>
            <a:r>
              <a:rPr lang="en-US" b="1" dirty="0"/>
              <a:t>content evolution and audience engagement patterns</a:t>
            </a:r>
            <a:r>
              <a:rPr lang="en-US" dirty="0"/>
              <a:t>. By identifying popular genres and underrepresented regions, the study offers actionable insights that can help Netflix make </a:t>
            </a:r>
            <a:r>
              <a:rPr lang="en-US" b="1" dirty="0"/>
              <a:t>data-driven business decisions</a:t>
            </a:r>
            <a:r>
              <a:rPr lang="en-US" dirty="0"/>
              <a:t>. Such findings are valuable for:</a:t>
            </a:r>
          </a:p>
          <a:p>
            <a:pPr>
              <a:buFont typeface="Arial" panose="020B0604020202020204" pitchFamily="34" charset="0"/>
              <a:buChar char="•"/>
            </a:pPr>
            <a:r>
              <a:rPr lang="en-US" dirty="0"/>
              <a:t>Enhancing </a:t>
            </a:r>
            <a:r>
              <a:rPr lang="en-US" b="1" dirty="0"/>
              <a:t>content strategy</a:t>
            </a:r>
            <a:r>
              <a:rPr lang="en-US" dirty="0"/>
              <a:t> and balancing global vs. local productions.</a:t>
            </a:r>
          </a:p>
          <a:p>
            <a:pPr>
              <a:buFont typeface="Arial" panose="020B0604020202020204" pitchFamily="34" charset="0"/>
              <a:buChar char="•"/>
            </a:pPr>
            <a:r>
              <a:rPr lang="en-US" dirty="0"/>
              <a:t>Recognizing </a:t>
            </a:r>
            <a:r>
              <a:rPr lang="en-US" b="1" dirty="0"/>
              <a:t>market trends</a:t>
            </a:r>
            <a:r>
              <a:rPr lang="en-US" dirty="0"/>
              <a:t> and regional viewer interests.</a:t>
            </a:r>
          </a:p>
          <a:p>
            <a:pPr>
              <a:buFont typeface="Arial" panose="020B0604020202020204" pitchFamily="34" charset="0"/>
              <a:buChar char="•"/>
            </a:pPr>
            <a:r>
              <a:rPr lang="en-US" dirty="0"/>
              <a:t>Supporting </a:t>
            </a:r>
            <a:r>
              <a:rPr lang="en-US" b="1" dirty="0"/>
              <a:t>strategic investments</a:t>
            </a:r>
            <a:r>
              <a:rPr lang="en-US" dirty="0"/>
              <a:t> in specific content types and countries.</a:t>
            </a:r>
          </a:p>
        </p:txBody>
      </p:sp>
    </p:spTree>
    <p:extLst>
      <p:ext uri="{BB962C8B-B14F-4D97-AF65-F5344CB8AC3E}">
        <p14:creationId xmlns:p14="http://schemas.microsoft.com/office/powerpoint/2010/main" val="3696770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A4A072B-83C6-4607-AE6A-5AD61CC72C44}"/>
              </a:ext>
            </a:extLst>
          </p:cNvPr>
          <p:cNvSpPr>
            <a:spLocks noGrp="1"/>
          </p:cNvSpPr>
          <p:nvPr>
            <p:ph type="title"/>
          </p:nvPr>
        </p:nvSpPr>
        <p:spPr>
          <a:xfrm>
            <a:off x="620008" y="876617"/>
            <a:ext cx="10046070" cy="802641"/>
          </a:xfrm>
        </p:spPr>
        <p:txBody>
          <a:bodyPr>
            <a:normAutofit/>
          </a:bodyPr>
          <a:lstStyle/>
          <a:p>
            <a:r>
              <a:rPr lang="en-US" sz="3200" dirty="0"/>
              <a:t>WHO ARE THE END USERS?</a:t>
            </a:r>
            <a:endParaRPr lang="en-IN" sz="2000" dirty="0"/>
          </a:p>
        </p:txBody>
      </p:sp>
      <p:pic>
        <p:nvPicPr>
          <p:cNvPr id="6" name="Picture 5">
            <a:extLst>
              <a:ext uri="{FF2B5EF4-FFF2-40B4-BE49-F238E27FC236}">
                <a16:creationId xmlns:a16="http://schemas.microsoft.com/office/drawing/2014/main" id="{E8B153BB-61B9-403F-8AE5-F75400450AC0}"/>
              </a:ext>
            </a:extLst>
          </p:cNvPr>
          <p:cNvPicPr>
            <a:picLocks noChangeAspect="1"/>
          </p:cNvPicPr>
          <p:nvPr/>
        </p:nvPicPr>
        <p:blipFill>
          <a:blip r:embed="rId2"/>
          <a:stretch>
            <a:fillRect/>
          </a:stretch>
        </p:blipFill>
        <p:spPr>
          <a:xfrm>
            <a:off x="721359" y="6176804"/>
            <a:ext cx="2181225" cy="485775"/>
          </a:xfrm>
          <a:prstGeom prst="rect">
            <a:avLst/>
          </a:prstGeom>
        </p:spPr>
      </p:pic>
      <p:sp>
        <p:nvSpPr>
          <p:cNvPr id="3" name="Rectangle 1">
            <a:extLst>
              <a:ext uri="{FF2B5EF4-FFF2-40B4-BE49-F238E27FC236}">
                <a16:creationId xmlns:a16="http://schemas.microsoft.com/office/drawing/2014/main" id="{FA488652-DC56-EC26-5F31-ED7CB8D4D27A}"/>
              </a:ext>
            </a:extLst>
          </p:cNvPr>
          <p:cNvSpPr>
            <a:spLocks noGrp="1" noChangeArrowheads="1"/>
          </p:cNvSpPr>
          <p:nvPr>
            <p:ph type="body" sz="quarter" idx="12"/>
          </p:nvPr>
        </p:nvSpPr>
        <p:spPr bwMode="auto">
          <a:xfrm>
            <a:off x="543443" y="2213310"/>
            <a:ext cx="8292655"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Arial" panose="020B0604020202020204" pitchFamily="34" charset="0"/>
              </a:rPr>
              <a:t>Netflix Management and Strategy Team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Arial" panose="020B0604020202020204" pitchFamily="34" charset="0"/>
              </a:rPr>
              <a:t>Netflix Content and Production Teams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Arial" panose="020B0604020202020204" pitchFamily="34" charset="0"/>
              </a:rPr>
              <a:t>Netflix Data Analytics and Insights Department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Arial" panose="020B0604020202020204" pitchFamily="34" charset="0"/>
              </a:rPr>
              <a:t>Data Analysts and Data Scientists (in the OTT or media industry)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Arial" panose="020B0604020202020204" pitchFamily="34" charset="0"/>
              </a:rPr>
              <a:t>Academic Researchers and Students (studying data analytics or media trends)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Arial" panose="020B0604020202020204" pitchFamily="34" charset="0"/>
              </a:rPr>
              <a:t>Business Analysts and Market Researchers</a:t>
            </a:r>
          </a:p>
        </p:txBody>
      </p:sp>
    </p:spTree>
    <p:extLst>
      <p:ext uri="{BB962C8B-B14F-4D97-AF65-F5344CB8AC3E}">
        <p14:creationId xmlns:p14="http://schemas.microsoft.com/office/powerpoint/2010/main" val="48075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B7C27C4-3E14-490A-B132-CBBEDA1E905A}"/>
              </a:ext>
            </a:extLst>
          </p:cNvPr>
          <p:cNvPicPr>
            <a:picLocks noChangeAspect="1"/>
          </p:cNvPicPr>
          <p:nvPr/>
        </p:nvPicPr>
        <p:blipFill>
          <a:blip r:embed="rId3"/>
          <a:stretch>
            <a:fillRect/>
          </a:stretch>
        </p:blipFill>
        <p:spPr>
          <a:xfrm>
            <a:off x="467359" y="6410461"/>
            <a:ext cx="3706253" cy="296092"/>
          </a:xfrm>
          <a:prstGeom prst="rect">
            <a:avLst/>
          </a:prstGeom>
        </p:spPr>
      </p:pic>
      <p:pic>
        <p:nvPicPr>
          <p:cNvPr id="2" name="Picture 1">
            <a:extLst>
              <a:ext uri="{FF2B5EF4-FFF2-40B4-BE49-F238E27FC236}">
                <a16:creationId xmlns:a16="http://schemas.microsoft.com/office/drawing/2014/main" id="{F1FC3E39-8C60-4F64-9838-2A683F25B8C4}"/>
              </a:ext>
            </a:extLst>
          </p:cNvPr>
          <p:cNvPicPr>
            <a:picLocks noChangeAspect="1"/>
          </p:cNvPicPr>
          <p:nvPr/>
        </p:nvPicPr>
        <p:blipFill>
          <a:blip r:embed="rId4"/>
          <a:stretch>
            <a:fillRect/>
          </a:stretch>
        </p:blipFill>
        <p:spPr>
          <a:xfrm flipH="1">
            <a:off x="50800" y="3820160"/>
            <a:ext cx="1727200" cy="3010024"/>
          </a:xfrm>
          <a:prstGeom prst="rect">
            <a:avLst/>
          </a:prstGeom>
        </p:spPr>
      </p:pic>
      <p:sp>
        <p:nvSpPr>
          <p:cNvPr id="7" name="Text Placeholder 6">
            <a:extLst>
              <a:ext uri="{FF2B5EF4-FFF2-40B4-BE49-F238E27FC236}">
                <a16:creationId xmlns:a16="http://schemas.microsoft.com/office/drawing/2014/main" id="{B21C28F5-3CA3-4B78-B5C9-550C00BB3174}"/>
              </a:ext>
            </a:extLst>
          </p:cNvPr>
          <p:cNvSpPr>
            <a:spLocks noGrp="1"/>
          </p:cNvSpPr>
          <p:nvPr>
            <p:ph type="body" sz="quarter" idx="12"/>
          </p:nvPr>
        </p:nvSpPr>
        <p:spPr>
          <a:xfrm>
            <a:off x="391886" y="1246961"/>
            <a:ext cx="9027702" cy="5243448"/>
          </a:xfrm>
        </p:spPr>
        <p:txBody>
          <a:bodyPr/>
          <a:lstStyle/>
          <a:p>
            <a:pPr lvl="1">
              <a:lnSpc>
                <a:spcPct val="150000"/>
              </a:lnSpc>
            </a:pPr>
            <a:r>
              <a:rPr lang="en-IN" dirty="0"/>
              <a:t>Python</a:t>
            </a:r>
          </a:p>
          <a:p>
            <a:pPr lvl="1">
              <a:lnSpc>
                <a:spcPct val="150000"/>
              </a:lnSpc>
            </a:pPr>
            <a:r>
              <a:rPr lang="en-IN" dirty="0" err="1"/>
              <a:t>Jupyter</a:t>
            </a:r>
            <a:r>
              <a:rPr lang="en-IN" dirty="0"/>
              <a:t> Notebook</a:t>
            </a:r>
          </a:p>
          <a:p>
            <a:pPr lvl="1">
              <a:lnSpc>
                <a:spcPct val="150000"/>
              </a:lnSpc>
            </a:pPr>
            <a:r>
              <a:rPr lang="en-IN" dirty="0"/>
              <a:t>Google </a:t>
            </a:r>
            <a:r>
              <a:rPr lang="en-IN" dirty="0" err="1"/>
              <a:t>colab</a:t>
            </a:r>
            <a:endParaRPr lang="en-IN" dirty="0"/>
          </a:p>
          <a:p>
            <a:pPr lvl="1">
              <a:lnSpc>
                <a:spcPct val="150000"/>
              </a:lnSpc>
            </a:pPr>
            <a:r>
              <a:rPr lang="en-IN" dirty="0"/>
              <a:t>Matplotlib</a:t>
            </a:r>
          </a:p>
          <a:p>
            <a:pPr lvl="1">
              <a:lnSpc>
                <a:spcPct val="150000"/>
              </a:lnSpc>
            </a:pPr>
            <a:r>
              <a:rPr lang="en-IN" dirty="0" err="1"/>
              <a:t>numpy</a:t>
            </a:r>
            <a:endParaRPr lang="en-IN" dirty="0"/>
          </a:p>
        </p:txBody>
      </p:sp>
      <p:sp>
        <p:nvSpPr>
          <p:cNvPr id="9" name="Title 8">
            <a:extLst>
              <a:ext uri="{FF2B5EF4-FFF2-40B4-BE49-F238E27FC236}">
                <a16:creationId xmlns:a16="http://schemas.microsoft.com/office/drawing/2014/main" id="{FEF304F5-32C5-4869-B185-859B567855A8}"/>
              </a:ext>
            </a:extLst>
          </p:cNvPr>
          <p:cNvSpPr>
            <a:spLocks noGrp="1"/>
          </p:cNvSpPr>
          <p:nvPr>
            <p:ph type="title"/>
          </p:nvPr>
        </p:nvSpPr>
        <p:spPr>
          <a:xfrm>
            <a:off x="660399" y="430567"/>
            <a:ext cx="5306291" cy="847817"/>
          </a:xfrm>
        </p:spPr>
        <p:txBody>
          <a:bodyPr>
            <a:normAutofit/>
          </a:bodyPr>
          <a:lstStyle/>
          <a:p>
            <a:r>
              <a:rPr lang="en-US" dirty="0"/>
              <a:t>Technology Used</a:t>
            </a:r>
          </a:p>
        </p:txBody>
      </p:sp>
    </p:spTree>
    <p:extLst>
      <p:ext uri="{BB962C8B-B14F-4D97-AF65-F5344CB8AC3E}">
        <p14:creationId xmlns:p14="http://schemas.microsoft.com/office/powerpoint/2010/main" val="1341901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xEl>
                                              <p:pRg st="0" end="0"/>
                                            </p:txEl>
                                          </p:spTgt>
                                        </p:tgtEl>
                                        <p:attrNameLst>
                                          <p:attrName>style.visibility</p:attrName>
                                        </p:attrNameLst>
                                      </p:cBhvr>
                                      <p:to>
                                        <p:strVal val="visible"/>
                                      </p:to>
                                    </p:set>
                                    <p:animEffect transition="in" filter="fade">
                                      <p:cBhvr>
                                        <p:cTn id="14" dur="1000"/>
                                        <p:tgtEl>
                                          <p:spTgt spid="7">
                                            <p:txEl>
                                              <p:pRg st="0" end="0"/>
                                            </p:txEl>
                                          </p:spTgt>
                                        </p:tgtEl>
                                      </p:cBhvr>
                                    </p:animEffect>
                                    <p:anim calcmode="lin" valueType="num">
                                      <p:cBhvr>
                                        <p:cTn id="15"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0" end="0"/>
                                            </p:txEl>
                                          </p:spTgt>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7">
                                            <p:txEl>
                                              <p:pRg st="1" end="1"/>
                                            </p:txEl>
                                          </p:spTgt>
                                        </p:tgtEl>
                                        <p:attrNameLst>
                                          <p:attrName>style.visibility</p:attrName>
                                        </p:attrNameLst>
                                      </p:cBhvr>
                                      <p:to>
                                        <p:strVal val="visible"/>
                                      </p:to>
                                    </p:set>
                                    <p:animEffect transition="in" filter="fade">
                                      <p:cBhvr>
                                        <p:cTn id="19" dur="1000"/>
                                        <p:tgtEl>
                                          <p:spTgt spid="7">
                                            <p:txEl>
                                              <p:pRg st="1" end="1"/>
                                            </p:txEl>
                                          </p:spTgt>
                                        </p:tgtEl>
                                      </p:cBhvr>
                                    </p:animEffect>
                                    <p:anim calcmode="lin" valueType="num">
                                      <p:cBhvr>
                                        <p:cTn id="20"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7">
                                            <p:txEl>
                                              <p:pRg st="1" end="1"/>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7">
                                            <p:txEl>
                                              <p:pRg st="2" end="2"/>
                                            </p:txEl>
                                          </p:spTgt>
                                        </p:tgtEl>
                                        <p:attrNameLst>
                                          <p:attrName>style.visibility</p:attrName>
                                        </p:attrNameLst>
                                      </p:cBhvr>
                                      <p:to>
                                        <p:strVal val="visible"/>
                                      </p:to>
                                    </p:set>
                                    <p:animEffect transition="in" filter="fade">
                                      <p:cBhvr>
                                        <p:cTn id="24" dur="1000"/>
                                        <p:tgtEl>
                                          <p:spTgt spid="7">
                                            <p:txEl>
                                              <p:pRg st="2" end="2"/>
                                            </p:txEl>
                                          </p:spTgt>
                                        </p:tgtEl>
                                      </p:cBhvr>
                                    </p:animEffect>
                                    <p:anim calcmode="lin" valueType="num">
                                      <p:cBhvr>
                                        <p:cTn id="25"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26" dur="1000" fill="hold"/>
                                        <p:tgtEl>
                                          <p:spTgt spid="7">
                                            <p:txEl>
                                              <p:pRg st="2" end="2"/>
                                            </p:txEl>
                                          </p:spTgt>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7">
                                            <p:txEl>
                                              <p:pRg st="3" end="3"/>
                                            </p:txEl>
                                          </p:spTgt>
                                        </p:tgtEl>
                                        <p:attrNameLst>
                                          <p:attrName>style.visibility</p:attrName>
                                        </p:attrNameLst>
                                      </p:cBhvr>
                                      <p:to>
                                        <p:strVal val="visible"/>
                                      </p:to>
                                    </p:set>
                                    <p:animEffect transition="in" filter="fade">
                                      <p:cBhvr>
                                        <p:cTn id="29" dur="1000"/>
                                        <p:tgtEl>
                                          <p:spTgt spid="7">
                                            <p:txEl>
                                              <p:pRg st="3" end="3"/>
                                            </p:txEl>
                                          </p:spTgt>
                                        </p:tgtEl>
                                      </p:cBhvr>
                                    </p:animEffect>
                                    <p:anim calcmode="lin" valueType="num">
                                      <p:cBhvr>
                                        <p:cTn id="30"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31" dur="1000" fill="hold"/>
                                        <p:tgtEl>
                                          <p:spTgt spid="7">
                                            <p:txEl>
                                              <p:pRg st="3" end="3"/>
                                            </p:tx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7">
                                            <p:txEl>
                                              <p:pRg st="4" end="4"/>
                                            </p:txEl>
                                          </p:spTgt>
                                        </p:tgtEl>
                                        <p:attrNameLst>
                                          <p:attrName>style.visibility</p:attrName>
                                        </p:attrNameLst>
                                      </p:cBhvr>
                                      <p:to>
                                        <p:strVal val="visible"/>
                                      </p:to>
                                    </p:set>
                                    <p:animEffect transition="in" filter="fade">
                                      <p:cBhvr>
                                        <p:cTn id="34" dur="1000"/>
                                        <p:tgtEl>
                                          <p:spTgt spid="7">
                                            <p:txEl>
                                              <p:pRg st="4" end="4"/>
                                            </p:txEl>
                                          </p:spTgt>
                                        </p:tgtEl>
                                      </p:cBhvr>
                                    </p:animEffect>
                                    <p:anim calcmode="lin" valueType="num">
                                      <p:cBhvr>
                                        <p:cTn id="35"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36" dur="100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BB0C869-7C5C-4070-BD4D-F3FC2DA8F301}"/>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AFE3A2AF-177E-45E6-A191-0F8523DB7FFA}"/>
              </a:ext>
            </a:extLst>
          </p:cNvPr>
          <p:cNvSpPr>
            <a:spLocks noGrp="1"/>
          </p:cNvSpPr>
          <p:nvPr>
            <p:ph type="title"/>
          </p:nvPr>
        </p:nvSpPr>
        <p:spPr>
          <a:xfrm>
            <a:off x="457200" y="93307"/>
            <a:ext cx="11410949" cy="746448"/>
          </a:xfrm>
        </p:spPr>
        <p:txBody>
          <a:bodyPr>
            <a:normAutofit fontScale="90000"/>
          </a:bodyPr>
          <a:lstStyle/>
          <a:p>
            <a:r>
              <a:rPr lang="en-GB" dirty="0"/>
              <a:t>RESULTS1 – </a:t>
            </a:r>
            <a:r>
              <a:rPr lang="en-GB" sz="2200" dirty="0">
                <a:latin typeface="Times New Roman" panose="02020603050405020304" pitchFamily="18" charset="0"/>
                <a:cs typeface="Times New Roman" panose="02020603050405020304" pitchFamily="18" charset="0"/>
              </a:rPr>
              <a:t>Code of </a:t>
            </a:r>
            <a:r>
              <a:rPr lang="en-GB" sz="2000" dirty="0">
                <a:latin typeface="Times New Roman" panose="02020603050405020304" pitchFamily="18" charset="0"/>
                <a:cs typeface="Times New Roman" panose="02020603050405020304" pitchFamily="18" charset="0"/>
              </a:rPr>
              <a:t>Import ,preprocessing, clean and prepare the data and Apply EDA </a:t>
            </a:r>
            <a:endParaRPr lang="en-IN" dirty="0">
              <a:latin typeface="Times New Roman" panose="02020603050405020304" pitchFamily="18" charset="0"/>
              <a:cs typeface="Times New Roman" panose="02020603050405020304" pitchFamily="18" charset="0"/>
            </a:endParaRPr>
          </a:p>
        </p:txBody>
      </p:sp>
      <p:sp>
        <p:nvSpPr>
          <p:cNvPr id="7" name="Text Placeholder 30">
            <a:extLst>
              <a:ext uri="{FF2B5EF4-FFF2-40B4-BE49-F238E27FC236}">
                <a16:creationId xmlns:a16="http://schemas.microsoft.com/office/drawing/2014/main" id="{372426BE-BEE7-4A6D-BCD2-059615BBCE25}"/>
              </a:ext>
            </a:extLst>
          </p:cNvPr>
          <p:cNvSpPr txBox="1">
            <a:spLocks/>
          </p:cNvSpPr>
          <p:nvPr/>
        </p:nvSpPr>
        <p:spPr>
          <a:xfrm>
            <a:off x="289249" y="1126946"/>
            <a:ext cx="11681927" cy="5538014"/>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E61E227A-5883-4C77-B25A-46A22FFDF41F}"/>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2" name="TextBox 1">
            <a:extLst>
              <a:ext uri="{FF2B5EF4-FFF2-40B4-BE49-F238E27FC236}">
                <a16:creationId xmlns:a16="http://schemas.microsoft.com/office/drawing/2014/main" id="{62734786-4DEA-9955-BFF8-FDF1EBB84300}"/>
              </a:ext>
            </a:extLst>
          </p:cNvPr>
          <p:cNvSpPr txBox="1"/>
          <p:nvPr/>
        </p:nvSpPr>
        <p:spPr>
          <a:xfrm>
            <a:off x="457201" y="757613"/>
            <a:ext cx="549668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Paste the screen shot of your code</a:t>
            </a:r>
          </a:p>
        </p:txBody>
      </p:sp>
      <p:pic>
        <p:nvPicPr>
          <p:cNvPr id="18" name="Picture 17">
            <a:extLst>
              <a:ext uri="{FF2B5EF4-FFF2-40B4-BE49-F238E27FC236}">
                <a16:creationId xmlns:a16="http://schemas.microsoft.com/office/drawing/2014/main" id="{A59EBF7C-2746-4F54-ADE9-689E21AC09FE}"/>
              </a:ext>
            </a:extLst>
          </p:cNvPr>
          <p:cNvPicPr>
            <a:picLocks noChangeAspect="1"/>
          </p:cNvPicPr>
          <p:nvPr/>
        </p:nvPicPr>
        <p:blipFill>
          <a:blip r:embed="rId3"/>
          <a:stretch>
            <a:fillRect/>
          </a:stretch>
        </p:blipFill>
        <p:spPr>
          <a:xfrm>
            <a:off x="8161096" y="930012"/>
            <a:ext cx="3994528" cy="2589245"/>
          </a:xfrm>
          <a:prstGeom prst="rect">
            <a:avLst/>
          </a:prstGeom>
        </p:spPr>
      </p:pic>
      <p:pic>
        <p:nvPicPr>
          <p:cNvPr id="20" name="Picture 19">
            <a:extLst>
              <a:ext uri="{FF2B5EF4-FFF2-40B4-BE49-F238E27FC236}">
                <a16:creationId xmlns:a16="http://schemas.microsoft.com/office/drawing/2014/main" id="{9546E286-2546-A78D-2C0F-0EEB06888E6F}"/>
              </a:ext>
            </a:extLst>
          </p:cNvPr>
          <p:cNvPicPr>
            <a:picLocks noChangeAspect="1"/>
          </p:cNvPicPr>
          <p:nvPr/>
        </p:nvPicPr>
        <p:blipFill>
          <a:blip r:embed="rId4"/>
          <a:stretch>
            <a:fillRect/>
          </a:stretch>
        </p:blipFill>
        <p:spPr>
          <a:xfrm>
            <a:off x="5857875" y="3870227"/>
            <a:ext cx="4881374" cy="2837341"/>
          </a:xfrm>
          <a:prstGeom prst="rect">
            <a:avLst/>
          </a:prstGeom>
        </p:spPr>
      </p:pic>
      <p:pic>
        <p:nvPicPr>
          <p:cNvPr id="22" name="Picture 21">
            <a:extLst>
              <a:ext uri="{FF2B5EF4-FFF2-40B4-BE49-F238E27FC236}">
                <a16:creationId xmlns:a16="http://schemas.microsoft.com/office/drawing/2014/main" id="{9AF7FDB2-3AA4-B95D-DE53-5FA88D9BED7B}"/>
              </a:ext>
            </a:extLst>
          </p:cNvPr>
          <p:cNvPicPr>
            <a:picLocks noChangeAspect="1"/>
          </p:cNvPicPr>
          <p:nvPr/>
        </p:nvPicPr>
        <p:blipFill>
          <a:blip r:embed="rId5"/>
          <a:stretch>
            <a:fillRect/>
          </a:stretch>
        </p:blipFill>
        <p:spPr>
          <a:xfrm>
            <a:off x="289249" y="3870227"/>
            <a:ext cx="5108968" cy="2794733"/>
          </a:xfrm>
          <a:prstGeom prst="rect">
            <a:avLst/>
          </a:prstGeom>
        </p:spPr>
      </p:pic>
      <p:pic>
        <p:nvPicPr>
          <p:cNvPr id="24" name="Picture 23">
            <a:extLst>
              <a:ext uri="{FF2B5EF4-FFF2-40B4-BE49-F238E27FC236}">
                <a16:creationId xmlns:a16="http://schemas.microsoft.com/office/drawing/2014/main" id="{B7B9CE1A-6CF0-0DF3-B582-6210EE58DCD8}"/>
              </a:ext>
            </a:extLst>
          </p:cNvPr>
          <p:cNvPicPr>
            <a:picLocks noChangeAspect="1"/>
          </p:cNvPicPr>
          <p:nvPr/>
        </p:nvPicPr>
        <p:blipFill>
          <a:blip r:embed="rId6"/>
          <a:stretch>
            <a:fillRect/>
          </a:stretch>
        </p:blipFill>
        <p:spPr>
          <a:xfrm>
            <a:off x="4451730" y="839755"/>
            <a:ext cx="3606420" cy="2589245"/>
          </a:xfrm>
          <a:prstGeom prst="rect">
            <a:avLst/>
          </a:prstGeom>
        </p:spPr>
      </p:pic>
      <p:pic>
        <p:nvPicPr>
          <p:cNvPr id="26" name="Picture 25">
            <a:extLst>
              <a:ext uri="{FF2B5EF4-FFF2-40B4-BE49-F238E27FC236}">
                <a16:creationId xmlns:a16="http://schemas.microsoft.com/office/drawing/2014/main" id="{A89F35B3-BFD2-BBE1-0754-D670C377BAFC}"/>
              </a:ext>
            </a:extLst>
          </p:cNvPr>
          <p:cNvPicPr>
            <a:picLocks noChangeAspect="1"/>
          </p:cNvPicPr>
          <p:nvPr/>
        </p:nvPicPr>
        <p:blipFill>
          <a:blip r:embed="rId7"/>
          <a:stretch>
            <a:fillRect/>
          </a:stretch>
        </p:blipFill>
        <p:spPr>
          <a:xfrm>
            <a:off x="233749" y="1036688"/>
            <a:ext cx="3994528" cy="2424740"/>
          </a:xfrm>
          <a:prstGeom prst="rect">
            <a:avLst/>
          </a:prstGeom>
        </p:spPr>
      </p:pic>
    </p:spTree>
    <p:extLst>
      <p:ext uri="{BB962C8B-B14F-4D97-AF65-F5344CB8AC3E}">
        <p14:creationId xmlns:p14="http://schemas.microsoft.com/office/powerpoint/2010/main" val="1086225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561F40-61F5-A9E4-2028-61D27EB38D0E}"/>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490F1862-D4F3-D9EB-176E-2E2938531BAC}"/>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723A3B93-82D2-A57B-4898-3D9B0C72DC7D}"/>
              </a:ext>
            </a:extLst>
          </p:cNvPr>
          <p:cNvSpPr>
            <a:spLocks noGrp="1"/>
          </p:cNvSpPr>
          <p:nvPr>
            <p:ph type="title"/>
          </p:nvPr>
        </p:nvSpPr>
        <p:spPr>
          <a:xfrm>
            <a:off x="320982" y="76201"/>
            <a:ext cx="11632891" cy="666078"/>
          </a:xfrm>
        </p:spPr>
        <p:txBody>
          <a:bodyPr>
            <a:normAutofit fontScale="90000"/>
          </a:bodyPr>
          <a:lstStyle/>
          <a:p>
            <a:r>
              <a:rPr lang="en-GB" dirty="0"/>
              <a:t>RESULTS2 – </a:t>
            </a:r>
            <a:r>
              <a:rPr lang="en-GB" sz="3100" dirty="0">
                <a:latin typeface="Times New Roman" panose="02020603050405020304" pitchFamily="18" charset="0"/>
                <a:cs typeface="Times New Roman" panose="02020603050405020304" pitchFamily="18" charset="0"/>
              </a:rPr>
              <a:t>screenshot of output graph </a:t>
            </a:r>
            <a:endParaRPr lang="en-IN" dirty="0">
              <a:latin typeface="Times New Roman" panose="02020603050405020304" pitchFamily="18" charset="0"/>
              <a:cs typeface="Times New Roman" panose="02020603050405020304" pitchFamily="18" charset="0"/>
            </a:endParaRPr>
          </a:p>
        </p:txBody>
      </p:sp>
      <p:sp>
        <p:nvSpPr>
          <p:cNvPr id="7" name="Text Placeholder 30">
            <a:extLst>
              <a:ext uri="{FF2B5EF4-FFF2-40B4-BE49-F238E27FC236}">
                <a16:creationId xmlns:a16="http://schemas.microsoft.com/office/drawing/2014/main" id="{F4C0E530-3AAB-E420-2061-2352FB4AEFBB}"/>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83F5036B-907B-9AB7-BC47-C7C142E40FA7}"/>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2" name="TextBox 1">
            <a:extLst>
              <a:ext uri="{FF2B5EF4-FFF2-40B4-BE49-F238E27FC236}">
                <a16:creationId xmlns:a16="http://schemas.microsoft.com/office/drawing/2014/main" id="{A36EB5C4-B334-C562-399B-4AC61818DAC5}"/>
              </a:ext>
            </a:extLst>
          </p:cNvPr>
          <p:cNvSpPr txBox="1"/>
          <p:nvPr/>
        </p:nvSpPr>
        <p:spPr>
          <a:xfrm>
            <a:off x="238126" y="742279"/>
            <a:ext cx="283845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Add screen shot of graph</a:t>
            </a:r>
          </a:p>
        </p:txBody>
      </p:sp>
      <p:pic>
        <p:nvPicPr>
          <p:cNvPr id="17" name="Picture 16">
            <a:extLst>
              <a:ext uri="{FF2B5EF4-FFF2-40B4-BE49-F238E27FC236}">
                <a16:creationId xmlns:a16="http://schemas.microsoft.com/office/drawing/2014/main" id="{77830BFB-17C3-4ED0-8E13-28C4D09D6D3A}"/>
              </a:ext>
            </a:extLst>
          </p:cNvPr>
          <p:cNvPicPr>
            <a:picLocks noChangeAspect="1"/>
          </p:cNvPicPr>
          <p:nvPr/>
        </p:nvPicPr>
        <p:blipFill>
          <a:blip r:embed="rId3"/>
          <a:stretch>
            <a:fillRect/>
          </a:stretch>
        </p:blipFill>
        <p:spPr>
          <a:xfrm>
            <a:off x="6297633" y="3553210"/>
            <a:ext cx="5857874" cy="2886301"/>
          </a:xfrm>
          <a:prstGeom prst="rect">
            <a:avLst/>
          </a:prstGeom>
        </p:spPr>
      </p:pic>
      <p:pic>
        <p:nvPicPr>
          <p:cNvPr id="19" name="Picture 18">
            <a:extLst>
              <a:ext uri="{FF2B5EF4-FFF2-40B4-BE49-F238E27FC236}">
                <a16:creationId xmlns:a16="http://schemas.microsoft.com/office/drawing/2014/main" id="{FB9EF1C1-7715-F05D-6C1D-454B1CDCAC93}"/>
              </a:ext>
            </a:extLst>
          </p:cNvPr>
          <p:cNvPicPr>
            <a:picLocks noChangeAspect="1"/>
          </p:cNvPicPr>
          <p:nvPr/>
        </p:nvPicPr>
        <p:blipFill>
          <a:blip r:embed="rId4"/>
          <a:stretch>
            <a:fillRect/>
          </a:stretch>
        </p:blipFill>
        <p:spPr>
          <a:xfrm>
            <a:off x="8067895" y="742279"/>
            <a:ext cx="4087613" cy="2579419"/>
          </a:xfrm>
          <a:prstGeom prst="rect">
            <a:avLst/>
          </a:prstGeom>
        </p:spPr>
      </p:pic>
      <p:pic>
        <p:nvPicPr>
          <p:cNvPr id="21" name="Picture 20">
            <a:extLst>
              <a:ext uri="{FF2B5EF4-FFF2-40B4-BE49-F238E27FC236}">
                <a16:creationId xmlns:a16="http://schemas.microsoft.com/office/drawing/2014/main" id="{61F76CE1-9435-F09A-4378-D621B2FD7A54}"/>
              </a:ext>
            </a:extLst>
          </p:cNvPr>
          <p:cNvPicPr>
            <a:picLocks noChangeAspect="1"/>
          </p:cNvPicPr>
          <p:nvPr/>
        </p:nvPicPr>
        <p:blipFill>
          <a:blip r:embed="rId5"/>
          <a:stretch>
            <a:fillRect/>
          </a:stretch>
        </p:blipFill>
        <p:spPr>
          <a:xfrm>
            <a:off x="3967054" y="1184987"/>
            <a:ext cx="4006689" cy="2244013"/>
          </a:xfrm>
          <a:prstGeom prst="rect">
            <a:avLst/>
          </a:prstGeom>
        </p:spPr>
      </p:pic>
      <p:pic>
        <p:nvPicPr>
          <p:cNvPr id="23" name="Picture 22">
            <a:extLst>
              <a:ext uri="{FF2B5EF4-FFF2-40B4-BE49-F238E27FC236}">
                <a16:creationId xmlns:a16="http://schemas.microsoft.com/office/drawing/2014/main" id="{D6EB0046-FE9E-A2D4-66B2-FD14093217CD}"/>
              </a:ext>
            </a:extLst>
          </p:cNvPr>
          <p:cNvPicPr>
            <a:picLocks noChangeAspect="1"/>
          </p:cNvPicPr>
          <p:nvPr/>
        </p:nvPicPr>
        <p:blipFill>
          <a:blip r:embed="rId6"/>
          <a:stretch>
            <a:fillRect/>
          </a:stretch>
        </p:blipFill>
        <p:spPr>
          <a:xfrm>
            <a:off x="36493" y="1060777"/>
            <a:ext cx="3930560" cy="2484855"/>
          </a:xfrm>
          <a:prstGeom prst="rect">
            <a:avLst/>
          </a:prstGeom>
        </p:spPr>
      </p:pic>
      <p:pic>
        <p:nvPicPr>
          <p:cNvPr id="25" name="Picture 24">
            <a:extLst>
              <a:ext uri="{FF2B5EF4-FFF2-40B4-BE49-F238E27FC236}">
                <a16:creationId xmlns:a16="http://schemas.microsoft.com/office/drawing/2014/main" id="{709FC6BF-3201-AA24-B124-670EF00D9CB1}"/>
              </a:ext>
            </a:extLst>
          </p:cNvPr>
          <p:cNvPicPr>
            <a:picLocks noChangeAspect="1"/>
          </p:cNvPicPr>
          <p:nvPr/>
        </p:nvPicPr>
        <p:blipFill>
          <a:blip r:embed="rId7"/>
          <a:stretch>
            <a:fillRect/>
          </a:stretch>
        </p:blipFill>
        <p:spPr>
          <a:xfrm>
            <a:off x="238126" y="3477778"/>
            <a:ext cx="5857874" cy="2638482"/>
          </a:xfrm>
          <a:prstGeom prst="rect">
            <a:avLst/>
          </a:prstGeom>
        </p:spPr>
      </p:pic>
    </p:spTree>
    <p:extLst>
      <p:ext uri="{BB962C8B-B14F-4D97-AF65-F5344CB8AC3E}">
        <p14:creationId xmlns:p14="http://schemas.microsoft.com/office/powerpoint/2010/main" val="390853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7024A6-C6F7-0E13-B5FE-E6A5870DA15B}"/>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B76194CC-45AC-6391-C127-232D7FE17E83}"/>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D2560D1A-A584-25F8-1F57-468796F22888}"/>
              </a:ext>
            </a:extLst>
          </p:cNvPr>
          <p:cNvSpPr>
            <a:spLocks noGrp="1"/>
          </p:cNvSpPr>
          <p:nvPr>
            <p:ph type="title"/>
          </p:nvPr>
        </p:nvSpPr>
        <p:spPr>
          <a:xfrm>
            <a:off x="158620" y="1"/>
            <a:ext cx="11952515" cy="765109"/>
          </a:xfrm>
        </p:spPr>
        <p:txBody>
          <a:bodyPr>
            <a:normAutofit fontScale="90000"/>
          </a:bodyPr>
          <a:lstStyle/>
          <a:p>
            <a:r>
              <a:rPr lang="en-GB" dirty="0"/>
              <a:t>RESULTS3- </a:t>
            </a:r>
            <a:r>
              <a:rPr lang="en-GB" sz="3100" dirty="0">
                <a:latin typeface="Times New Roman" panose="02020603050405020304" pitchFamily="18" charset="0"/>
                <a:cs typeface="Times New Roman" panose="02020603050405020304" pitchFamily="18" charset="0"/>
              </a:rPr>
              <a:t>screenshot of code of output of graph </a:t>
            </a:r>
            <a:endParaRPr lang="en-IN" dirty="0">
              <a:latin typeface="Times New Roman" panose="02020603050405020304" pitchFamily="18" charset="0"/>
              <a:cs typeface="Times New Roman" panose="02020603050405020304" pitchFamily="18" charset="0"/>
            </a:endParaRPr>
          </a:p>
        </p:txBody>
      </p:sp>
      <p:sp>
        <p:nvSpPr>
          <p:cNvPr id="7" name="Text Placeholder 30">
            <a:extLst>
              <a:ext uri="{FF2B5EF4-FFF2-40B4-BE49-F238E27FC236}">
                <a16:creationId xmlns:a16="http://schemas.microsoft.com/office/drawing/2014/main" id="{BBD379B3-43F5-BB42-D7EF-5C1FA28E50DF}"/>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1E0D8247-EFB8-6C04-BBBF-310CEEF88E4A}"/>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2" name="TextBox 1">
            <a:extLst>
              <a:ext uri="{FF2B5EF4-FFF2-40B4-BE49-F238E27FC236}">
                <a16:creationId xmlns:a16="http://schemas.microsoft.com/office/drawing/2014/main" id="{B2023D69-07AE-2EBE-3CC7-8A1AD6C902BB}"/>
              </a:ext>
            </a:extLst>
          </p:cNvPr>
          <p:cNvSpPr txBox="1"/>
          <p:nvPr/>
        </p:nvSpPr>
        <p:spPr>
          <a:xfrm>
            <a:off x="158622" y="615820"/>
            <a:ext cx="376023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Paste the screen shot of your code​</a:t>
            </a:r>
          </a:p>
        </p:txBody>
      </p:sp>
      <p:pic>
        <p:nvPicPr>
          <p:cNvPr id="6" name="Picture 5">
            <a:extLst>
              <a:ext uri="{FF2B5EF4-FFF2-40B4-BE49-F238E27FC236}">
                <a16:creationId xmlns:a16="http://schemas.microsoft.com/office/drawing/2014/main" id="{96C8EC11-D366-2D4B-E4A7-EE4795D5EA77}"/>
              </a:ext>
            </a:extLst>
          </p:cNvPr>
          <p:cNvPicPr>
            <a:picLocks noChangeAspect="1"/>
          </p:cNvPicPr>
          <p:nvPr/>
        </p:nvPicPr>
        <p:blipFill>
          <a:blip r:embed="rId3"/>
          <a:stretch>
            <a:fillRect/>
          </a:stretch>
        </p:blipFill>
        <p:spPr>
          <a:xfrm>
            <a:off x="7025951" y="3983661"/>
            <a:ext cx="4663585" cy="2562506"/>
          </a:xfrm>
          <a:prstGeom prst="rect">
            <a:avLst/>
          </a:prstGeom>
        </p:spPr>
      </p:pic>
      <p:pic>
        <p:nvPicPr>
          <p:cNvPr id="10" name="Picture 9">
            <a:extLst>
              <a:ext uri="{FF2B5EF4-FFF2-40B4-BE49-F238E27FC236}">
                <a16:creationId xmlns:a16="http://schemas.microsoft.com/office/drawing/2014/main" id="{37C3C74F-7A30-00CC-4AF5-60D894A77CA1}"/>
              </a:ext>
            </a:extLst>
          </p:cNvPr>
          <p:cNvPicPr>
            <a:picLocks noChangeAspect="1"/>
          </p:cNvPicPr>
          <p:nvPr/>
        </p:nvPicPr>
        <p:blipFill>
          <a:blip r:embed="rId4"/>
          <a:stretch>
            <a:fillRect/>
          </a:stretch>
        </p:blipFill>
        <p:spPr>
          <a:xfrm>
            <a:off x="491479" y="3977359"/>
            <a:ext cx="5604521" cy="2670927"/>
          </a:xfrm>
          <a:prstGeom prst="rect">
            <a:avLst/>
          </a:prstGeom>
        </p:spPr>
      </p:pic>
      <p:pic>
        <p:nvPicPr>
          <p:cNvPr id="14" name="Picture 13">
            <a:extLst>
              <a:ext uri="{FF2B5EF4-FFF2-40B4-BE49-F238E27FC236}">
                <a16:creationId xmlns:a16="http://schemas.microsoft.com/office/drawing/2014/main" id="{63DCA16E-B099-73FF-9174-E356500E9733}"/>
              </a:ext>
            </a:extLst>
          </p:cNvPr>
          <p:cNvPicPr>
            <a:picLocks noChangeAspect="1"/>
          </p:cNvPicPr>
          <p:nvPr/>
        </p:nvPicPr>
        <p:blipFill>
          <a:blip r:embed="rId5"/>
          <a:stretch>
            <a:fillRect/>
          </a:stretch>
        </p:blipFill>
        <p:spPr>
          <a:xfrm>
            <a:off x="3918858" y="973922"/>
            <a:ext cx="3995045" cy="2747101"/>
          </a:xfrm>
          <a:prstGeom prst="rect">
            <a:avLst/>
          </a:prstGeom>
        </p:spPr>
      </p:pic>
      <p:pic>
        <p:nvPicPr>
          <p:cNvPr id="16" name="Picture 15">
            <a:extLst>
              <a:ext uri="{FF2B5EF4-FFF2-40B4-BE49-F238E27FC236}">
                <a16:creationId xmlns:a16="http://schemas.microsoft.com/office/drawing/2014/main" id="{AB09F6D6-F687-0138-3E23-C2378ECBBB5C}"/>
              </a:ext>
            </a:extLst>
          </p:cNvPr>
          <p:cNvPicPr>
            <a:picLocks noChangeAspect="1"/>
          </p:cNvPicPr>
          <p:nvPr/>
        </p:nvPicPr>
        <p:blipFill>
          <a:blip r:embed="rId6"/>
          <a:stretch>
            <a:fillRect/>
          </a:stretch>
        </p:blipFill>
        <p:spPr>
          <a:xfrm>
            <a:off x="149017" y="985152"/>
            <a:ext cx="3769842" cy="2772165"/>
          </a:xfrm>
          <a:prstGeom prst="rect">
            <a:avLst/>
          </a:prstGeom>
        </p:spPr>
      </p:pic>
      <p:pic>
        <p:nvPicPr>
          <p:cNvPr id="18" name="Picture 17">
            <a:extLst>
              <a:ext uri="{FF2B5EF4-FFF2-40B4-BE49-F238E27FC236}">
                <a16:creationId xmlns:a16="http://schemas.microsoft.com/office/drawing/2014/main" id="{FA80BEED-1F49-CD56-98A3-AB902E366263}"/>
              </a:ext>
            </a:extLst>
          </p:cNvPr>
          <p:cNvPicPr>
            <a:picLocks noChangeAspect="1"/>
          </p:cNvPicPr>
          <p:nvPr/>
        </p:nvPicPr>
        <p:blipFill>
          <a:blip r:embed="rId7"/>
          <a:stretch>
            <a:fillRect/>
          </a:stretch>
        </p:blipFill>
        <p:spPr>
          <a:xfrm>
            <a:off x="8116090" y="1002248"/>
            <a:ext cx="3995045" cy="2690448"/>
          </a:xfrm>
          <a:prstGeom prst="rect">
            <a:avLst/>
          </a:prstGeom>
        </p:spPr>
      </p:pic>
    </p:spTree>
    <p:extLst>
      <p:ext uri="{BB962C8B-B14F-4D97-AF65-F5344CB8AC3E}">
        <p14:creationId xmlns:p14="http://schemas.microsoft.com/office/powerpoint/2010/main" val="349846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D302F3-5B15-F4B3-4FC0-05D49317B44C}"/>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95314807-9A27-116F-CC98-E5EEF28F0800}"/>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BA0845DA-C188-DB03-7162-C74DB64A3678}"/>
              </a:ext>
            </a:extLst>
          </p:cNvPr>
          <p:cNvSpPr>
            <a:spLocks noGrp="1"/>
          </p:cNvSpPr>
          <p:nvPr>
            <p:ph type="title"/>
          </p:nvPr>
        </p:nvSpPr>
        <p:spPr>
          <a:xfrm>
            <a:off x="675957" y="370589"/>
            <a:ext cx="6115368" cy="878622"/>
          </a:xfrm>
        </p:spPr>
        <p:txBody>
          <a:bodyPr>
            <a:normAutofit/>
          </a:bodyPr>
          <a:lstStyle/>
          <a:p>
            <a:r>
              <a:rPr lang="en-GB" dirty="0"/>
              <a:t>GitHub repository </a:t>
            </a:r>
          </a:p>
        </p:txBody>
      </p:sp>
      <p:sp>
        <p:nvSpPr>
          <p:cNvPr id="7" name="Text Placeholder 30">
            <a:extLst>
              <a:ext uri="{FF2B5EF4-FFF2-40B4-BE49-F238E27FC236}">
                <a16:creationId xmlns:a16="http://schemas.microsoft.com/office/drawing/2014/main" id="{9B11EDF8-3FD7-C9FE-2AA8-09208B3BEFC2}"/>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10" name="Text Placeholder 1">
            <a:extLst>
              <a:ext uri="{FF2B5EF4-FFF2-40B4-BE49-F238E27FC236}">
                <a16:creationId xmlns:a16="http://schemas.microsoft.com/office/drawing/2014/main" id="{8935B953-0B74-DF35-9464-45E8CB01D89D}"/>
              </a:ext>
            </a:extLst>
          </p:cNvPr>
          <p:cNvSpPr>
            <a:spLocks noGrp="1"/>
          </p:cNvSpPr>
          <p:nvPr>
            <p:ph type="body" sz="quarter" idx="12"/>
          </p:nvPr>
        </p:nvSpPr>
        <p:spPr>
          <a:xfrm>
            <a:off x="158620" y="2211355"/>
            <a:ext cx="11476653" cy="3371274"/>
          </a:xfrm>
        </p:spPr>
        <p:txBody>
          <a:bodyPr vert="horz" lIns="91440" tIns="45720" rIns="91440" bIns="45720" rtlCol="0" anchor="t">
            <a:normAutofit/>
          </a:bodyPr>
          <a:lstStyle/>
          <a:p>
            <a:pPr marL="0" indent="0">
              <a:buNone/>
            </a:pPr>
            <a:r>
              <a:rPr lang="en-US" sz="2800" dirty="0"/>
              <a:t>[</a:t>
            </a:r>
            <a:r>
              <a:rPr lang="en-US" dirty="0"/>
              <a:t>https://github.com/Sumit0919/VOIS_AICTE_Oct2025_MajorProject_Sumit_Sinha08 </a:t>
            </a:r>
            <a:r>
              <a:rPr lang="en-US" sz="2800" dirty="0"/>
              <a:t>]  </a:t>
            </a:r>
          </a:p>
          <a:p>
            <a:pPr marL="0" indent="0">
              <a:buNone/>
            </a:pPr>
            <a:endParaRPr lang="en-US" sz="2800" dirty="0"/>
          </a:p>
          <a:p>
            <a:pPr marL="0" indent="0">
              <a:buNone/>
            </a:pPr>
            <a:r>
              <a:rPr lang="en-US" dirty="0"/>
              <a:t>Create </a:t>
            </a:r>
            <a:r>
              <a:rPr lang="en-US" dirty="0" err="1"/>
              <a:t>github</a:t>
            </a:r>
            <a:r>
              <a:rPr lang="en-US" dirty="0"/>
              <a:t> repository with format VOIS_AICTE_Oct2025_MajorProject_YourName  </a:t>
            </a:r>
          </a:p>
        </p:txBody>
      </p:sp>
    </p:spTree>
    <p:extLst>
      <p:ext uri="{BB962C8B-B14F-4D97-AF65-F5344CB8AC3E}">
        <p14:creationId xmlns:p14="http://schemas.microsoft.com/office/powerpoint/2010/main" val="1596923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0">
                                            <p:txEl>
                                              <p:pRg st="0" end="0"/>
                                            </p:txEl>
                                          </p:spTgt>
                                        </p:tgtEl>
                                        <p:attrNameLst>
                                          <p:attrName>style.visibility</p:attrName>
                                        </p:attrNameLst>
                                      </p:cBhvr>
                                      <p:to>
                                        <p:strVal val="visible"/>
                                      </p:to>
                                    </p:set>
                                    <p:animEffect transition="in" filter="fade">
                                      <p:cBhvr>
                                        <p:cTn id="21" dur="1000"/>
                                        <p:tgtEl>
                                          <p:spTgt spid="10">
                                            <p:txEl>
                                              <p:pRg st="0" end="0"/>
                                            </p:txEl>
                                          </p:spTgt>
                                        </p:tgtEl>
                                      </p:cBhvr>
                                    </p:animEffect>
                                    <p:anim calcmode="lin" valueType="num">
                                      <p:cBhvr>
                                        <p:cTn id="22"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0">
                                            <p:txEl>
                                              <p:pRg st="2" end="2"/>
                                            </p:txEl>
                                          </p:spTgt>
                                        </p:tgtEl>
                                        <p:attrNameLst>
                                          <p:attrName>style.visibility</p:attrName>
                                        </p:attrNameLst>
                                      </p:cBhvr>
                                      <p:to>
                                        <p:strVal val="visible"/>
                                      </p:to>
                                    </p:set>
                                    <p:animEffect transition="in" filter="fade">
                                      <p:cBhvr>
                                        <p:cTn id="28" dur="1000"/>
                                        <p:tgtEl>
                                          <p:spTgt spid="10">
                                            <p:txEl>
                                              <p:pRg st="2" end="2"/>
                                            </p:txEl>
                                          </p:spTgt>
                                        </p:tgtEl>
                                      </p:cBhvr>
                                    </p:animEffect>
                                    <p:anim calcmode="lin" valueType="num">
                                      <p:cBhvr>
                                        <p:cTn id="29" dur="1000" fill="hold"/>
                                        <p:tgtEl>
                                          <p:spTgt spid="10">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10">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10" grpId="0" build="p"/>
    </p:bld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B19EB750-A6DA-4BE8-B87B-FC499FE7336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5D99ABA-76CE-4A8E-B5F0-C051B96628DE}">
  <ds:schemaRefs>
    <ds:schemaRef ds:uri="http://schemas.microsoft.com/sharepoint/v3/contenttype/forms"/>
  </ds:schemaRefs>
</ds:datastoreItem>
</file>

<file path=customXml/itemProps3.xml><?xml version="1.0" encoding="utf-8"?>
<ds:datastoreItem xmlns:ds="http://schemas.openxmlformats.org/officeDocument/2006/customXml" ds:itemID="{4DEA9014-ED64-4558-B1E1-D03F0EE32BEB}">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Facet</Template>
  <TotalTime>660</TotalTime>
  <Words>439</Words>
  <Application>Microsoft Office PowerPoint</Application>
  <PresentationFormat>Widescreen</PresentationFormat>
  <Paragraphs>46</Paragraphs>
  <Slides>12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Times New Roman</vt:lpstr>
      <vt:lpstr>Trebuchet MS</vt:lpstr>
      <vt:lpstr>Wingdings</vt:lpstr>
      <vt:lpstr>Wingdings 3</vt:lpstr>
      <vt:lpstr>Facet</vt:lpstr>
      <vt:lpstr>Project Title - Netflix Data Analysis </vt:lpstr>
      <vt:lpstr>PROBLEM  STATEMENT</vt:lpstr>
      <vt:lpstr>Project Description  </vt:lpstr>
      <vt:lpstr>WHO ARE THE END USERS?</vt:lpstr>
      <vt:lpstr>Technology Used</vt:lpstr>
      <vt:lpstr>RESULTS1 – Code of Import ,preprocessing, clean and prepare the data and Apply EDA </vt:lpstr>
      <vt:lpstr>RESULTS2 – screenshot of output graph </vt:lpstr>
      <vt:lpstr>RESULTS3- screenshot of code of output of graph </vt:lpstr>
      <vt:lpstr>GitHub repository </vt:lpstr>
      <vt:lpstr>Getting started with Basics of Python Certificate  </vt:lpstr>
      <vt:lpstr>Data Visualization Certificate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MASKED HUNTERS</dc:title>
  <dc:creator>Venkataswamy</dc:creator>
  <cp:lastModifiedBy>Sumit Sinha</cp:lastModifiedBy>
  <cp:revision>119</cp:revision>
  <dcterms:created xsi:type="dcterms:W3CDTF">2021-07-11T13:13:15Z</dcterms:created>
  <dcterms:modified xsi:type="dcterms:W3CDTF">2025-10-23T08:10:46Z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