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3"/>
  </p:normalViewPr>
  <p:slideViewPr>
    <p:cSldViewPr snapToGrid="0" snapToObjects="1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1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3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66D34A1-29B9-4C42-A4CC-57A4EBA6A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392"/>
          <a:stretch/>
        </p:blipFill>
        <p:spPr>
          <a:xfrm>
            <a:off x="329316" y="10"/>
            <a:ext cx="1186268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932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D517-397A-E546-AC17-40A69FC7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Descrição do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5B4A-C9E8-684D-9F4A-661AB837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Simular um </a:t>
            </a:r>
            <a:r>
              <a:rPr lang="pt-BR" dirty="0" err="1"/>
              <a:t>Cliclo</a:t>
            </a:r>
            <a:r>
              <a:rPr lang="pt-BR" dirty="0"/>
              <a:t> Frigorífico com Amônia para refrigerar 1500 kg/</a:t>
            </a:r>
            <a:r>
              <a:rPr lang="pt-BR" dirty="0" err="1"/>
              <a:t>h</a:t>
            </a:r>
            <a:r>
              <a:rPr lang="pt-BR" dirty="0"/>
              <a:t> de uma Solução de </a:t>
            </a:r>
            <a:r>
              <a:rPr lang="pt-BR" dirty="0" err="1"/>
              <a:t>Etilenoglicol</a:t>
            </a:r>
            <a:r>
              <a:rPr lang="pt-BR" dirty="0"/>
              <a:t> (40%) de 0</a:t>
            </a:r>
            <a:r>
              <a:rPr lang="pt-BR" baseline="30000" dirty="0"/>
              <a:t>o</a:t>
            </a:r>
            <a:r>
              <a:rPr lang="pt-BR" dirty="0"/>
              <a:t>C até -15</a:t>
            </a:r>
            <a:r>
              <a:rPr lang="pt-BR" baseline="30000" dirty="0"/>
              <a:t>o</a:t>
            </a:r>
            <a:r>
              <a:rPr lang="pt-BR" dirty="0"/>
              <a:t>C, que será utilizada para refrigerar os fermentadores de uma cervejaria.</a:t>
            </a:r>
          </a:p>
          <a:p>
            <a:pPr algn="just"/>
            <a:r>
              <a:rPr lang="pt-BR" dirty="0"/>
              <a:t>Utilizar a energia do condensador para aquecer uma corrente de água para ser utilizada no processo de </a:t>
            </a:r>
            <a:r>
              <a:rPr lang="pt-BR" dirty="0" err="1"/>
              <a:t>Mostura</a:t>
            </a:r>
            <a:r>
              <a:rPr lang="pt-BR" dirty="0"/>
              <a:t>. Quanto de água poderá ser aquecida de 25</a:t>
            </a:r>
            <a:r>
              <a:rPr lang="pt-BR" baseline="30000" dirty="0"/>
              <a:t>o</a:t>
            </a:r>
            <a:r>
              <a:rPr lang="pt-BR" dirty="0"/>
              <a:t>C para 70</a:t>
            </a:r>
            <a:r>
              <a:rPr lang="pt-BR" baseline="30000" dirty="0"/>
              <a:t>o</a:t>
            </a:r>
            <a:r>
              <a:rPr lang="pt-BR" dirty="0"/>
              <a:t>C com esta energia disponível?</a:t>
            </a:r>
          </a:p>
          <a:p>
            <a:pPr algn="just"/>
            <a:r>
              <a:rPr lang="pt-BR" dirty="0"/>
              <a:t>Você poderá utilizar um ciclo de simples estágio de compressão? Ou será necessário utilizar um sistema de duplo estágio?</a:t>
            </a:r>
          </a:p>
        </p:txBody>
      </p:sp>
    </p:spTree>
    <p:extLst>
      <p:ext uri="{BB962C8B-B14F-4D97-AF65-F5344CB8AC3E}">
        <p14:creationId xmlns:p14="http://schemas.microsoft.com/office/powerpoint/2010/main" val="302983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225image11770368">
            <a:extLst>
              <a:ext uri="{FF2B5EF4-FFF2-40B4-BE49-F238E27FC236}">
                <a16:creationId xmlns:a16="http://schemas.microsoft.com/office/drawing/2014/main" id="{ED8B80B1-1354-AF4A-A8BC-A95069F4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225image11773696">
            <a:extLst>
              <a:ext uri="{FF2B5EF4-FFF2-40B4-BE49-F238E27FC236}">
                <a16:creationId xmlns:a16="http://schemas.microsoft.com/office/drawing/2014/main" id="{A5DF8D4E-C6D7-5948-BD32-DDBBE0EB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225image11769536">
            <a:extLst>
              <a:ext uri="{FF2B5EF4-FFF2-40B4-BE49-F238E27FC236}">
                <a16:creationId xmlns:a16="http://schemas.microsoft.com/office/drawing/2014/main" id="{89F8D978-5BD2-774C-BE1A-DDD5C4AD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225image11777232">
            <a:extLst>
              <a:ext uri="{FF2B5EF4-FFF2-40B4-BE49-F238E27FC236}">
                <a16:creationId xmlns:a16="http://schemas.microsoft.com/office/drawing/2014/main" id="{6243B666-622F-8541-922E-F9B9128D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225image11769328">
            <a:extLst>
              <a:ext uri="{FF2B5EF4-FFF2-40B4-BE49-F238E27FC236}">
                <a16:creationId xmlns:a16="http://schemas.microsoft.com/office/drawing/2014/main" id="{9230583E-1C58-3F4A-BF38-503F816E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225image11764128">
            <a:extLst>
              <a:ext uri="{FF2B5EF4-FFF2-40B4-BE49-F238E27FC236}">
                <a16:creationId xmlns:a16="http://schemas.microsoft.com/office/drawing/2014/main" id="{2CB6A1E9-9D39-184D-9A56-0EE16EFF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225image12517376">
            <a:extLst>
              <a:ext uri="{FF2B5EF4-FFF2-40B4-BE49-F238E27FC236}">
                <a16:creationId xmlns:a16="http://schemas.microsoft.com/office/drawing/2014/main" id="{C5F24F04-819E-164B-866F-3189D1A6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225image12517584">
            <a:extLst>
              <a:ext uri="{FF2B5EF4-FFF2-40B4-BE49-F238E27FC236}">
                <a16:creationId xmlns:a16="http://schemas.microsoft.com/office/drawing/2014/main" id="{AC20A5D7-B655-B14A-BC99-82FBE67B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225image12517792">
            <a:extLst>
              <a:ext uri="{FF2B5EF4-FFF2-40B4-BE49-F238E27FC236}">
                <a16:creationId xmlns:a16="http://schemas.microsoft.com/office/drawing/2014/main" id="{B7EF6DDD-4E35-884F-B585-650367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225image12518000">
            <a:extLst>
              <a:ext uri="{FF2B5EF4-FFF2-40B4-BE49-F238E27FC236}">
                <a16:creationId xmlns:a16="http://schemas.microsoft.com/office/drawing/2014/main" id="{010E1FBC-8552-5844-96B8-B2E52647C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225image12518208">
            <a:extLst>
              <a:ext uri="{FF2B5EF4-FFF2-40B4-BE49-F238E27FC236}">
                <a16:creationId xmlns:a16="http://schemas.microsoft.com/office/drawing/2014/main" id="{2680C6C0-7CD2-D24C-9940-2B37940DD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225image12518416">
            <a:extLst>
              <a:ext uri="{FF2B5EF4-FFF2-40B4-BE49-F238E27FC236}">
                <a16:creationId xmlns:a16="http://schemas.microsoft.com/office/drawing/2014/main" id="{A7F17DD7-E6A1-BC4C-A0CC-C501B74D1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225image12518624">
            <a:extLst>
              <a:ext uri="{FF2B5EF4-FFF2-40B4-BE49-F238E27FC236}">
                <a16:creationId xmlns:a16="http://schemas.microsoft.com/office/drawing/2014/main" id="{7A56088A-3C41-3144-BE3E-60BC4E8EE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ge225image12518832">
            <a:extLst>
              <a:ext uri="{FF2B5EF4-FFF2-40B4-BE49-F238E27FC236}">
                <a16:creationId xmlns:a16="http://schemas.microsoft.com/office/drawing/2014/main" id="{A9143725-1CA8-8F46-94A7-A0BB10CB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age225image12519040">
            <a:extLst>
              <a:ext uri="{FF2B5EF4-FFF2-40B4-BE49-F238E27FC236}">
                <a16:creationId xmlns:a16="http://schemas.microsoft.com/office/drawing/2014/main" id="{9B1A7754-EFA4-DC42-9F08-EB9254F1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ge225image12519248">
            <a:extLst>
              <a:ext uri="{FF2B5EF4-FFF2-40B4-BE49-F238E27FC236}">
                <a16:creationId xmlns:a16="http://schemas.microsoft.com/office/drawing/2014/main" id="{AE7D611A-0A5A-F648-99FD-4B8273B8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2F656-961E-814C-B890-4ED8A24A5D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  <a:ln w="38100"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A432E-664D-C340-A766-00EDBA701B9B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4443750" y="3086100"/>
            <a:ext cx="5283450" cy="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9DD02B-327E-A24B-A028-7BBDCBA57024}"/>
              </a:ext>
            </a:extLst>
          </p:cNvPr>
          <p:cNvCxnSpPr>
            <a:cxnSpLocks/>
          </p:cNvCxnSpPr>
          <p:nvPr/>
        </p:nvCxnSpPr>
        <p:spPr>
          <a:xfrm>
            <a:off x="4443750" y="4376100"/>
            <a:ext cx="3967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679E52-8A29-3442-8330-3706A25A82B7}"/>
              </a:ext>
            </a:extLst>
          </p:cNvPr>
          <p:cNvCxnSpPr>
            <a:cxnSpLocks/>
          </p:cNvCxnSpPr>
          <p:nvPr/>
        </p:nvCxnSpPr>
        <p:spPr>
          <a:xfrm>
            <a:off x="4443750" y="3086100"/>
            <a:ext cx="0" cy="129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4C1B6087-F095-344F-8E78-76389C511A69}"/>
              </a:ext>
            </a:extLst>
          </p:cNvPr>
          <p:cNvSpPr/>
          <p:nvPr/>
        </p:nvSpPr>
        <p:spPr>
          <a:xfrm>
            <a:off x="8416800" y="3088800"/>
            <a:ext cx="1310400" cy="1274400"/>
          </a:xfrm>
          <a:custGeom>
            <a:avLst/>
            <a:gdLst>
              <a:gd name="connsiteX0" fmla="*/ 0 w 1310400"/>
              <a:gd name="connsiteY0" fmla="*/ 1274400 h 1274400"/>
              <a:gd name="connsiteX1" fmla="*/ 230400 w 1310400"/>
              <a:gd name="connsiteY1" fmla="*/ 1036800 h 1274400"/>
              <a:gd name="connsiteX2" fmla="*/ 460800 w 1310400"/>
              <a:gd name="connsiteY2" fmla="*/ 777600 h 1274400"/>
              <a:gd name="connsiteX3" fmla="*/ 712800 w 1310400"/>
              <a:gd name="connsiteY3" fmla="*/ 518400 h 1274400"/>
              <a:gd name="connsiteX4" fmla="*/ 1000800 w 1310400"/>
              <a:gd name="connsiteY4" fmla="*/ 252000 h 1274400"/>
              <a:gd name="connsiteX5" fmla="*/ 1310400 w 1310400"/>
              <a:gd name="connsiteY5" fmla="*/ 0 h 12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400" h="1274400">
                <a:moveTo>
                  <a:pt x="0" y="1274400"/>
                </a:moveTo>
                <a:cubicBezTo>
                  <a:pt x="76800" y="1197000"/>
                  <a:pt x="153600" y="1119600"/>
                  <a:pt x="230400" y="1036800"/>
                </a:cubicBezTo>
                <a:cubicBezTo>
                  <a:pt x="307200" y="954000"/>
                  <a:pt x="380400" y="864000"/>
                  <a:pt x="460800" y="777600"/>
                </a:cubicBezTo>
                <a:cubicBezTo>
                  <a:pt x="541200" y="691200"/>
                  <a:pt x="622800" y="606000"/>
                  <a:pt x="712800" y="518400"/>
                </a:cubicBezTo>
                <a:cubicBezTo>
                  <a:pt x="802800" y="430800"/>
                  <a:pt x="901200" y="338400"/>
                  <a:pt x="1000800" y="252000"/>
                </a:cubicBezTo>
                <a:cubicBezTo>
                  <a:pt x="1100400" y="165600"/>
                  <a:pt x="1205400" y="82800"/>
                  <a:pt x="13104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BCC061-7A2D-AC4D-876C-44AC3B637464}"/>
              </a:ext>
            </a:extLst>
          </p:cNvPr>
          <p:cNvSpPr/>
          <p:nvPr/>
        </p:nvSpPr>
        <p:spPr>
          <a:xfrm>
            <a:off x="437560" y="407015"/>
            <a:ext cx="79961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Sistema Simples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Estágio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84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225image11770368">
            <a:extLst>
              <a:ext uri="{FF2B5EF4-FFF2-40B4-BE49-F238E27FC236}">
                <a16:creationId xmlns:a16="http://schemas.microsoft.com/office/drawing/2014/main" id="{ED8B80B1-1354-AF4A-A8BC-A95069F4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225image11773696">
            <a:extLst>
              <a:ext uri="{FF2B5EF4-FFF2-40B4-BE49-F238E27FC236}">
                <a16:creationId xmlns:a16="http://schemas.microsoft.com/office/drawing/2014/main" id="{A5DF8D4E-C6D7-5948-BD32-DDBBE0EB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225image11769536">
            <a:extLst>
              <a:ext uri="{FF2B5EF4-FFF2-40B4-BE49-F238E27FC236}">
                <a16:creationId xmlns:a16="http://schemas.microsoft.com/office/drawing/2014/main" id="{89F8D978-5BD2-774C-BE1A-DDD5C4AD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225image11777232">
            <a:extLst>
              <a:ext uri="{FF2B5EF4-FFF2-40B4-BE49-F238E27FC236}">
                <a16:creationId xmlns:a16="http://schemas.microsoft.com/office/drawing/2014/main" id="{6243B666-622F-8541-922E-F9B9128D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225image11769328">
            <a:extLst>
              <a:ext uri="{FF2B5EF4-FFF2-40B4-BE49-F238E27FC236}">
                <a16:creationId xmlns:a16="http://schemas.microsoft.com/office/drawing/2014/main" id="{9230583E-1C58-3F4A-BF38-503F816E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225image11764128">
            <a:extLst>
              <a:ext uri="{FF2B5EF4-FFF2-40B4-BE49-F238E27FC236}">
                <a16:creationId xmlns:a16="http://schemas.microsoft.com/office/drawing/2014/main" id="{2CB6A1E9-9D39-184D-9A56-0EE16EFF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225image12517376">
            <a:extLst>
              <a:ext uri="{FF2B5EF4-FFF2-40B4-BE49-F238E27FC236}">
                <a16:creationId xmlns:a16="http://schemas.microsoft.com/office/drawing/2014/main" id="{C5F24F04-819E-164B-866F-3189D1A6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225image12517584">
            <a:extLst>
              <a:ext uri="{FF2B5EF4-FFF2-40B4-BE49-F238E27FC236}">
                <a16:creationId xmlns:a16="http://schemas.microsoft.com/office/drawing/2014/main" id="{AC20A5D7-B655-B14A-BC99-82FBE67B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225image12517792">
            <a:extLst>
              <a:ext uri="{FF2B5EF4-FFF2-40B4-BE49-F238E27FC236}">
                <a16:creationId xmlns:a16="http://schemas.microsoft.com/office/drawing/2014/main" id="{B7EF6DDD-4E35-884F-B585-650367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225image12518000">
            <a:extLst>
              <a:ext uri="{FF2B5EF4-FFF2-40B4-BE49-F238E27FC236}">
                <a16:creationId xmlns:a16="http://schemas.microsoft.com/office/drawing/2014/main" id="{010E1FBC-8552-5844-96B8-B2E52647C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225image12518208">
            <a:extLst>
              <a:ext uri="{FF2B5EF4-FFF2-40B4-BE49-F238E27FC236}">
                <a16:creationId xmlns:a16="http://schemas.microsoft.com/office/drawing/2014/main" id="{2680C6C0-7CD2-D24C-9940-2B37940DD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225image12518416">
            <a:extLst>
              <a:ext uri="{FF2B5EF4-FFF2-40B4-BE49-F238E27FC236}">
                <a16:creationId xmlns:a16="http://schemas.microsoft.com/office/drawing/2014/main" id="{A7F17DD7-E6A1-BC4C-A0CC-C501B74D1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225image12518624">
            <a:extLst>
              <a:ext uri="{FF2B5EF4-FFF2-40B4-BE49-F238E27FC236}">
                <a16:creationId xmlns:a16="http://schemas.microsoft.com/office/drawing/2014/main" id="{7A56088A-3C41-3144-BE3E-60BC4E8EE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ge225image12518832">
            <a:extLst>
              <a:ext uri="{FF2B5EF4-FFF2-40B4-BE49-F238E27FC236}">
                <a16:creationId xmlns:a16="http://schemas.microsoft.com/office/drawing/2014/main" id="{A9143725-1CA8-8F46-94A7-A0BB10CB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age225image12519040">
            <a:extLst>
              <a:ext uri="{FF2B5EF4-FFF2-40B4-BE49-F238E27FC236}">
                <a16:creationId xmlns:a16="http://schemas.microsoft.com/office/drawing/2014/main" id="{9B1A7754-EFA4-DC42-9F08-EB9254F1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ge225image12519248">
            <a:extLst>
              <a:ext uri="{FF2B5EF4-FFF2-40B4-BE49-F238E27FC236}">
                <a16:creationId xmlns:a16="http://schemas.microsoft.com/office/drawing/2014/main" id="{AE7D611A-0A5A-F648-99FD-4B8273B8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70000" y="74168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2F656-961E-814C-B890-4ED8A24A5D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  <a:ln w="38100"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A432E-664D-C340-A766-00EDBA701B9B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443750" y="3081867"/>
            <a:ext cx="4759517" cy="42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9DD02B-327E-A24B-A028-7BBDCBA57024}"/>
              </a:ext>
            </a:extLst>
          </p:cNvPr>
          <p:cNvCxnSpPr>
            <a:cxnSpLocks/>
          </p:cNvCxnSpPr>
          <p:nvPr/>
        </p:nvCxnSpPr>
        <p:spPr>
          <a:xfrm>
            <a:off x="4443750" y="4376100"/>
            <a:ext cx="3967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679E52-8A29-3442-8330-3706A25A82B7}"/>
              </a:ext>
            </a:extLst>
          </p:cNvPr>
          <p:cNvCxnSpPr>
            <a:cxnSpLocks/>
          </p:cNvCxnSpPr>
          <p:nvPr/>
        </p:nvCxnSpPr>
        <p:spPr>
          <a:xfrm>
            <a:off x="4443750" y="3086100"/>
            <a:ext cx="0" cy="129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F93879-69D6-5740-87F6-0F5C2AC0F302}"/>
              </a:ext>
            </a:extLst>
          </p:cNvPr>
          <p:cNvCxnSpPr>
            <a:cxnSpLocks/>
          </p:cNvCxnSpPr>
          <p:nvPr/>
        </p:nvCxnSpPr>
        <p:spPr>
          <a:xfrm>
            <a:off x="4443750" y="3834233"/>
            <a:ext cx="44716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A658C5AF-996C-6140-8BB0-4C1E2AEF60BA}"/>
              </a:ext>
            </a:extLst>
          </p:cNvPr>
          <p:cNvSpPr/>
          <p:nvPr/>
        </p:nvSpPr>
        <p:spPr>
          <a:xfrm>
            <a:off x="8415867" y="3843867"/>
            <a:ext cx="499533" cy="524933"/>
          </a:xfrm>
          <a:custGeom>
            <a:avLst/>
            <a:gdLst>
              <a:gd name="connsiteX0" fmla="*/ 0 w 499533"/>
              <a:gd name="connsiteY0" fmla="*/ 524933 h 524933"/>
              <a:gd name="connsiteX1" fmla="*/ 203200 w 499533"/>
              <a:gd name="connsiteY1" fmla="*/ 304800 h 524933"/>
              <a:gd name="connsiteX2" fmla="*/ 389466 w 499533"/>
              <a:gd name="connsiteY2" fmla="*/ 101600 h 524933"/>
              <a:gd name="connsiteX3" fmla="*/ 499533 w 499533"/>
              <a:gd name="connsiteY3" fmla="*/ 0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533" h="524933">
                <a:moveTo>
                  <a:pt x="0" y="524933"/>
                </a:moveTo>
                <a:lnTo>
                  <a:pt x="203200" y="304800"/>
                </a:lnTo>
                <a:cubicBezTo>
                  <a:pt x="268111" y="234245"/>
                  <a:pt x="340077" y="152400"/>
                  <a:pt x="389466" y="101600"/>
                </a:cubicBezTo>
                <a:cubicBezTo>
                  <a:pt x="438855" y="50800"/>
                  <a:pt x="469194" y="25400"/>
                  <a:pt x="49953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F8CE10E-9DCF-4B45-8DD1-96C78E763583}"/>
              </a:ext>
            </a:extLst>
          </p:cNvPr>
          <p:cNvSpPr/>
          <p:nvPr/>
        </p:nvSpPr>
        <p:spPr>
          <a:xfrm>
            <a:off x="8525933" y="3081867"/>
            <a:ext cx="677334" cy="728133"/>
          </a:xfrm>
          <a:custGeom>
            <a:avLst/>
            <a:gdLst>
              <a:gd name="connsiteX0" fmla="*/ 0 w 677334"/>
              <a:gd name="connsiteY0" fmla="*/ 728133 h 728133"/>
              <a:gd name="connsiteX1" fmla="*/ 118534 w 677334"/>
              <a:gd name="connsiteY1" fmla="*/ 575733 h 728133"/>
              <a:gd name="connsiteX2" fmla="*/ 287867 w 677334"/>
              <a:gd name="connsiteY2" fmla="*/ 389466 h 728133"/>
              <a:gd name="connsiteX3" fmla="*/ 533400 w 677334"/>
              <a:gd name="connsiteY3" fmla="*/ 135466 h 728133"/>
              <a:gd name="connsiteX4" fmla="*/ 677334 w 677334"/>
              <a:gd name="connsiteY4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334" h="728133">
                <a:moveTo>
                  <a:pt x="0" y="728133"/>
                </a:moveTo>
                <a:cubicBezTo>
                  <a:pt x="35278" y="680155"/>
                  <a:pt x="70556" y="632177"/>
                  <a:pt x="118534" y="575733"/>
                </a:cubicBezTo>
                <a:cubicBezTo>
                  <a:pt x="166512" y="519288"/>
                  <a:pt x="218723" y="462844"/>
                  <a:pt x="287867" y="389466"/>
                </a:cubicBezTo>
                <a:cubicBezTo>
                  <a:pt x="357011" y="316088"/>
                  <a:pt x="468489" y="200377"/>
                  <a:pt x="533400" y="135466"/>
                </a:cubicBezTo>
                <a:cubicBezTo>
                  <a:pt x="598311" y="70555"/>
                  <a:pt x="637822" y="35277"/>
                  <a:pt x="6773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C80F96-3DBB-CB43-824D-51AA759A5F0C}"/>
              </a:ext>
            </a:extLst>
          </p:cNvPr>
          <p:cNvSpPr/>
          <p:nvPr/>
        </p:nvSpPr>
        <p:spPr>
          <a:xfrm>
            <a:off x="759485" y="407015"/>
            <a:ext cx="76722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Sistema Duplo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Estágio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05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7DA5C-279C-4B90-8E3F-BDCC57B0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C5814-EB6C-4253-ACE6-C41439E7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145B7F-A767-44DB-9D62-186CE795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681"/>
            <a:ext cx="12192000" cy="53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7046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242E"/>
      </a:dk2>
      <a:lt2>
        <a:srgbClr val="E8E5E2"/>
      </a:lt2>
      <a:accent1>
        <a:srgbClr val="7699C2"/>
      </a:accent1>
      <a:accent2>
        <a:srgbClr val="74ABB3"/>
      </a:accent2>
      <a:accent3>
        <a:srgbClr val="8F92CD"/>
      </a:accent3>
      <a:accent4>
        <a:srgbClr val="C28176"/>
      </a:accent4>
      <a:accent5>
        <a:srgbClr val="BF9C6F"/>
      </a:accent5>
      <a:accent6>
        <a:srgbClr val="A6A465"/>
      </a:accent6>
      <a:hlink>
        <a:srgbClr val="9A7E5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Apresentação do PowerPoint</vt:lpstr>
      <vt:lpstr>Descrição do Problema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spogis</dc:creator>
  <cp:lastModifiedBy>nicolas spogis</cp:lastModifiedBy>
  <cp:revision>9</cp:revision>
  <dcterms:created xsi:type="dcterms:W3CDTF">2020-05-21T11:44:03Z</dcterms:created>
  <dcterms:modified xsi:type="dcterms:W3CDTF">2020-09-17T15:00:24Z</dcterms:modified>
</cp:coreProperties>
</file>