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6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FF8C6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1EA51-659E-4B02-9C11-0D15F5F85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094" y="1052004"/>
            <a:ext cx="5602705" cy="267833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6000" dirty="0"/>
              <a:t>Produção de Leite</a:t>
            </a:r>
            <a:br>
              <a:rPr lang="pt-BR" sz="6000" dirty="0"/>
            </a:br>
            <a:r>
              <a:rPr lang="pt-BR" sz="2400" dirty="0" err="1"/>
              <a:t>Process</a:t>
            </a:r>
            <a:r>
              <a:rPr lang="pt-BR" sz="2400" dirty="0"/>
              <a:t> </a:t>
            </a:r>
            <a:r>
              <a:rPr lang="pt-BR" sz="2400" dirty="0" err="1"/>
              <a:t>Simulation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Prof. Dr. Nicolas Spogis</a:t>
            </a:r>
            <a:endParaRPr lang="pt-BR" sz="6000" dirty="0"/>
          </a:p>
        </p:txBody>
      </p:sp>
      <p:pic>
        <p:nvPicPr>
          <p:cNvPr id="1032" name="Picture 8" descr="Home | DWSIM">
            <a:extLst>
              <a:ext uri="{FF2B5EF4-FFF2-40B4-BE49-F238E27FC236}">
                <a16:creationId xmlns:a16="http://schemas.microsoft.com/office/drawing/2014/main" id="{C537E818-C2E6-4C0A-BE2A-DBB689CDF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5733316"/>
            <a:ext cx="4305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8E7AF6-F103-4263-9C27-D988100E4B48}"/>
              </a:ext>
            </a:extLst>
          </p:cNvPr>
          <p:cNvSpPr/>
          <p:nvPr/>
        </p:nvSpPr>
        <p:spPr>
          <a:xfrm>
            <a:off x="6096000" y="4719826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Fonte: Obtenção e processamento do leite e derivados 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DOI: 10.11606/9788566404173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0CE6D-5942-4A53-847A-5F20CC02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1" y="387489"/>
            <a:ext cx="4248743" cy="6001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471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A9B42-D142-422C-918A-9A19AB5F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735"/>
            <a:ext cx="6809983" cy="556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765A21-33B9-48E3-80F9-F446FFF8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48" y="1096734"/>
            <a:ext cx="6296904" cy="5563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9F12B3-4C03-4A17-9E26-32D5B18C3627}"/>
              </a:ext>
            </a:extLst>
          </p:cNvPr>
          <p:cNvSpPr/>
          <p:nvPr/>
        </p:nvSpPr>
        <p:spPr>
          <a:xfrm>
            <a:off x="1" y="197890"/>
            <a:ext cx="589204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Leite</a:t>
            </a:r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4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Pasteurizado</a:t>
            </a:r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39F0B-6118-4F9C-86C4-A8E919EA2FF6}"/>
              </a:ext>
            </a:extLst>
          </p:cNvPr>
          <p:cNvSpPr/>
          <p:nvPr/>
        </p:nvSpPr>
        <p:spPr>
          <a:xfrm>
            <a:off x="5892048" y="197889"/>
            <a:ext cx="589204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Leite</a:t>
            </a:r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UHT </a:t>
            </a:r>
          </a:p>
        </p:txBody>
      </p:sp>
    </p:spTree>
    <p:extLst>
      <p:ext uri="{BB962C8B-B14F-4D97-AF65-F5344CB8AC3E}">
        <p14:creationId xmlns:p14="http://schemas.microsoft.com/office/powerpoint/2010/main" val="12478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Elephant</vt:lpstr>
      <vt:lpstr>BrushVTI</vt:lpstr>
      <vt:lpstr>Produção de Leite Process Simulation  Prof. Dr. Nicolas Spogis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Biodiesel Process Simulation  Prof. Dr. Nicolas Spogis</dc:title>
  <dc:creator>nicolas spogis</dc:creator>
  <cp:lastModifiedBy>nicolas spogis</cp:lastModifiedBy>
  <cp:revision>4</cp:revision>
  <dcterms:created xsi:type="dcterms:W3CDTF">2020-05-14T22:09:28Z</dcterms:created>
  <dcterms:modified xsi:type="dcterms:W3CDTF">2020-05-28T20:57:47Z</dcterms:modified>
</cp:coreProperties>
</file>