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hashtagify.me/" TargetMode="External"/><Relationship Id="rId1" Type="http://schemas.openxmlformats.org/officeDocument/2006/relationships/hyperlink" Target="https://top-hashtags.com/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agram.com/cascagrossasuprema/" TargetMode="External"/><Relationship Id="rId2" Type="http://schemas.openxmlformats.org/officeDocument/2006/relationships/hyperlink" Target="https://www.youtube.com/c/CascaGrossaSuprema" TargetMode="External"/><Relationship Id="rId1" Type="http://schemas.openxmlformats.org/officeDocument/2006/relationships/hyperlink" Target="https://www.linkedin.com/in/spogis/" TargetMode="External"/><Relationship Id="rId5" Type="http://schemas.openxmlformats.org/officeDocument/2006/relationships/hyperlink" Target="https://linktr.ee/spogis" TargetMode="External"/><Relationship Id="rId4" Type="http://schemas.openxmlformats.org/officeDocument/2006/relationships/hyperlink" Target="https://www.facebook.com/cascagrossasuprema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hashtagify.me/" TargetMode="External"/><Relationship Id="rId1" Type="http://schemas.openxmlformats.org/officeDocument/2006/relationships/hyperlink" Target="https://top-hashtags.com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agram.com/cascagrossasuprema/" TargetMode="External"/><Relationship Id="rId2" Type="http://schemas.openxmlformats.org/officeDocument/2006/relationships/hyperlink" Target="https://www.youtube.com/c/CascaGrossaSuprema" TargetMode="External"/><Relationship Id="rId1" Type="http://schemas.openxmlformats.org/officeDocument/2006/relationships/hyperlink" Target="https://www.linkedin.com/in/spogis/" TargetMode="External"/><Relationship Id="rId5" Type="http://schemas.openxmlformats.org/officeDocument/2006/relationships/hyperlink" Target="https://linktr.ee/spogis" TargetMode="External"/><Relationship Id="rId4" Type="http://schemas.openxmlformats.org/officeDocument/2006/relationships/hyperlink" Target="https://www.facebook.com/cascagrossasuprema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EE1F49-C383-435B-8B9F-4389C131CA07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420063-6637-486C-B20A-3668FE9C11E8}">
      <dgm:prSet/>
      <dgm:spPr/>
      <dgm:t>
        <a:bodyPr/>
        <a:lstStyle/>
        <a:p>
          <a:r>
            <a:rPr lang="pt-BR" b="1" i="0" dirty="0"/>
            <a:t>Pesquise as Hashtags</a:t>
          </a:r>
          <a:endParaRPr lang="en-US" dirty="0"/>
        </a:p>
      </dgm:t>
    </dgm:pt>
    <dgm:pt modelId="{CB4EC709-6EE5-4973-8B5A-1ACE5FC1938F}" type="parTrans" cxnId="{2F9BD39C-31D3-4B96-896C-34A15A23F045}">
      <dgm:prSet/>
      <dgm:spPr/>
      <dgm:t>
        <a:bodyPr/>
        <a:lstStyle/>
        <a:p>
          <a:endParaRPr lang="en-US" sz="3200"/>
        </a:p>
      </dgm:t>
    </dgm:pt>
    <dgm:pt modelId="{97D1705F-7B00-47B1-9ED3-5B627D7AD500}" type="sibTrans" cxnId="{2F9BD39C-31D3-4B96-896C-34A15A23F045}">
      <dgm:prSet/>
      <dgm:spPr/>
      <dgm:t>
        <a:bodyPr/>
        <a:lstStyle/>
        <a:p>
          <a:endParaRPr lang="en-US"/>
        </a:p>
      </dgm:t>
    </dgm:pt>
    <dgm:pt modelId="{E9F4168A-6345-4324-8154-8D6A52A66799}">
      <dgm:prSet/>
      <dgm:spPr/>
      <dgm:t>
        <a:bodyPr/>
        <a:lstStyle/>
        <a:p>
          <a:r>
            <a:rPr lang="en-US" dirty="0"/>
            <a:t>Top Hashtags </a:t>
          </a:r>
          <a:br>
            <a:rPr lang="en-US" dirty="0"/>
          </a:br>
          <a:r>
            <a:rPr lang="en-US" dirty="0"/>
            <a:t> </a:t>
          </a:r>
          <a:r>
            <a:rPr lang="en-US" dirty="0">
              <a:hlinkClick xmlns:r="http://schemas.openxmlformats.org/officeDocument/2006/relationships" r:id="rId1"/>
            </a:rPr>
            <a:t>https://top-hashtags.com/</a:t>
          </a:r>
          <a:r>
            <a:rPr lang="en-US" dirty="0"/>
            <a:t> </a:t>
          </a:r>
        </a:p>
      </dgm:t>
    </dgm:pt>
    <dgm:pt modelId="{029E279E-2B75-4BBD-89BF-B22D03EB6569}" type="parTrans" cxnId="{4FAC4434-0357-47B3-B28A-68C6A94997AE}">
      <dgm:prSet/>
      <dgm:spPr/>
      <dgm:t>
        <a:bodyPr/>
        <a:lstStyle/>
        <a:p>
          <a:endParaRPr lang="en-US" sz="3200"/>
        </a:p>
      </dgm:t>
    </dgm:pt>
    <dgm:pt modelId="{57D79B4F-A06F-4942-87A4-E81F4504016F}" type="sibTrans" cxnId="{4FAC4434-0357-47B3-B28A-68C6A94997AE}">
      <dgm:prSet/>
      <dgm:spPr/>
      <dgm:t>
        <a:bodyPr/>
        <a:lstStyle/>
        <a:p>
          <a:endParaRPr lang="en-US"/>
        </a:p>
      </dgm:t>
    </dgm:pt>
    <dgm:pt modelId="{9B5CB283-A68D-4A82-B15F-FC7D85CCD6A1}">
      <dgm:prSet/>
      <dgm:spPr/>
      <dgm:t>
        <a:bodyPr/>
        <a:lstStyle/>
        <a:p>
          <a:r>
            <a:rPr lang="pt-BR" dirty="0" err="1"/>
            <a:t>Hashtagify</a:t>
          </a:r>
          <a:r>
            <a:rPr lang="pt-BR" dirty="0"/>
            <a:t>  </a:t>
          </a:r>
          <a:r>
            <a:rPr lang="pt-BR" dirty="0">
              <a:hlinkClick xmlns:r="http://schemas.openxmlformats.org/officeDocument/2006/relationships" r:id="rId2"/>
            </a:rPr>
            <a:t>https://hashtagify.me/</a:t>
          </a:r>
          <a:r>
            <a:rPr lang="pt-BR" dirty="0"/>
            <a:t>  </a:t>
          </a:r>
          <a:endParaRPr lang="en-US" dirty="0"/>
        </a:p>
      </dgm:t>
    </dgm:pt>
    <dgm:pt modelId="{80C2302A-0D29-4F63-AA76-CFE008FC1187}" type="parTrans" cxnId="{58286E05-4B91-4E20-9ABE-AE4E2811DE34}">
      <dgm:prSet/>
      <dgm:spPr/>
      <dgm:t>
        <a:bodyPr/>
        <a:lstStyle/>
        <a:p>
          <a:endParaRPr lang="en-US" sz="3200"/>
        </a:p>
      </dgm:t>
    </dgm:pt>
    <dgm:pt modelId="{86681D93-578B-42C2-944B-9E8A90720297}" type="sibTrans" cxnId="{58286E05-4B91-4E20-9ABE-AE4E2811DE34}">
      <dgm:prSet/>
      <dgm:spPr/>
      <dgm:t>
        <a:bodyPr/>
        <a:lstStyle/>
        <a:p>
          <a:endParaRPr lang="en-US"/>
        </a:p>
      </dgm:t>
    </dgm:pt>
    <dgm:pt modelId="{5BD62CD2-81D4-4526-AD09-ED18A9D3B7C9}">
      <dgm:prSet/>
      <dgm:spPr/>
      <dgm:t>
        <a:bodyPr/>
        <a:lstStyle/>
        <a:p>
          <a:r>
            <a:rPr lang="pt-BR" b="1" i="0"/>
            <a:t>Nunca esqueça do contexto</a:t>
          </a:r>
          <a:endParaRPr lang="en-US"/>
        </a:p>
      </dgm:t>
    </dgm:pt>
    <dgm:pt modelId="{136726E5-4F33-4915-8F38-1B2F87AE9976}" type="parTrans" cxnId="{F39FA748-8BB4-4AAD-9E82-F578071971B4}">
      <dgm:prSet/>
      <dgm:spPr/>
      <dgm:t>
        <a:bodyPr/>
        <a:lstStyle/>
        <a:p>
          <a:endParaRPr lang="en-US" sz="3200"/>
        </a:p>
      </dgm:t>
    </dgm:pt>
    <dgm:pt modelId="{E1C8522E-2C85-4FAF-8594-2D045193EDCE}" type="sibTrans" cxnId="{F39FA748-8BB4-4AAD-9E82-F578071971B4}">
      <dgm:prSet/>
      <dgm:spPr/>
      <dgm:t>
        <a:bodyPr/>
        <a:lstStyle/>
        <a:p>
          <a:endParaRPr lang="en-US"/>
        </a:p>
      </dgm:t>
    </dgm:pt>
    <dgm:pt modelId="{7E072010-6B86-436D-B1E2-8F9CBC089A4E}">
      <dgm:prSet custT="1"/>
      <dgm:spPr/>
      <dgm:t>
        <a:bodyPr/>
        <a:lstStyle/>
        <a:p>
          <a:pPr algn="ctr">
            <a:buNone/>
          </a:pPr>
          <a:r>
            <a:rPr lang="pt-BR" sz="1900" b="1" i="0" dirty="0"/>
            <a:t>Use Caixa alta na primeira letra</a:t>
          </a:r>
        </a:p>
        <a:p>
          <a:pPr algn="ctr">
            <a:buNone/>
          </a:pPr>
          <a:r>
            <a:rPr lang="pt-BR" sz="1600" b="0" i="0" dirty="0"/>
            <a:t>#suamarca </a:t>
          </a:r>
          <a:r>
            <a:rPr lang="pt-BR" sz="1600" b="0" i="0" dirty="0" err="1"/>
            <a:t>vs</a:t>
          </a:r>
          <a:r>
            <a:rPr lang="pt-BR" sz="1600" b="0" i="0" dirty="0"/>
            <a:t> #SuaMarca</a:t>
          </a:r>
          <a:endParaRPr lang="en-US" sz="1800" dirty="0"/>
        </a:p>
      </dgm:t>
    </dgm:pt>
    <dgm:pt modelId="{A8FDC43C-F39B-4B6D-975F-96E43D07C35E}" type="parTrans" cxnId="{8AE247A2-7FFA-4CCE-BBFF-7F8833E98562}">
      <dgm:prSet/>
      <dgm:spPr/>
      <dgm:t>
        <a:bodyPr/>
        <a:lstStyle/>
        <a:p>
          <a:endParaRPr lang="en-US" sz="3200"/>
        </a:p>
      </dgm:t>
    </dgm:pt>
    <dgm:pt modelId="{B96F9160-7ED2-4AD7-ACEC-2256D1DFDECB}" type="sibTrans" cxnId="{8AE247A2-7FFA-4CCE-BBFF-7F8833E98562}">
      <dgm:prSet/>
      <dgm:spPr/>
      <dgm:t>
        <a:bodyPr/>
        <a:lstStyle/>
        <a:p>
          <a:endParaRPr lang="en-US"/>
        </a:p>
      </dgm:t>
    </dgm:pt>
    <dgm:pt modelId="{9B3B1B76-BDC9-44FE-A6DA-499EF5081B2D}">
      <dgm:prSet/>
      <dgm:spPr/>
      <dgm:t>
        <a:bodyPr/>
        <a:lstStyle/>
        <a:p>
          <a:r>
            <a:rPr lang="pt-BR" b="1" i="0"/>
            <a:t>Nada de hashtags longas</a:t>
          </a:r>
          <a:endParaRPr lang="en-US"/>
        </a:p>
      </dgm:t>
    </dgm:pt>
    <dgm:pt modelId="{9618B7B2-8F20-4DA8-A98B-E2ED0BF5DF77}" type="parTrans" cxnId="{3DFC8579-03F9-4D9C-B82B-67EE5280BC8C}">
      <dgm:prSet/>
      <dgm:spPr/>
      <dgm:t>
        <a:bodyPr/>
        <a:lstStyle/>
        <a:p>
          <a:endParaRPr lang="en-US" sz="3200"/>
        </a:p>
      </dgm:t>
    </dgm:pt>
    <dgm:pt modelId="{AF3AF123-5AF8-4762-A1C5-24FBAF33B892}" type="sibTrans" cxnId="{3DFC8579-03F9-4D9C-B82B-67EE5280BC8C}">
      <dgm:prSet/>
      <dgm:spPr/>
      <dgm:t>
        <a:bodyPr/>
        <a:lstStyle/>
        <a:p>
          <a:endParaRPr lang="en-US"/>
        </a:p>
      </dgm:t>
    </dgm:pt>
    <dgm:pt modelId="{1825E70C-3B23-42F9-B669-7B0D30A3F285}">
      <dgm:prSet/>
      <dgm:spPr/>
      <dgm:t>
        <a:bodyPr/>
        <a:lstStyle/>
        <a:p>
          <a:r>
            <a:rPr lang="pt-BR" b="1" i="0"/>
            <a:t>Crie sua própria hashtag</a:t>
          </a:r>
          <a:endParaRPr lang="en-US"/>
        </a:p>
      </dgm:t>
    </dgm:pt>
    <dgm:pt modelId="{3B5E9893-148E-47F0-AB27-5B957D3999DB}" type="parTrans" cxnId="{7BEF3804-C57C-41A0-8B13-4AE260508378}">
      <dgm:prSet/>
      <dgm:spPr/>
      <dgm:t>
        <a:bodyPr/>
        <a:lstStyle/>
        <a:p>
          <a:endParaRPr lang="en-US" sz="3200"/>
        </a:p>
      </dgm:t>
    </dgm:pt>
    <dgm:pt modelId="{F74CA9AF-89A5-4B16-924A-F568FEED4D95}" type="sibTrans" cxnId="{7BEF3804-C57C-41A0-8B13-4AE260508378}">
      <dgm:prSet/>
      <dgm:spPr/>
      <dgm:t>
        <a:bodyPr/>
        <a:lstStyle/>
        <a:p>
          <a:endParaRPr lang="en-US"/>
        </a:p>
      </dgm:t>
    </dgm:pt>
    <dgm:pt modelId="{500C73CB-C962-428B-945F-463B1F8CD5BE}">
      <dgm:prSet/>
      <dgm:spPr/>
      <dgm:t>
        <a:bodyPr/>
        <a:lstStyle/>
        <a:p>
          <a:r>
            <a:rPr lang="pt-BR" b="1" i="0"/>
            <a:t>Menos é mais: use poucas hashtags e seja relevante</a:t>
          </a:r>
          <a:br>
            <a:rPr lang="pt-BR"/>
          </a:br>
          <a:endParaRPr lang="en-US"/>
        </a:p>
      </dgm:t>
    </dgm:pt>
    <dgm:pt modelId="{84C55549-F60A-44DF-869E-8B0125F16D17}" type="parTrans" cxnId="{D008A9D6-22D2-49C4-B2AD-A71D18057A71}">
      <dgm:prSet/>
      <dgm:spPr/>
      <dgm:t>
        <a:bodyPr/>
        <a:lstStyle/>
        <a:p>
          <a:endParaRPr lang="en-US" sz="3200"/>
        </a:p>
      </dgm:t>
    </dgm:pt>
    <dgm:pt modelId="{5B319B30-A552-4C24-9B57-33F5AC55C4E7}" type="sibTrans" cxnId="{D008A9D6-22D2-49C4-B2AD-A71D18057A71}">
      <dgm:prSet/>
      <dgm:spPr/>
      <dgm:t>
        <a:bodyPr/>
        <a:lstStyle/>
        <a:p>
          <a:endParaRPr lang="en-US"/>
        </a:p>
      </dgm:t>
    </dgm:pt>
    <dgm:pt modelId="{7DFEDA0A-B1E9-413E-B23A-A40A39C96267}" type="pres">
      <dgm:prSet presAssocID="{4FEE1F49-C383-435B-8B9F-4389C131CA07}" presName="diagram" presStyleCnt="0">
        <dgm:presLayoutVars>
          <dgm:dir/>
          <dgm:resizeHandles val="exact"/>
        </dgm:presLayoutVars>
      </dgm:prSet>
      <dgm:spPr/>
    </dgm:pt>
    <dgm:pt modelId="{473B6308-9937-481F-AB90-5915B9A55D6D}" type="pres">
      <dgm:prSet presAssocID="{1C420063-6637-486C-B20A-3668FE9C11E8}" presName="node" presStyleLbl="node1" presStyleIdx="0" presStyleCnt="6">
        <dgm:presLayoutVars>
          <dgm:bulletEnabled val="1"/>
        </dgm:presLayoutVars>
      </dgm:prSet>
      <dgm:spPr/>
    </dgm:pt>
    <dgm:pt modelId="{F0283C67-1B0B-4F99-8D1E-D8EA69838E1B}" type="pres">
      <dgm:prSet presAssocID="{97D1705F-7B00-47B1-9ED3-5B627D7AD500}" presName="sibTrans" presStyleCnt="0"/>
      <dgm:spPr/>
    </dgm:pt>
    <dgm:pt modelId="{7089AC62-827C-49BD-9262-2FEC76354CEB}" type="pres">
      <dgm:prSet presAssocID="{5BD62CD2-81D4-4526-AD09-ED18A9D3B7C9}" presName="node" presStyleLbl="node1" presStyleIdx="1" presStyleCnt="6">
        <dgm:presLayoutVars>
          <dgm:bulletEnabled val="1"/>
        </dgm:presLayoutVars>
      </dgm:prSet>
      <dgm:spPr/>
    </dgm:pt>
    <dgm:pt modelId="{3D9BCE02-9B3C-4051-A451-35FD9A4B5C09}" type="pres">
      <dgm:prSet presAssocID="{E1C8522E-2C85-4FAF-8594-2D045193EDCE}" presName="sibTrans" presStyleCnt="0"/>
      <dgm:spPr/>
    </dgm:pt>
    <dgm:pt modelId="{56DADB05-6337-43AA-BC9E-68023BCFF7C3}" type="pres">
      <dgm:prSet presAssocID="{7E072010-6B86-436D-B1E2-8F9CBC089A4E}" presName="node" presStyleLbl="node1" presStyleIdx="2" presStyleCnt="6">
        <dgm:presLayoutVars>
          <dgm:bulletEnabled val="1"/>
        </dgm:presLayoutVars>
      </dgm:prSet>
      <dgm:spPr/>
    </dgm:pt>
    <dgm:pt modelId="{531D3E7E-F8AF-4308-8426-328012734D9F}" type="pres">
      <dgm:prSet presAssocID="{B96F9160-7ED2-4AD7-ACEC-2256D1DFDECB}" presName="sibTrans" presStyleCnt="0"/>
      <dgm:spPr/>
    </dgm:pt>
    <dgm:pt modelId="{E0439BA7-4C07-488B-BA07-690630B0E883}" type="pres">
      <dgm:prSet presAssocID="{9B3B1B76-BDC9-44FE-A6DA-499EF5081B2D}" presName="node" presStyleLbl="node1" presStyleIdx="3" presStyleCnt="6">
        <dgm:presLayoutVars>
          <dgm:bulletEnabled val="1"/>
        </dgm:presLayoutVars>
      </dgm:prSet>
      <dgm:spPr/>
    </dgm:pt>
    <dgm:pt modelId="{6ED3F95A-3776-4D11-855E-A9BCBF6E9141}" type="pres">
      <dgm:prSet presAssocID="{AF3AF123-5AF8-4762-A1C5-24FBAF33B892}" presName="sibTrans" presStyleCnt="0"/>
      <dgm:spPr/>
    </dgm:pt>
    <dgm:pt modelId="{2F694999-03CB-4DCE-8A1D-2DF7C7DFE867}" type="pres">
      <dgm:prSet presAssocID="{1825E70C-3B23-42F9-B669-7B0D30A3F285}" presName="node" presStyleLbl="node1" presStyleIdx="4" presStyleCnt="6">
        <dgm:presLayoutVars>
          <dgm:bulletEnabled val="1"/>
        </dgm:presLayoutVars>
      </dgm:prSet>
      <dgm:spPr/>
    </dgm:pt>
    <dgm:pt modelId="{24D4CB19-7EF6-4BDB-B1F5-457C76B0B2EE}" type="pres">
      <dgm:prSet presAssocID="{F74CA9AF-89A5-4B16-924A-F568FEED4D95}" presName="sibTrans" presStyleCnt="0"/>
      <dgm:spPr/>
    </dgm:pt>
    <dgm:pt modelId="{F4536F0A-E1BE-4FC5-90C4-5CB746FFC439}" type="pres">
      <dgm:prSet presAssocID="{500C73CB-C962-428B-945F-463B1F8CD5BE}" presName="node" presStyleLbl="node1" presStyleIdx="5" presStyleCnt="6">
        <dgm:presLayoutVars>
          <dgm:bulletEnabled val="1"/>
        </dgm:presLayoutVars>
      </dgm:prSet>
      <dgm:spPr/>
    </dgm:pt>
  </dgm:ptLst>
  <dgm:cxnLst>
    <dgm:cxn modelId="{03EE2102-089B-4705-91E1-260BEE893390}" type="presOf" srcId="{1825E70C-3B23-42F9-B669-7B0D30A3F285}" destId="{2F694999-03CB-4DCE-8A1D-2DF7C7DFE867}" srcOrd="0" destOrd="0" presId="urn:microsoft.com/office/officeart/2005/8/layout/default"/>
    <dgm:cxn modelId="{7BEF3804-C57C-41A0-8B13-4AE260508378}" srcId="{4FEE1F49-C383-435B-8B9F-4389C131CA07}" destId="{1825E70C-3B23-42F9-B669-7B0D30A3F285}" srcOrd="4" destOrd="0" parTransId="{3B5E9893-148E-47F0-AB27-5B957D3999DB}" sibTransId="{F74CA9AF-89A5-4B16-924A-F568FEED4D95}"/>
    <dgm:cxn modelId="{EE9DD904-AEDA-4F6C-B381-3A7C8C0B41EF}" type="presOf" srcId="{4FEE1F49-C383-435B-8B9F-4389C131CA07}" destId="{7DFEDA0A-B1E9-413E-B23A-A40A39C96267}" srcOrd="0" destOrd="0" presId="urn:microsoft.com/office/officeart/2005/8/layout/default"/>
    <dgm:cxn modelId="{58286E05-4B91-4E20-9ABE-AE4E2811DE34}" srcId="{1C420063-6637-486C-B20A-3668FE9C11E8}" destId="{9B5CB283-A68D-4A82-B15F-FC7D85CCD6A1}" srcOrd="1" destOrd="0" parTransId="{80C2302A-0D29-4F63-AA76-CFE008FC1187}" sibTransId="{86681D93-578B-42C2-944B-9E8A90720297}"/>
    <dgm:cxn modelId="{167C5F33-BC37-4AE2-9507-BB3FFBBFE92D}" type="presOf" srcId="{9B3B1B76-BDC9-44FE-A6DA-499EF5081B2D}" destId="{E0439BA7-4C07-488B-BA07-690630B0E883}" srcOrd="0" destOrd="0" presId="urn:microsoft.com/office/officeart/2005/8/layout/default"/>
    <dgm:cxn modelId="{4FAC4434-0357-47B3-B28A-68C6A94997AE}" srcId="{1C420063-6637-486C-B20A-3668FE9C11E8}" destId="{E9F4168A-6345-4324-8154-8D6A52A66799}" srcOrd="0" destOrd="0" parTransId="{029E279E-2B75-4BBD-89BF-B22D03EB6569}" sibTransId="{57D79B4F-A06F-4942-87A4-E81F4504016F}"/>
    <dgm:cxn modelId="{F39FA748-8BB4-4AAD-9E82-F578071971B4}" srcId="{4FEE1F49-C383-435B-8B9F-4389C131CA07}" destId="{5BD62CD2-81D4-4526-AD09-ED18A9D3B7C9}" srcOrd="1" destOrd="0" parTransId="{136726E5-4F33-4915-8F38-1B2F87AE9976}" sibTransId="{E1C8522E-2C85-4FAF-8594-2D045193EDCE}"/>
    <dgm:cxn modelId="{71FA2D73-7E6D-4941-9829-0577535AD1D6}" type="presOf" srcId="{500C73CB-C962-428B-945F-463B1F8CD5BE}" destId="{F4536F0A-E1BE-4FC5-90C4-5CB746FFC439}" srcOrd="0" destOrd="0" presId="urn:microsoft.com/office/officeart/2005/8/layout/default"/>
    <dgm:cxn modelId="{3DFC8579-03F9-4D9C-B82B-67EE5280BC8C}" srcId="{4FEE1F49-C383-435B-8B9F-4389C131CA07}" destId="{9B3B1B76-BDC9-44FE-A6DA-499EF5081B2D}" srcOrd="3" destOrd="0" parTransId="{9618B7B2-8F20-4DA8-A98B-E2ED0BF5DF77}" sibTransId="{AF3AF123-5AF8-4762-A1C5-24FBAF33B892}"/>
    <dgm:cxn modelId="{16B20D95-1576-4DFE-9358-17B14AA17EB6}" type="presOf" srcId="{7E072010-6B86-436D-B1E2-8F9CBC089A4E}" destId="{56DADB05-6337-43AA-BC9E-68023BCFF7C3}" srcOrd="0" destOrd="0" presId="urn:microsoft.com/office/officeart/2005/8/layout/default"/>
    <dgm:cxn modelId="{2B32569C-1281-42CB-85A2-F86BACF6FF82}" type="presOf" srcId="{E9F4168A-6345-4324-8154-8D6A52A66799}" destId="{473B6308-9937-481F-AB90-5915B9A55D6D}" srcOrd="0" destOrd="1" presId="urn:microsoft.com/office/officeart/2005/8/layout/default"/>
    <dgm:cxn modelId="{2F9BD39C-31D3-4B96-896C-34A15A23F045}" srcId="{4FEE1F49-C383-435B-8B9F-4389C131CA07}" destId="{1C420063-6637-486C-B20A-3668FE9C11E8}" srcOrd="0" destOrd="0" parTransId="{CB4EC709-6EE5-4973-8B5A-1ACE5FC1938F}" sibTransId="{97D1705F-7B00-47B1-9ED3-5B627D7AD500}"/>
    <dgm:cxn modelId="{EE6A089D-5132-4260-A51C-56EC526FCF8B}" type="presOf" srcId="{9B5CB283-A68D-4A82-B15F-FC7D85CCD6A1}" destId="{473B6308-9937-481F-AB90-5915B9A55D6D}" srcOrd="0" destOrd="2" presId="urn:microsoft.com/office/officeart/2005/8/layout/default"/>
    <dgm:cxn modelId="{8AE247A2-7FFA-4CCE-BBFF-7F8833E98562}" srcId="{4FEE1F49-C383-435B-8B9F-4389C131CA07}" destId="{7E072010-6B86-436D-B1E2-8F9CBC089A4E}" srcOrd="2" destOrd="0" parTransId="{A8FDC43C-F39B-4B6D-975F-96E43D07C35E}" sibTransId="{B96F9160-7ED2-4AD7-ACEC-2256D1DFDECB}"/>
    <dgm:cxn modelId="{4EED75D1-3EC1-4E09-A0E6-2D79EE035BA1}" type="presOf" srcId="{5BD62CD2-81D4-4526-AD09-ED18A9D3B7C9}" destId="{7089AC62-827C-49BD-9262-2FEC76354CEB}" srcOrd="0" destOrd="0" presId="urn:microsoft.com/office/officeart/2005/8/layout/default"/>
    <dgm:cxn modelId="{D008A9D6-22D2-49C4-B2AD-A71D18057A71}" srcId="{4FEE1F49-C383-435B-8B9F-4389C131CA07}" destId="{500C73CB-C962-428B-945F-463B1F8CD5BE}" srcOrd="5" destOrd="0" parTransId="{84C55549-F60A-44DF-869E-8B0125F16D17}" sibTransId="{5B319B30-A552-4C24-9B57-33F5AC55C4E7}"/>
    <dgm:cxn modelId="{A34152EF-5835-495E-93FA-9D5A5843D297}" type="presOf" srcId="{1C420063-6637-486C-B20A-3668FE9C11E8}" destId="{473B6308-9937-481F-AB90-5915B9A55D6D}" srcOrd="0" destOrd="0" presId="urn:microsoft.com/office/officeart/2005/8/layout/default"/>
    <dgm:cxn modelId="{15A237DB-1FC6-4CC4-AE57-042088493550}" type="presParOf" srcId="{7DFEDA0A-B1E9-413E-B23A-A40A39C96267}" destId="{473B6308-9937-481F-AB90-5915B9A55D6D}" srcOrd="0" destOrd="0" presId="urn:microsoft.com/office/officeart/2005/8/layout/default"/>
    <dgm:cxn modelId="{3F6CBCF2-CF56-42B6-B9B1-AAB52C5A5FFF}" type="presParOf" srcId="{7DFEDA0A-B1E9-413E-B23A-A40A39C96267}" destId="{F0283C67-1B0B-4F99-8D1E-D8EA69838E1B}" srcOrd="1" destOrd="0" presId="urn:microsoft.com/office/officeart/2005/8/layout/default"/>
    <dgm:cxn modelId="{3549499A-227C-4A51-950B-37210449637E}" type="presParOf" srcId="{7DFEDA0A-B1E9-413E-B23A-A40A39C96267}" destId="{7089AC62-827C-49BD-9262-2FEC76354CEB}" srcOrd="2" destOrd="0" presId="urn:microsoft.com/office/officeart/2005/8/layout/default"/>
    <dgm:cxn modelId="{77998CC8-B65D-44D3-876D-F94446330B07}" type="presParOf" srcId="{7DFEDA0A-B1E9-413E-B23A-A40A39C96267}" destId="{3D9BCE02-9B3C-4051-A451-35FD9A4B5C09}" srcOrd="3" destOrd="0" presId="urn:microsoft.com/office/officeart/2005/8/layout/default"/>
    <dgm:cxn modelId="{61A5B433-4AB3-49D9-A924-13028C500807}" type="presParOf" srcId="{7DFEDA0A-B1E9-413E-B23A-A40A39C96267}" destId="{56DADB05-6337-43AA-BC9E-68023BCFF7C3}" srcOrd="4" destOrd="0" presId="urn:microsoft.com/office/officeart/2005/8/layout/default"/>
    <dgm:cxn modelId="{8ED53654-E145-41FB-80E8-707549316FD5}" type="presParOf" srcId="{7DFEDA0A-B1E9-413E-B23A-A40A39C96267}" destId="{531D3E7E-F8AF-4308-8426-328012734D9F}" srcOrd="5" destOrd="0" presId="urn:microsoft.com/office/officeart/2005/8/layout/default"/>
    <dgm:cxn modelId="{69C4E95D-6964-479E-A1C7-59C756BB9CD3}" type="presParOf" srcId="{7DFEDA0A-B1E9-413E-B23A-A40A39C96267}" destId="{E0439BA7-4C07-488B-BA07-690630B0E883}" srcOrd="6" destOrd="0" presId="urn:microsoft.com/office/officeart/2005/8/layout/default"/>
    <dgm:cxn modelId="{35CD6371-6A07-476A-87F0-883665B7C6C4}" type="presParOf" srcId="{7DFEDA0A-B1E9-413E-B23A-A40A39C96267}" destId="{6ED3F95A-3776-4D11-855E-A9BCBF6E9141}" srcOrd="7" destOrd="0" presId="urn:microsoft.com/office/officeart/2005/8/layout/default"/>
    <dgm:cxn modelId="{010E1997-DC69-4A0B-AB55-61373B808E06}" type="presParOf" srcId="{7DFEDA0A-B1E9-413E-B23A-A40A39C96267}" destId="{2F694999-03CB-4DCE-8A1D-2DF7C7DFE867}" srcOrd="8" destOrd="0" presId="urn:microsoft.com/office/officeart/2005/8/layout/default"/>
    <dgm:cxn modelId="{D1F16331-24F2-4F38-9F1D-F66EC0AF1A9B}" type="presParOf" srcId="{7DFEDA0A-B1E9-413E-B23A-A40A39C96267}" destId="{24D4CB19-7EF6-4BDB-B1F5-457C76B0B2EE}" srcOrd="9" destOrd="0" presId="urn:microsoft.com/office/officeart/2005/8/layout/default"/>
    <dgm:cxn modelId="{3AEB5791-5C42-414F-8839-FA5962EC75FB}" type="presParOf" srcId="{7DFEDA0A-B1E9-413E-B23A-A40A39C96267}" destId="{F4536F0A-E1BE-4FC5-90C4-5CB746FFC43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14EE68-C781-4767-B88B-8400CA70879B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6ADEDE0-72F0-4965-8FAA-B83250EF5FA9}">
      <dgm:prSet custT="1"/>
      <dgm:spPr/>
      <dgm:t>
        <a:bodyPr/>
        <a:lstStyle/>
        <a:p>
          <a:r>
            <a:rPr lang="pt-BR" sz="1800" b="0" i="0" dirty="0"/>
            <a:t>▶ LinkedIn: </a:t>
          </a:r>
          <a:r>
            <a:rPr lang="pt-BR" sz="1800" b="0" i="0" dirty="0">
              <a:hlinkClick xmlns:r="http://schemas.openxmlformats.org/officeDocument/2006/relationships" r:id="rId1"/>
            </a:rPr>
            <a:t>https://www.linkedin.com/in/spogis/ </a:t>
          </a:r>
          <a:endParaRPr lang="en-US" sz="1800" dirty="0"/>
        </a:p>
      </dgm:t>
    </dgm:pt>
    <dgm:pt modelId="{B3F1086D-47C5-4851-A552-F61B74CA5073}" type="parTrans" cxnId="{B8E554F6-7C5C-405B-932A-7296410C079B}">
      <dgm:prSet/>
      <dgm:spPr/>
      <dgm:t>
        <a:bodyPr/>
        <a:lstStyle/>
        <a:p>
          <a:endParaRPr lang="en-US" sz="1800"/>
        </a:p>
      </dgm:t>
    </dgm:pt>
    <dgm:pt modelId="{2EBE2A26-9DA2-4119-AAF4-70DA25A21F68}" type="sibTrans" cxnId="{B8E554F6-7C5C-405B-932A-7296410C079B}">
      <dgm:prSet/>
      <dgm:spPr/>
      <dgm:t>
        <a:bodyPr/>
        <a:lstStyle/>
        <a:p>
          <a:endParaRPr lang="en-US" sz="1800"/>
        </a:p>
      </dgm:t>
    </dgm:pt>
    <dgm:pt modelId="{C71A91D7-B185-4716-9254-152E022C5AC0}">
      <dgm:prSet custT="1"/>
      <dgm:spPr/>
      <dgm:t>
        <a:bodyPr/>
        <a:lstStyle/>
        <a:p>
          <a:r>
            <a:rPr lang="pt-BR" sz="1800" b="0" i="0" dirty="0"/>
            <a:t>▶ Canal YouTube: </a:t>
          </a:r>
          <a:r>
            <a:rPr lang="pt-BR" sz="1800" b="0" i="0" dirty="0">
              <a:hlinkClick xmlns:r="http://schemas.openxmlformats.org/officeDocument/2006/relationships" r:id="rId2"/>
            </a:rPr>
            <a:t>https://www.youtube.com/c/CascaGrossaSuprema </a:t>
          </a:r>
          <a:endParaRPr lang="en-US" sz="1800" dirty="0"/>
        </a:p>
      </dgm:t>
    </dgm:pt>
    <dgm:pt modelId="{16DEDE18-E5F8-4ED7-AD1B-A72524E72928}" type="parTrans" cxnId="{06983E21-50F0-4A32-91CA-5097E0723503}">
      <dgm:prSet/>
      <dgm:spPr/>
      <dgm:t>
        <a:bodyPr/>
        <a:lstStyle/>
        <a:p>
          <a:endParaRPr lang="en-US" sz="1800"/>
        </a:p>
      </dgm:t>
    </dgm:pt>
    <dgm:pt modelId="{F2C23B95-86A0-40AE-9592-F5C3D10CD50B}" type="sibTrans" cxnId="{06983E21-50F0-4A32-91CA-5097E0723503}">
      <dgm:prSet/>
      <dgm:spPr/>
      <dgm:t>
        <a:bodyPr/>
        <a:lstStyle/>
        <a:p>
          <a:endParaRPr lang="en-US" sz="1800"/>
        </a:p>
      </dgm:t>
    </dgm:pt>
    <dgm:pt modelId="{CAA6A780-7EFC-42F7-B3BC-2369A42B6D7B}">
      <dgm:prSet custT="1"/>
      <dgm:spPr/>
      <dgm:t>
        <a:bodyPr/>
        <a:lstStyle/>
        <a:p>
          <a:r>
            <a:rPr lang="pt-BR" sz="1800" b="0" i="0"/>
            <a:t>▶ Instagram: </a:t>
          </a:r>
          <a:r>
            <a:rPr lang="pt-BR" sz="1800" b="0" i="0">
              <a:hlinkClick xmlns:r="http://schemas.openxmlformats.org/officeDocument/2006/relationships" r:id="rId3"/>
            </a:rPr>
            <a:t>https://instagram.com/cascagrossasuprema/ </a:t>
          </a:r>
          <a:endParaRPr lang="en-US" sz="1800"/>
        </a:p>
      </dgm:t>
    </dgm:pt>
    <dgm:pt modelId="{9EF2CE0E-ADA8-4153-898E-2E530488080D}" type="parTrans" cxnId="{25AEE8CB-4025-4E3E-94E1-B42C75CD243B}">
      <dgm:prSet/>
      <dgm:spPr/>
      <dgm:t>
        <a:bodyPr/>
        <a:lstStyle/>
        <a:p>
          <a:endParaRPr lang="en-US" sz="1800"/>
        </a:p>
      </dgm:t>
    </dgm:pt>
    <dgm:pt modelId="{7F21F5C8-20E0-4C96-B6A1-0856F8D64023}" type="sibTrans" cxnId="{25AEE8CB-4025-4E3E-94E1-B42C75CD243B}">
      <dgm:prSet/>
      <dgm:spPr/>
      <dgm:t>
        <a:bodyPr/>
        <a:lstStyle/>
        <a:p>
          <a:endParaRPr lang="en-US" sz="1800"/>
        </a:p>
      </dgm:t>
    </dgm:pt>
    <dgm:pt modelId="{17182C12-F43E-4B37-8C2E-AC7E114D086A}">
      <dgm:prSet custT="1"/>
      <dgm:spPr/>
      <dgm:t>
        <a:bodyPr/>
        <a:lstStyle/>
        <a:p>
          <a:r>
            <a:rPr lang="pt-BR" sz="1800" b="0" i="0" dirty="0"/>
            <a:t>▶ Facebook: </a:t>
          </a:r>
          <a:r>
            <a:rPr lang="pt-BR" sz="1800" b="0" i="0" dirty="0">
              <a:hlinkClick xmlns:r="http://schemas.openxmlformats.org/officeDocument/2006/relationships" r:id="rId4"/>
            </a:rPr>
            <a:t>https://www.facebook.com/cascagrossasuprema </a:t>
          </a:r>
          <a:endParaRPr lang="en-US" sz="1800" dirty="0"/>
        </a:p>
      </dgm:t>
    </dgm:pt>
    <dgm:pt modelId="{F6DEA4D4-7BEF-4919-AE44-1B32B15598C3}" type="parTrans" cxnId="{4EEEC438-3A17-41ED-95C3-B2484949BF45}">
      <dgm:prSet/>
      <dgm:spPr/>
      <dgm:t>
        <a:bodyPr/>
        <a:lstStyle/>
        <a:p>
          <a:endParaRPr lang="en-US" sz="1800"/>
        </a:p>
      </dgm:t>
    </dgm:pt>
    <dgm:pt modelId="{AA3B3CDF-E9A5-4C3B-BFF8-B03190012D1D}" type="sibTrans" cxnId="{4EEEC438-3A17-41ED-95C3-B2484949BF45}">
      <dgm:prSet/>
      <dgm:spPr/>
      <dgm:t>
        <a:bodyPr/>
        <a:lstStyle/>
        <a:p>
          <a:endParaRPr lang="en-US" sz="1800"/>
        </a:p>
      </dgm:t>
    </dgm:pt>
    <dgm:pt modelId="{737A8A0B-6D3B-42CB-9EE3-9C109E74EB36}">
      <dgm:prSet custT="1"/>
      <dgm:spPr/>
      <dgm:t>
        <a:bodyPr/>
        <a:lstStyle/>
        <a:p>
          <a:r>
            <a:rPr lang="pt-BR" sz="1800" b="0" i="0"/>
            <a:t>▶ LinkTree: </a:t>
          </a:r>
          <a:r>
            <a:rPr lang="pt-BR" sz="1800" b="0" i="0">
              <a:hlinkClick xmlns:r="http://schemas.openxmlformats.org/officeDocument/2006/relationships" r:id="rId5"/>
            </a:rPr>
            <a:t>https://linktr.ee/spogis</a:t>
          </a:r>
          <a:endParaRPr lang="en-US" sz="1800"/>
        </a:p>
      </dgm:t>
    </dgm:pt>
    <dgm:pt modelId="{70C1B832-C120-4E72-8A63-9ACC353BC5C9}" type="parTrans" cxnId="{899EFA30-3BBD-40B8-B6EF-276EFECF0747}">
      <dgm:prSet/>
      <dgm:spPr/>
      <dgm:t>
        <a:bodyPr/>
        <a:lstStyle/>
        <a:p>
          <a:endParaRPr lang="en-US" sz="1800"/>
        </a:p>
      </dgm:t>
    </dgm:pt>
    <dgm:pt modelId="{EC100894-DCAD-4897-8F11-4D68E3D60513}" type="sibTrans" cxnId="{899EFA30-3BBD-40B8-B6EF-276EFECF0747}">
      <dgm:prSet/>
      <dgm:spPr/>
      <dgm:t>
        <a:bodyPr/>
        <a:lstStyle/>
        <a:p>
          <a:endParaRPr lang="en-US" sz="1800"/>
        </a:p>
      </dgm:t>
    </dgm:pt>
    <dgm:pt modelId="{4144852E-2FCD-4A65-AE77-A57A4B4EB621}" type="pres">
      <dgm:prSet presAssocID="{AC14EE68-C781-4767-B88B-8400CA70879B}" presName="linear" presStyleCnt="0">
        <dgm:presLayoutVars>
          <dgm:animLvl val="lvl"/>
          <dgm:resizeHandles val="exact"/>
        </dgm:presLayoutVars>
      </dgm:prSet>
      <dgm:spPr/>
    </dgm:pt>
    <dgm:pt modelId="{E975153C-64CE-47E9-8373-531BEB7142D6}" type="pres">
      <dgm:prSet presAssocID="{66ADEDE0-72F0-4965-8FAA-B83250EF5FA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CBEFF20-3EB9-4212-B84D-25CE4EB0429E}" type="pres">
      <dgm:prSet presAssocID="{2EBE2A26-9DA2-4119-AAF4-70DA25A21F68}" presName="spacer" presStyleCnt="0"/>
      <dgm:spPr/>
    </dgm:pt>
    <dgm:pt modelId="{5F11615E-88C0-49F9-A01D-3FAF54442F58}" type="pres">
      <dgm:prSet presAssocID="{C71A91D7-B185-4716-9254-152E022C5AC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51E9A27-9795-4529-BD57-A0661BE40D18}" type="pres">
      <dgm:prSet presAssocID="{F2C23B95-86A0-40AE-9592-F5C3D10CD50B}" presName="spacer" presStyleCnt="0"/>
      <dgm:spPr/>
    </dgm:pt>
    <dgm:pt modelId="{D4D68683-A3D7-4E30-B176-0948A2A2AD8F}" type="pres">
      <dgm:prSet presAssocID="{CAA6A780-7EFC-42F7-B3BC-2369A42B6D7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745FE76-A5ED-4DA3-81A5-77D250FEE820}" type="pres">
      <dgm:prSet presAssocID="{7F21F5C8-20E0-4C96-B6A1-0856F8D64023}" presName="spacer" presStyleCnt="0"/>
      <dgm:spPr/>
    </dgm:pt>
    <dgm:pt modelId="{641EA5B1-FFEF-40A3-AA16-817F72B0FDAF}" type="pres">
      <dgm:prSet presAssocID="{17182C12-F43E-4B37-8C2E-AC7E114D086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18552F9-57A1-4934-8EE0-2CA25209D310}" type="pres">
      <dgm:prSet presAssocID="{AA3B3CDF-E9A5-4C3B-BFF8-B03190012D1D}" presName="spacer" presStyleCnt="0"/>
      <dgm:spPr/>
    </dgm:pt>
    <dgm:pt modelId="{C20D5445-0359-49B7-9E4C-80C2385C04DF}" type="pres">
      <dgm:prSet presAssocID="{737A8A0B-6D3B-42CB-9EE3-9C109E74EB3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F52991E-CEB7-453B-A124-F5C351C449B1}" type="presOf" srcId="{737A8A0B-6D3B-42CB-9EE3-9C109E74EB36}" destId="{C20D5445-0359-49B7-9E4C-80C2385C04DF}" srcOrd="0" destOrd="0" presId="urn:microsoft.com/office/officeart/2005/8/layout/vList2"/>
    <dgm:cxn modelId="{06983E21-50F0-4A32-91CA-5097E0723503}" srcId="{AC14EE68-C781-4767-B88B-8400CA70879B}" destId="{C71A91D7-B185-4716-9254-152E022C5AC0}" srcOrd="1" destOrd="0" parTransId="{16DEDE18-E5F8-4ED7-AD1B-A72524E72928}" sibTransId="{F2C23B95-86A0-40AE-9592-F5C3D10CD50B}"/>
    <dgm:cxn modelId="{98E72129-03C7-4402-A116-7BB1E61D4587}" type="presOf" srcId="{66ADEDE0-72F0-4965-8FAA-B83250EF5FA9}" destId="{E975153C-64CE-47E9-8373-531BEB7142D6}" srcOrd="0" destOrd="0" presId="urn:microsoft.com/office/officeart/2005/8/layout/vList2"/>
    <dgm:cxn modelId="{899EFA30-3BBD-40B8-B6EF-276EFECF0747}" srcId="{AC14EE68-C781-4767-B88B-8400CA70879B}" destId="{737A8A0B-6D3B-42CB-9EE3-9C109E74EB36}" srcOrd="4" destOrd="0" parTransId="{70C1B832-C120-4E72-8A63-9ACC353BC5C9}" sibTransId="{EC100894-DCAD-4897-8F11-4D68E3D60513}"/>
    <dgm:cxn modelId="{CE327634-DE40-41B3-8A71-98C0229D9101}" type="presOf" srcId="{CAA6A780-7EFC-42F7-B3BC-2369A42B6D7B}" destId="{D4D68683-A3D7-4E30-B176-0948A2A2AD8F}" srcOrd="0" destOrd="0" presId="urn:microsoft.com/office/officeart/2005/8/layout/vList2"/>
    <dgm:cxn modelId="{4EEEC438-3A17-41ED-95C3-B2484949BF45}" srcId="{AC14EE68-C781-4767-B88B-8400CA70879B}" destId="{17182C12-F43E-4B37-8C2E-AC7E114D086A}" srcOrd="3" destOrd="0" parTransId="{F6DEA4D4-7BEF-4919-AE44-1B32B15598C3}" sibTransId="{AA3B3CDF-E9A5-4C3B-BFF8-B03190012D1D}"/>
    <dgm:cxn modelId="{30586798-2542-418F-BBF9-A8AF4E4E4A30}" type="presOf" srcId="{AC14EE68-C781-4767-B88B-8400CA70879B}" destId="{4144852E-2FCD-4A65-AE77-A57A4B4EB621}" srcOrd="0" destOrd="0" presId="urn:microsoft.com/office/officeart/2005/8/layout/vList2"/>
    <dgm:cxn modelId="{48D42FB2-845E-4EAE-A9D7-FFC36A25F278}" type="presOf" srcId="{C71A91D7-B185-4716-9254-152E022C5AC0}" destId="{5F11615E-88C0-49F9-A01D-3FAF54442F58}" srcOrd="0" destOrd="0" presId="urn:microsoft.com/office/officeart/2005/8/layout/vList2"/>
    <dgm:cxn modelId="{25AEE8CB-4025-4E3E-94E1-B42C75CD243B}" srcId="{AC14EE68-C781-4767-B88B-8400CA70879B}" destId="{CAA6A780-7EFC-42F7-B3BC-2369A42B6D7B}" srcOrd="2" destOrd="0" parTransId="{9EF2CE0E-ADA8-4153-898E-2E530488080D}" sibTransId="{7F21F5C8-20E0-4C96-B6A1-0856F8D64023}"/>
    <dgm:cxn modelId="{79FEE6D8-5B8C-496B-864E-35B2ADF00A4F}" type="presOf" srcId="{17182C12-F43E-4B37-8C2E-AC7E114D086A}" destId="{641EA5B1-FFEF-40A3-AA16-817F72B0FDAF}" srcOrd="0" destOrd="0" presId="urn:microsoft.com/office/officeart/2005/8/layout/vList2"/>
    <dgm:cxn modelId="{B8E554F6-7C5C-405B-932A-7296410C079B}" srcId="{AC14EE68-C781-4767-B88B-8400CA70879B}" destId="{66ADEDE0-72F0-4965-8FAA-B83250EF5FA9}" srcOrd="0" destOrd="0" parTransId="{B3F1086D-47C5-4851-A552-F61B74CA5073}" sibTransId="{2EBE2A26-9DA2-4119-AAF4-70DA25A21F68}"/>
    <dgm:cxn modelId="{5C6E22BD-C497-4804-8A7C-07B514EB2A40}" type="presParOf" srcId="{4144852E-2FCD-4A65-AE77-A57A4B4EB621}" destId="{E975153C-64CE-47E9-8373-531BEB7142D6}" srcOrd="0" destOrd="0" presId="urn:microsoft.com/office/officeart/2005/8/layout/vList2"/>
    <dgm:cxn modelId="{CB1DC38E-FC25-4F36-A5CC-792A0EA9197C}" type="presParOf" srcId="{4144852E-2FCD-4A65-AE77-A57A4B4EB621}" destId="{8CBEFF20-3EB9-4212-B84D-25CE4EB0429E}" srcOrd="1" destOrd="0" presId="urn:microsoft.com/office/officeart/2005/8/layout/vList2"/>
    <dgm:cxn modelId="{862E2C6D-B5A6-4636-A69F-5F75A23BB065}" type="presParOf" srcId="{4144852E-2FCD-4A65-AE77-A57A4B4EB621}" destId="{5F11615E-88C0-49F9-A01D-3FAF54442F58}" srcOrd="2" destOrd="0" presId="urn:microsoft.com/office/officeart/2005/8/layout/vList2"/>
    <dgm:cxn modelId="{B8D89D3D-1487-4185-9DD9-172E1DD28CDB}" type="presParOf" srcId="{4144852E-2FCD-4A65-AE77-A57A4B4EB621}" destId="{651E9A27-9795-4529-BD57-A0661BE40D18}" srcOrd="3" destOrd="0" presId="urn:microsoft.com/office/officeart/2005/8/layout/vList2"/>
    <dgm:cxn modelId="{76581F71-157B-4D7A-B4DC-305FEF0983FA}" type="presParOf" srcId="{4144852E-2FCD-4A65-AE77-A57A4B4EB621}" destId="{D4D68683-A3D7-4E30-B176-0948A2A2AD8F}" srcOrd="4" destOrd="0" presId="urn:microsoft.com/office/officeart/2005/8/layout/vList2"/>
    <dgm:cxn modelId="{4A47BD26-38FC-42D3-A20E-A3C8AC796F49}" type="presParOf" srcId="{4144852E-2FCD-4A65-AE77-A57A4B4EB621}" destId="{5745FE76-A5ED-4DA3-81A5-77D250FEE820}" srcOrd="5" destOrd="0" presId="urn:microsoft.com/office/officeart/2005/8/layout/vList2"/>
    <dgm:cxn modelId="{2848117A-7550-4543-BA5E-370D38BFC8D6}" type="presParOf" srcId="{4144852E-2FCD-4A65-AE77-A57A4B4EB621}" destId="{641EA5B1-FFEF-40A3-AA16-817F72B0FDAF}" srcOrd="6" destOrd="0" presId="urn:microsoft.com/office/officeart/2005/8/layout/vList2"/>
    <dgm:cxn modelId="{EE26CA29-061A-4313-A27A-10DE272DFB19}" type="presParOf" srcId="{4144852E-2FCD-4A65-AE77-A57A4B4EB621}" destId="{518552F9-57A1-4934-8EE0-2CA25209D310}" srcOrd="7" destOrd="0" presId="urn:microsoft.com/office/officeart/2005/8/layout/vList2"/>
    <dgm:cxn modelId="{A64A8C4F-3A43-490F-8293-F9508BAD5414}" type="presParOf" srcId="{4144852E-2FCD-4A65-AE77-A57A4B4EB621}" destId="{C20D5445-0359-49B7-9E4C-80C2385C04D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B6308-9937-481F-AB90-5915B9A55D6D}">
      <dsp:nvSpPr>
        <dsp:cNvPr id="0" name=""/>
        <dsp:cNvSpPr/>
      </dsp:nvSpPr>
      <dsp:spPr>
        <a:xfrm>
          <a:off x="0" y="685056"/>
          <a:ext cx="2357483" cy="14144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i="0" kern="1200" dirty="0"/>
            <a:t>Pesquise as Hashtags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Top Hashtags </a:t>
          </a:r>
          <a:br>
            <a:rPr lang="en-US" sz="1500" kern="1200" dirty="0"/>
          </a:br>
          <a:r>
            <a:rPr lang="en-US" sz="1500" kern="1200" dirty="0"/>
            <a:t> </a:t>
          </a:r>
          <a:r>
            <a:rPr lang="en-US" sz="1500" kern="1200" dirty="0">
              <a:hlinkClick xmlns:r="http://schemas.openxmlformats.org/officeDocument/2006/relationships" r:id="rId1"/>
            </a:rPr>
            <a:t>https://top-hashtags.com/</a:t>
          </a:r>
          <a:r>
            <a:rPr lang="en-US" sz="1500" kern="1200" dirty="0"/>
            <a:t>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 err="1"/>
            <a:t>Hashtagify</a:t>
          </a:r>
          <a:r>
            <a:rPr lang="pt-BR" sz="1500" kern="1200" dirty="0"/>
            <a:t>  </a:t>
          </a:r>
          <a:r>
            <a:rPr lang="pt-BR" sz="1500" kern="1200" dirty="0">
              <a:hlinkClick xmlns:r="http://schemas.openxmlformats.org/officeDocument/2006/relationships" r:id="rId2"/>
            </a:rPr>
            <a:t>https://hashtagify.me/</a:t>
          </a:r>
          <a:r>
            <a:rPr lang="pt-BR" sz="1500" kern="1200" dirty="0"/>
            <a:t>  </a:t>
          </a:r>
          <a:endParaRPr lang="en-US" sz="1500" kern="1200" dirty="0"/>
        </a:p>
      </dsp:txBody>
      <dsp:txXfrm>
        <a:off x="0" y="685056"/>
        <a:ext cx="2357483" cy="1414490"/>
      </dsp:txXfrm>
    </dsp:sp>
    <dsp:sp modelId="{7089AC62-827C-49BD-9262-2FEC76354CEB}">
      <dsp:nvSpPr>
        <dsp:cNvPr id="0" name=""/>
        <dsp:cNvSpPr/>
      </dsp:nvSpPr>
      <dsp:spPr>
        <a:xfrm>
          <a:off x="2593232" y="685056"/>
          <a:ext cx="2357483" cy="1414490"/>
        </a:xfrm>
        <a:prstGeom prst="rect">
          <a:avLst/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i="0" kern="1200"/>
            <a:t>Nunca esqueça do contexto</a:t>
          </a:r>
          <a:endParaRPr lang="en-US" sz="1900" kern="1200"/>
        </a:p>
      </dsp:txBody>
      <dsp:txXfrm>
        <a:off x="2593232" y="685056"/>
        <a:ext cx="2357483" cy="1414490"/>
      </dsp:txXfrm>
    </dsp:sp>
    <dsp:sp modelId="{56DADB05-6337-43AA-BC9E-68023BCFF7C3}">
      <dsp:nvSpPr>
        <dsp:cNvPr id="0" name=""/>
        <dsp:cNvSpPr/>
      </dsp:nvSpPr>
      <dsp:spPr>
        <a:xfrm>
          <a:off x="5186464" y="685056"/>
          <a:ext cx="2357483" cy="1414490"/>
        </a:xfrm>
        <a:prstGeom prst="rect">
          <a:avLst/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i="0" kern="1200" dirty="0"/>
            <a:t>Use Caixa alta na primeira letra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/>
            <a:t>#suamarca </a:t>
          </a:r>
          <a:r>
            <a:rPr lang="pt-BR" sz="1600" b="0" i="0" kern="1200" dirty="0" err="1"/>
            <a:t>vs</a:t>
          </a:r>
          <a:r>
            <a:rPr lang="pt-BR" sz="1600" b="0" i="0" kern="1200" dirty="0"/>
            <a:t> #SuaMarca</a:t>
          </a:r>
          <a:endParaRPr lang="en-US" sz="1800" kern="1200" dirty="0"/>
        </a:p>
      </dsp:txBody>
      <dsp:txXfrm>
        <a:off x="5186464" y="685056"/>
        <a:ext cx="2357483" cy="1414490"/>
      </dsp:txXfrm>
    </dsp:sp>
    <dsp:sp modelId="{E0439BA7-4C07-488B-BA07-690630B0E883}">
      <dsp:nvSpPr>
        <dsp:cNvPr id="0" name=""/>
        <dsp:cNvSpPr/>
      </dsp:nvSpPr>
      <dsp:spPr>
        <a:xfrm>
          <a:off x="0" y="2335295"/>
          <a:ext cx="2357483" cy="1414490"/>
        </a:xfrm>
        <a:prstGeom prst="rect">
          <a:avLst/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i="0" kern="1200"/>
            <a:t>Nada de hashtags longas</a:t>
          </a:r>
          <a:endParaRPr lang="en-US" sz="1900" kern="1200"/>
        </a:p>
      </dsp:txBody>
      <dsp:txXfrm>
        <a:off x="0" y="2335295"/>
        <a:ext cx="2357483" cy="1414490"/>
      </dsp:txXfrm>
    </dsp:sp>
    <dsp:sp modelId="{2F694999-03CB-4DCE-8A1D-2DF7C7DFE867}">
      <dsp:nvSpPr>
        <dsp:cNvPr id="0" name=""/>
        <dsp:cNvSpPr/>
      </dsp:nvSpPr>
      <dsp:spPr>
        <a:xfrm>
          <a:off x="2593232" y="2335295"/>
          <a:ext cx="2357483" cy="1414490"/>
        </a:xfrm>
        <a:prstGeom prst="rect">
          <a:avLst/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i="0" kern="1200"/>
            <a:t>Crie sua própria hashtag</a:t>
          </a:r>
          <a:endParaRPr lang="en-US" sz="1900" kern="1200"/>
        </a:p>
      </dsp:txBody>
      <dsp:txXfrm>
        <a:off x="2593232" y="2335295"/>
        <a:ext cx="2357483" cy="1414490"/>
      </dsp:txXfrm>
    </dsp:sp>
    <dsp:sp modelId="{F4536F0A-E1BE-4FC5-90C4-5CB746FFC439}">
      <dsp:nvSpPr>
        <dsp:cNvPr id="0" name=""/>
        <dsp:cNvSpPr/>
      </dsp:nvSpPr>
      <dsp:spPr>
        <a:xfrm>
          <a:off x="5186464" y="2335295"/>
          <a:ext cx="2357483" cy="1414490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i="0" kern="1200"/>
            <a:t>Menos é mais: use poucas hashtags e seja relevante</a:t>
          </a:r>
          <a:br>
            <a:rPr lang="pt-BR" sz="1900" kern="1200"/>
          </a:br>
          <a:endParaRPr lang="en-US" sz="1900" kern="1200"/>
        </a:p>
      </dsp:txBody>
      <dsp:txXfrm>
        <a:off x="5186464" y="2335295"/>
        <a:ext cx="2357483" cy="1414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5153C-64CE-47E9-8373-531BEB7142D6}">
      <dsp:nvSpPr>
        <dsp:cNvPr id="0" name=""/>
        <dsp:cNvSpPr/>
      </dsp:nvSpPr>
      <dsp:spPr>
        <a:xfrm>
          <a:off x="0" y="36824"/>
          <a:ext cx="6900332" cy="655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/>
            <a:t>▶ LinkedIn: </a:t>
          </a:r>
          <a:r>
            <a:rPr lang="pt-BR" sz="1800" b="0" i="0" kern="1200" dirty="0">
              <a:hlinkClick xmlns:r="http://schemas.openxmlformats.org/officeDocument/2006/relationships" r:id="rId1"/>
            </a:rPr>
            <a:t>https://www.linkedin.com/in/spogis/ </a:t>
          </a:r>
          <a:endParaRPr lang="en-US" sz="1800" kern="1200" dirty="0"/>
        </a:p>
      </dsp:txBody>
      <dsp:txXfrm>
        <a:off x="31984" y="68808"/>
        <a:ext cx="6836364" cy="591232"/>
      </dsp:txXfrm>
    </dsp:sp>
    <dsp:sp modelId="{5F11615E-88C0-49F9-A01D-3FAF54442F58}">
      <dsp:nvSpPr>
        <dsp:cNvPr id="0" name=""/>
        <dsp:cNvSpPr/>
      </dsp:nvSpPr>
      <dsp:spPr>
        <a:xfrm>
          <a:off x="0" y="792824"/>
          <a:ext cx="6900332" cy="655200"/>
        </a:xfrm>
        <a:prstGeom prst="round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/>
            <a:t>▶ Canal YouTube: </a:t>
          </a:r>
          <a:r>
            <a:rPr lang="pt-BR" sz="1800" b="0" i="0" kern="1200" dirty="0">
              <a:hlinkClick xmlns:r="http://schemas.openxmlformats.org/officeDocument/2006/relationships" r:id="rId2"/>
            </a:rPr>
            <a:t>https://www.youtube.com/c/CascaGrossaSuprema </a:t>
          </a:r>
          <a:endParaRPr lang="en-US" sz="1800" kern="1200" dirty="0"/>
        </a:p>
      </dsp:txBody>
      <dsp:txXfrm>
        <a:off x="31984" y="824808"/>
        <a:ext cx="6836364" cy="591232"/>
      </dsp:txXfrm>
    </dsp:sp>
    <dsp:sp modelId="{D4D68683-A3D7-4E30-B176-0948A2A2AD8F}">
      <dsp:nvSpPr>
        <dsp:cNvPr id="0" name=""/>
        <dsp:cNvSpPr/>
      </dsp:nvSpPr>
      <dsp:spPr>
        <a:xfrm>
          <a:off x="0" y="1548824"/>
          <a:ext cx="6900332" cy="65520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▶ Instagram: </a:t>
          </a:r>
          <a:r>
            <a:rPr lang="pt-BR" sz="1800" b="0" i="0" kern="1200">
              <a:hlinkClick xmlns:r="http://schemas.openxmlformats.org/officeDocument/2006/relationships" r:id="rId3"/>
            </a:rPr>
            <a:t>https://instagram.com/cascagrossasuprema/ </a:t>
          </a:r>
          <a:endParaRPr lang="en-US" sz="1800" kern="1200"/>
        </a:p>
      </dsp:txBody>
      <dsp:txXfrm>
        <a:off x="31984" y="1580808"/>
        <a:ext cx="6836364" cy="591232"/>
      </dsp:txXfrm>
    </dsp:sp>
    <dsp:sp modelId="{641EA5B1-FFEF-40A3-AA16-817F72B0FDAF}">
      <dsp:nvSpPr>
        <dsp:cNvPr id="0" name=""/>
        <dsp:cNvSpPr/>
      </dsp:nvSpPr>
      <dsp:spPr>
        <a:xfrm>
          <a:off x="0" y="2304824"/>
          <a:ext cx="6900332" cy="655200"/>
        </a:xfrm>
        <a:prstGeom prst="round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/>
            <a:t>▶ Facebook: </a:t>
          </a:r>
          <a:r>
            <a:rPr lang="pt-BR" sz="1800" b="0" i="0" kern="1200" dirty="0">
              <a:hlinkClick xmlns:r="http://schemas.openxmlformats.org/officeDocument/2006/relationships" r:id="rId4"/>
            </a:rPr>
            <a:t>https://www.facebook.com/cascagrossasuprema </a:t>
          </a:r>
          <a:endParaRPr lang="en-US" sz="1800" kern="1200" dirty="0"/>
        </a:p>
      </dsp:txBody>
      <dsp:txXfrm>
        <a:off x="31984" y="2336808"/>
        <a:ext cx="6836364" cy="591232"/>
      </dsp:txXfrm>
    </dsp:sp>
    <dsp:sp modelId="{C20D5445-0359-49B7-9E4C-80C2385C04DF}">
      <dsp:nvSpPr>
        <dsp:cNvPr id="0" name=""/>
        <dsp:cNvSpPr/>
      </dsp:nvSpPr>
      <dsp:spPr>
        <a:xfrm>
          <a:off x="0" y="3060824"/>
          <a:ext cx="6900332" cy="65520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/>
            <a:t>▶ LinkTree: </a:t>
          </a:r>
          <a:r>
            <a:rPr lang="pt-BR" sz="1800" b="0" i="0" kern="1200">
              <a:hlinkClick xmlns:r="http://schemas.openxmlformats.org/officeDocument/2006/relationships" r:id="rId5"/>
            </a:rPr>
            <a:t>https://linktr.ee/spogis</a:t>
          </a:r>
          <a:endParaRPr lang="en-US" sz="1800" kern="1200"/>
        </a:p>
      </dsp:txBody>
      <dsp:txXfrm>
        <a:off x="31984" y="3092808"/>
        <a:ext cx="6836364" cy="591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F315B-B186-4357-964A-47153E3C6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86369D-C8E1-40FD-B547-8813B9E3B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8AE6EE-D609-4924-8453-EDAEDA24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E474-9FFA-436D-B94B-77690AF518F4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8FE9F0-1D53-47E4-B8AA-558E9E9E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BB51A6-82BE-44EA-9277-71AFEAEC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7FA0-2451-4324-ADD6-75E426D7F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18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52F7F-F95A-42F0-913A-8BE671EA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D39267-6A5E-43EA-9F63-3D3B614D2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D7336B-B6C1-40AE-B8E3-EE348C9E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E474-9FFA-436D-B94B-77690AF518F4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E5EF2C-AC47-44C2-A584-B2AA71FA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8D5062-6B54-4865-9974-6AD57389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7FA0-2451-4324-ADD6-75E426D7F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36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FF90D8-7A8C-407D-9BDE-EF1AB07CF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DA7780-F284-45DC-BE07-5D66ABA51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903483-CCF7-4269-A9B9-AAB63CCF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E474-9FFA-436D-B94B-77690AF518F4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B6948-5CDF-41D1-A799-296F5539F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670168-9542-4EA4-8043-EDD1F291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7FA0-2451-4324-ADD6-75E426D7F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75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39C84-1F1D-454C-9CCE-C94A8952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2527BF-66D7-4463-8604-9C97AA7E9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06490E-02C8-4934-8C90-EFA90202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E474-9FFA-436D-B94B-77690AF518F4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3A4D6E-91EB-4A43-8EA0-38F4CA66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5B27D1-16C0-4663-9BAF-A48F1623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7FA0-2451-4324-ADD6-75E426D7F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77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4C890-85F8-42AF-9E95-A46EF95E8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2DB73C-19CC-48EA-87D4-1EE7E8A58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D4009B-A082-4692-8B6B-C3CE6AE2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E474-9FFA-436D-B94B-77690AF518F4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72B0DE-F9EF-4973-8A1C-CADAE6BC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344823-A92B-4F27-BA5D-36AEC111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7FA0-2451-4324-ADD6-75E426D7F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17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BF79D-6052-4807-9B29-70D045D7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20A94D-0BB0-4C03-B7B9-FF22C590D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FCDFC0-7908-40D9-A79D-1B51BC378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642A1E-DA12-4086-A902-7F5D1908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E474-9FFA-436D-B94B-77690AF518F4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381C58-BC79-45DE-A711-EF09398E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46FCC6-46B9-44D5-B917-7CDB116E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7FA0-2451-4324-ADD6-75E426D7F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64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17991-EE24-4274-9E3E-6FBB05B4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E30424-0048-48C3-9D89-D86DEAB8D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535E30-D5F5-4A37-A17A-7722CDE9F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93AA48-58E6-495B-8861-F8CEA21D7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415F6BF-2CB8-4E11-BEA9-AFD3AF857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083204-24CB-49AB-867A-B4529895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E474-9FFA-436D-B94B-77690AF518F4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17B6D76-0F1A-4BFE-ABC7-A9CFE40B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70FB65F-5006-4D8E-9EA6-3C4E7AB9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7FA0-2451-4324-ADD6-75E426D7F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40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F9F6F-DF44-4B51-8985-DC102BEF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B85AF3A-335F-4924-AE5E-23388B912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E474-9FFA-436D-B94B-77690AF518F4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B66BB3-3E17-49D3-8106-10E90591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91E6E1-2BC5-4473-8204-1E86BEA8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7FA0-2451-4324-ADD6-75E426D7F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88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A6CE954-22F3-42F6-809E-BC368CD8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E474-9FFA-436D-B94B-77690AF518F4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19A97F-A53F-47F3-ACF4-C7C2791E4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DB1AA8-0074-4689-8B17-864D3B18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7FA0-2451-4324-ADD6-75E426D7F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43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BF997-CEAB-4874-801C-51D5BD33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27B6C7-CC7F-49AF-BD92-F712CBD78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4AB685-24F2-4825-8615-8503D449C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672D6C-19DD-4D8A-9B4C-7D2E8DA1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E474-9FFA-436D-B94B-77690AF518F4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CA6171-4EA9-4B25-9545-CFDB5BB2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8734D1-AE81-4C9B-B6D1-173A8C9D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7FA0-2451-4324-ADD6-75E426D7F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25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EAD89-E9F8-492F-9D4D-BCA981F7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0C9F2D-C2AA-476F-8DD2-C4FBB71B1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CD3FF3-2888-4793-BF67-DFFAEC288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842CAD-A9D6-4915-B250-622146CD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E474-9FFA-436D-B94B-77690AF518F4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A41343-8DAE-40D1-8157-B6AD49ED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E7C4B2-04EB-4ED9-A24C-C57DBB06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7FA0-2451-4324-ADD6-75E426D7F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4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77ED21B-0867-4EAE-A49B-3928773B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5884F0-855A-4F9C-BF40-64DE78FC9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D4E3E7-09EE-4D48-999A-CD023671B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4E474-9FFA-436D-B94B-77690AF518F4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AD18C2-40A3-4C58-A290-8ED603C50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1F24BC-BFC3-4FCC-8AC2-F6C5420DF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97FA0-2451-4324-ADD6-75E426D7F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42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Mesa com panfletos e folhetos informativos&#10;&#10;Descrição gerada automaticamente com confiança média">
            <a:extLst>
              <a:ext uri="{FF2B5EF4-FFF2-40B4-BE49-F238E27FC236}">
                <a16:creationId xmlns:a16="http://schemas.microsoft.com/office/drawing/2014/main" id="{BEFD12ED-DB41-48F3-B4DE-3AF8D938E4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6" b="419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B190E8-A3AF-4495-B14F-3CFB5AA67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1" y="3231931"/>
            <a:ext cx="4825562" cy="1834056"/>
          </a:xfrm>
        </p:spPr>
        <p:txBody>
          <a:bodyPr>
            <a:normAutofit/>
          </a:bodyPr>
          <a:lstStyle/>
          <a:p>
            <a:r>
              <a:rPr lang="pt-BR" sz="4000" dirty="0"/>
              <a:t>FÓRUM DE INTERNACIONALIZAÇÃO DE EMPRESAS FIE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BE3419-EC0B-4612-98C9-27F5F264C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pt-BR" sz="2000" dirty="0"/>
              <a:t>Análise de Hashtags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00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46B0E19-2F1E-43B3-BCAB-6A2E8ED8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86" y="385378"/>
            <a:ext cx="10220629" cy="806561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As </a:t>
            </a:r>
            <a:r>
              <a:rPr lang="pt-BR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#Hashtags mais utilizadas por você!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271D2C-354E-42E4-840F-2BB0B0F33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36" y="3141064"/>
            <a:ext cx="5549111" cy="253853"/>
          </a:xfrm>
          <a:noFill/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https://www.youtube.com/channel/UCFnIhFWm5jGPNw2CQ5PxETA/videos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D4EA026-F3F6-44B4-99C4-498802676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2" y="1187386"/>
            <a:ext cx="11229975" cy="1866900"/>
          </a:xfrm>
          <a:prstGeom prst="rect">
            <a:avLst/>
          </a:prstGeom>
        </p:spPr>
      </p:pic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AD3C8B7F-F1F0-48D9-920C-AD7E7C82B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274" y="3479941"/>
            <a:ext cx="9205235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4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 descr="Texto&#10;&#10;Descrição gerada automaticamente">
            <a:extLst>
              <a:ext uri="{FF2B5EF4-FFF2-40B4-BE49-F238E27FC236}">
                <a16:creationId xmlns:a16="http://schemas.microsoft.com/office/drawing/2014/main" id="{355C8600-7DAD-4A28-B0A4-6CFFD10A4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06983"/>
            <a:ext cx="10905066" cy="384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6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4ACE1520-FD3C-4EE4-BA14-E2C076A004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D261E7-15ED-4330-A03F-8EA5F9813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Dicas #CascaGrossaSuprema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8" name="Espaço Reservado para Conteúdo 2">
            <a:extLst>
              <a:ext uri="{FF2B5EF4-FFF2-40B4-BE49-F238E27FC236}">
                <a16:creationId xmlns:a16="http://schemas.microsoft.com/office/drawing/2014/main" id="{86702679-20C6-4160-9B38-7D76B593B9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853436"/>
              </p:ext>
            </p:extLst>
          </p:nvPr>
        </p:nvGraphicFramePr>
        <p:xfrm>
          <a:off x="3606008" y="2057400"/>
          <a:ext cx="7543948" cy="4434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838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7A22F-BE4B-48D6-9C56-00EA4164E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67" y="490537"/>
            <a:ext cx="6417729" cy="1628775"/>
          </a:xfrm>
        </p:spPr>
        <p:txBody>
          <a:bodyPr anchor="b">
            <a:normAutofit/>
          </a:bodyPr>
          <a:lstStyle/>
          <a:p>
            <a:r>
              <a:rPr lang="pt-BR" b="1" dirty="0"/>
              <a:t>Curtiu as Dicas?</a:t>
            </a:r>
            <a:br>
              <a:rPr lang="pt-BR" sz="3400" dirty="0"/>
            </a:br>
            <a:r>
              <a:rPr lang="pt-BR" sz="3400" dirty="0"/>
              <a:t>Siga nossas </a:t>
            </a:r>
            <a:r>
              <a:rPr lang="pt-BR" sz="3400" b="0" i="0" dirty="0">
                <a:effectLst/>
                <a:latin typeface="Roboto" panose="02000000000000000000" pitchFamily="2" charset="0"/>
              </a:rPr>
              <a:t>Mídias Sociais!</a:t>
            </a:r>
            <a:endParaRPr lang="pt-BR" sz="3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32D00F-0AE7-430B-84F9-98689FA18C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58" r="17031"/>
          <a:stretch/>
        </p:blipFill>
        <p:spPr>
          <a:xfrm>
            <a:off x="3" y="1587"/>
            <a:ext cx="4991097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14" name="Espaço Reservado para Conteúdo 2">
            <a:extLst>
              <a:ext uri="{FF2B5EF4-FFF2-40B4-BE49-F238E27FC236}">
                <a16:creationId xmlns:a16="http://schemas.microsoft.com/office/drawing/2014/main" id="{2A127CC4-9DEA-4E06-8241-C53CEBA4EF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431477"/>
              </p:ext>
            </p:extLst>
          </p:nvPr>
        </p:nvGraphicFramePr>
        <p:xfrm>
          <a:off x="5291667" y="2614612"/>
          <a:ext cx="6900332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98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Espaço Reservado para Conteúdo 3" descr="Tabela&#10;&#10;Descrição gerada automaticamente com confiança média">
            <a:extLst>
              <a:ext uri="{FF2B5EF4-FFF2-40B4-BE49-F238E27FC236}">
                <a16:creationId xmlns:a16="http://schemas.microsoft.com/office/drawing/2014/main" id="{749D8A68-AC55-47CE-A66C-6A649CC69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182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160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Century Schoolbook</vt:lpstr>
      <vt:lpstr>Roboto</vt:lpstr>
      <vt:lpstr>Tema do Office</vt:lpstr>
      <vt:lpstr>FÓRUM DE INTERNACIONALIZAÇÃO DE EMPRESAS FIE</vt:lpstr>
      <vt:lpstr>As #Hashtags mais utilizadas por você!</vt:lpstr>
      <vt:lpstr>Apresentação do PowerPoint</vt:lpstr>
      <vt:lpstr>Dicas #CascaGrossaSuprema</vt:lpstr>
      <vt:lpstr>Curtiu as Dicas? Siga nossas Mídias Sociais!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Spogis</dc:creator>
  <cp:lastModifiedBy>Nicolas Spogis</cp:lastModifiedBy>
  <cp:revision>30</cp:revision>
  <dcterms:created xsi:type="dcterms:W3CDTF">2021-07-12T14:28:06Z</dcterms:created>
  <dcterms:modified xsi:type="dcterms:W3CDTF">2021-07-13T13:18:11Z</dcterms:modified>
</cp:coreProperties>
</file>