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983208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162" y="243991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59865" y="40110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30098" y="462856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415645" y="272059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5909" y="323411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91935" y="535407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11897" y="238695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473472" y="51501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8834" y="44997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76333" y="118225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78444" y="238690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1868" y="19889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7719" y="73906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32855" y="407440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33545" y="431173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38554" y="72392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51590" y="351862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8569" y="15620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814" y="239415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80887" y="342705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