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1" d="100"/>
          <a:sy n="91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94C6-1118-6C43-A700-8A6D5113A96D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8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This is the title</vt:lpstr>
      <vt:lpstr>This is the title</vt:lpstr>
      <vt:lpstr>This is the title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Sheth-Voss</dc:creator>
  <cp:lastModifiedBy>Pieter Sheth-Voss</cp:lastModifiedBy>
  <cp:revision>4</cp:revision>
  <dcterms:created xsi:type="dcterms:W3CDTF">2015-07-21T14:33:43Z</dcterms:created>
  <dcterms:modified xsi:type="dcterms:W3CDTF">2015-07-24T14:07:20Z</dcterms:modified>
</cp:coreProperties>
</file>