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5" d="100"/>
          <a:sy n="95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1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4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6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5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6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8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3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the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subtitle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0600" y="952500"/>
            <a:ext cx="2540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</a:rPr>
              <a:t>Some random red bold Arial 14pt text with defined width and a border</a:t>
            </a:r>
            <a:endParaRPr lang="en-US" sz="1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78600" y="787400"/>
            <a:ext cx="1181100" cy="1181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default 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1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the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subtitle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0600" y="952500"/>
            <a:ext cx="2540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/>
                <a:cs typeface="Arial"/>
              </a:rPr>
              <a:t>Some random red bold Arial 14pt text with defined width and a border</a:t>
            </a:r>
            <a:endParaRPr lang="en-US" sz="1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78600" y="787400"/>
            <a:ext cx="1181100" cy="1181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default 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0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This is the title</vt:lpstr>
      <vt:lpstr>This is the title</vt:lpstr>
    </vt:vector>
  </TitlesOfParts>
  <Company>Proven,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Sheth-Voss</dc:creator>
  <cp:lastModifiedBy>Pieter Sheth-Voss</cp:lastModifiedBy>
  <cp:revision>3</cp:revision>
  <dcterms:created xsi:type="dcterms:W3CDTF">2015-07-21T14:33:43Z</dcterms:created>
  <dcterms:modified xsi:type="dcterms:W3CDTF">2015-07-22T03:29:12Z</dcterms:modified>
</cp:coreProperties>
</file>