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Didact Gothic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Icela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9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i9kYM+FcEjTMSAs2Q1ROz58BtR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9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Iceland-regular.fntdata"/><Relationship Id="rId21" Type="http://schemas.openxmlformats.org/officeDocument/2006/relationships/font" Target="fonts/PTSans-bold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idactGothic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7" name="Google Shape;1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/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" type="subTitle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 txBox="1"/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3973819" y="1965075"/>
            <a:ext cx="4443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59"/>
          <p:cNvSpPr txBox="1"/>
          <p:nvPr>
            <p:ph idx="2" type="title"/>
          </p:nvPr>
        </p:nvSpPr>
        <p:spPr>
          <a:xfrm rot="-5400000">
            <a:off x="2779321" y="3607735"/>
            <a:ext cx="12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3" name="Google Shape;353;p59"/>
          <p:cNvSpPr txBox="1"/>
          <p:nvPr>
            <p:ph idx="1" type="subTitle"/>
          </p:nvPr>
        </p:nvSpPr>
        <p:spPr>
          <a:xfrm>
            <a:off x="3973825" y="2704325"/>
            <a:ext cx="4443000" cy="46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6" name="Google Shape;356;p62"/>
          <p:cNvGrpSpPr/>
          <p:nvPr/>
        </p:nvGrpSpPr>
        <p:grpSpPr>
          <a:xfrm rot="-5400000">
            <a:off x="-1534760" y="1965232"/>
            <a:ext cx="4457636" cy="922689"/>
            <a:chOff x="4522833" y="874614"/>
            <a:chExt cx="4457636" cy="922689"/>
          </a:xfrm>
        </p:grpSpPr>
        <p:grpSp>
          <p:nvGrpSpPr>
            <p:cNvPr id="357" name="Google Shape;357;p62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58" name="Google Shape;358;p62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2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60" name="Google Shape;360;p62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61" name="Google Shape;361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62" name="Google Shape;362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4" name="Google Shape;364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65" name="Google Shape;365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66" name="Google Shape;366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7" name="Google Shape;367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68" name="Google Shape;368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69" name="Google Shape;369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0" name="Google Shape;370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71" name="Google Shape;371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72" name="Google Shape;372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3" name="Google Shape;373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74" name="Google Shape;374;p62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75" name="Google Shape;375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76" name="Google Shape;376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" name="Google Shape;377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8" name="Google Shape;378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79" name="Google Shape;379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80" name="Google Shape;380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81" name="Google Shape;381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82" name="Google Shape;382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83" name="Google Shape;383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84" name="Google Shape;384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85" name="Google Shape;385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86" name="Google Shape;386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388" name="Google Shape;388;p62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389" name="Google Shape;389;p62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90" name="Google Shape;390;p62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62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92" name="Google Shape;392;p62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93" name="Google Shape;393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94" name="Google Shape;394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5" name="Google Shape;395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6" name="Google Shape;396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97" name="Google Shape;397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98" name="Google Shape;398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9" name="Google Shape;399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0" name="Google Shape;400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01" name="Google Shape;401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2" name="Google Shape;402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03" name="Google Shape;403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04" name="Google Shape;404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06" name="Google Shape;406;p62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07" name="Google Shape;407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08" name="Google Shape;408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9" name="Google Shape;409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0" name="Google Shape;410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11" name="Google Shape;411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12" name="Google Shape;412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3" name="Google Shape;413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14" name="Google Shape;414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15" name="Google Shape;415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6" name="Google Shape;416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17" name="Google Shape;417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18" name="Google Shape;418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9" name="Google Shape;419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910500" y="1547063"/>
            <a:ext cx="45204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13000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2" name="Google Shape;422;p63"/>
          <p:cNvSpPr txBox="1"/>
          <p:nvPr>
            <p:ph idx="1" type="subTitle"/>
          </p:nvPr>
        </p:nvSpPr>
        <p:spPr>
          <a:xfrm>
            <a:off x="3910500" y="3654063"/>
            <a:ext cx="45204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4070700" y="3103423"/>
            <a:ext cx="4360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64"/>
          <p:cNvSpPr txBox="1"/>
          <p:nvPr>
            <p:ph idx="1" type="subTitle"/>
          </p:nvPr>
        </p:nvSpPr>
        <p:spPr>
          <a:xfrm>
            <a:off x="713100" y="1419575"/>
            <a:ext cx="7717800" cy="165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6" name="Google Shape;426;p64"/>
          <p:cNvSpPr/>
          <p:nvPr/>
        </p:nvSpPr>
        <p:spPr>
          <a:xfrm>
            <a:off x="-777846" y="3852287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65"/>
          <p:cNvGrpSpPr/>
          <p:nvPr/>
        </p:nvGrpSpPr>
        <p:grpSpPr>
          <a:xfrm rot="5400000">
            <a:off x="6241835" y="2212500"/>
            <a:ext cx="4457636" cy="922691"/>
            <a:chOff x="4522833" y="874614"/>
            <a:chExt cx="4457636" cy="922689"/>
          </a:xfrm>
        </p:grpSpPr>
        <p:grpSp>
          <p:nvGrpSpPr>
            <p:cNvPr id="430" name="Google Shape;430;p6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31" name="Google Shape;431;p6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6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433" name="Google Shape;433;p6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434" name="Google Shape;434;p6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35" name="Google Shape;435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6" name="Google Shape;436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7" name="Google Shape;437;p6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38" name="Google Shape;438;p6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39" name="Google Shape;439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0" name="Google Shape;440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41" name="Google Shape;441;p6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42" name="Google Shape;442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3" name="Google Shape;443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44" name="Google Shape;444;p6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45" name="Google Shape;445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7" name="Google Shape;447;p6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48" name="Google Shape;448;p6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49" name="Google Shape;449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51" name="Google Shape;451;p6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52" name="Google Shape;452;p6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53" name="Google Shape;453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4" name="Google Shape;454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55" name="Google Shape;455;p6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56" name="Google Shape;456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7" name="Google Shape;457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58" name="Google Shape;458;p6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59" name="Google Shape;459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0" name="Google Shape;460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2" type="title"/>
          </p:nvPr>
        </p:nvSpPr>
        <p:spPr>
          <a:xfrm>
            <a:off x="71655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4" name="Google Shape;464;p66"/>
          <p:cNvSpPr txBox="1"/>
          <p:nvPr>
            <p:ph idx="1" type="subTitle"/>
          </p:nvPr>
        </p:nvSpPr>
        <p:spPr>
          <a:xfrm>
            <a:off x="71655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3" type="title"/>
          </p:nvPr>
        </p:nvSpPr>
        <p:spPr>
          <a:xfrm>
            <a:off x="332600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66"/>
          <p:cNvSpPr txBox="1"/>
          <p:nvPr>
            <p:ph idx="4" type="subTitle"/>
          </p:nvPr>
        </p:nvSpPr>
        <p:spPr>
          <a:xfrm>
            <a:off x="332600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7" name="Google Shape;467;p66"/>
          <p:cNvSpPr txBox="1"/>
          <p:nvPr>
            <p:ph idx="5" type="title"/>
          </p:nvPr>
        </p:nvSpPr>
        <p:spPr>
          <a:xfrm>
            <a:off x="593545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66"/>
          <p:cNvSpPr txBox="1"/>
          <p:nvPr>
            <p:ph idx="6" type="subTitle"/>
          </p:nvPr>
        </p:nvSpPr>
        <p:spPr>
          <a:xfrm>
            <a:off x="593545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9" name="Google Shape;469;p66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470" name="Google Shape;470;p6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71" name="Google Shape;471;p6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6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473" name="Google Shape;473;p6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474" name="Google Shape;474;p6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75" name="Google Shape;475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6" name="Google Shape;476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7" name="Google Shape;477;p6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78" name="Google Shape;478;p6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79" name="Google Shape;479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80" name="Google Shape;480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81" name="Google Shape;481;p6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82" name="Google Shape;482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83" name="Google Shape;483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84" name="Google Shape;484;p6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85" name="Google Shape;485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6" name="Google Shape;486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7" name="Google Shape;487;p6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88" name="Google Shape;488;p6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89" name="Google Shape;489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1" name="Google Shape;491;p6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92" name="Google Shape;492;p6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93" name="Google Shape;493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4" name="Google Shape;494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95" name="Google Shape;495;p6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96" name="Google Shape;496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7" name="Google Shape;497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98" name="Google Shape;498;p6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99" name="Google Shape;499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0" name="Google Shape;500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713100" y="3177876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67"/>
          <p:cNvSpPr txBox="1"/>
          <p:nvPr>
            <p:ph idx="1" type="subTitle"/>
          </p:nvPr>
        </p:nvSpPr>
        <p:spPr>
          <a:xfrm>
            <a:off x="713100" y="3584600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4" name="Google Shape;504;p67"/>
          <p:cNvSpPr txBox="1"/>
          <p:nvPr>
            <p:ph idx="2" type="title"/>
          </p:nvPr>
        </p:nvSpPr>
        <p:spPr>
          <a:xfrm>
            <a:off x="6445807" y="1549000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67"/>
          <p:cNvSpPr txBox="1"/>
          <p:nvPr>
            <p:ph idx="3" type="subTitle"/>
          </p:nvPr>
        </p:nvSpPr>
        <p:spPr>
          <a:xfrm>
            <a:off x="6445805" y="1953677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67"/>
          <p:cNvSpPr txBox="1"/>
          <p:nvPr>
            <p:ph idx="4" type="title"/>
          </p:nvPr>
        </p:nvSpPr>
        <p:spPr>
          <a:xfrm>
            <a:off x="2575950" y="1549000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67"/>
          <p:cNvSpPr txBox="1"/>
          <p:nvPr>
            <p:ph idx="5" type="subTitle"/>
          </p:nvPr>
        </p:nvSpPr>
        <p:spPr>
          <a:xfrm>
            <a:off x="2575950" y="1953677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8" name="Google Shape;508;p67"/>
          <p:cNvSpPr txBox="1"/>
          <p:nvPr>
            <p:ph idx="6" type="title"/>
          </p:nvPr>
        </p:nvSpPr>
        <p:spPr>
          <a:xfrm>
            <a:off x="4589873" y="3177876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67"/>
          <p:cNvSpPr txBox="1"/>
          <p:nvPr>
            <p:ph idx="7" type="subTitle"/>
          </p:nvPr>
        </p:nvSpPr>
        <p:spPr>
          <a:xfrm>
            <a:off x="4589875" y="3584600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10" name="Google Shape;510;p6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67"/>
          <p:cNvSpPr/>
          <p:nvPr/>
        </p:nvSpPr>
        <p:spPr>
          <a:xfrm>
            <a:off x="-777846" y="3835048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8385525" y="3835048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68"/>
          <p:cNvSpPr/>
          <p:nvPr/>
        </p:nvSpPr>
        <p:spPr>
          <a:xfrm>
            <a:off x="-777846" y="9426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8"/>
          <p:cNvSpPr/>
          <p:nvPr/>
        </p:nvSpPr>
        <p:spPr>
          <a:xfrm>
            <a:off x="8385525" y="9426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9" name="Google Shape;519;p70"/>
          <p:cNvSpPr txBox="1"/>
          <p:nvPr>
            <p:ph idx="2" type="title"/>
          </p:nvPr>
        </p:nvSpPr>
        <p:spPr>
          <a:xfrm>
            <a:off x="131174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0" name="Google Shape;520;p70"/>
          <p:cNvSpPr txBox="1"/>
          <p:nvPr>
            <p:ph idx="1" type="subTitle"/>
          </p:nvPr>
        </p:nvSpPr>
        <p:spPr>
          <a:xfrm>
            <a:off x="1311745" y="2164566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70"/>
          <p:cNvSpPr txBox="1"/>
          <p:nvPr>
            <p:ph idx="3" type="title"/>
          </p:nvPr>
        </p:nvSpPr>
        <p:spPr>
          <a:xfrm>
            <a:off x="400590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" name="Google Shape;522;p70"/>
          <p:cNvSpPr txBox="1"/>
          <p:nvPr>
            <p:ph idx="4" type="subTitle"/>
          </p:nvPr>
        </p:nvSpPr>
        <p:spPr>
          <a:xfrm>
            <a:off x="4005905" y="2164566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3" name="Google Shape;523;p70"/>
          <p:cNvSpPr txBox="1"/>
          <p:nvPr>
            <p:ph idx="5" type="title"/>
          </p:nvPr>
        </p:nvSpPr>
        <p:spPr>
          <a:xfrm>
            <a:off x="131174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4" name="Google Shape;524;p70"/>
          <p:cNvSpPr txBox="1"/>
          <p:nvPr>
            <p:ph idx="6" type="subTitle"/>
          </p:nvPr>
        </p:nvSpPr>
        <p:spPr>
          <a:xfrm>
            <a:off x="1311745" y="3921902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5" name="Google Shape;525;p70"/>
          <p:cNvSpPr txBox="1"/>
          <p:nvPr>
            <p:ph idx="7" type="title"/>
          </p:nvPr>
        </p:nvSpPr>
        <p:spPr>
          <a:xfrm>
            <a:off x="400590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6" name="Google Shape;526;p70"/>
          <p:cNvSpPr txBox="1"/>
          <p:nvPr>
            <p:ph idx="8" type="subTitle"/>
          </p:nvPr>
        </p:nvSpPr>
        <p:spPr>
          <a:xfrm>
            <a:off x="4005905" y="3921902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7" name="Google Shape;527;p70"/>
          <p:cNvSpPr txBox="1"/>
          <p:nvPr>
            <p:ph idx="9" type="title"/>
          </p:nvPr>
        </p:nvSpPr>
        <p:spPr>
          <a:xfrm>
            <a:off x="670006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8" name="Google Shape;528;p70"/>
          <p:cNvSpPr txBox="1"/>
          <p:nvPr>
            <p:ph idx="13" type="subTitle"/>
          </p:nvPr>
        </p:nvSpPr>
        <p:spPr>
          <a:xfrm>
            <a:off x="6700065" y="2164565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9" name="Google Shape;529;p70"/>
          <p:cNvSpPr txBox="1"/>
          <p:nvPr>
            <p:ph idx="14" type="title"/>
          </p:nvPr>
        </p:nvSpPr>
        <p:spPr>
          <a:xfrm>
            <a:off x="670006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0" name="Google Shape;530;p70"/>
          <p:cNvSpPr txBox="1"/>
          <p:nvPr>
            <p:ph idx="15" type="subTitle"/>
          </p:nvPr>
        </p:nvSpPr>
        <p:spPr>
          <a:xfrm>
            <a:off x="6700065" y="3921900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1" name="Google Shape;531;p70"/>
          <p:cNvGrpSpPr/>
          <p:nvPr/>
        </p:nvGrpSpPr>
        <p:grpSpPr>
          <a:xfrm flipH="1" rot="5400000">
            <a:off x="6250301" y="1950283"/>
            <a:ext cx="4457636" cy="922691"/>
            <a:chOff x="4522833" y="874614"/>
            <a:chExt cx="4457636" cy="922689"/>
          </a:xfrm>
        </p:grpSpPr>
        <p:grpSp>
          <p:nvGrpSpPr>
            <p:cNvPr id="532" name="Google Shape;532;p70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33" name="Google Shape;533;p70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70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35" name="Google Shape;535;p70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36" name="Google Shape;536;p7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37" name="Google Shape;537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8" name="Google Shape;538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39" name="Google Shape;539;p7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40" name="Google Shape;540;p7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41" name="Google Shape;541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2" name="Google Shape;542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43" name="Google Shape;543;p7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44" name="Google Shape;544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5" name="Google Shape;545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46" name="Google Shape;546;p7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47" name="Google Shape;547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8" name="Google Shape;548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49" name="Google Shape;549;p70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550" name="Google Shape;550;p7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51" name="Google Shape;551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3" name="Google Shape;553;p7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54" name="Google Shape;554;p7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55" name="Google Shape;555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6" name="Google Shape;556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57" name="Google Shape;557;p7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58" name="Google Shape;558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9" name="Google Shape;559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60" name="Google Shape;560;p7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61" name="Google Shape;561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2" name="Google Shape;562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" name="Google Shape;14;p55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15" name="Google Shape;15;p5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6" name="Google Shape;16;p5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5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8" name="Google Shape;18;p5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9" name="Google Shape;19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0" name="Google Shape;20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" name="Google Shape;22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3" name="Google Shape;23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4" name="Google Shape;24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" name="Google Shape;25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6" name="Google Shape;26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7" name="Google Shape;27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" name="Google Shape;28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9" name="Google Shape;29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0" name="Google Shape;30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" name="Google Shape;32;p5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3" name="Google Shape;33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4" name="Google Shape;34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" name="Google Shape;36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7" name="Google Shape;37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8" name="Google Shape;38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" name="Google Shape;39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" name="Google Shape;40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1" name="Google Shape;41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" name="Google Shape;42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3" name="Google Shape;43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4" name="Google Shape;44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6" name="Google Shape;46;p55"/>
          <p:cNvGrpSpPr/>
          <p:nvPr/>
        </p:nvGrpSpPr>
        <p:grpSpPr>
          <a:xfrm rot="-5400000">
            <a:off x="-1534760" y="1965232"/>
            <a:ext cx="4457636" cy="922689"/>
            <a:chOff x="4522833" y="874614"/>
            <a:chExt cx="4457636" cy="922689"/>
          </a:xfrm>
        </p:grpSpPr>
        <p:grpSp>
          <p:nvGrpSpPr>
            <p:cNvPr id="47" name="Google Shape;47;p5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8" name="Google Shape;48;p5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5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0" name="Google Shape;50;p5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1" name="Google Shape;51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2" name="Google Shape;52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" name="Google Shape;54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5" name="Google Shape;55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6" name="Google Shape;56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7" name="Google Shape;57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8" name="Google Shape;58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9" name="Google Shape;59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" name="Google Shape;60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1" name="Google Shape;61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2" name="Google Shape;62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" name="Google Shape;63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4" name="Google Shape;64;p5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5" name="Google Shape;65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6" name="Google Shape;66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" name="Google Shape;67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" name="Google Shape;68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9" name="Google Shape;69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0" name="Google Shape;70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" name="Google Shape;71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2" name="Google Shape;72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3" name="Google Shape;73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" name="Google Shape;74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5" name="Google Shape;75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6" name="Google Shape;76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2"/>
          <p:cNvPicPr preferRelativeResize="0"/>
          <p:nvPr/>
        </p:nvPicPr>
        <p:blipFill rotWithShape="1">
          <a:blip r:embed="rId2">
            <a:alphaModFix amt="30000"/>
          </a:blip>
          <a:srcRect b="5549" l="0" r="-297" t="9336"/>
          <a:stretch/>
        </p:blipFill>
        <p:spPr>
          <a:xfrm flipH="1" rot="10800000">
            <a:off x="-13689" y="-27289"/>
            <a:ext cx="9171300" cy="518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5" name="Google Shape;565;p72"/>
          <p:cNvSpPr txBox="1"/>
          <p:nvPr>
            <p:ph type="title"/>
          </p:nvPr>
        </p:nvSpPr>
        <p:spPr>
          <a:xfrm flipH="1">
            <a:off x="4320500" y="3453300"/>
            <a:ext cx="4107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type="title"/>
          </p:nvPr>
        </p:nvSpPr>
        <p:spPr>
          <a:xfrm>
            <a:off x="696900" y="731176"/>
            <a:ext cx="3195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8" name="Google Shape;568;p73"/>
          <p:cNvSpPr txBox="1"/>
          <p:nvPr>
            <p:ph idx="1" type="subTitle"/>
          </p:nvPr>
        </p:nvSpPr>
        <p:spPr>
          <a:xfrm>
            <a:off x="696900" y="1352513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9" name="Google Shape;569;p73"/>
          <p:cNvSpPr txBox="1"/>
          <p:nvPr>
            <p:ph idx="2" type="title"/>
          </p:nvPr>
        </p:nvSpPr>
        <p:spPr>
          <a:xfrm>
            <a:off x="696900" y="2014001"/>
            <a:ext cx="3195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0" name="Google Shape;570;p73"/>
          <p:cNvSpPr txBox="1"/>
          <p:nvPr>
            <p:ph idx="3" type="subTitle"/>
          </p:nvPr>
        </p:nvSpPr>
        <p:spPr>
          <a:xfrm>
            <a:off x="696900" y="2631794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1" name="Google Shape;571;p73"/>
          <p:cNvSpPr txBox="1"/>
          <p:nvPr>
            <p:ph idx="4" type="title"/>
          </p:nvPr>
        </p:nvSpPr>
        <p:spPr>
          <a:xfrm>
            <a:off x="696900" y="3289501"/>
            <a:ext cx="3195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2" name="Google Shape;572;p73"/>
          <p:cNvSpPr txBox="1"/>
          <p:nvPr>
            <p:ph idx="5" type="subTitle"/>
          </p:nvPr>
        </p:nvSpPr>
        <p:spPr>
          <a:xfrm>
            <a:off x="696900" y="3911075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hasCustomPrompt="1" type="title"/>
          </p:nvPr>
        </p:nvSpPr>
        <p:spPr>
          <a:xfrm>
            <a:off x="1284000" y="1098213"/>
            <a:ext cx="65760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5" name="Google Shape;575;p74"/>
          <p:cNvSpPr txBox="1"/>
          <p:nvPr>
            <p:ph idx="1" type="subTitle"/>
          </p:nvPr>
        </p:nvSpPr>
        <p:spPr>
          <a:xfrm>
            <a:off x="1284000" y="3169343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type="title"/>
          </p:nvPr>
        </p:nvSpPr>
        <p:spPr>
          <a:xfrm>
            <a:off x="1568888" y="3033600"/>
            <a:ext cx="261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76"/>
          <p:cNvSpPr txBox="1"/>
          <p:nvPr>
            <p:ph idx="2" type="title"/>
          </p:nvPr>
        </p:nvSpPr>
        <p:spPr>
          <a:xfrm>
            <a:off x="4964802" y="3033600"/>
            <a:ext cx="261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76"/>
          <p:cNvSpPr txBox="1"/>
          <p:nvPr>
            <p:ph idx="1" type="subTitle"/>
          </p:nvPr>
        </p:nvSpPr>
        <p:spPr>
          <a:xfrm>
            <a:off x="4964788" y="3463800"/>
            <a:ext cx="2610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0" name="Google Shape;580;p76"/>
          <p:cNvSpPr txBox="1"/>
          <p:nvPr>
            <p:ph idx="3" type="subTitle"/>
          </p:nvPr>
        </p:nvSpPr>
        <p:spPr>
          <a:xfrm>
            <a:off x="1568888" y="3463801"/>
            <a:ext cx="2610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81" name="Google Shape;581;p76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582" name="Google Shape;582;p7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83" name="Google Shape;583;p7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7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85" name="Google Shape;585;p7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86" name="Google Shape;586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87" name="Google Shape;587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8" name="Google Shape;588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9" name="Google Shape;589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90" name="Google Shape;590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91" name="Google Shape;591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2" name="Google Shape;592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93" name="Google Shape;593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94" name="Google Shape;594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5" name="Google Shape;595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96" name="Google Shape;596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97" name="Google Shape;597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8" name="Google Shape;598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99" name="Google Shape;599;p7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00" name="Google Shape;600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01" name="Google Shape;601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2" name="Google Shape;602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3" name="Google Shape;603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04" name="Google Shape;604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05" name="Google Shape;605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6" name="Google Shape;606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07" name="Google Shape;607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08" name="Google Shape;608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9" name="Google Shape;609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10" name="Google Shape;610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11" name="Google Shape;611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2" name="Google Shape;612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13" name="Google Shape;613;p76"/>
          <p:cNvGrpSpPr/>
          <p:nvPr/>
        </p:nvGrpSpPr>
        <p:grpSpPr>
          <a:xfrm rot="-5400000">
            <a:off x="-1534760" y="1965232"/>
            <a:ext cx="4457636" cy="922689"/>
            <a:chOff x="4522833" y="874614"/>
            <a:chExt cx="4457636" cy="922689"/>
          </a:xfrm>
        </p:grpSpPr>
        <p:grpSp>
          <p:nvGrpSpPr>
            <p:cNvPr id="614" name="Google Shape;614;p7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15" name="Google Shape;615;p7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7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17" name="Google Shape;617;p7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18" name="Google Shape;618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19" name="Google Shape;619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0" name="Google Shape;620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21" name="Google Shape;621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22" name="Google Shape;622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23" name="Google Shape;623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4" name="Google Shape;624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25" name="Google Shape;625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26" name="Google Shape;626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7" name="Google Shape;627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28" name="Google Shape;628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29" name="Google Shape;629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0" name="Google Shape;630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1" name="Google Shape;631;p7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32" name="Google Shape;632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33" name="Google Shape;633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5" name="Google Shape;635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36" name="Google Shape;636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37" name="Google Shape;637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8" name="Google Shape;638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39" name="Google Shape;639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40" name="Google Shape;640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41" name="Google Shape;641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42" name="Google Shape;642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43" name="Google Shape;643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4" name="Google Shape;644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45" name="Google Shape;645;p76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>
            <p:ph type="title"/>
          </p:nvPr>
        </p:nvSpPr>
        <p:spPr>
          <a:xfrm>
            <a:off x="720000" y="1393361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8" name="Google Shape;648;p77"/>
          <p:cNvSpPr txBox="1"/>
          <p:nvPr>
            <p:ph idx="1" type="subTitle"/>
          </p:nvPr>
        </p:nvSpPr>
        <p:spPr>
          <a:xfrm>
            <a:off x="720000" y="2187262"/>
            <a:ext cx="34347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649" name="Google Shape;649;p77"/>
          <p:cNvSpPr txBox="1"/>
          <p:nvPr/>
        </p:nvSpPr>
        <p:spPr>
          <a:xfrm>
            <a:off x="720000" y="3650662"/>
            <a:ext cx="39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b="0" i="0" sz="1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idx="1" type="body"/>
          </p:nvPr>
        </p:nvSpPr>
        <p:spPr>
          <a:xfrm>
            <a:off x="720000" y="1775625"/>
            <a:ext cx="3647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2" name="Google Shape;652;p78"/>
          <p:cNvSpPr txBox="1"/>
          <p:nvPr>
            <p:ph idx="2" type="body"/>
          </p:nvPr>
        </p:nvSpPr>
        <p:spPr>
          <a:xfrm>
            <a:off x="4776800" y="1775625"/>
            <a:ext cx="3647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3" name="Google Shape;65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4" name="Google Shape;654;p78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655" name="Google Shape;655;p7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56" name="Google Shape;656;p7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7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58" name="Google Shape;658;p7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59" name="Google Shape;659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60" name="Google Shape;660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1" name="Google Shape;661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62" name="Google Shape;662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63" name="Google Shape;663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64" name="Google Shape;664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5" name="Google Shape;665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66" name="Google Shape;666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67" name="Google Shape;667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8" name="Google Shape;668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69" name="Google Shape;669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70" name="Google Shape;670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1" name="Google Shape;671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72" name="Google Shape;672;p7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73" name="Google Shape;673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74" name="Google Shape;674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5" name="Google Shape;675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6" name="Google Shape;676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77" name="Google Shape;677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78" name="Google Shape;678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9" name="Google Shape;679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80" name="Google Shape;680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81" name="Google Shape;681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2" name="Google Shape;682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83" name="Google Shape;683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84" name="Google Shape;684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5" name="Google Shape;685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6" name="Google Shape;686;p78"/>
          <p:cNvGrpSpPr/>
          <p:nvPr/>
        </p:nvGrpSpPr>
        <p:grpSpPr>
          <a:xfrm rot="10800000">
            <a:off x="186092" y="3690355"/>
            <a:ext cx="4457636" cy="922689"/>
            <a:chOff x="4522833" y="874614"/>
            <a:chExt cx="4457636" cy="922689"/>
          </a:xfrm>
        </p:grpSpPr>
        <p:grpSp>
          <p:nvGrpSpPr>
            <p:cNvPr id="687" name="Google Shape;687;p7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88" name="Google Shape;688;p7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7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90" name="Google Shape;690;p7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91" name="Google Shape;691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92" name="Google Shape;692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4" name="Google Shape;694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95" name="Google Shape;695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96" name="Google Shape;696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97" name="Google Shape;697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98" name="Google Shape;698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99" name="Google Shape;699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0" name="Google Shape;700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01" name="Google Shape;701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02" name="Google Shape;702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3" name="Google Shape;703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04" name="Google Shape;704;p7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05" name="Google Shape;705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06" name="Google Shape;706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7" name="Google Shape;707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8" name="Google Shape;708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09" name="Google Shape;709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10" name="Google Shape;710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1" name="Google Shape;711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12" name="Google Shape;712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13" name="Google Shape;713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4" name="Google Shape;714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15" name="Google Shape;715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16" name="Google Shape;716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7" name="Google Shape;717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2"/>
          <p:cNvSpPr/>
          <p:nvPr/>
        </p:nvSpPr>
        <p:spPr>
          <a:xfrm>
            <a:off x="-777846" y="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2"/>
          <p:cNvSpPr/>
          <p:nvPr/>
        </p:nvSpPr>
        <p:spPr>
          <a:xfrm>
            <a:off x="8385525" y="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2"/>
          <p:cNvSpPr/>
          <p:nvPr/>
        </p:nvSpPr>
        <p:spPr>
          <a:xfrm>
            <a:off x="-777846" y="4389963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2"/>
          <p:cNvSpPr/>
          <p:nvPr/>
        </p:nvSpPr>
        <p:spPr>
          <a:xfrm>
            <a:off x="8385525" y="4389963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83"/>
          <p:cNvGrpSpPr/>
          <p:nvPr/>
        </p:nvGrpSpPr>
        <p:grpSpPr>
          <a:xfrm rot="5400000">
            <a:off x="6241835" y="2212500"/>
            <a:ext cx="4457636" cy="922691"/>
            <a:chOff x="4522833" y="874614"/>
            <a:chExt cx="4457636" cy="922689"/>
          </a:xfrm>
        </p:grpSpPr>
        <p:grpSp>
          <p:nvGrpSpPr>
            <p:cNvPr id="726" name="Google Shape;726;p8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27" name="Google Shape;727;p8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8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729" name="Google Shape;729;p83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730" name="Google Shape;730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31" name="Google Shape;731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2" name="Google Shape;732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33" name="Google Shape;733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34" name="Google Shape;734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35" name="Google Shape;735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36" name="Google Shape;736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37" name="Google Shape;737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38" name="Google Shape;738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39" name="Google Shape;739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40" name="Google Shape;740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41" name="Google Shape;741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2" name="Google Shape;742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43" name="Google Shape;743;p83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44" name="Google Shape;744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45" name="Google Shape;745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6" name="Google Shape;746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47" name="Google Shape;747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48" name="Google Shape;748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49" name="Google Shape;749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50" name="Google Shape;750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51" name="Google Shape;751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52" name="Google Shape;752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53" name="Google Shape;753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54" name="Google Shape;754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55" name="Google Shape;755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6" name="Google Shape;756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757" name="Google Shape;757;p83"/>
          <p:cNvGrpSpPr/>
          <p:nvPr/>
        </p:nvGrpSpPr>
        <p:grpSpPr>
          <a:xfrm rot="-5400000">
            <a:off x="-1534760" y="1965232"/>
            <a:ext cx="4457636" cy="922689"/>
            <a:chOff x="4522833" y="874614"/>
            <a:chExt cx="4457636" cy="922689"/>
          </a:xfrm>
        </p:grpSpPr>
        <p:grpSp>
          <p:nvGrpSpPr>
            <p:cNvPr id="758" name="Google Shape;758;p8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59" name="Google Shape;759;p8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0" name="Google Shape;760;p8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761" name="Google Shape;761;p83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762" name="Google Shape;762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63" name="Google Shape;763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4" name="Google Shape;764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65" name="Google Shape;765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66" name="Google Shape;766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67" name="Google Shape;767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68" name="Google Shape;768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69" name="Google Shape;769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70" name="Google Shape;770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1" name="Google Shape;771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72" name="Google Shape;772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73" name="Google Shape;773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4" name="Google Shape;774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75" name="Google Shape;775;p83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76" name="Google Shape;776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77" name="Google Shape;777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8" name="Google Shape;778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79" name="Google Shape;779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80" name="Google Shape;780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81" name="Google Shape;781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2" name="Google Shape;782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83" name="Google Shape;783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84" name="Google Shape;784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5" name="Google Shape;785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86" name="Google Shape;786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87" name="Google Shape;787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84"/>
          <p:cNvGrpSpPr/>
          <p:nvPr/>
        </p:nvGrpSpPr>
        <p:grpSpPr>
          <a:xfrm>
            <a:off x="228565" y="228299"/>
            <a:ext cx="8686424" cy="4682375"/>
            <a:chOff x="719500" y="3344478"/>
            <a:chExt cx="7710300" cy="4156200"/>
          </a:xfrm>
        </p:grpSpPr>
        <p:pic>
          <p:nvPicPr>
            <p:cNvPr id="791" name="Google Shape;791;p84"/>
            <p:cNvPicPr preferRelativeResize="0"/>
            <p:nvPr/>
          </p:nvPicPr>
          <p:blipFill rotWithShape="1">
            <a:blip r:embed="rId2">
              <a:alphaModFix amt="80000"/>
            </a:blip>
            <a:srcRect b="15780" l="0" r="0" t="3168"/>
            <a:stretch/>
          </p:blipFill>
          <p:spPr>
            <a:xfrm flipH="1" rot="10800000">
              <a:off x="729228" y="3344478"/>
              <a:ext cx="7691100" cy="41562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792" name="Google Shape;792;p84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3" name="Google Shape;793;p84"/>
            <p:cNvGrpSpPr/>
            <p:nvPr/>
          </p:nvGrpSpPr>
          <p:grpSpPr>
            <a:xfrm flipH="1" rot="5400000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794" name="Google Shape;794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8" name="Google Shape;798;p84"/>
            <p:cNvGrpSpPr/>
            <p:nvPr/>
          </p:nvGrpSpPr>
          <p:grpSpPr>
            <a:xfrm flipH="1" rot="5400000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799" name="Google Shape;799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84"/>
            <p:cNvGrpSpPr/>
            <p:nvPr/>
          </p:nvGrpSpPr>
          <p:grpSpPr>
            <a:xfrm flipH="1" rot="5400000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804" name="Google Shape;804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8" name="Google Shape;808;p84"/>
            <p:cNvGrpSpPr/>
            <p:nvPr/>
          </p:nvGrpSpPr>
          <p:grpSpPr>
            <a:xfrm flipH="1" rot="5400000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809" name="Google Shape;809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3" name="Google Shape;813;p84"/>
          <p:cNvGrpSpPr/>
          <p:nvPr/>
        </p:nvGrpSpPr>
        <p:grpSpPr>
          <a:xfrm>
            <a:off x="8310567" y="1779442"/>
            <a:ext cx="204959" cy="848327"/>
            <a:chOff x="8812923" y="1779442"/>
            <a:chExt cx="204959" cy="848327"/>
          </a:xfrm>
        </p:grpSpPr>
        <p:grpSp>
          <p:nvGrpSpPr>
            <p:cNvPr id="814" name="Google Shape;814;p84"/>
            <p:cNvGrpSpPr/>
            <p:nvPr/>
          </p:nvGrpSpPr>
          <p:grpSpPr>
            <a:xfrm>
              <a:off x="8917908" y="1779442"/>
              <a:ext cx="98" cy="472999"/>
              <a:chOff x="8337269" y="3432128"/>
              <a:chExt cx="98" cy="472999"/>
            </a:xfrm>
          </p:grpSpPr>
          <p:grpSp>
            <p:nvGrpSpPr>
              <p:cNvPr id="815" name="Google Shape;815;p8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16" name="Google Shape;816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18" name="Google Shape;818;p8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19" name="Google Shape;819;p8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820" name="Google Shape;820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1" name="Google Shape;821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22" name="Google Shape;822;p8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823" name="Google Shape;823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4" name="Google Shape;824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825" name="Google Shape;825;p8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826" name="Google Shape;826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7" name="Google Shape;827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28" name="Google Shape;828;p84"/>
            <p:cNvSpPr/>
            <p:nvPr/>
          </p:nvSpPr>
          <p:spPr>
            <a:xfrm>
              <a:off x="8812923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84"/>
          <p:cNvGrpSpPr/>
          <p:nvPr/>
        </p:nvGrpSpPr>
        <p:grpSpPr>
          <a:xfrm>
            <a:off x="617189" y="1779442"/>
            <a:ext cx="204959" cy="848327"/>
            <a:chOff x="126123" y="1779442"/>
            <a:chExt cx="204959" cy="848327"/>
          </a:xfrm>
        </p:grpSpPr>
        <p:grpSp>
          <p:nvGrpSpPr>
            <p:cNvPr id="830" name="Google Shape;830;p84"/>
            <p:cNvGrpSpPr/>
            <p:nvPr/>
          </p:nvGrpSpPr>
          <p:grpSpPr>
            <a:xfrm>
              <a:off x="231358" y="1779442"/>
              <a:ext cx="98" cy="472999"/>
              <a:chOff x="8337269" y="3432128"/>
              <a:chExt cx="98" cy="472999"/>
            </a:xfrm>
          </p:grpSpPr>
          <p:grpSp>
            <p:nvGrpSpPr>
              <p:cNvPr id="831" name="Google Shape;831;p8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32" name="Google Shape;832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3" name="Google Shape;833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34" name="Google Shape;834;p8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35" name="Google Shape;835;p8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836" name="Google Shape;836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37" name="Google Shape;837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38" name="Google Shape;838;p8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839" name="Google Shape;839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40" name="Google Shape;840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841" name="Google Shape;841;p8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842" name="Google Shape;842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3" name="Google Shape;843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44" name="Google Shape;844;p84"/>
            <p:cNvSpPr/>
            <p:nvPr/>
          </p:nvSpPr>
          <p:spPr>
            <a:xfrm>
              <a:off x="126123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" name="Google Shape;80;p58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81" name="Google Shape;81;p5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82" name="Google Shape;82;p5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5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84" name="Google Shape;84;p5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85" name="Google Shape;85;p5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6" name="Google Shape;86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8" name="Google Shape;88;p5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9" name="Google Shape;89;p5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0" name="Google Shape;90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" name="Google Shape;91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2" name="Google Shape;92;p5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3" name="Google Shape;93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" name="Google Shape;94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5" name="Google Shape;95;p5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6" name="Google Shape;96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8" name="Google Shape;98;p5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99" name="Google Shape;99;p5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0" name="Google Shape;100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" name="Google Shape;102;p5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3" name="Google Shape;103;p5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4" name="Google Shape;104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" name="Google Shape;105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6" name="Google Shape;106;p5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7" name="Google Shape;107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" name="Google Shape;108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9" name="Google Shape;109;p5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0" name="Google Shape;110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1"/>
          <p:cNvSpPr txBox="1"/>
          <p:nvPr>
            <p:ph type="title"/>
          </p:nvPr>
        </p:nvSpPr>
        <p:spPr>
          <a:xfrm>
            <a:off x="720000" y="1483613"/>
            <a:ext cx="3852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1"/>
          <p:cNvSpPr txBox="1"/>
          <p:nvPr>
            <p:ph idx="1" type="subTitle"/>
          </p:nvPr>
        </p:nvSpPr>
        <p:spPr>
          <a:xfrm>
            <a:off x="720000" y="2945538"/>
            <a:ext cx="385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idx="1" type="body"/>
          </p:nvPr>
        </p:nvSpPr>
        <p:spPr>
          <a:xfrm>
            <a:off x="720000" y="1672375"/>
            <a:ext cx="36201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720000" y="511450"/>
            <a:ext cx="3620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" name="Google Shape;118;p60"/>
          <p:cNvGrpSpPr/>
          <p:nvPr/>
        </p:nvGrpSpPr>
        <p:grpSpPr>
          <a:xfrm rot="5400000">
            <a:off x="6241835" y="2212500"/>
            <a:ext cx="4457636" cy="922691"/>
            <a:chOff x="4522833" y="874614"/>
            <a:chExt cx="4457636" cy="922689"/>
          </a:xfrm>
        </p:grpSpPr>
        <p:grpSp>
          <p:nvGrpSpPr>
            <p:cNvPr id="119" name="Google Shape;119;p60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20" name="Google Shape;120;p60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60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22" name="Google Shape;122;p60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23" name="Google Shape;123;p6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4" name="Google Shape;124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" name="Google Shape;126;p6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7" name="Google Shape;127;p6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8" name="Google Shape;128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9" name="Google Shape;129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0" name="Google Shape;130;p6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1" name="Google Shape;131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2" name="Google Shape;132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3" name="Google Shape;133;p6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4" name="Google Shape;134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6" name="Google Shape;136;p60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137" name="Google Shape;137;p6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8" name="Google Shape;138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" name="Google Shape;139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0" name="Google Shape;140;p6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41" name="Google Shape;141;p6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42" name="Google Shape;142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3" name="Google Shape;143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44" name="Google Shape;144;p6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45" name="Google Shape;145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6" name="Google Shape;146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47" name="Google Shape;147;p6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48" name="Google Shape;148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" name="Google Shape;149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5"/>
          <p:cNvSpPr txBox="1"/>
          <p:nvPr>
            <p:ph type="title"/>
          </p:nvPr>
        </p:nvSpPr>
        <p:spPr>
          <a:xfrm>
            <a:off x="720000" y="1669275"/>
            <a:ext cx="29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75"/>
          <p:cNvSpPr txBox="1"/>
          <p:nvPr>
            <p:ph idx="1" type="subTitle"/>
          </p:nvPr>
        </p:nvSpPr>
        <p:spPr>
          <a:xfrm>
            <a:off x="720000" y="2393938"/>
            <a:ext cx="2945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75"/>
          <p:cNvSpPr/>
          <p:nvPr/>
        </p:nvSpPr>
        <p:spPr>
          <a:xfrm>
            <a:off x="-777846" y="382798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5"/>
          <p:cNvSpPr/>
          <p:nvPr/>
        </p:nvSpPr>
        <p:spPr>
          <a:xfrm>
            <a:off x="8385525" y="382798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5"/>
          <p:cNvSpPr/>
          <p:nvPr/>
        </p:nvSpPr>
        <p:spPr>
          <a:xfrm>
            <a:off x="-55946" y="-77786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42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56"/>
          <p:cNvSpPr txBox="1"/>
          <p:nvPr>
            <p:ph idx="2" type="title"/>
          </p:nvPr>
        </p:nvSpPr>
        <p:spPr>
          <a:xfrm>
            <a:off x="777663" y="1657325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56"/>
          <p:cNvSpPr txBox="1"/>
          <p:nvPr>
            <p:ph idx="1" type="subTitle"/>
          </p:nvPr>
        </p:nvSpPr>
        <p:spPr>
          <a:xfrm>
            <a:off x="788238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56"/>
          <p:cNvSpPr txBox="1"/>
          <p:nvPr>
            <p:ph idx="3" type="title"/>
          </p:nvPr>
        </p:nvSpPr>
        <p:spPr>
          <a:xfrm>
            <a:off x="3461063" y="1657325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56"/>
          <p:cNvSpPr txBox="1"/>
          <p:nvPr>
            <p:ph idx="4" type="subTitle"/>
          </p:nvPr>
        </p:nvSpPr>
        <p:spPr>
          <a:xfrm>
            <a:off x="3466350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56"/>
          <p:cNvSpPr txBox="1"/>
          <p:nvPr>
            <p:ph idx="5" type="title"/>
          </p:nvPr>
        </p:nvSpPr>
        <p:spPr>
          <a:xfrm>
            <a:off x="777663" y="32365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56"/>
          <p:cNvSpPr txBox="1"/>
          <p:nvPr>
            <p:ph idx="6" type="subTitle"/>
          </p:nvPr>
        </p:nvSpPr>
        <p:spPr>
          <a:xfrm>
            <a:off x="788238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56"/>
          <p:cNvSpPr txBox="1"/>
          <p:nvPr>
            <p:ph idx="7" type="title"/>
          </p:nvPr>
        </p:nvSpPr>
        <p:spPr>
          <a:xfrm>
            <a:off x="3461063" y="32365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56"/>
          <p:cNvSpPr txBox="1"/>
          <p:nvPr>
            <p:ph idx="8" type="subTitle"/>
          </p:nvPr>
        </p:nvSpPr>
        <p:spPr>
          <a:xfrm>
            <a:off x="3466350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56"/>
          <p:cNvSpPr txBox="1"/>
          <p:nvPr>
            <p:ph idx="9" type="title"/>
          </p:nvPr>
        </p:nvSpPr>
        <p:spPr>
          <a:xfrm>
            <a:off x="6144463" y="1657325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56"/>
          <p:cNvSpPr txBox="1"/>
          <p:nvPr>
            <p:ph idx="13" type="subTitle"/>
          </p:nvPr>
        </p:nvSpPr>
        <p:spPr>
          <a:xfrm>
            <a:off x="6144463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14" type="title"/>
          </p:nvPr>
        </p:nvSpPr>
        <p:spPr>
          <a:xfrm>
            <a:off x="6144463" y="3236550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56"/>
          <p:cNvSpPr txBox="1"/>
          <p:nvPr>
            <p:ph idx="15" type="subTitle"/>
          </p:nvPr>
        </p:nvSpPr>
        <p:spPr>
          <a:xfrm>
            <a:off x="6144462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idx="16" type="title"/>
          </p:nvPr>
        </p:nvSpPr>
        <p:spPr>
          <a:xfrm rot="-5400000">
            <a:off x="347169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1" name="Google Shape;171;p56"/>
          <p:cNvSpPr txBox="1"/>
          <p:nvPr>
            <p:ph idx="17" type="title"/>
          </p:nvPr>
        </p:nvSpPr>
        <p:spPr>
          <a:xfrm rot="-5400000">
            <a:off x="3030560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2" name="Google Shape;172;p56"/>
          <p:cNvSpPr txBox="1"/>
          <p:nvPr>
            <p:ph idx="18" type="title"/>
          </p:nvPr>
        </p:nvSpPr>
        <p:spPr>
          <a:xfrm rot="-5400000">
            <a:off x="5713950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3" name="Google Shape;173;p56"/>
          <p:cNvSpPr txBox="1"/>
          <p:nvPr>
            <p:ph idx="19" type="title"/>
          </p:nvPr>
        </p:nvSpPr>
        <p:spPr>
          <a:xfrm rot="-5400000">
            <a:off x="347169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4" name="Google Shape;174;p56"/>
          <p:cNvSpPr txBox="1"/>
          <p:nvPr>
            <p:ph idx="20" type="title"/>
          </p:nvPr>
        </p:nvSpPr>
        <p:spPr>
          <a:xfrm rot="-5400000">
            <a:off x="3030560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5" name="Google Shape;175;p56"/>
          <p:cNvSpPr txBox="1"/>
          <p:nvPr>
            <p:ph idx="21" type="title"/>
          </p:nvPr>
        </p:nvSpPr>
        <p:spPr>
          <a:xfrm rot="-5400000">
            <a:off x="5713950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76" name="Google Shape;176;p56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177" name="Google Shape;177;p5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78" name="Google Shape;178;p5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5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80" name="Google Shape;180;p5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81" name="Google Shape;181;p5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82" name="Google Shape;182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" name="Google Shape;183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4" name="Google Shape;184;p5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85" name="Google Shape;185;p5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86" name="Google Shape;186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7" name="Google Shape;187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88" name="Google Shape;188;p5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89" name="Google Shape;189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0" name="Google Shape;190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91" name="Google Shape;191;p5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92" name="Google Shape;192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3" name="Google Shape;193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4" name="Google Shape;194;p5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195" name="Google Shape;195;p5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96" name="Google Shape;196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8" name="Google Shape;198;p5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99" name="Google Shape;199;p5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00" name="Google Shape;200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1" name="Google Shape;201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02" name="Google Shape;202;p5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03" name="Google Shape;203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" name="Google Shape;204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05" name="Google Shape;205;p5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06" name="Google Shape;206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" name="Google Shape;207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208" name="Google Shape;208;p56"/>
          <p:cNvSpPr/>
          <p:nvPr/>
        </p:nvSpPr>
        <p:spPr>
          <a:xfrm>
            <a:off x="-1375900" y="3764250"/>
            <a:ext cx="2762900" cy="2762900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61"/>
          <p:cNvSpPr txBox="1"/>
          <p:nvPr>
            <p:ph idx="2" type="title"/>
          </p:nvPr>
        </p:nvSpPr>
        <p:spPr>
          <a:xfrm>
            <a:off x="937700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61"/>
          <p:cNvSpPr txBox="1"/>
          <p:nvPr>
            <p:ph idx="1" type="subTitle"/>
          </p:nvPr>
        </p:nvSpPr>
        <p:spPr>
          <a:xfrm>
            <a:off x="937700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61"/>
          <p:cNvSpPr txBox="1"/>
          <p:nvPr>
            <p:ph idx="3" type="title"/>
          </p:nvPr>
        </p:nvSpPr>
        <p:spPr>
          <a:xfrm>
            <a:off x="3484421" y="35140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61"/>
          <p:cNvSpPr txBox="1"/>
          <p:nvPr>
            <p:ph idx="4" type="subTitle"/>
          </p:nvPr>
        </p:nvSpPr>
        <p:spPr>
          <a:xfrm>
            <a:off x="3484421" y="26387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61"/>
          <p:cNvSpPr txBox="1"/>
          <p:nvPr>
            <p:ph idx="5" type="title"/>
          </p:nvPr>
        </p:nvSpPr>
        <p:spPr>
          <a:xfrm>
            <a:off x="6031149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61"/>
          <p:cNvSpPr txBox="1"/>
          <p:nvPr>
            <p:ph idx="6" type="subTitle"/>
          </p:nvPr>
        </p:nvSpPr>
        <p:spPr>
          <a:xfrm>
            <a:off x="6031149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7" name="Google Shape;217;p61"/>
          <p:cNvGrpSpPr/>
          <p:nvPr/>
        </p:nvGrpSpPr>
        <p:grpSpPr>
          <a:xfrm>
            <a:off x="4522833" y="242614"/>
            <a:ext cx="4457636" cy="922689"/>
            <a:chOff x="4522833" y="874614"/>
            <a:chExt cx="4457636" cy="922689"/>
          </a:xfrm>
        </p:grpSpPr>
        <p:grpSp>
          <p:nvGrpSpPr>
            <p:cNvPr id="218" name="Google Shape;218;p61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19" name="Google Shape;219;p6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61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21" name="Google Shape;221;p61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22" name="Google Shape;222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23" name="Google Shape;223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5" name="Google Shape;225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26" name="Google Shape;226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27" name="Google Shape;227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8" name="Google Shape;228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29" name="Google Shape;229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30" name="Google Shape;230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1" name="Google Shape;231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32" name="Google Shape;232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33" name="Google Shape;233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5" name="Google Shape;235;p61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236" name="Google Shape;236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37" name="Google Shape;237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9" name="Google Shape;239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40" name="Google Shape;240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41" name="Google Shape;241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2" name="Google Shape;242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43" name="Google Shape;243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44" name="Google Shape;244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5" name="Google Shape;245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46" name="Google Shape;246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47" name="Google Shape;247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249" name="Google Shape;249;p61"/>
          <p:cNvGrpSpPr/>
          <p:nvPr/>
        </p:nvGrpSpPr>
        <p:grpSpPr>
          <a:xfrm rot="10800000">
            <a:off x="186092" y="3690355"/>
            <a:ext cx="4457636" cy="922689"/>
            <a:chOff x="4522833" y="874614"/>
            <a:chExt cx="4457636" cy="922689"/>
          </a:xfrm>
        </p:grpSpPr>
        <p:grpSp>
          <p:nvGrpSpPr>
            <p:cNvPr id="250" name="Google Shape;250;p61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51" name="Google Shape;251;p6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61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53" name="Google Shape;253;p61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54" name="Google Shape;254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55" name="Google Shape;255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7" name="Google Shape;257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58" name="Google Shape;258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59" name="Google Shape;259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0" name="Google Shape;260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61" name="Google Shape;261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62" name="Google Shape;262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3" name="Google Shape;263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64" name="Google Shape;264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65" name="Google Shape;265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6" name="Google Shape;266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7" name="Google Shape;267;p61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268" name="Google Shape;268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69" name="Google Shape;269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0" name="Google Shape;270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71" name="Google Shape;271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72" name="Google Shape;272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73" name="Google Shape;273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4" name="Google Shape;274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75" name="Google Shape;275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76" name="Google Shape;276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7" name="Google Shape;277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78" name="Google Shape;278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79" name="Google Shape;279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type="title"/>
          </p:nvPr>
        </p:nvSpPr>
        <p:spPr>
          <a:xfrm>
            <a:off x="720000" y="1511813"/>
            <a:ext cx="4579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7"/>
          <p:cNvSpPr txBox="1"/>
          <p:nvPr>
            <p:ph idx="1" type="subTitle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4" name="Google Shape;284;p57"/>
          <p:cNvGrpSpPr/>
          <p:nvPr/>
        </p:nvGrpSpPr>
        <p:grpSpPr>
          <a:xfrm rot="10800000">
            <a:off x="186092" y="3690355"/>
            <a:ext cx="4457636" cy="922689"/>
            <a:chOff x="4522833" y="874614"/>
            <a:chExt cx="4457636" cy="922689"/>
          </a:xfrm>
        </p:grpSpPr>
        <p:grpSp>
          <p:nvGrpSpPr>
            <p:cNvPr id="285" name="Google Shape;285;p57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86" name="Google Shape;286;p57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57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88" name="Google Shape;288;p57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89" name="Google Shape;289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90" name="Google Shape;290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2" name="Google Shape;292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93" name="Google Shape;293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94" name="Google Shape;294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5" name="Google Shape;295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96" name="Google Shape;296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97" name="Google Shape;297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8" name="Google Shape;298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99" name="Google Shape;299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00" name="Google Shape;300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" name="Google Shape;301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2" name="Google Shape;302;p57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03" name="Google Shape;303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04" name="Google Shape;304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6" name="Google Shape;306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07" name="Google Shape;307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08" name="Google Shape;308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9" name="Google Shape;309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10" name="Google Shape;310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11" name="Google Shape;311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2" name="Google Shape;312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13" name="Google Shape;313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14" name="Google Shape;314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5" name="Google Shape;315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316" name="Google Shape;316;p57"/>
          <p:cNvGrpSpPr/>
          <p:nvPr/>
        </p:nvGrpSpPr>
        <p:grpSpPr>
          <a:xfrm flipH="1" rot="10800000">
            <a:off x="4513211" y="3690355"/>
            <a:ext cx="4457636" cy="922689"/>
            <a:chOff x="4522833" y="874614"/>
            <a:chExt cx="4457636" cy="922689"/>
          </a:xfrm>
        </p:grpSpPr>
        <p:grpSp>
          <p:nvGrpSpPr>
            <p:cNvPr id="317" name="Google Shape;317;p57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18" name="Google Shape;318;p57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57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20" name="Google Shape;320;p57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21" name="Google Shape;321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22" name="Google Shape;322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3" name="Google Shape;323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4" name="Google Shape;324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25" name="Google Shape;325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26" name="Google Shape;326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7" name="Google Shape;327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28" name="Google Shape;328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29" name="Google Shape;329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30" name="Google Shape;330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31" name="Google Shape;331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32" name="Google Shape;332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3" name="Google Shape;333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4" name="Google Shape;334;p57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35" name="Google Shape;335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36" name="Google Shape;336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38" name="Google Shape;338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39" name="Google Shape;339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40" name="Google Shape;340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1" name="Google Shape;341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42" name="Google Shape;342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43" name="Google Shape;343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4" name="Google Shape;344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45" name="Google Shape;345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46" name="Google Shape;346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1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0" name="Google Shape;850;p1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1" name="Google Shape;851;p1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fmla="val 4377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1"/>
            <p:cNvSpPr/>
            <p:nvPr/>
          </p:nvSpPr>
          <p:spPr>
            <a:xfrm flipH="1" rot="10800000">
              <a:off x="8430925" y="1025350"/>
              <a:ext cx="262200" cy="3211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1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56" name="Google Shape;856;p1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1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9" name="Google Shape;859;p1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0" name="Google Shape;860;p1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1" name="Google Shape;861;p1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2" name="Google Shape;862;p1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863" name="Google Shape;863;p1"/>
              <p:cNvSpPr/>
              <p:nvPr/>
            </p:nvSpPr>
            <p:spPr>
              <a:xfrm flipH="1" rot="10800000">
                <a:off x="8562025" y="1589725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1"/>
            <p:cNvGrpSpPr/>
            <p:nvPr/>
          </p:nvGrpSpPr>
          <p:grpSpPr>
            <a:xfrm flipH="1" rot="5400000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66" name="Google Shape;866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0" name="Google Shape;870;p1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1" name="Google Shape;871;p1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2" name="Google Shape;872;p1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3" name="Google Shape;873;p1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874" name="Google Shape;874;p1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5" name="Google Shape;875;p1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6" name="Google Shape;876;p1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</p:grpSp>
      <p:grpSp>
        <p:nvGrpSpPr>
          <p:cNvPr id="877" name="Google Shape;877;p1"/>
          <p:cNvGrpSpPr/>
          <p:nvPr/>
        </p:nvGrpSpPr>
        <p:grpSpPr>
          <a:xfrm>
            <a:off x="483700" y="1068625"/>
            <a:ext cx="4663086" cy="146700"/>
            <a:chOff x="483700" y="1068625"/>
            <a:chExt cx="4663086" cy="146700"/>
          </a:xfrm>
        </p:grpSpPr>
        <p:grpSp>
          <p:nvGrpSpPr>
            <p:cNvPr id="878" name="Google Shape;878;p1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79" name="Google Shape;879;p1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1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1" name="Google Shape;881;p1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2" name="Google Shape;882;p1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3" name="Google Shape;883;p1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4" name="Google Shape;884;p1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5" name="Google Shape;885;p1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86" name="Google Shape;886;p1"/>
            <p:cNvGrpSpPr/>
            <p:nvPr/>
          </p:nvGrpSpPr>
          <p:grpSpPr>
            <a:xfrm flipH="1" rot="5400000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87" name="Google Shape;88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1" name="Google Shape;891;p1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2" name="Google Shape;892;p1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3" name="Google Shape;893;p1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95" name="Google Shape;895;p1"/>
            <p:cNvCxnSpPr>
              <a:stCxn id="894" idx="2"/>
              <a:endCxn id="894" idx="6"/>
            </p:cNvCxnSpPr>
            <p:nvPr/>
          </p:nvCxnSpPr>
          <p:spPr>
            <a:xfrm>
              <a:off x="5046966" y="3728720"/>
              <a:ext cx="290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1"/>
            <p:cNvCxnSpPr>
              <a:stCxn id="894" idx="0"/>
              <a:endCxn id="894" idx="4"/>
            </p:cNvCxnSpPr>
            <p:nvPr/>
          </p:nvCxnSpPr>
          <p:spPr>
            <a:xfrm>
              <a:off x="5191973" y="3583616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7" name="Google Shape;897;p1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fmla="val 5312574" name="adj1"/>
                <a:gd fmla="val 10841804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"/>
          <p:cNvGrpSpPr/>
          <p:nvPr/>
        </p:nvGrpSpPr>
        <p:grpSpPr>
          <a:xfrm>
            <a:off x="5661325" y="1255100"/>
            <a:ext cx="2582400" cy="2267400"/>
            <a:chOff x="5661325" y="1255100"/>
            <a:chExt cx="2582400" cy="2267400"/>
          </a:xfrm>
        </p:grpSpPr>
        <p:pic>
          <p:nvPicPr>
            <p:cNvPr id="900" name="Google Shape;900;p1"/>
            <p:cNvPicPr preferRelativeResize="0"/>
            <p:nvPr/>
          </p:nvPicPr>
          <p:blipFill rotWithShape="1">
            <a:blip r:embed="rId3">
              <a:alphaModFix/>
            </a:blip>
            <a:srcRect b="0" l="12034" r="12033" t="0"/>
            <a:stretch/>
          </p:blipFill>
          <p:spPr>
            <a:xfrm>
              <a:off x="5661325" y="1255100"/>
              <a:ext cx="2582400" cy="22674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01" name="Google Shape;901;p1"/>
            <p:cNvGrpSpPr/>
            <p:nvPr/>
          </p:nvGrpSpPr>
          <p:grpSpPr>
            <a:xfrm>
              <a:off x="5812481" y="1454278"/>
              <a:ext cx="99" cy="276310"/>
              <a:chOff x="5812481" y="1454278"/>
              <a:chExt cx="99" cy="276310"/>
            </a:xfrm>
          </p:grpSpPr>
          <p:grpSp>
            <p:nvGrpSpPr>
              <p:cNvPr id="902" name="Google Shape;902;p1"/>
              <p:cNvGrpSpPr/>
              <p:nvPr/>
            </p:nvGrpSpPr>
            <p:grpSpPr>
              <a:xfrm>
                <a:off x="5812580" y="1454278"/>
                <a:ext cx="0" cy="112674"/>
                <a:chOff x="1857100" y="87500"/>
                <a:chExt cx="0" cy="388800"/>
              </a:xfrm>
            </p:grpSpPr>
            <p:cxnSp>
              <p:nvCxnSpPr>
                <p:cNvPr id="903" name="Google Shape;903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4" name="Google Shape;904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05" name="Google Shape;905;p1"/>
              <p:cNvGrpSpPr/>
              <p:nvPr/>
            </p:nvGrpSpPr>
            <p:grpSpPr>
              <a:xfrm>
                <a:off x="5812481" y="1650959"/>
                <a:ext cx="0" cy="79629"/>
                <a:chOff x="3325200" y="233337"/>
                <a:chExt cx="2" cy="388813"/>
              </a:xfrm>
            </p:grpSpPr>
            <p:grpSp>
              <p:nvGrpSpPr>
                <p:cNvPr id="906" name="Google Shape;906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07" name="Google Shape;907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08" name="Google Shape;908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09" name="Google Shape;909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10" name="Google Shape;910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1" name="Google Shape;911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grpSp>
        <p:nvGrpSpPr>
          <p:cNvPr id="912" name="Google Shape;912;p1"/>
          <p:cNvGrpSpPr/>
          <p:nvPr/>
        </p:nvGrpSpPr>
        <p:grpSpPr>
          <a:xfrm>
            <a:off x="437550" y="1310348"/>
            <a:ext cx="5046300" cy="2281490"/>
            <a:chOff x="437550" y="1310348"/>
            <a:chExt cx="5046300" cy="2281490"/>
          </a:xfrm>
        </p:grpSpPr>
        <p:cxnSp>
          <p:nvCxnSpPr>
            <p:cNvPr id="913" name="Google Shape;913;p1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1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15" name="Google Shape;915;p1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16" name="Google Shape;916;p1"/>
            <p:cNvGrpSpPr/>
            <p:nvPr/>
          </p:nvGrpSpPr>
          <p:grpSpPr>
            <a:xfrm flipH="1" rot="5400000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17" name="Google Shape;91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1"/>
            <p:cNvGrpSpPr/>
            <p:nvPr/>
          </p:nvGrpSpPr>
          <p:grpSpPr>
            <a:xfrm flipH="1" rot="5400000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2" name="Google Shape;922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6" name="Google Shape;926;p1"/>
            <p:cNvGrpSpPr/>
            <p:nvPr/>
          </p:nvGrpSpPr>
          <p:grpSpPr>
            <a:xfrm flipH="1" rot="5400000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27" name="Google Shape;92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1" name="Google Shape;931;p1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2" name="Google Shape;932;p1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4" name="Google Shape;934;p1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5" name="Google Shape;935;p1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7" name="Google Shape;937;p1"/>
          <p:cNvGrpSpPr/>
          <p:nvPr/>
        </p:nvGrpSpPr>
        <p:grpSpPr>
          <a:xfrm>
            <a:off x="257419" y="647138"/>
            <a:ext cx="1825768" cy="3469189"/>
            <a:chOff x="257419" y="647138"/>
            <a:chExt cx="1825768" cy="3469189"/>
          </a:xfrm>
        </p:grpSpPr>
        <p:grpSp>
          <p:nvGrpSpPr>
            <p:cNvPr id="938" name="Google Shape;938;p1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39" name="Google Shape;939;p1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2" name="Google Shape;942;p1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3" name="Google Shape;943;p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1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45" name="Google Shape;945;p1"/>
            <p:cNvGrpSpPr/>
            <p:nvPr/>
          </p:nvGrpSpPr>
          <p:grpSpPr>
            <a:xfrm>
              <a:off x="257419" y="3643328"/>
              <a:ext cx="98" cy="472999"/>
              <a:chOff x="8337269" y="3432128"/>
              <a:chExt cx="98" cy="472999"/>
            </a:xfrm>
          </p:grpSpPr>
          <p:grpSp>
            <p:nvGrpSpPr>
              <p:cNvPr id="946" name="Google Shape;946;p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947" name="Google Shape;947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8" name="Google Shape;948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49" name="Google Shape;949;p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950" name="Google Shape;950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51" name="Google Shape;951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52" name="Google Shape;952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53" name="Google Shape;953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54" name="Google Shape;954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55" name="Google Shape;955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56" name="Google Shape;956;p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57" name="Google Shape;957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58" name="Google Shape;958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59" name="Google Shape;959;p1"/>
            <p:cNvGrpSpPr/>
            <p:nvPr/>
          </p:nvGrpSpPr>
          <p:grpSpPr>
            <a:xfrm rot="5400000">
              <a:off x="1001602" y="607427"/>
              <a:ext cx="98" cy="472999"/>
              <a:chOff x="8337269" y="3432128"/>
              <a:chExt cx="98" cy="472999"/>
            </a:xfrm>
          </p:grpSpPr>
          <p:grpSp>
            <p:nvGrpSpPr>
              <p:cNvPr id="960" name="Google Shape;960;p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961" name="Google Shape;961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2" name="Google Shape;962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63" name="Google Shape;963;p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964" name="Google Shape;964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65" name="Google Shape;965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66" name="Google Shape;966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67" name="Google Shape;967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68" name="Google Shape;968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69" name="Google Shape;969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70" name="Google Shape;970;p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71" name="Google Shape;971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2" name="Google Shape;972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3" name="Google Shape;973;p1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4" name="Google Shape;974;p1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975" name="Google Shape;975;p1"/>
              <p:cNvSpPr/>
              <p:nvPr/>
            </p:nvSpPr>
            <p:spPr>
              <a:xfrm flipH="1" rot="10800000">
                <a:off x="8562025" y="3116250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7" name="Google Shape;977;p1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78" name="Google Shape;978;p1"/>
            <p:cNvPicPr preferRelativeResize="0"/>
            <p:nvPr/>
          </p:nvPicPr>
          <p:blipFill rotWithShape="1">
            <a:blip r:embed="rId3">
              <a:alphaModFix/>
            </a:blip>
            <a:srcRect b="0" l="43930" r="43929" t="0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79" name="Google Shape;979;p1"/>
            <p:cNvGrpSpPr/>
            <p:nvPr/>
          </p:nvGrpSpPr>
          <p:grpSpPr>
            <a:xfrm>
              <a:off x="5781128" y="3719639"/>
              <a:ext cx="2288824" cy="319767"/>
              <a:chOff x="5781128" y="3719639"/>
              <a:chExt cx="2288824" cy="319767"/>
            </a:xfrm>
          </p:grpSpPr>
          <p:grpSp>
            <p:nvGrpSpPr>
              <p:cNvPr id="980" name="Google Shape;980;p1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1" name="Google Shape;981;p1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1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3" name="Google Shape;983;p1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4" name="Google Shape;984;p1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1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1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1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8" name="Google Shape;988;p1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rect b="b" l="l" r="r" t="t"/>
                <a:pathLst>
                  <a:path extrusionOk="0" h="110782" w="110783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rect b="b" l="l" r="r" t="t"/>
                <a:pathLst>
                  <a:path extrusionOk="0" h="87114" w="97022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rect b="b" l="l" r="r" t="t"/>
                <a:pathLst>
                  <a:path extrusionOk="0" h="87114" w="97022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"/>
          <p:cNvSpPr txBox="1"/>
          <p:nvPr>
            <p:ph idx="1" type="subTitle"/>
          </p:nvPr>
        </p:nvSpPr>
        <p:spPr>
          <a:xfrm>
            <a:off x="684325" y="3710925"/>
            <a:ext cx="393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Индивидуальный проект</a:t>
            </a:r>
            <a:endParaRPr/>
          </a:p>
        </p:txBody>
      </p:sp>
      <p:sp>
        <p:nvSpPr>
          <p:cNvPr id="992" name="Google Shape;992;p1"/>
          <p:cNvSpPr txBox="1"/>
          <p:nvPr>
            <p:ph type="ctrTitle"/>
          </p:nvPr>
        </p:nvSpPr>
        <p:spPr>
          <a:xfrm>
            <a:off x="684325" y="1282925"/>
            <a:ext cx="46626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Достопримечательности</a:t>
            </a:r>
            <a:endParaRPr sz="31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Екатеринбурга</a:t>
            </a:r>
            <a:endParaRPr sz="6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19"/>
          <p:cNvGrpSpPr/>
          <p:nvPr/>
        </p:nvGrpSpPr>
        <p:grpSpPr>
          <a:xfrm>
            <a:off x="690225" y="1116375"/>
            <a:ext cx="7746050" cy="3207550"/>
            <a:chOff x="690225" y="1116375"/>
            <a:chExt cx="7746050" cy="3207550"/>
          </a:xfrm>
        </p:grpSpPr>
        <p:sp>
          <p:nvSpPr>
            <p:cNvPr id="1340" name="Google Shape;1340;p19"/>
            <p:cNvSpPr/>
            <p:nvPr/>
          </p:nvSpPr>
          <p:spPr>
            <a:xfrm>
              <a:off x="4398875" y="1116375"/>
              <a:ext cx="4037400" cy="312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 flipH="1" rot="10800000">
              <a:off x="690225" y="3636120"/>
              <a:ext cx="3954600" cy="340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 flipH="1" rot="10800000">
              <a:off x="690250" y="1116375"/>
              <a:ext cx="7746000" cy="26154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 rot="10800000">
              <a:off x="690225" y="3976825"/>
              <a:ext cx="7746000" cy="3471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4" name="Google Shape;1344;p19"/>
          <p:cNvPicPr preferRelativeResize="0"/>
          <p:nvPr/>
        </p:nvPicPr>
        <p:blipFill rotWithShape="1">
          <a:blip r:embed="rId3">
            <a:alphaModFix/>
          </a:blip>
          <a:srcRect b="0" l="48456" r="48456" t="0"/>
          <a:stretch/>
        </p:blipFill>
        <p:spPr>
          <a:xfrm rot="-5400000">
            <a:off x="5434952" y="-1883754"/>
            <a:ext cx="265200" cy="5726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45" name="Google Shape;1345;p19"/>
          <p:cNvGrpSpPr/>
          <p:nvPr/>
        </p:nvGrpSpPr>
        <p:grpSpPr>
          <a:xfrm flipH="1" rot="10800000">
            <a:off x="2052210" y="3734760"/>
            <a:ext cx="907479" cy="241527"/>
            <a:chOff x="6152250" y="2980100"/>
            <a:chExt cx="281450" cy="146700"/>
          </a:xfrm>
        </p:grpSpPr>
        <p:cxnSp>
          <p:nvCxnSpPr>
            <p:cNvPr id="1346" name="Google Shape;1346;p19"/>
            <p:cNvCxnSpPr/>
            <p:nvPr/>
          </p:nvCxnSpPr>
          <p:spPr>
            <a:xfrm>
              <a:off x="615225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7" name="Google Shape;1347;p19"/>
            <p:cNvCxnSpPr/>
            <p:nvPr/>
          </p:nvCxnSpPr>
          <p:spPr>
            <a:xfrm>
              <a:off x="6185058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8" name="Google Shape;1348;p19"/>
            <p:cNvCxnSpPr/>
            <p:nvPr/>
          </p:nvCxnSpPr>
          <p:spPr>
            <a:xfrm>
              <a:off x="6217867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9" name="Google Shape;1349;p19"/>
            <p:cNvCxnSpPr/>
            <p:nvPr/>
          </p:nvCxnSpPr>
          <p:spPr>
            <a:xfrm>
              <a:off x="6250675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0" name="Google Shape;1350;p19"/>
            <p:cNvCxnSpPr/>
            <p:nvPr/>
          </p:nvCxnSpPr>
          <p:spPr>
            <a:xfrm>
              <a:off x="6283483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19"/>
            <p:cNvCxnSpPr/>
            <p:nvPr/>
          </p:nvCxnSpPr>
          <p:spPr>
            <a:xfrm>
              <a:off x="6316292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2" name="Google Shape;1352;p19"/>
            <p:cNvCxnSpPr/>
            <p:nvPr/>
          </p:nvCxnSpPr>
          <p:spPr>
            <a:xfrm>
              <a:off x="634910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53" name="Google Shape;1353;p19"/>
          <p:cNvPicPr preferRelativeResize="0"/>
          <p:nvPr/>
        </p:nvPicPr>
        <p:blipFill rotWithShape="1">
          <a:blip r:embed="rId3">
            <a:alphaModFix/>
          </a:blip>
          <a:srcRect b="0" l="41292" r="41292" t="0"/>
          <a:stretch/>
        </p:blipFill>
        <p:spPr>
          <a:xfrm flipH="1" rot="10800000">
            <a:off x="690250" y="1127850"/>
            <a:ext cx="680700" cy="2605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54" name="Google Shape;1354;p19"/>
          <p:cNvGrpSpPr/>
          <p:nvPr/>
        </p:nvGrpSpPr>
        <p:grpSpPr>
          <a:xfrm>
            <a:off x="866037" y="1523007"/>
            <a:ext cx="340200" cy="1812105"/>
            <a:chOff x="866037" y="1523007"/>
            <a:chExt cx="340200" cy="1812105"/>
          </a:xfrm>
        </p:grpSpPr>
        <p:grpSp>
          <p:nvGrpSpPr>
            <p:cNvPr id="1355" name="Google Shape;1355;p19"/>
            <p:cNvGrpSpPr/>
            <p:nvPr/>
          </p:nvGrpSpPr>
          <p:grpSpPr>
            <a:xfrm rot="10800000">
              <a:off x="1036537" y="1918028"/>
              <a:ext cx="230" cy="1135813"/>
              <a:chOff x="8337272" y="3432128"/>
              <a:chExt cx="96" cy="472999"/>
            </a:xfrm>
          </p:grpSpPr>
          <p:grpSp>
            <p:nvGrpSpPr>
              <p:cNvPr id="1356" name="Google Shape;1356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57" name="Google Shape;135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8" name="Google Shape;1358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59" name="Google Shape;1359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360" name="Google Shape;1360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361" name="Google Shape;1361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62" name="Google Shape;1362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63" name="Google Shape;1363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64" name="Google Shape;1364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65" name="Google Shape;1365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66" name="Google Shape;1366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67" name="Google Shape;136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8" name="Google Shape;1368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369" name="Google Shape;1369;p19"/>
            <p:cNvSpPr/>
            <p:nvPr/>
          </p:nvSpPr>
          <p:spPr>
            <a:xfrm rot="5400000">
              <a:off x="866037" y="2316371"/>
              <a:ext cx="340200" cy="340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0" name="Google Shape;1370;p19"/>
            <p:cNvGrpSpPr/>
            <p:nvPr/>
          </p:nvGrpSpPr>
          <p:grpSpPr>
            <a:xfrm rot="5400000">
              <a:off x="949168" y="1523007"/>
              <a:ext cx="175130" cy="175130"/>
              <a:chOff x="2343250" y="194450"/>
              <a:chExt cx="456900" cy="456900"/>
            </a:xfrm>
          </p:grpSpPr>
          <p:sp>
            <p:nvSpPr>
              <p:cNvPr id="1371" name="Google Shape;1371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3" name="Google Shape;1373;p19"/>
            <p:cNvGrpSpPr/>
            <p:nvPr/>
          </p:nvGrpSpPr>
          <p:grpSpPr>
            <a:xfrm rot="5400000">
              <a:off x="949168" y="3159982"/>
              <a:ext cx="175130" cy="175130"/>
              <a:chOff x="2343250" y="194450"/>
              <a:chExt cx="456900" cy="456900"/>
            </a:xfrm>
          </p:grpSpPr>
          <p:sp>
            <p:nvSpPr>
              <p:cNvPr id="1374" name="Google Shape;1374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6" name="Google Shape;1376;p19"/>
          <p:cNvGrpSpPr/>
          <p:nvPr/>
        </p:nvGrpSpPr>
        <p:grpSpPr>
          <a:xfrm>
            <a:off x="5029256" y="1266488"/>
            <a:ext cx="3240202" cy="1008290"/>
            <a:chOff x="5029256" y="1266488"/>
            <a:chExt cx="3240202" cy="1008290"/>
          </a:xfrm>
        </p:grpSpPr>
        <p:grpSp>
          <p:nvGrpSpPr>
            <p:cNvPr id="1377" name="Google Shape;1377;p19"/>
            <p:cNvGrpSpPr/>
            <p:nvPr/>
          </p:nvGrpSpPr>
          <p:grpSpPr>
            <a:xfrm rot="5400000">
              <a:off x="6581446" y="113775"/>
              <a:ext cx="534724" cy="2841300"/>
              <a:chOff x="291701" y="600825"/>
              <a:chExt cx="534724" cy="2841300"/>
            </a:xfrm>
          </p:grpSpPr>
          <p:cxnSp>
            <p:nvCxnSpPr>
              <p:cNvPr id="1378" name="Google Shape;1378;p1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1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380" name="Google Shape;1380;p19"/>
            <p:cNvGrpSpPr/>
            <p:nvPr/>
          </p:nvGrpSpPr>
          <p:grpSpPr>
            <a:xfrm rot="5400000">
              <a:off x="5265708" y="1030036"/>
              <a:ext cx="96" cy="472999"/>
              <a:chOff x="8337272" y="3432128"/>
              <a:chExt cx="96" cy="472999"/>
            </a:xfrm>
          </p:grpSpPr>
          <p:grpSp>
            <p:nvGrpSpPr>
              <p:cNvPr id="1381" name="Google Shape;1381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82" name="Google Shape;1382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3" name="Google Shape;1383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84" name="Google Shape;1384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385" name="Google Shape;1385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386" name="Google Shape;1386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87" name="Google Shape;1387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88" name="Google Shape;1388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89" name="Google Shape;1389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90" name="Google Shape;1390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91" name="Google Shape;1391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92" name="Google Shape;1392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3" name="Google Shape;1393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94" name="Google Shape;1394;p19"/>
            <p:cNvGrpSpPr/>
            <p:nvPr/>
          </p:nvGrpSpPr>
          <p:grpSpPr>
            <a:xfrm flipH="1">
              <a:off x="8237365" y="1801779"/>
              <a:ext cx="96" cy="472999"/>
              <a:chOff x="8337272" y="3432128"/>
              <a:chExt cx="96" cy="472999"/>
            </a:xfrm>
          </p:grpSpPr>
          <p:grpSp>
            <p:nvGrpSpPr>
              <p:cNvPr id="1395" name="Google Shape;1395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96" name="Google Shape;1396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7" name="Google Shape;139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98" name="Google Shape;1398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399" name="Google Shape;1399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400" name="Google Shape;1400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01" name="Google Shape;1401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402" name="Google Shape;1402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403" name="Google Shape;1403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04" name="Google Shape;1404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405" name="Google Shape;1405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406" name="Google Shape;1406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7" name="Google Shape;140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408" name="Google Shape;1408;p19"/>
          <p:cNvSpPr/>
          <p:nvPr/>
        </p:nvSpPr>
        <p:spPr>
          <a:xfrm>
            <a:off x="7620126" y="1556391"/>
            <a:ext cx="393713" cy="393713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9"/>
          <p:cNvSpPr txBox="1"/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8700">
                <a:latin typeface="Didact Gothic"/>
                <a:ea typeface="Didact Gothic"/>
                <a:cs typeface="Didact Gothic"/>
                <a:sym typeface="Didact Gothic"/>
              </a:rPr>
              <a:t>Спасибо за внимание</a:t>
            </a:r>
            <a:endParaRPr sz="8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410" name="Google Shape;1410;p19"/>
          <p:cNvGrpSpPr/>
          <p:nvPr/>
        </p:nvGrpSpPr>
        <p:grpSpPr>
          <a:xfrm rot="5400000">
            <a:off x="5736136" y="3015992"/>
            <a:ext cx="393600" cy="2289800"/>
            <a:chOff x="8365225" y="1589725"/>
            <a:chExt cx="393600" cy="2289800"/>
          </a:xfrm>
        </p:grpSpPr>
        <p:cxnSp>
          <p:nvCxnSpPr>
            <p:cNvPr id="1411" name="Google Shape;1411;p19"/>
            <p:cNvCxnSpPr/>
            <p:nvPr/>
          </p:nvCxnSpPr>
          <p:spPr>
            <a:xfrm>
              <a:off x="8562025" y="1683225"/>
              <a:ext cx="0" cy="2196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12" name="Google Shape;1412;p19"/>
            <p:cNvSpPr/>
            <p:nvPr/>
          </p:nvSpPr>
          <p:spPr>
            <a:xfrm rot="10800000">
              <a:off x="83652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 flipH="1" rot="10800000">
              <a:off x="85620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4" name="Google Shape;1414;p19"/>
          <p:cNvSpPr/>
          <p:nvPr/>
        </p:nvSpPr>
        <p:spPr>
          <a:xfrm>
            <a:off x="8155123" y="4068891"/>
            <a:ext cx="204959" cy="184028"/>
          </a:xfrm>
          <a:custGeom>
            <a:rect b="b" l="l" r="r" t="t"/>
            <a:pathLst>
              <a:path extrusionOk="0" h="87114" w="97022">
                <a:moveTo>
                  <a:pt x="48511" y="1"/>
                </a:moveTo>
                <a:cubicBezTo>
                  <a:pt x="35445" y="1"/>
                  <a:pt x="22377" y="13978"/>
                  <a:pt x="47062" y="41932"/>
                </a:cubicBezTo>
                <a:lnTo>
                  <a:pt x="47062" y="41932"/>
                </a:lnTo>
                <a:cubicBezTo>
                  <a:pt x="47546" y="42393"/>
                  <a:pt x="48026" y="42842"/>
                  <a:pt x="48503" y="43281"/>
                </a:cubicBezTo>
                <a:lnTo>
                  <a:pt x="48503" y="43281"/>
                </a:lnTo>
                <a:cubicBezTo>
                  <a:pt x="48982" y="42840"/>
                  <a:pt x="49464" y="42388"/>
                  <a:pt x="49951" y="41925"/>
                </a:cubicBezTo>
                <a:lnTo>
                  <a:pt x="49951" y="41925"/>
                </a:lnTo>
                <a:cubicBezTo>
                  <a:pt x="74637" y="13976"/>
                  <a:pt x="61575" y="1"/>
                  <a:pt x="48511" y="1"/>
                </a:cubicBezTo>
                <a:close/>
                <a:moveTo>
                  <a:pt x="19275" y="28287"/>
                </a:moveTo>
                <a:cubicBezTo>
                  <a:pt x="1" y="28287"/>
                  <a:pt x="3" y="58833"/>
                  <a:pt x="19282" y="58833"/>
                </a:cubicBezTo>
                <a:cubicBezTo>
                  <a:pt x="26337" y="58833"/>
                  <a:pt x="35974" y="54742"/>
                  <a:pt x="48194" y="43565"/>
                </a:cubicBezTo>
                <a:lnTo>
                  <a:pt x="48194" y="43565"/>
                </a:lnTo>
                <a:cubicBezTo>
                  <a:pt x="35971" y="32380"/>
                  <a:pt x="26331" y="28287"/>
                  <a:pt x="19275" y="28287"/>
                </a:cubicBezTo>
                <a:close/>
                <a:moveTo>
                  <a:pt x="77741" y="28287"/>
                </a:moveTo>
                <a:cubicBezTo>
                  <a:pt x="70682" y="28287"/>
                  <a:pt x="61039" y="32380"/>
                  <a:pt x="48812" y="43565"/>
                </a:cubicBezTo>
                <a:cubicBezTo>
                  <a:pt x="48762" y="43519"/>
                  <a:pt x="48711" y="43472"/>
                  <a:pt x="48660" y="43426"/>
                </a:cubicBezTo>
                <a:lnTo>
                  <a:pt x="48660" y="43426"/>
                </a:lnTo>
                <a:cubicBezTo>
                  <a:pt x="49823" y="42163"/>
                  <a:pt x="51062" y="40873"/>
                  <a:pt x="52379" y="39556"/>
                </a:cubicBezTo>
                <a:lnTo>
                  <a:pt x="52379" y="39556"/>
                </a:lnTo>
                <a:cubicBezTo>
                  <a:pt x="51559" y="40376"/>
                  <a:pt x="50749" y="41166"/>
                  <a:pt x="49951" y="41925"/>
                </a:cubicBezTo>
                <a:lnTo>
                  <a:pt x="49951" y="41925"/>
                </a:lnTo>
                <a:cubicBezTo>
                  <a:pt x="49521" y="42411"/>
                  <a:pt x="49081" y="42902"/>
                  <a:pt x="48628" y="43396"/>
                </a:cubicBezTo>
                <a:lnTo>
                  <a:pt x="48628" y="43396"/>
                </a:lnTo>
                <a:cubicBezTo>
                  <a:pt x="48587" y="43358"/>
                  <a:pt x="48545" y="43319"/>
                  <a:pt x="48503" y="43281"/>
                </a:cubicBezTo>
                <a:lnTo>
                  <a:pt x="48503" y="43281"/>
                </a:lnTo>
                <a:cubicBezTo>
                  <a:pt x="48461" y="43319"/>
                  <a:pt x="48419" y="43358"/>
                  <a:pt x="48378" y="43396"/>
                </a:cubicBezTo>
                <a:lnTo>
                  <a:pt x="48378" y="43396"/>
                </a:lnTo>
                <a:cubicBezTo>
                  <a:pt x="47927" y="42904"/>
                  <a:pt x="47489" y="42416"/>
                  <a:pt x="47062" y="41932"/>
                </a:cubicBezTo>
                <a:lnTo>
                  <a:pt x="47062" y="41932"/>
                </a:lnTo>
                <a:cubicBezTo>
                  <a:pt x="46260" y="41170"/>
                  <a:pt x="45448" y="40379"/>
                  <a:pt x="44626" y="39556"/>
                </a:cubicBezTo>
                <a:lnTo>
                  <a:pt x="44626" y="39556"/>
                </a:lnTo>
                <a:cubicBezTo>
                  <a:pt x="45943" y="40873"/>
                  <a:pt x="47182" y="42163"/>
                  <a:pt x="48346" y="43426"/>
                </a:cubicBezTo>
                <a:lnTo>
                  <a:pt x="48346" y="43426"/>
                </a:lnTo>
                <a:cubicBezTo>
                  <a:pt x="48295" y="43472"/>
                  <a:pt x="48244" y="43519"/>
                  <a:pt x="48194" y="43565"/>
                </a:cubicBezTo>
                <a:lnTo>
                  <a:pt x="48194" y="43565"/>
                </a:lnTo>
                <a:cubicBezTo>
                  <a:pt x="48244" y="43611"/>
                  <a:pt x="48295" y="43658"/>
                  <a:pt x="48346" y="43704"/>
                </a:cubicBezTo>
                <a:lnTo>
                  <a:pt x="48346" y="43704"/>
                </a:lnTo>
                <a:cubicBezTo>
                  <a:pt x="47182" y="44967"/>
                  <a:pt x="45943" y="46258"/>
                  <a:pt x="44625" y="47576"/>
                </a:cubicBezTo>
                <a:cubicBezTo>
                  <a:pt x="45446" y="46755"/>
                  <a:pt x="46256" y="45965"/>
                  <a:pt x="47055" y="45204"/>
                </a:cubicBezTo>
                <a:lnTo>
                  <a:pt x="47055" y="45204"/>
                </a:lnTo>
                <a:cubicBezTo>
                  <a:pt x="47485" y="44718"/>
                  <a:pt x="47925" y="44228"/>
                  <a:pt x="48378" y="43734"/>
                </a:cubicBezTo>
                <a:lnTo>
                  <a:pt x="48378" y="43734"/>
                </a:lnTo>
                <a:cubicBezTo>
                  <a:pt x="48419" y="43772"/>
                  <a:pt x="48461" y="43810"/>
                  <a:pt x="48503" y="43849"/>
                </a:cubicBezTo>
                <a:lnTo>
                  <a:pt x="48503" y="43849"/>
                </a:lnTo>
                <a:cubicBezTo>
                  <a:pt x="48545" y="43810"/>
                  <a:pt x="48587" y="43772"/>
                  <a:pt x="48628" y="43734"/>
                </a:cubicBezTo>
                <a:lnTo>
                  <a:pt x="48628" y="43734"/>
                </a:lnTo>
                <a:cubicBezTo>
                  <a:pt x="49083" y="44230"/>
                  <a:pt x="49526" y="44723"/>
                  <a:pt x="49957" y="45211"/>
                </a:cubicBezTo>
                <a:lnTo>
                  <a:pt x="49957" y="45211"/>
                </a:lnTo>
                <a:cubicBezTo>
                  <a:pt x="49468" y="44746"/>
                  <a:pt x="48984" y="44292"/>
                  <a:pt x="48503" y="43849"/>
                </a:cubicBezTo>
                <a:lnTo>
                  <a:pt x="48503" y="43849"/>
                </a:lnTo>
                <a:cubicBezTo>
                  <a:pt x="48024" y="44290"/>
                  <a:pt x="47542" y="44742"/>
                  <a:pt x="47055" y="45204"/>
                </a:cubicBezTo>
                <a:lnTo>
                  <a:pt x="47055" y="45204"/>
                </a:lnTo>
                <a:cubicBezTo>
                  <a:pt x="22380" y="73144"/>
                  <a:pt x="35446" y="87114"/>
                  <a:pt x="48511" y="87114"/>
                </a:cubicBezTo>
                <a:cubicBezTo>
                  <a:pt x="61574" y="87114"/>
                  <a:pt x="74635" y="73146"/>
                  <a:pt x="49957" y="45211"/>
                </a:cubicBezTo>
                <a:lnTo>
                  <a:pt x="49957" y="45211"/>
                </a:lnTo>
                <a:cubicBezTo>
                  <a:pt x="50754" y="45970"/>
                  <a:pt x="51562" y="46758"/>
                  <a:pt x="52380" y="47576"/>
                </a:cubicBezTo>
                <a:cubicBezTo>
                  <a:pt x="51062" y="46258"/>
                  <a:pt x="49823" y="44967"/>
                  <a:pt x="48660" y="43704"/>
                </a:cubicBezTo>
                <a:lnTo>
                  <a:pt x="48660" y="43704"/>
                </a:lnTo>
                <a:cubicBezTo>
                  <a:pt x="48711" y="43658"/>
                  <a:pt x="48762" y="43611"/>
                  <a:pt x="48812" y="43565"/>
                </a:cubicBezTo>
                <a:lnTo>
                  <a:pt x="48812" y="43565"/>
                </a:lnTo>
                <a:cubicBezTo>
                  <a:pt x="61036" y="54742"/>
                  <a:pt x="70676" y="58833"/>
                  <a:pt x="77734" y="58833"/>
                </a:cubicBezTo>
                <a:cubicBezTo>
                  <a:pt x="97020" y="58833"/>
                  <a:pt x="97022" y="28287"/>
                  <a:pt x="77741" y="282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Содержание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98" name="Google Shape;998;p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1. Введение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2. Макет сайта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3. Верстка сайта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4. Готовый результат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5. Заключение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6. Список используемых источников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"/>
          <p:cNvSpPr/>
          <p:nvPr/>
        </p:nvSpPr>
        <p:spPr>
          <a:xfrm flipH="1" rot="10800000">
            <a:off x="719502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"/>
          <p:cNvSpPr/>
          <p:nvPr/>
        </p:nvSpPr>
        <p:spPr>
          <a:xfrm flipH="1" rot="10800000">
            <a:off x="3476052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"/>
          <p:cNvSpPr/>
          <p:nvPr/>
        </p:nvSpPr>
        <p:spPr>
          <a:xfrm flipH="1" rot="10800000">
            <a:off x="6242325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5"/>
          <p:cNvGrpSpPr/>
          <p:nvPr/>
        </p:nvGrpSpPr>
        <p:grpSpPr>
          <a:xfrm>
            <a:off x="3082948" y="1779442"/>
            <a:ext cx="2966371" cy="848327"/>
            <a:chOff x="3082948" y="1779442"/>
            <a:chExt cx="2966371" cy="848327"/>
          </a:xfrm>
        </p:grpSpPr>
        <p:grpSp>
          <p:nvGrpSpPr>
            <p:cNvPr id="1007" name="Google Shape;1007;p5"/>
            <p:cNvGrpSpPr/>
            <p:nvPr/>
          </p:nvGrpSpPr>
          <p:grpSpPr>
            <a:xfrm>
              <a:off x="5949346" y="1779442"/>
              <a:ext cx="98" cy="472999"/>
              <a:chOff x="8337269" y="3432128"/>
              <a:chExt cx="98" cy="472999"/>
            </a:xfrm>
          </p:grpSpPr>
          <p:grpSp>
            <p:nvGrpSpPr>
              <p:cNvPr id="1008" name="Google Shape;1008;p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09" name="Google Shape;100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0" name="Google Shape;101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1" name="Google Shape;1011;p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12" name="Google Shape;1012;p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13" name="Google Shape;1013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14" name="Google Shape;1014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15" name="Google Shape;1015;p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16" name="Google Shape;1016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17" name="Google Shape;101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18" name="Google Shape;1018;p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019" name="Google Shape;101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0" name="Google Shape;102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1" name="Google Shape;1021;p5"/>
            <p:cNvGrpSpPr/>
            <p:nvPr/>
          </p:nvGrpSpPr>
          <p:grpSpPr>
            <a:xfrm>
              <a:off x="3188183" y="1779442"/>
              <a:ext cx="98" cy="472999"/>
              <a:chOff x="8337269" y="3432128"/>
              <a:chExt cx="98" cy="472999"/>
            </a:xfrm>
          </p:grpSpPr>
          <p:grpSp>
            <p:nvGrpSpPr>
              <p:cNvPr id="1022" name="Google Shape;1022;p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23" name="Google Shape;102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4" name="Google Shape;102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5" name="Google Shape;1025;p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26" name="Google Shape;1026;p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27" name="Google Shape;102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28" name="Google Shape;1028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29" name="Google Shape;1029;p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30" name="Google Shape;1030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1" name="Google Shape;1031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32" name="Google Shape;1032;p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033" name="Google Shape;103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4" name="Google Shape;103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035" name="Google Shape;1035;p5"/>
            <p:cNvSpPr/>
            <p:nvPr/>
          </p:nvSpPr>
          <p:spPr>
            <a:xfrm>
              <a:off x="5844360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3082948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5"/>
          <p:cNvGrpSpPr/>
          <p:nvPr/>
        </p:nvGrpSpPr>
        <p:grpSpPr>
          <a:xfrm>
            <a:off x="719500" y="3344750"/>
            <a:ext cx="7710300" cy="1206600"/>
            <a:chOff x="719500" y="3344750"/>
            <a:chExt cx="7710300" cy="1206600"/>
          </a:xfrm>
        </p:grpSpPr>
        <p:pic>
          <p:nvPicPr>
            <p:cNvPr id="1038" name="Google Shape;1038;p5"/>
            <p:cNvPicPr preferRelativeResize="0"/>
            <p:nvPr/>
          </p:nvPicPr>
          <p:blipFill rotWithShape="1">
            <a:blip r:embed="rId3">
              <a:alphaModFix/>
            </a:blip>
            <a:srcRect b="38234" l="0" r="0" t="38232"/>
            <a:stretch/>
          </p:blipFill>
          <p:spPr>
            <a:xfrm flipH="1" rot="10800000">
              <a:off x="729225" y="3344750"/>
              <a:ext cx="7691100" cy="12066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039" name="Google Shape;1039;p5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0" name="Google Shape;1040;p5"/>
            <p:cNvGrpSpPr/>
            <p:nvPr/>
          </p:nvGrpSpPr>
          <p:grpSpPr>
            <a:xfrm flipH="1" rot="5400000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1041" name="Google Shape;1041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5"/>
            <p:cNvGrpSpPr/>
            <p:nvPr/>
          </p:nvGrpSpPr>
          <p:grpSpPr>
            <a:xfrm flipH="1" rot="5400000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1046" name="Google Shape;1046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0" name="Google Shape;1050;p5"/>
            <p:cNvGrpSpPr/>
            <p:nvPr/>
          </p:nvGrpSpPr>
          <p:grpSpPr>
            <a:xfrm flipH="1" rot="5400000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1051" name="Google Shape;1051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5"/>
            <p:cNvGrpSpPr/>
            <p:nvPr/>
          </p:nvGrpSpPr>
          <p:grpSpPr>
            <a:xfrm flipH="1" rot="5400000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1056" name="Google Shape;1056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0" name="Google Shape;1060;p5"/>
          <p:cNvGrpSpPr/>
          <p:nvPr/>
        </p:nvGrpSpPr>
        <p:grpSpPr>
          <a:xfrm>
            <a:off x="520799" y="1555700"/>
            <a:ext cx="8105159" cy="1791150"/>
            <a:chOff x="520799" y="1555700"/>
            <a:chExt cx="8105159" cy="1791150"/>
          </a:xfrm>
        </p:grpSpPr>
        <p:cxnSp>
          <p:nvCxnSpPr>
            <p:cNvPr id="1061" name="Google Shape;1061;p5"/>
            <p:cNvCxnSpPr/>
            <p:nvPr/>
          </p:nvCxnSpPr>
          <p:spPr>
            <a:xfrm>
              <a:off x="719500" y="1555700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62" name="Google Shape;1062;p5"/>
            <p:cNvGrpSpPr/>
            <p:nvPr/>
          </p:nvGrpSpPr>
          <p:grpSpPr>
            <a:xfrm>
              <a:off x="520799" y="2819087"/>
              <a:ext cx="8105159" cy="527763"/>
              <a:chOff x="520799" y="2819087"/>
              <a:chExt cx="8105159" cy="527763"/>
            </a:xfrm>
          </p:grpSpPr>
          <p:sp>
            <p:nvSpPr>
              <p:cNvPr id="1063" name="Google Shape;1063;p5"/>
              <p:cNvSpPr/>
              <p:nvPr/>
            </p:nvSpPr>
            <p:spPr>
              <a:xfrm>
                <a:off x="721150" y="3014150"/>
                <a:ext cx="7704000" cy="3327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2079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328214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04349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8235837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604349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328214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52079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1" name="Google Shape;10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Введение</a:t>
            </a:r>
            <a:endParaRPr sz="4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2" name="Google Shape;1072;p5"/>
          <p:cNvSpPr txBox="1"/>
          <p:nvPr>
            <p:ph idx="4294967295" type="title"/>
          </p:nvPr>
        </p:nvSpPr>
        <p:spPr>
          <a:xfrm>
            <a:off x="3447485" y="2444100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Цель проекта</a:t>
            </a:r>
            <a:endParaRPr sz="2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3" name="Google Shape;1073;p5"/>
          <p:cNvSpPr txBox="1"/>
          <p:nvPr>
            <p:ph idx="4294967295" type="subTitle"/>
          </p:nvPr>
        </p:nvSpPr>
        <p:spPr>
          <a:xfrm>
            <a:off x="3481163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Ознакомление с основами</a:t>
            </a:r>
            <a:endParaRPr b="0" i="0" sz="1400" u="none" cap="none" strike="noStrike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программирования и создания сайтов</a:t>
            </a:r>
            <a:endParaRPr b="0" i="0" sz="1400" u="none" cap="none" strike="noStrike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4" name="Google Shape;1074;p5"/>
          <p:cNvSpPr txBox="1"/>
          <p:nvPr>
            <p:ph idx="4294967295" type="subTitle"/>
          </p:nvPr>
        </p:nvSpPr>
        <p:spPr>
          <a:xfrm>
            <a:off x="6242326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Сделать верстку сайта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Разработать макет сайта</a:t>
            </a:r>
            <a:endParaRPr b="0" i="0" sz="13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5" name="Google Shape;1075;p5"/>
          <p:cNvSpPr txBox="1"/>
          <p:nvPr>
            <p:ph idx="4294967295" type="title"/>
          </p:nvPr>
        </p:nvSpPr>
        <p:spPr>
          <a:xfrm>
            <a:off x="695950" y="2432400"/>
            <a:ext cx="2547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Актуальность</a:t>
            </a:r>
            <a:endParaRPr sz="2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6" name="Google Shape;1076;p5"/>
          <p:cNvSpPr txBox="1"/>
          <p:nvPr>
            <p:ph idx="4294967295" type="subTitle"/>
          </p:nvPr>
        </p:nvSpPr>
        <p:spPr>
          <a:xfrm>
            <a:off x="720000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Данная тема очень актуальна в наше время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7" name="Google Shape;1077;p5"/>
          <p:cNvSpPr txBox="1"/>
          <p:nvPr>
            <p:ph idx="4294967295" type="title"/>
          </p:nvPr>
        </p:nvSpPr>
        <p:spPr>
          <a:xfrm>
            <a:off x="6236985" y="2444100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Задачи проекта</a:t>
            </a:r>
            <a:endParaRPr sz="2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21"/>
          <p:cNvPicPr preferRelativeResize="0"/>
          <p:nvPr/>
        </p:nvPicPr>
        <p:blipFill rotWithShape="1">
          <a:blip r:embed="rId3">
            <a:alphaModFix/>
          </a:blip>
          <a:srcRect b="0" l="6250" r="43817" t="0"/>
          <a:stretch/>
        </p:blipFill>
        <p:spPr>
          <a:xfrm flipH="1">
            <a:off x="5292000" y="9692"/>
            <a:ext cx="3852000" cy="5143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21"/>
          <p:cNvPicPr preferRelativeResize="0"/>
          <p:nvPr/>
        </p:nvPicPr>
        <p:blipFill rotWithShape="1">
          <a:blip r:embed="rId4">
            <a:alphaModFix/>
          </a:blip>
          <a:srcRect b="0" l="32561" r="27375" t="3063"/>
          <a:stretch/>
        </p:blipFill>
        <p:spPr>
          <a:xfrm flipH="1">
            <a:off x="5287875" y="-4000"/>
            <a:ext cx="3915000" cy="51570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084" name="Google Shape;1084;p21"/>
          <p:cNvSpPr txBox="1"/>
          <p:nvPr>
            <p:ph type="title"/>
          </p:nvPr>
        </p:nvSpPr>
        <p:spPr>
          <a:xfrm>
            <a:off x="720000" y="1449938"/>
            <a:ext cx="3852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15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Макет сайта был выполнен в программе Adobe After Effects с помощью стандартных инструментов программы. </a:t>
            </a:r>
            <a:endParaRPr sz="36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5" name="Google Shape;1085;p21"/>
          <p:cNvSpPr txBox="1"/>
          <p:nvPr>
            <p:ph idx="1" type="subTitle"/>
          </p:nvPr>
        </p:nvSpPr>
        <p:spPr>
          <a:xfrm>
            <a:off x="720000" y="3008088"/>
            <a:ext cx="385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chemeClr val="accent6"/>
                </a:solidFill>
              </a:rPr>
              <a:t>Эта программа была выбрана из-за ее мощных возможностей в создании различных эффектов и элементов, которые помогли создать динамичный и привлекательный дизайн сайта.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86" name="Google Shape;1086;p21"/>
          <p:cNvGrpSpPr/>
          <p:nvPr/>
        </p:nvGrpSpPr>
        <p:grpSpPr>
          <a:xfrm>
            <a:off x="4844452" y="3092564"/>
            <a:ext cx="880260" cy="1100997"/>
            <a:chOff x="4844452" y="1873364"/>
            <a:chExt cx="880260" cy="1100997"/>
          </a:xfrm>
        </p:grpSpPr>
        <p:sp>
          <p:nvSpPr>
            <p:cNvPr id="1087" name="Google Shape;1087;p21"/>
            <p:cNvSpPr/>
            <p:nvPr/>
          </p:nvSpPr>
          <p:spPr>
            <a:xfrm>
              <a:off x="4844452" y="1873364"/>
              <a:ext cx="880260" cy="880260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114510" y="1873373"/>
              <a:ext cx="340113" cy="340113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114510" y="2634248"/>
              <a:ext cx="340113" cy="340113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5400000">
            <a:off x="1668111" y="-271437"/>
            <a:ext cx="393600" cy="2289800"/>
            <a:chOff x="8365225" y="1589725"/>
            <a:chExt cx="393600" cy="2289800"/>
          </a:xfrm>
        </p:grpSpPr>
        <p:cxnSp>
          <p:nvCxnSpPr>
            <p:cNvPr id="1091" name="Google Shape;1091;p21"/>
            <p:cNvCxnSpPr/>
            <p:nvPr/>
          </p:nvCxnSpPr>
          <p:spPr>
            <a:xfrm>
              <a:off x="8562025" y="1683225"/>
              <a:ext cx="0" cy="2196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92" name="Google Shape;1092;p21"/>
            <p:cNvSpPr/>
            <p:nvPr/>
          </p:nvSpPr>
          <p:spPr>
            <a:xfrm flipH="1" rot="10800000">
              <a:off x="85620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 rot="10800000">
              <a:off x="83652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21"/>
          <p:cNvGrpSpPr/>
          <p:nvPr/>
        </p:nvGrpSpPr>
        <p:grpSpPr>
          <a:xfrm>
            <a:off x="796191" y="4452430"/>
            <a:ext cx="848328" cy="204959"/>
            <a:chOff x="796188" y="4322930"/>
            <a:chExt cx="848328" cy="204959"/>
          </a:xfrm>
        </p:grpSpPr>
        <p:grpSp>
          <p:nvGrpSpPr>
            <p:cNvPr id="1095" name="Google Shape;1095;p21"/>
            <p:cNvGrpSpPr/>
            <p:nvPr/>
          </p:nvGrpSpPr>
          <p:grpSpPr>
            <a:xfrm rot="5400000">
              <a:off x="1407968" y="4191715"/>
              <a:ext cx="98" cy="472999"/>
              <a:chOff x="8337269" y="3432128"/>
              <a:chExt cx="98" cy="472999"/>
            </a:xfrm>
          </p:grpSpPr>
          <p:grpSp>
            <p:nvGrpSpPr>
              <p:cNvPr id="1096" name="Google Shape;1096;p2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97" name="Google Shape;1097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8" name="Google Shape;1098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9" name="Google Shape;1099;p2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00" name="Google Shape;1100;p2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01" name="Google Shape;1101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02" name="Google Shape;1102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03" name="Google Shape;1103;p2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04" name="Google Shape;1104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05" name="Google Shape;1105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06" name="Google Shape;1106;p2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07" name="Google Shape;1107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8" name="Google Shape;1108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09" name="Google Shape;1109;p21"/>
            <p:cNvSpPr/>
            <p:nvPr/>
          </p:nvSpPr>
          <p:spPr>
            <a:xfrm rot="5400000">
              <a:off x="785723" y="4333395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0" name="Google Shape;1110;p21"/>
          <p:cNvSpPr txBox="1"/>
          <p:nvPr>
            <p:ph type="title"/>
          </p:nvPr>
        </p:nvSpPr>
        <p:spPr>
          <a:xfrm>
            <a:off x="720000" y="1039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Макет сайта</a:t>
            </a:r>
            <a:endParaRPr sz="4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8"/>
          <p:cNvGrpSpPr/>
          <p:nvPr/>
        </p:nvGrpSpPr>
        <p:grpSpPr>
          <a:xfrm>
            <a:off x="4581650" y="539575"/>
            <a:ext cx="3846301" cy="4064700"/>
            <a:chOff x="4581650" y="539575"/>
            <a:chExt cx="3846301" cy="4064700"/>
          </a:xfrm>
        </p:grpSpPr>
        <p:sp>
          <p:nvSpPr>
            <p:cNvPr id="1116" name="Google Shape;1116;p8"/>
            <p:cNvSpPr/>
            <p:nvPr/>
          </p:nvSpPr>
          <p:spPr>
            <a:xfrm>
              <a:off x="4583800" y="539575"/>
              <a:ext cx="3840600" cy="406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4581700" y="3169500"/>
              <a:ext cx="3840600" cy="1434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 flipH="1">
              <a:off x="4587351" y="2410500"/>
              <a:ext cx="3840600" cy="759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4581650" y="781075"/>
              <a:ext cx="3840600" cy="1623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"/>
            <p:cNvSpPr/>
            <p:nvPr/>
          </p:nvSpPr>
          <p:spPr>
            <a:xfrm flipH="1">
              <a:off x="4581650" y="539575"/>
              <a:ext cx="3840600" cy="241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8"/>
          <p:cNvSpPr txBox="1"/>
          <p:nvPr>
            <p:ph type="title"/>
          </p:nvPr>
        </p:nvSpPr>
        <p:spPr>
          <a:xfrm>
            <a:off x="210000" y="539575"/>
            <a:ext cx="3620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Цветовая гамма сайта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22" name="Google Shape;1122;p8"/>
          <p:cNvSpPr txBox="1"/>
          <p:nvPr>
            <p:ph idx="1" type="body"/>
          </p:nvPr>
        </p:nvSpPr>
        <p:spPr>
          <a:xfrm>
            <a:off x="210000" y="2211588"/>
            <a:ext cx="36201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6"/>
                </a:solidFill>
              </a:rPr>
              <a:t>Основными цветами моего сайта использовались красный и черный, потому что они являются контрастными и привлекают внимание пользователей.</a:t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6"/>
                </a:solidFill>
              </a:rPr>
              <a:t>Кроме того, комбинация красного и черного цветов может вызывать ассоциации с высоким качеством и надежностью, что может быть важно для привлечения пользователей.</a:t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3" name="Google Shape;1123;p8"/>
          <p:cNvSpPr/>
          <p:nvPr/>
        </p:nvSpPr>
        <p:spPr>
          <a:xfrm>
            <a:off x="4577712" y="2885037"/>
            <a:ext cx="558382" cy="558382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p8"/>
          <p:cNvGrpSpPr/>
          <p:nvPr/>
        </p:nvGrpSpPr>
        <p:grpSpPr>
          <a:xfrm>
            <a:off x="8142062" y="4133929"/>
            <a:ext cx="558382" cy="749365"/>
            <a:chOff x="8142062" y="4133929"/>
            <a:chExt cx="558382" cy="749365"/>
          </a:xfrm>
        </p:grpSpPr>
        <p:sp>
          <p:nvSpPr>
            <p:cNvPr id="1125" name="Google Shape;1125;p8"/>
            <p:cNvSpPr/>
            <p:nvPr/>
          </p:nvSpPr>
          <p:spPr>
            <a:xfrm>
              <a:off x="8318773" y="4133929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8142062" y="4324912"/>
              <a:ext cx="558382" cy="558382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8"/>
          <p:cNvGrpSpPr/>
          <p:nvPr/>
        </p:nvGrpSpPr>
        <p:grpSpPr>
          <a:xfrm>
            <a:off x="4690230" y="539549"/>
            <a:ext cx="907479" cy="241527"/>
            <a:chOff x="6152250" y="2980100"/>
            <a:chExt cx="281450" cy="146700"/>
          </a:xfrm>
        </p:grpSpPr>
        <p:cxnSp>
          <p:nvCxnSpPr>
            <p:cNvPr id="1128" name="Google Shape;1128;p8"/>
            <p:cNvCxnSpPr/>
            <p:nvPr/>
          </p:nvCxnSpPr>
          <p:spPr>
            <a:xfrm>
              <a:off x="615225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9" name="Google Shape;1129;p8"/>
            <p:cNvCxnSpPr/>
            <p:nvPr/>
          </p:nvCxnSpPr>
          <p:spPr>
            <a:xfrm>
              <a:off x="6185058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0" name="Google Shape;1130;p8"/>
            <p:cNvCxnSpPr/>
            <p:nvPr/>
          </p:nvCxnSpPr>
          <p:spPr>
            <a:xfrm>
              <a:off x="6217867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1" name="Google Shape;1131;p8"/>
            <p:cNvCxnSpPr/>
            <p:nvPr/>
          </p:nvCxnSpPr>
          <p:spPr>
            <a:xfrm>
              <a:off x="6250675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2" name="Google Shape;1132;p8"/>
            <p:cNvCxnSpPr/>
            <p:nvPr/>
          </p:nvCxnSpPr>
          <p:spPr>
            <a:xfrm>
              <a:off x="6283483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3" name="Google Shape;1133;p8"/>
            <p:cNvCxnSpPr/>
            <p:nvPr/>
          </p:nvCxnSpPr>
          <p:spPr>
            <a:xfrm>
              <a:off x="6316292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4" name="Google Shape;1134;p8"/>
            <p:cNvCxnSpPr/>
            <p:nvPr/>
          </p:nvCxnSpPr>
          <p:spPr>
            <a:xfrm>
              <a:off x="634910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5" name="Google Shape;1135;p8"/>
          <p:cNvGrpSpPr/>
          <p:nvPr/>
        </p:nvGrpSpPr>
        <p:grpSpPr>
          <a:xfrm>
            <a:off x="7132928" y="624931"/>
            <a:ext cx="1185837" cy="70716"/>
            <a:chOff x="7132928" y="624931"/>
            <a:chExt cx="1185837" cy="70716"/>
          </a:xfrm>
        </p:grpSpPr>
        <p:grpSp>
          <p:nvGrpSpPr>
            <p:cNvPr id="1136" name="Google Shape;1136;p8"/>
            <p:cNvGrpSpPr/>
            <p:nvPr/>
          </p:nvGrpSpPr>
          <p:grpSpPr>
            <a:xfrm rot="5400000">
              <a:off x="8082216" y="423772"/>
              <a:ext cx="98" cy="472999"/>
              <a:chOff x="8337269" y="3432128"/>
              <a:chExt cx="98" cy="472999"/>
            </a:xfrm>
          </p:grpSpPr>
          <p:grpSp>
            <p:nvGrpSpPr>
              <p:cNvPr id="1137" name="Google Shape;1137;p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138" name="Google Shape;1138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9" name="Google Shape;1139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0" name="Google Shape;1140;p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41" name="Google Shape;1141;p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42" name="Google Shape;1142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43" name="Google Shape;1143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44" name="Google Shape;1144;p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45" name="Google Shape;1145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46" name="Google Shape;1146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47" name="Google Shape;1147;p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48" name="Google Shape;1148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9" name="Google Shape;1149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50" name="Google Shape;1150;p8"/>
            <p:cNvGrpSpPr/>
            <p:nvPr/>
          </p:nvGrpSpPr>
          <p:grpSpPr>
            <a:xfrm flipH="1" rot="5400000">
              <a:off x="7316182" y="441677"/>
              <a:ext cx="70716" cy="437224"/>
              <a:chOff x="6038025" y="856150"/>
              <a:chExt cx="281400" cy="1739850"/>
            </a:xfrm>
          </p:grpSpPr>
          <p:sp>
            <p:nvSpPr>
              <p:cNvPr id="1151" name="Google Shape;1151;p8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55" name="Google Shape;1155;p8"/>
          <p:cNvCxnSpPr>
            <a:stCxn id="1120" idx="0"/>
            <a:endCxn id="1117" idx="2"/>
          </p:cNvCxnSpPr>
          <p:nvPr/>
        </p:nvCxnSpPr>
        <p:spPr>
          <a:xfrm>
            <a:off x="6501950" y="539575"/>
            <a:ext cx="0" cy="40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6" name="Google Shape;1156;p8"/>
          <p:cNvGrpSpPr/>
          <p:nvPr/>
        </p:nvGrpSpPr>
        <p:grpSpPr>
          <a:xfrm>
            <a:off x="4583800" y="2404975"/>
            <a:ext cx="3843300" cy="2207775"/>
            <a:chOff x="4583800" y="2404975"/>
            <a:chExt cx="3843300" cy="2207775"/>
          </a:xfrm>
        </p:grpSpPr>
        <p:cxnSp>
          <p:nvCxnSpPr>
            <p:cNvPr id="1157" name="Google Shape;1157;p8"/>
            <p:cNvCxnSpPr/>
            <p:nvPr/>
          </p:nvCxnSpPr>
          <p:spPr>
            <a:xfrm flipH="1" rot="10800000">
              <a:off x="4583800" y="3172450"/>
              <a:ext cx="3843300" cy="1440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p8"/>
            <p:cNvCxnSpPr>
              <a:endCxn id="1119" idx="2"/>
            </p:cNvCxnSpPr>
            <p:nvPr/>
          </p:nvCxnSpPr>
          <p:spPr>
            <a:xfrm rot="10800000">
              <a:off x="6501950" y="2404975"/>
              <a:ext cx="1922700" cy="7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159" name="Google Shape;1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585125" y="798500"/>
            <a:ext cx="1906800" cy="16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29"/>
          <p:cNvGrpSpPr/>
          <p:nvPr/>
        </p:nvGrpSpPr>
        <p:grpSpPr>
          <a:xfrm>
            <a:off x="4571993" y="1420364"/>
            <a:ext cx="3858916" cy="2778549"/>
            <a:chOff x="4571993" y="1420364"/>
            <a:chExt cx="3858916" cy="2778549"/>
          </a:xfrm>
        </p:grpSpPr>
        <p:grpSp>
          <p:nvGrpSpPr>
            <p:cNvPr id="1165" name="Google Shape;1165;p29"/>
            <p:cNvGrpSpPr/>
            <p:nvPr/>
          </p:nvGrpSpPr>
          <p:grpSpPr>
            <a:xfrm>
              <a:off x="4827529" y="1669278"/>
              <a:ext cx="3343438" cy="2529635"/>
              <a:chOff x="4876154" y="1306928"/>
              <a:chExt cx="3343438" cy="2529635"/>
            </a:xfrm>
          </p:grpSpPr>
          <p:grpSp>
            <p:nvGrpSpPr>
              <p:cNvPr id="1166" name="Google Shape;1166;p29"/>
              <p:cNvGrpSpPr/>
              <p:nvPr/>
            </p:nvGrpSpPr>
            <p:grpSpPr>
              <a:xfrm>
                <a:off x="4876154" y="1306928"/>
                <a:ext cx="3343438" cy="2529635"/>
                <a:chOff x="4572001" y="1355552"/>
                <a:chExt cx="3844800" cy="2908964"/>
              </a:xfrm>
            </p:grpSpPr>
            <p:sp>
              <p:nvSpPr>
                <p:cNvPr id="1167" name="Google Shape;1167;p29"/>
                <p:cNvSpPr/>
                <p:nvPr/>
              </p:nvSpPr>
              <p:spPr>
                <a:xfrm>
                  <a:off x="5836269" y="3768613"/>
                  <a:ext cx="1313050" cy="495903"/>
                </a:xfrm>
                <a:custGeom>
                  <a:rect b="b" l="l" r="r" t="t"/>
                  <a:pathLst>
                    <a:path extrusionOk="0" h="24926" w="65999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29"/>
                <p:cNvSpPr/>
                <p:nvPr/>
              </p:nvSpPr>
              <p:spPr>
                <a:xfrm>
                  <a:off x="4572001" y="1355552"/>
                  <a:ext cx="3844800" cy="2432400"/>
                </a:xfrm>
                <a:prstGeom prst="roundRect">
                  <a:avLst>
                    <a:gd fmla="val 3857" name="adj"/>
                  </a:avLst>
                </a:prstGeom>
                <a:solidFill>
                  <a:schemeClr val="dk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69" name="Google Shape;1169;p29"/>
                <p:cNvCxnSpPr/>
                <p:nvPr/>
              </p:nvCxnSpPr>
              <p:spPr>
                <a:xfrm>
                  <a:off x="5850458" y="4217537"/>
                  <a:ext cx="1293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70" name="Google Shape;1170;p29"/>
              <p:cNvSpPr/>
              <p:nvPr/>
            </p:nvSpPr>
            <p:spPr>
              <a:xfrm>
                <a:off x="4989681" y="1396871"/>
                <a:ext cx="3116400" cy="19002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1" name="Google Shape;1171;p29"/>
            <p:cNvSpPr/>
            <p:nvPr/>
          </p:nvSpPr>
          <p:spPr>
            <a:xfrm>
              <a:off x="4571993" y="3533739"/>
              <a:ext cx="490691" cy="490691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7940218" y="1420364"/>
              <a:ext cx="490691" cy="490691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3" name="Google Shape;1173;p29"/>
          <p:cNvSpPr txBox="1"/>
          <p:nvPr>
            <p:ph type="title"/>
          </p:nvPr>
        </p:nvSpPr>
        <p:spPr>
          <a:xfrm>
            <a:off x="637075" y="808000"/>
            <a:ext cx="3706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Верстка сайта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4" name="Google Shape;1174;p29"/>
          <p:cNvSpPr txBox="1"/>
          <p:nvPr>
            <p:ph idx="1" type="subTitle"/>
          </p:nvPr>
        </p:nvSpPr>
        <p:spPr>
          <a:xfrm>
            <a:off x="721850" y="1653388"/>
            <a:ext cx="2945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>
                <a:solidFill>
                  <a:schemeClr val="accent6"/>
                </a:solidFill>
              </a:rPr>
              <a:t>Для создания сайта я использовал программу Visual Studio Code. Потому что он является одним из наиболее популярных и удобных инструментов для разработки веб-сайтов. Он предоставляет широкий спектр функциональных возможностей, которые позволяют создавать, отлаживать и тестировать веб-страницы с высокой эффективностью.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pic>
        <p:nvPicPr>
          <p:cNvPr id="1175" name="Google Shape;1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050" y="1765825"/>
            <a:ext cx="3113027" cy="188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29"/>
          <p:cNvGrpSpPr/>
          <p:nvPr/>
        </p:nvGrpSpPr>
        <p:grpSpPr>
          <a:xfrm>
            <a:off x="723710" y="4198937"/>
            <a:ext cx="2941985" cy="163"/>
            <a:chOff x="723710" y="3778962"/>
            <a:chExt cx="2941985" cy="163"/>
          </a:xfrm>
        </p:grpSpPr>
        <p:grpSp>
          <p:nvGrpSpPr>
            <p:cNvPr id="1177" name="Google Shape;1177;p29"/>
            <p:cNvGrpSpPr/>
            <p:nvPr/>
          </p:nvGrpSpPr>
          <p:grpSpPr>
            <a:xfrm rot="5400000">
              <a:off x="3429146" y="3542577"/>
              <a:ext cx="98" cy="472999"/>
              <a:chOff x="8337269" y="3432128"/>
              <a:chExt cx="98" cy="472999"/>
            </a:xfrm>
          </p:grpSpPr>
          <p:grpSp>
            <p:nvGrpSpPr>
              <p:cNvPr id="1178" name="Google Shape;1178;p2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179" name="Google Shape;1179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0" name="Google Shape;1180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81" name="Google Shape;1181;p2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82" name="Google Shape;1182;p2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83" name="Google Shape;1183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84" name="Google Shape;1184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85" name="Google Shape;1185;p2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86" name="Google Shape;1186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87" name="Google Shape;1187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88" name="Google Shape;1188;p2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89" name="Google Shape;1189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0" name="Google Shape;1190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91" name="Google Shape;1191;p29"/>
            <p:cNvCxnSpPr/>
            <p:nvPr/>
          </p:nvCxnSpPr>
          <p:spPr>
            <a:xfrm rot="10800000">
              <a:off x="723710" y="3778962"/>
              <a:ext cx="251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92" name="Google Shape;1192;p29"/>
          <p:cNvGrpSpPr/>
          <p:nvPr/>
        </p:nvGrpSpPr>
        <p:grpSpPr>
          <a:xfrm>
            <a:off x="5228987" y="1294392"/>
            <a:ext cx="2941982" cy="163"/>
            <a:chOff x="5228987" y="1294392"/>
            <a:chExt cx="2941982" cy="163"/>
          </a:xfrm>
        </p:grpSpPr>
        <p:grpSp>
          <p:nvGrpSpPr>
            <p:cNvPr id="1193" name="Google Shape;1193;p29"/>
            <p:cNvGrpSpPr/>
            <p:nvPr/>
          </p:nvGrpSpPr>
          <p:grpSpPr>
            <a:xfrm rot="-5400000">
              <a:off x="5465437" y="1057941"/>
              <a:ext cx="98" cy="472999"/>
              <a:chOff x="8337269" y="3432128"/>
              <a:chExt cx="98" cy="472999"/>
            </a:xfrm>
          </p:grpSpPr>
          <p:grpSp>
            <p:nvGrpSpPr>
              <p:cNvPr id="1194" name="Google Shape;1194;p2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195" name="Google Shape;119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6" name="Google Shape;119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97" name="Google Shape;1197;p2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98" name="Google Shape;1198;p2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99" name="Google Shape;119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0" name="Google Shape;120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01" name="Google Shape;1201;p2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02" name="Google Shape;120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3" name="Google Shape;1203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04" name="Google Shape;1204;p2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05" name="Google Shape;120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6" name="Google Shape;120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07" name="Google Shape;1207;p29"/>
            <p:cNvCxnSpPr/>
            <p:nvPr/>
          </p:nvCxnSpPr>
          <p:spPr>
            <a:xfrm>
              <a:off x="5653969" y="1294555"/>
              <a:ext cx="251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"/>
          <p:cNvSpPr/>
          <p:nvPr/>
        </p:nvSpPr>
        <p:spPr>
          <a:xfrm>
            <a:off x="788238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3" name="Google Shape;1213;p3"/>
          <p:cNvPicPr preferRelativeResize="0"/>
          <p:nvPr/>
        </p:nvPicPr>
        <p:blipFill rotWithShape="1">
          <a:blip r:embed="rId3">
            <a:alphaModFix/>
          </a:blip>
          <a:srcRect b="44581" l="0" r="0" t="44581"/>
          <a:stretch/>
        </p:blipFill>
        <p:spPr>
          <a:xfrm>
            <a:off x="793513" y="4051538"/>
            <a:ext cx="2350074" cy="16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3"/>
          <p:cNvSpPr/>
          <p:nvPr/>
        </p:nvSpPr>
        <p:spPr>
          <a:xfrm>
            <a:off x="593737" y="3852201"/>
            <a:ext cx="390121" cy="390121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"/>
          <p:cNvSpPr/>
          <p:nvPr/>
        </p:nvSpPr>
        <p:spPr>
          <a:xfrm>
            <a:off x="6144488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6" name="Google Shape;1216;p3"/>
          <p:cNvPicPr preferRelativeResize="0"/>
          <p:nvPr/>
        </p:nvPicPr>
        <p:blipFill rotWithShape="1">
          <a:blip r:embed="rId3">
            <a:alphaModFix/>
          </a:blip>
          <a:srcRect b="44581" l="0" r="0" t="44580"/>
          <a:stretch/>
        </p:blipFill>
        <p:spPr>
          <a:xfrm>
            <a:off x="6149788" y="4051550"/>
            <a:ext cx="2350074" cy="169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7" name="Google Shape;1217;p3"/>
          <p:cNvSpPr/>
          <p:nvPr/>
        </p:nvSpPr>
        <p:spPr>
          <a:xfrm>
            <a:off x="8309512" y="3852201"/>
            <a:ext cx="390121" cy="390121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p3"/>
          <p:cNvPicPr preferRelativeResize="0"/>
          <p:nvPr/>
        </p:nvPicPr>
        <p:blipFill rotWithShape="1">
          <a:blip r:embed="rId3">
            <a:alphaModFix/>
          </a:blip>
          <a:srcRect b="44581" l="0" r="0" t="44580"/>
          <a:stretch/>
        </p:blipFill>
        <p:spPr>
          <a:xfrm>
            <a:off x="3471650" y="4051550"/>
            <a:ext cx="2350074" cy="169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9" name="Google Shape;1219;p3"/>
          <p:cNvSpPr/>
          <p:nvPr/>
        </p:nvSpPr>
        <p:spPr>
          <a:xfrm>
            <a:off x="3466363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Языки программирования</a:t>
            </a:r>
            <a:r>
              <a:rPr lang="en"/>
              <a:t> </a:t>
            </a:r>
            <a:endParaRPr/>
          </a:p>
        </p:txBody>
      </p:sp>
      <p:sp>
        <p:nvSpPr>
          <p:cNvPr id="1221" name="Google Shape;1221;p3"/>
          <p:cNvSpPr txBox="1"/>
          <p:nvPr>
            <p:ph idx="2" type="title"/>
          </p:nvPr>
        </p:nvSpPr>
        <p:spPr>
          <a:xfrm>
            <a:off x="777663" y="29564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2" name="Google Shape;1222;p3"/>
          <p:cNvSpPr txBox="1"/>
          <p:nvPr>
            <p:ph idx="1" type="subTitle"/>
          </p:nvPr>
        </p:nvSpPr>
        <p:spPr>
          <a:xfrm>
            <a:off x="788238" y="34226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         язык разметки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23" name="Google Shape;1223;p3"/>
          <p:cNvSpPr txBox="1"/>
          <p:nvPr>
            <p:ph idx="3" type="title"/>
          </p:nvPr>
        </p:nvSpPr>
        <p:spPr>
          <a:xfrm>
            <a:off x="3461063" y="29564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4" name="Google Shape;1224;p3"/>
          <p:cNvSpPr txBox="1"/>
          <p:nvPr>
            <p:ph idx="4" type="subTitle"/>
          </p:nvPr>
        </p:nvSpPr>
        <p:spPr>
          <a:xfrm>
            <a:off x="3466350" y="34226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            язык стилей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25" name="Google Shape;1225;p3"/>
          <p:cNvSpPr txBox="1"/>
          <p:nvPr>
            <p:ph idx="9" type="title"/>
          </p:nvPr>
        </p:nvSpPr>
        <p:spPr>
          <a:xfrm>
            <a:off x="6144463" y="2956450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JavaScript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6" name="Google Shape;1226;p3"/>
          <p:cNvSpPr txBox="1"/>
          <p:nvPr>
            <p:ph idx="13" type="subTitle"/>
          </p:nvPr>
        </p:nvSpPr>
        <p:spPr>
          <a:xfrm>
            <a:off x="6144463" y="3419856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язык программирования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27" name="Google Shape;1227;p3"/>
          <p:cNvSpPr txBox="1"/>
          <p:nvPr>
            <p:ph idx="16" type="title"/>
          </p:nvPr>
        </p:nvSpPr>
        <p:spPr>
          <a:xfrm rot="-5400000">
            <a:off x="347169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8" name="Google Shape;1228;p3"/>
          <p:cNvSpPr txBox="1"/>
          <p:nvPr>
            <p:ph idx="17" type="title"/>
          </p:nvPr>
        </p:nvSpPr>
        <p:spPr>
          <a:xfrm rot="-5400000">
            <a:off x="3030560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29" name="Google Shape;1229;p3"/>
          <p:cNvSpPr txBox="1"/>
          <p:nvPr>
            <p:ph idx="18" type="title"/>
          </p:nvPr>
        </p:nvSpPr>
        <p:spPr>
          <a:xfrm rot="-5400000">
            <a:off x="5713950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30" name="Google Shape;1230;p3"/>
          <p:cNvSpPr txBox="1"/>
          <p:nvPr/>
        </p:nvSpPr>
        <p:spPr>
          <a:xfrm>
            <a:off x="720000" y="1291775"/>
            <a:ext cx="794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Для создания сайта я использовал 3 языка программирования, такие как HTML, CSS, JavaScript. Сейчас вкратце расскажу про них и за что они отвечают:</a:t>
            </a:r>
            <a:endParaRPr b="0" i="0" sz="1800" u="none" cap="none" strike="noStrike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9"/>
          <p:cNvSpPr/>
          <p:nvPr/>
        </p:nvSpPr>
        <p:spPr>
          <a:xfrm rot="10800000">
            <a:off x="936350" y="26076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6" name="Google Shape;1236;p9"/>
          <p:cNvPicPr preferRelativeResize="0"/>
          <p:nvPr/>
        </p:nvPicPr>
        <p:blipFill rotWithShape="1">
          <a:blip r:embed="rId3">
            <a:alphaModFix/>
          </a:blip>
          <a:srcRect b="9793" l="0" r="0" t="9793"/>
          <a:stretch/>
        </p:blipFill>
        <p:spPr>
          <a:xfrm>
            <a:off x="937700" y="2994750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7" name="Google Shape;1237;p9"/>
          <p:cNvSpPr/>
          <p:nvPr/>
        </p:nvSpPr>
        <p:spPr>
          <a:xfrm flipH="1" rot="10800000">
            <a:off x="6031150" y="26076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8" name="Google Shape;1238;p9"/>
          <p:cNvPicPr preferRelativeResize="0"/>
          <p:nvPr/>
        </p:nvPicPr>
        <p:blipFill rotWithShape="1">
          <a:blip r:embed="rId4">
            <a:alphaModFix/>
          </a:blip>
          <a:srcRect b="0" l="94434" r="91712" t="0"/>
          <a:stretch/>
        </p:blipFill>
        <p:spPr>
          <a:xfrm flipH="1">
            <a:off x="6031150" y="2994750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9" name="Google Shape;1239;p9"/>
          <p:cNvSpPr/>
          <p:nvPr/>
        </p:nvSpPr>
        <p:spPr>
          <a:xfrm rot="10800000">
            <a:off x="3483075" y="35139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0" name="Google Shape;1240;p9"/>
          <p:cNvPicPr preferRelativeResize="0"/>
          <p:nvPr/>
        </p:nvPicPr>
        <p:blipFill rotWithShape="1">
          <a:blip r:embed="rId5">
            <a:alphaModFix/>
          </a:blip>
          <a:srcRect b="1763" l="99960" r="99840" t="1765"/>
          <a:stretch/>
        </p:blipFill>
        <p:spPr>
          <a:xfrm flipH="1">
            <a:off x="3484350" y="1732438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41" name="Google Shape;1241;p9"/>
          <p:cNvGrpSpPr/>
          <p:nvPr/>
        </p:nvGrpSpPr>
        <p:grpSpPr>
          <a:xfrm>
            <a:off x="3298556" y="1732442"/>
            <a:ext cx="163" cy="2165283"/>
            <a:chOff x="3298556" y="1732442"/>
            <a:chExt cx="163" cy="2165283"/>
          </a:xfrm>
        </p:grpSpPr>
        <p:grpSp>
          <p:nvGrpSpPr>
            <p:cNvPr id="1242" name="Google Shape;1242;p9"/>
            <p:cNvGrpSpPr/>
            <p:nvPr/>
          </p:nvGrpSpPr>
          <p:grpSpPr>
            <a:xfrm>
              <a:off x="3298621" y="1732442"/>
              <a:ext cx="98" cy="472999"/>
              <a:chOff x="8337269" y="3432128"/>
              <a:chExt cx="98" cy="472999"/>
            </a:xfrm>
          </p:grpSpPr>
          <p:grpSp>
            <p:nvGrpSpPr>
              <p:cNvPr id="1243" name="Google Shape;1243;p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44" name="Google Shape;124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5" name="Google Shape;124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46" name="Google Shape;1246;p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47" name="Google Shape;1247;p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48" name="Google Shape;124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49" name="Google Shape;1249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50" name="Google Shape;1250;p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51" name="Google Shape;125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52" name="Google Shape;1252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53" name="Google Shape;1253;p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54" name="Google Shape;125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5" name="Google Shape;125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56" name="Google Shape;1256;p9"/>
            <p:cNvCxnSpPr/>
            <p:nvPr/>
          </p:nvCxnSpPr>
          <p:spPr>
            <a:xfrm>
              <a:off x="3298556" y="2157425"/>
              <a:ext cx="0" cy="174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57" name="Google Shape;1257;p9"/>
          <p:cNvGrpSpPr/>
          <p:nvPr/>
        </p:nvGrpSpPr>
        <p:grpSpPr>
          <a:xfrm>
            <a:off x="5845346" y="1732442"/>
            <a:ext cx="660" cy="2165283"/>
            <a:chOff x="5845346" y="1732442"/>
            <a:chExt cx="660" cy="2165283"/>
          </a:xfrm>
        </p:grpSpPr>
        <p:grpSp>
          <p:nvGrpSpPr>
            <p:cNvPr id="1258" name="Google Shape;1258;p9"/>
            <p:cNvGrpSpPr/>
            <p:nvPr/>
          </p:nvGrpSpPr>
          <p:grpSpPr>
            <a:xfrm>
              <a:off x="5845346" y="1732442"/>
              <a:ext cx="98" cy="472999"/>
              <a:chOff x="8337269" y="3432128"/>
              <a:chExt cx="98" cy="472999"/>
            </a:xfrm>
          </p:grpSpPr>
          <p:grpSp>
            <p:nvGrpSpPr>
              <p:cNvPr id="1259" name="Google Shape;1259;p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60" name="Google Shape;126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1" name="Google Shape;126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2" name="Google Shape;1262;p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63" name="Google Shape;1263;p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64" name="Google Shape;126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65" name="Google Shape;1265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66" name="Google Shape;1266;p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67" name="Google Shape;1267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68" name="Google Shape;126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69" name="Google Shape;1269;p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70" name="Google Shape;127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1" name="Google Shape;127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72" name="Google Shape;1272;p9"/>
            <p:cNvCxnSpPr/>
            <p:nvPr/>
          </p:nvCxnSpPr>
          <p:spPr>
            <a:xfrm>
              <a:off x="5846006" y="2157425"/>
              <a:ext cx="0" cy="174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73" name="Google Shape;127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Готовый результат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4" name="Google Shape;1274;p9"/>
          <p:cNvSpPr txBox="1"/>
          <p:nvPr>
            <p:ph idx="2" type="title"/>
          </p:nvPr>
        </p:nvSpPr>
        <p:spPr>
          <a:xfrm>
            <a:off x="937700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9"/>
          <p:cNvSpPr txBox="1"/>
          <p:nvPr>
            <p:ph idx="1" type="subTitle"/>
          </p:nvPr>
        </p:nvSpPr>
        <p:spPr>
          <a:xfrm>
            <a:off x="937700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Шапка с заголовком </a:t>
            </a:r>
            <a:endParaRPr sz="13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и логотипом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1276" name="Google Shape;1276;p9"/>
          <p:cNvSpPr txBox="1"/>
          <p:nvPr>
            <p:ph idx="3" type="title"/>
          </p:nvPr>
        </p:nvSpPr>
        <p:spPr>
          <a:xfrm>
            <a:off x="3484421" y="35140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7" name="Google Shape;1277;p9"/>
          <p:cNvSpPr txBox="1"/>
          <p:nvPr>
            <p:ph idx="4" type="subTitle"/>
          </p:nvPr>
        </p:nvSpPr>
        <p:spPr>
          <a:xfrm>
            <a:off x="3484421" y="26387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Информационный раздел </a:t>
            </a:r>
            <a:endParaRPr sz="13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с иллюстрациями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1278" name="Google Shape;1278;p9"/>
          <p:cNvSpPr txBox="1"/>
          <p:nvPr>
            <p:ph idx="5" type="title"/>
          </p:nvPr>
        </p:nvSpPr>
        <p:spPr>
          <a:xfrm>
            <a:off x="6031149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9" name="Google Shape;1279;p9"/>
          <p:cNvSpPr txBox="1"/>
          <p:nvPr>
            <p:ph idx="6" type="subTitle"/>
          </p:nvPr>
        </p:nvSpPr>
        <p:spPr>
          <a:xfrm>
            <a:off x="6031149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Контактная форма для 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обратной связи 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4" name="Google Shape;1284;p4"/>
          <p:cNvGrpSpPr/>
          <p:nvPr/>
        </p:nvGrpSpPr>
        <p:grpSpPr>
          <a:xfrm>
            <a:off x="427950" y="874838"/>
            <a:ext cx="6647100" cy="340212"/>
            <a:chOff x="427950" y="874838"/>
            <a:chExt cx="6647100" cy="340212"/>
          </a:xfrm>
        </p:grpSpPr>
        <p:sp>
          <p:nvSpPr>
            <p:cNvPr id="1285" name="Google Shape;1285;p4"/>
            <p:cNvSpPr/>
            <p:nvPr/>
          </p:nvSpPr>
          <p:spPr>
            <a:xfrm>
              <a:off x="4363050" y="874838"/>
              <a:ext cx="2712000" cy="3402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"/>
            <p:cNvSpPr/>
            <p:nvPr/>
          </p:nvSpPr>
          <p:spPr>
            <a:xfrm flipH="1">
              <a:off x="427950" y="874850"/>
              <a:ext cx="5291100" cy="340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4"/>
          <p:cNvGrpSpPr/>
          <p:nvPr/>
        </p:nvGrpSpPr>
        <p:grpSpPr>
          <a:xfrm>
            <a:off x="427825" y="1212675"/>
            <a:ext cx="8003300" cy="3112200"/>
            <a:chOff x="427825" y="1212675"/>
            <a:chExt cx="8003300" cy="3112200"/>
          </a:xfrm>
        </p:grpSpPr>
        <p:sp>
          <p:nvSpPr>
            <p:cNvPr id="1288" name="Google Shape;1288;p4"/>
            <p:cNvSpPr/>
            <p:nvPr/>
          </p:nvSpPr>
          <p:spPr>
            <a:xfrm flipH="1">
              <a:off x="720300" y="1223900"/>
              <a:ext cx="7710600" cy="310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"/>
            <p:cNvSpPr/>
            <p:nvPr/>
          </p:nvSpPr>
          <p:spPr>
            <a:xfrm flipH="1" rot="10800000">
              <a:off x="427825" y="1212675"/>
              <a:ext cx="5291100" cy="3111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"/>
            <p:cNvSpPr/>
            <p:nvPr/>
          </p:nvSpPr>
          <p:spPr>
            <a:xfrm flipH="1" rot="10800000">
              <a:off x="5719050" y="1215375"/>
              <a:ext cx="1356000" cy="3109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7075125" y="1215375"/>
              <a:ext cx="1356000" cy="3109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2" name="Google Shape;1292;p4"/>
          <p:cNvPicPr preferRelativeResize="0"/>
          <p:nvPr/>
        </p:nvPicPr>
        <p:blipFill rotWithShape="1">
          <a:blip r:embed="rId3">
            <a:alphaModFix/>
          </a:blip>
          <a:srcRect b="0" l="16869" r="16868" t="0"/>
          <a:stretch/>
        </p:blipFill>
        <p:spPr>
          <a:xfrm rot="10800000">
            <a:off x="6005200" y="2051625"/>
            <a:ext cx="783600" cy="78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3" name="Google Shape;1293;p4"/>
          <p:cNvPicPr preferRelativeResize="0"/>
          <p:nvPr/>
        </p:nvPicPr>
        <p:blipFill rotWithShape="1">
          <a:blip r:embed="rId3">
            <a:alphaModFix/>
          </a:blip>
          <a:srcRect b="0" l="16879" r="16873" t="0"/>
          <a:stretch/>
        </p:blipFill>
        <p:spPr>
          <a:xfrm rot="10800000">
            <a:off x="5829150" y="3017299"/>
            <a:ext cx="1135800" cy="1143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4" name="Google Shape;1294;p4"/>
          <p:cNvPicPr preferRelativeResize="0"/>
          <p:nvPr/>
        </p:nvPicPr>
        <p:blipFill rotWithShape="1">
          <a:blip r:embed="rId3">
            <a:alphaModFix/>
          </a:blip>
          <a:srcRect b="0" l="16874" r="16874" t="0"/>
          <a:stretch/>
        </p:blipFill>
        <p:spPr>
          <a:xfrm rot="10800000">
            <a:off x="6205725" y="1440887"/>
            <a:ext cx="382500" cy="384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95" name="Google Shape;1295;p4"/>
          <p:cNvGrpSpPr/>
          <p:nvPr/>
        </p:nvGrpSpPr>
        <p:grpSpPr>
          <a:xfrm>
            <a:off x="4729911" y="942476"/>
            <a:ext cx="848327" cy="204959"/>
            <a:chOff x="4729911" y="942476"/>
            <a:chExt cx="848327" cy="204959"/>
          </a:xfrm>
        </p:grpSpPr>
        <p:grpSp>
          <p:nvGrpSpPr>
            <p:cNvPr id="1296" name="Google Shape;1296;p4"/>
            <p:cNvGrpSpPr/>
            <p:nvPr/>
          </p:nvGrpSpPr>
          <p:grpSpPr>
            <a:xfrm flipH="1" rot="-5400000">
              <a:off x="4966361" y="811261"/>
              <a:ext cx="98" cy="472999"/>
              <a:chOff x="8337269" y="3432128"/>
              <a:chExt cx="98" cy="472999"/>
            </a:xfrm>
          </p:grpSpPr>
          <p:grpSp>
            <p:nvGrpSpPr>
              <p:cNvPr id="1297" name="Google Shape;1297;p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98" name="Google Shape;129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9" name="Google Shape;129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00" name="Google Shape;1300;p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301" name="Google Shape;1301;p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302" name="Google Shape;130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03" name="Google Shape;130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04" name="Google Shape;1304;p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05" name="Google Shape;130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06" name="Google Shape;1306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07" name="Google Shape;1307;p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08" name="Google Shape;130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09" name="Google Shape;130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310" name="Google Shape;1310;p4"/>
            <p:cNvSpPr/>
            <p:nvPr/>
          </p:nvSpPr>
          <p:spPr>
            <a:xfrm flipH="1" rot="-5400000">
              <a:off x="5383744" y="9529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4"/>
          <p:cNvGrpSpPr/>
          <p:nvPr/>
        </p:nvGrpSpPr>
        <p:grpSpPr>
          <a:xfrm>
            <a:off x="7185116" y="1646247"/>
            <a:ext cx="1136005" cy="2256111"/>
            <a:chOff x="7185116" y="1646247"/>
            <a:chExt cx="1136005" cy="2256111"/>
          </a:xfrm>
        </p:grpSpPr>
        <p:sp>
          <p:nvSpPr>
            <p:cNvPr id="1312" name="Google Shape;1312;p4"/>
            <p:cNvSpPr/>
            <p:nvPr/>
          </p:nvSpPr>
          <p:spPr>
            <a:xfrm>
              <a:off x="7185286" y="1646247"/>
              <a:ext cx="1135828" cy="1135828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7185286" y="2533755"/>
              <a:ext cx="1135828" cy="1135828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7425016" y="3048608"/>
              <a:ext cx="656189" cy="656189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7610691" y="361750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7610691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8036266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7185116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4"/>
          <p:cNvGrpSpPr/>
          <p:nvPr/>
        </p:nvGrpSpPr>
        <p:grpSpPr>
          <a:xfrm rot="5400000">
            <a:off x="7753054" y="808447"/>
            <a:ext cx="98" cy="472999"/>
            <a:chOff x="8337269" y="3432128"/>
            <a:chExt cx="98" cy="472999"/>
          </a:xfrm>
        </p:grpSpPr>
        <p:grpSp>
          <p:nvGrpSpPr>
            <p:cNvPr id="1320" name="Google Shape;1320;p4"/>
            <p:cNvGrpSpPr/>
            <p:nvPr/>
          </p:nvGrpSpPr>
          <p:grpSpPr>
            <a:xfrm>
              <a:off x="8337367" y="3432128"/>
              <a:ext cx="0" cy="112674"/>
              <a:chOff x="1857100" y="87500"/>
              <a:chExt cx="0" cy="388800"/>
            </a:xfrm>
          </p:grpSpPr>
          <p:cxnSp>
            <p:nvCxnSpPr>
              <p:cNvPr id="1321" name="Google Shape;1321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2" name="Google Shape;1322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23" name="Google Shape;1323;p4"/>
            <p:cNvGrpSpPr/>
            <p:nvPr/>
          </p:nvGrpSpPr>
          <p:grpSpPr>
            <a:xfrm>
              <a:off x="8337269" y="3628809"/>
              <a:ext cx="0" cy="79629"/>
              <a:chOff x="3325200" y="233337"/>
              <a:chExt cx="2" cy="388813"/>
            </a:xfrm>
          </p:grpSpPr>
          <p:grpSp>
            <p:nvGrpSpPr>
              <p:cNvPr id="1324" name="Google Shape;1324;p4"/>
              <p:cNvGrpSpPr/>
              <p:nvPr/>
            </p:nvGrpSpPr>
            <p:grpSpPr>
              <a:xfrm>
                <a:off x="3325200" y="233350"/>
                <a:ext cx="0" cy="388800"/>
                <a:chOff x="1857100" y="87500"/>
                <a:chExt cx="0" cy="388800"/>
              </a:xfrm>
            </p:grpSpPr>
            <p:cxnSp>
              <p:nvCxnSpPr>
                <p:cNvPr id="1325" name="Google Shape;132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6" name="Google Shape;132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27" name="Google Shape;1327;p4"/>
              <p:cNvGrpSpPr/>
              <p:nvPr/>
            </p:nvGrpSpPr>
            <p:grpSpPr>
              <a:xfrm>
                <a:off x="3325202" y="233337"/>
                <a:ext cx="0" cy="388796"/>
                <a:chOff x="1857100" y="87500"/>
                <a:chExt cx="0" cy="388800"/>
              </a:xfrm>
            </p:grpSpPr>
            <p:cxnSp>
              <p:nvCxnSpPr>
                <p:cNvPr id="1328" name="Google Shape;132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9" name="Google Shape;132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30" name="Google Shape;1330;p4"/>
            <p:cNvGrpSpPr/>
            <p:nvPr/>
          </p:nvGrpSpPr>
          <p:grpSpPr>
            <a:xfrm>
              <a:off x="8337367" y="3792453"/>
              <a:ext cx="0" cy="112674"/>
              <a:chOff x="1857100" y="87500"/>
              <a:chExt cx="0" cy="388800"/>
            </a:xfrm>
          </p:grpSpPr>
          <p:cxnSp>
            <p:nvCxnSpPr>
              <p:cNvPr id="1331" name="Google Shape;1331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2" name="Google Shape;1332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33" name="Google Shape;1333;p4"/>
          <p:cNvSpPr txBox="1"/>
          <p:nvPr>
            <p:ph type="title"/>
          </p:nvPr>
        </p:nvSpPr>
        <p:spPr>
          <a:xfrm>
            <a:off x="720000" y="1511813"/>
            <a:ext cx="4579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Заключение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4" name="Google Shape;1334;p4"/>
          <p:cNvSpPr txBox="1"/>
          <p:nvPr>
            <p:ph idx="1" type="subTitle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solidFill>
                  <a:schemeClr val="accent6"/>
                </a:solidFill>
              </a:rPr>
              <a:t>В заключение, можно сказать, что работа над индивидуальным проектом по созданию сайта и программированию была полезной и интересной. Я изучил определенные языки программирования, получил опыт в создании сайтов и научился решать проблемы, которые возникают в процессе разработки.</a:t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Monday Deals MK Plan by Slidesgo">
  <a:themeElements>
    <a:clrScheme name="Simple Light">
      <a:dk1>
        <a:srgbClr val="080808"/>
      </a:dk1>
      <a:lt1>
        <a:srgbClr val="F3F3F3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