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Serif Pro"/>
      <p:regular r:id="rId14"/>
      <p:bold r:id="rId15"/>
      <p:italic r:id="rId16"/>
      <p:boldItalic r:id="rId17"/>
    </p:embeddedFont>
    <p:embeddedFont>
      <p:font typeface="Bebas Neue"/>
      <p:regular r:id="rId18"/>
    </p:embeddedFont>
    <p:embeddedFont>
      <p:font typeface="Satisfy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35Tc0pi9BgtCqM30MNAaKXHQv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4A4050-90A1-4E2A-8C24-72896CBB1675}">
  <a:tblStyle styleId="{104A4050-90A1-4E2A-8C24-72896CBB167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SourceSerifPro-bold.fntdata"/><Relationship Id="rId14" Type="http://schemas.openxmlformats.org/officeDocument/2006/relationships/font" Target="fonts/SourceSerifPro-regular.fntdata"/><Relationship Id="rId17" Type="http://schemas.openxmlformats.org/officeDocument/2006/relationships/font" Target="fonts/SourceSerifPro-boldItalic.fntdata"/><Relationship Id="rId16" Type="http://schemas.openxmlformats.org/officeDocument/2006/relationships/font" Target="fonts/SourceSerifPro-italic.fntdata"/><Relationship Id="rId19" Type="http://schemas.openxmlformats.org/officeDocument/2006/relationships/font" Target="fonts/Satisfy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38c5d926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g238c5d926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4" name="Google Shape;7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6" name="Google Shape;9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0"/>
          <p:cNvSpPr txBox="1"/>
          <p:nvPr>
            <p:ph type="ctrTitle"/>
          </p:nvPr>
        </p:nvSpPr>
        <p:spPr>
          <a:xfrm>
            <a:off x="710550" y="960099"/>
            <a:ext cx="4030800" cy="25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>
                <a:latin typeface="Satisfy"/>
                <a:ea typeface="Satisfy"/>
                <a:cs typeface="Satisfy"/>
                <a:sym typeface="Satisf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" name="Google Shape;10;p50"/>
          <p:cNvSpPr txBox="1"/>
          <p:nvPr>
            <p:ph idx="1" type="subTitle"/>
          </p:nvPr>
        </p:nvSpPr>
        <p:spPr>
          <a:xfrm>
            <a:off x="710550" y="3877775"/>
            <a:ext cx="3617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Source Serif Pro"/>
              <a:buNone/>
              <a:defRPr i="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63" name="Google Shape;63;p59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2542355">
            <a:off x="-1795584" y="-1615423"/>
            <a:ext cx="3453168" cy="3167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9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7621765">
            <a:off x="7675665" y="3535139"/>
            <a:ext cx="3453168" cy="3167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60"/>
          <p:cNvSpPr txBox="1"/>
          <p:nvPr>
            <p:ph idx="2" type="title"/>
          </p:nvPr>
        </p:nvSpPr>
        <p:spPr>
          <a:xfrm>
            <a:off x="1159050" y="2526200"/>
            <a:ext cx="28404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" name="Google Shape;68;p60"/>
          <p:cNvSpPr txBox="1"/>
          <p:nvPr>
            <p:ph idx="3" type="title"/>
          </p:nvPr>
        </p:nvSpPr>
        <p:spPr>
          <a:xfrm>
            <a:off x="5144525" y="2526789"/>
            <a:ext cx="28404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" name="Google Shape;69;p60"/>
          <p:cNvSpPr txBox="1"/>
          <p:nvPr>
            <p:ph idx="1" type="subTitle"/>
          </p:nvPr>
        </p:nvSpPr>
        <p:spPr>
          <a:xfrm>
            <a:off x="1159056" y="3044550"/>
            <a:ext cx="2840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0"/>
          <p:cNvSpPr txBox="1"/>
          <p:nvPr>
            <p:ph idx="4" type="subTitle"/>
          </p:nvPr>
        </p:nvSpPr>
        <p:spPr>
          <a:xfrm>
            <a:off x="5144544" y="3044550"/>
            <a:ext cx="2840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1" name="Google Shape;71;p60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-3165092">
            <a:off x="-1104327" y="3987041"/>
            <a:ext cx="5399154" cy="291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0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flipH="1" rot="3882184">
            <a:off x="4757772" y="4055566"/>
            <a:ext cx="5399154" cy="291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62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18">
            <a:off x="-28424" y="3785501"/>
            <a:ext cx="9775548" cy="527028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62"/>
          <p:cNvSpPr txBox="1"/>
          <p:nvPr>
            <p:ph type="title"/>
          </p:nvPr>
        </p:nvSpPr>
        <p:spPr>
          <a:xfrm>
            <a:off x="720000" y="44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78" name="Google Shape;78;p62"/>
          <p:cNvPicPr preferRelativeResize="0"/>
          <p:nvPr/>
        </p:nvPicPr>
        <p:blipFill rotWithShape="1">
          <a:blip r:embed="rId4">
            <a:alphaModFix amt="65000"/>
          </a:blip>
          <a:srcRect b="0" l="0" r="0" t="0"/>
          <a:stretch/>
        </p:blipFill>
        <p:spPr>
          <a:xfrm rot="7621765">
            <a:off x="7485590" y="-1758936"/>
            <a:ext cx="3453168" cy="3167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1" name="Google Shape;81;p63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2542355">
            <a:off x="-1795584" y="-1615423"/>
            <a:ext cx="3453168" cy="3167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63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7621765">
            <a:off x="7675665" y="3535139"/>
            <a:ext cx="3453168" cy="316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63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345512">
            <a:off x="175136" y="3044085"/>
            <a:ext cx="4027047" cy="369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64"/>
          <p:cNvSpPr txBox="1"/>
          <p:nvPr>
            <p:ph idx="2" type="title"/>
          </p:nvPr>
        </p:nvSpPr>
        <p:spPr>
          <a:xfrm>
            <a:off x="748450" y="1536287"/>
            <a:ext cx="22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64"/>
          <p:cNvSpPr txBox="1"/>
          <p:nvPr>
            <p:ph idx="1" type="subTitle"/>
          </p:nvPr>
        </p:nvSpPr>
        <p:spPr>
          <a:xfrm>
            <a:off x="748450" y="2059387"/>
            <a:ext cx="2286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4"/>
          <p:cNvSpPr txBox="1"/>
          <p:nvPr>
            <p:ph idx="3" type="title"/>
          </p:nvPr>
        </p:nvSpPr>
        <p:spPr>
          <a:xfrm>
            <a:off x="6112558" y="1536287"/>
            <a:ext cx="22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64"/>
          <p:cNvSpPr txBox="1"/>
          <p:nvPr>
            <p:ph idx="4" type="subTitle"/>
          </p:nvPr>
        </p:nvSpPr>
        <p:spPr>
          <a:xfrm>
            <a:off x="6112554" y="2059387"/>
            <a:ext cx="2286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4"/>
          <p:cNvSpPr txBox="1"/>
          <p:nvPr>
            <p:ph idx="5" type="title"/>
          </p:nvPr>
        </p:nvSpPr>
        <p:spPr>
          <a:xfrm>
            <a:off x="748450" y="2971905"/>
            <a:ext cx="22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" name="Google Shape;91;p64"/>
          <p:cNvSpPr txBox="1"/>
          <p:nvPr>
            <p:ph idx="6" type="subTitle"/>
          </p:nvPr>
        </p:nvSpPr>
        <p:spPr>
          <a:xfrm>
            <a:off x="748450" y="3492787"/>
            <a:ext cx="2286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7" type="title"/>
          </p:nvPr>
        </p:nvSpPr>
        <p:spPr>
          <a:xfrm>
            <a:off x="6112558" y="2971905"/>
            <a:ext cx="22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p64"/>
          <p:cNvSpPr txBox="1"/>
          <p:nvPr>
            <p:ph idx="8" type="subTitle"/>
          </p:nvPr>
        </p:nvSpPr>
        <p:spPr>
          <a:xfrm>
            <a:off x="6112550" y="3492787"/>
            <a:ext cx="2286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4" name="Google Shape;94;p64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4527872">
            <a:off x="7794672" y="-1010703"/>
            <a:ext cx="2592355" cy="2378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4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4527872">
            <a:off x="-879428" y="3633785"/>
            <a:ext cx="2592355" cy="2378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2" type="title"/>
          </p:nvPr>
        </p:nvSpPr>
        <p:spPr>
          <a:xfrm>
            <a:off x="1464620" y="3489596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65"/>
          <p:cNvSpPr txBox="1"/>
          <p:nvPr>
            <p:ph idx="3" type="title"/>
          </p:nvPr>
        </p:nvSpPr>
        <p:spPr>
          <a:xfrm>
            <a:off x="4936780" y="3489596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65"/>
          <p:cNvSpPr txBox="1"/>
          <p:nvPr>
            <p:ph idx="1" type="subTitle"/>
          </p:nvPr>
        </p:nvSpPr>
        <p:spPr>
          <a:xfrm>
            <a:off x="4936780" y="4053600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1" name="Google Shape;101;p65"/>
          <p:cNvSpPr txBox="1"/>
          <p:nvPr>
            <p:ph idx="4" type="subTitle"/>
          </p:nvPr>
        </p:nvSpPr>
        <p:spPr>
          <a:xfrm>
            <a:off x="1464620" y="4053425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02" name="Google Shape;102;p65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5400025">
            <a:off x="-3501520" y="1046904"/>
            <a:ext cx="5656676" cy="304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66"/>
          <p:cNvSpPr txBox="1"/>
          <p:nvPr>
            <p:ph idx="2" type="title"/>
          </p:nvPr>
        </p:nvSpPr>
        <p:spPr>
          <a:xfrm>
            <a:off x="1101175" y="179898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66"/>
          <p:cNvSpPr txBox="1"/>
          <p:nvPr>
            <p:ph idx="1" type="subTitle"/>
          </p:nvPr>
        </p:nvSpPr>
        <p:spPr>
          <a:xfrm>
            <a:off x="1101175" y="2324350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6"/>
          <p:cNvSpPr txBox="1"/>
          <p:nvPr>
            <p:ph idx="3" type="title"/>
          </p:nvPr>
        </p:nvSpPr>
        <p:spPr>
          <a:xfrm>
            <a:off x="3579000" y="179898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66"/>
          <p:cNvSpPr txBox="1"/>
          <p:nvPr>
            <p:ph idx="4" type="subTitle"/>
          </p:nvPr>
        </p:nvSpPr>
        <p:spPr>
          <a:xfrm>
            <a:off x="3579000" y="2324350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6"/>
          <p:cNvSpPr txBox="1"/>
          <p:nvPr>
            <p:ph idx="5" type="title"/>
          </p:nvPr>
        </p:nvSpPr>
        <p:spPr>
          <a:xfrm>
            <a:off x="1101175" y="3597694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66"/>
          <p:cNvSpPr txBox="1"/>
          <p:nvPr>
            <p:ph idx="6" type="subTitle"/>
          </p:nvPr>
        </p:nvSpPr>
        <p:spPr>
          <a:xfrm>
            <a:off x="1101175" y="4124697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6"/>
          <p:cNvSpPr txBox="1"/>
          <p:nvPr>
            <p:ph idx="7" type="title"/>
          </p:nvPr>
        </p:nvSpPr>
        <p:spPr>
          <a:xfrm>
            <a:off x="3579000" y="3597694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" name="Google Shape;112;p66"/>
          <p:cNvSpPr txBox="1"/>
          <p:nvPr>
            <p:ph idx="8" type="subTitle"/>
          </p:nvPr>
        </p:nvSpPr>
        <p:spPr>
          <a:xfrm>
            <a:off x="3579000" y="4124697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6"/>
          <p:cNvSpPr txBox="1"/>
          <p:nvPr>
            <p:ph idx="9" type="title"/>
          </p:nvPr>
        </p:nvSpPr>
        <p:spPr>
          <a:xfrm>
            <a:off x="6056910" y="179898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66"/>
          <p:cNvSpPr txBox="1"/>
          <p:nvPr>
            <p:ph idx="13" type="subTitle"/>
          </p:nvPr>
        </p:nvSpPr>
        <p:spPr>
          <a:xfrm>
            <a:off x="6056910" y="2324350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6"/>
          <p:cNvSpPr txBox="1"/>
          <p:nvPr>
            <p:ph idx="14" type="title"/>
          </p:nvPr>
        </p:nvSpPr>
        <p:spPr>
          <a:xfrm>
            <a:off x="6056910" y="3597694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66"/>
          <p:cNvSpPr txBox="1"/>
          <p:nvPr>
            <p:ph idx="15" type="subTitle"/>
          </p:nvPr>
        </p:nvSpPr>
        <p:spPr>
          <a:xfrm>
            <a:off x="6056910" y="4124697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7" name="Google Shape;117;p66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1050955">
            <a:off x="-506600" y="4431039"/>
            <a:ext cx="2042732" cy="110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6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1050955">
            <a:off x="-711125" y="-139386"/>
            <a:ext cx="2042732" cy="110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6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9593295">
            <a:off x="7848098" y="4506415"/>
            <a:ext cx="2042733" cy="110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6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flipH="1" rot="-6499453">
            <a:off x="8001075" y="-477187"/>
            <a:ext cx="2042732" cy="1101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7"/>
          <p:cNvSpPr txBox="1"/>
          <p:nvPr>
            <p:ph type="title"/>
          </p:nvPr>
        </p:nvSpPr>
        <p:spPr>
          <a:xfrm>
            <a:off x="720000" y="446400"/>
            <a:ext cx="770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67"/>
          <p:cNvSpPr txBox="1"/>
          <p:nvPr>
            <p:ph idx="1" type="subTitle"/>
          </p:nvPr>
        </p:nvSpPr>
        <p:spPr>
          <a:xfrm>
            <a:off x="710550" y="1026601"/>
            <a:ext cx="36363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pic>
        <p:nvPicPr>
          <p:cNvPr id="124" name="Google Shape;124;p67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-10126376">
            <a:off x="-194147" y="4219837"/>
            <a:ext cx="3137646" cy="169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8"/>
          <p:cNvSpPr txBox="1"/>
          <p:nvPr>
            <p:ph idx="1" type="body"/>
          </p:nvPr>
        </p:nvSpPr>
        <p:spPr>
          <a:xfrm>
            <a:off x="1003475" y="1397075"/>
            <a:ext cx="3820800" cy="23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1pPr>
          </a:lstStyle>
          <a:p/>
        </p:txBody>
      </p:sp>
      <p:pic>
        <p:nvPicPr>
          <p:cNvPr id="127" name="Google Shape;127;p68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3191389">
            <a:off x="7010345" y="-1551530"/>
            <a:ext cx="3474987" cy="3187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8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28">
            <a:off x="-519617" y="3580585"/>
            <a:ext cx="2460325" cy="2256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8"/>
          <p:cNvPicPr preferRelativeResize="0"/>
          <p:nvPr/>
        </p:nvPicPr>
        <p:blipFill rotWithShape="1">
          <a:blip r:embed="rId3">
            <a:alphaModFix amt="61000"/>
          </a:blip>
          <a:srcRect b="0" l="0" r="0" t="0"/>
          <a:stretch/>
        </p:blipFill>
        <p:spPr>
          <a:xfrm rot="1776504">
            <a:off x="-1438654" y="-1115891"/>
            <a:ext cx="2460324" cy="2256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8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28">
            <a:off x="6580221" y="3820360"/>
            <a:ext cx="2460325" cy="2256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" name="Google Shape;13;p51"/>
          <p:cNvSpPr txBox="1"/>
          <p:nvPr>
            <p:ph idx="1" type="body"/>
          </p:nvPr>
        </p:nvSpPr>
        <p:spPr>
          <a:xfrm>
            <a:off x="710550" y="1114975"/>
            <a:ext cx="7704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 sz="10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9"/>
          <p:cNvSpPr txBox="1"/>
          <p:nvPr>
            <p:ph type="title"/>
          </p:nvPr>
        </p:nvSpPr>
        <p:spPr>
          <a:xfrm>
            <a:off x="2164200" y="1479600"/>
            <a:ext cx="48156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33" name="Google Shape;133;p69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-7278583">
            <a:off x="2392679" y="4316414"/>
            <a:ext cx="5459240" cy="2943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0"/>
          <p:cNvSpPr txBox="1"/>
          <p:nvPr>
            <p:ph hasCustomPrompt="1" type="title"/>
          </p:nvPr>
        </p:nvSpPr>
        <p:spPr>
          <a:xfrm>
            <a:off x="1388400" y="1020425"/>
            <a:ext cx="63672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70"/>
          <p:cNvSpPr txBox="1"/>
          <p:nvPr>
            <p:ph idx="1" type="subTitle"/>
          </p:nvPr>
        </p:nvSpPr>
        <p:spPr>
          <a:xfrm>
            <a:off x="2687400" y="3315100"/>
            <a:ext cx="37692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7" name="Google Shape;137;p70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4033049">
            <a:off x="-1163416" y="-1194904"/>
            <a:ext cx="3048657" cy="279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0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-492282">
            <a:off x="6234859" y="3491522"/>
            <a:ext cx="3048658" cy="2796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71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7621765">
            <a:off x="7333190" y="-1911336"/>
            <a:ext cx="3453168" cy="316767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" name="Google Shape;142;p71"/>
          <p:cNvSpPr txBox="1"/>
          <p:nvPr>
            <p:ph idx="1" type="subTitle"/>
          </p:nvPr>
        </p:nvSpPr>
        <p:spPr>
          <a:xfrm>
            <a:off x="4011850" y="2461525"/>
            <a:ext cx="2181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71"/>
          <p:cNvSpPr txBox="1"/>
          <p:nvPr>
            <p:ph idx="2" type="title"/>
          </p:nvPr>
        </p:nvSpPr>
        <p:spPr>
          <a:xfrm>
            <a:off x="4011855" y="1811325"/>
            <a:ext cx="2181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4" name="Google Shape;144;p71"/>
          <p:cNvSpPr txBox="1"/>
          <p:nvPr>
            <p:ph idx="3" type="subTitle"/>
          </p:nvPr>
        </p:nvSpPr>
        <p:spPr>
          <a:xfrm>
            <a:off x="6242387" y="2461525"/>
            <a:ext cx="2181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1"/>
          <p:cNvSpPr txBox="1"/>
          <p:nvPr>
            <p:ph idx="4" type="title"/>
          </p:nvPr>
        </p:nvSpPr>
        <p:spPr>
          <a:xfrm>
            <a:off x="6242391" y="1811325"/>
            <a:ext cx="2181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71"/>
          <p:cNvSpPr txBox="1"/>
          <p:nvPr>
            <p:ph idx="5" type="subTitle"/>
          </p:nvPr>
        </p:nvSpPr>
        <p:spPr>
          <a:xfrm>
            <a:off x="4011853" y="3879400"/>
            <a:ext cx="2181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71"/>
          <p:cNvSpPr txBox="1"/>
          <p:nvPr>
            <p:ph idx="6" type="title"/>
          </p:nvPr>
        </p:nvSpPr>
        <p:spPr>
          <a:xfrm>
            <a:off x="4011853" y="3229200"/>
            <a:ext cx="2181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8" name="Google Shape;148;p71"/>
          <p:cNvSpPr txBox="1"/>
          <p:nvPr>
            <p:ph idx="7" type="subTitle"/>
          </p:nvPr>
        </p:nvSpPr>
        <p:spPr>
          <a:xfrm>
            <a:off x="6242389" y="3879400"/>
            <a:ext cx="2181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1"/>
          <p:cNvSpPr txBox="1"/>
          <p:nvPr>
            <p:ph idx="8" type="title"/>
          </p:nvPr>
        </p:nvSpPr>
        <p:spPr>
          <a:xfrm>
            <a:off x="6242389" y="3229200"/>
            <a:ext cx="2181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2"/>
          <p:cNvSpPr txBox="1"/>
          <p:nvPr>
            <p:ph type="title"/>
          </p:nvPr>
        </p:nvSpPr>
        <p:spPr>
          <a:xfrm>
            <a:off x="720000" y="44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72"/>
          <p:cNvSpPr txBox="1"/>
          <p:nvPr>
            <p:ph idx="2" type="title"/>
          </p:nvPr>
        </p:nvSpPr>
        <p:spPr>
          <a:xfrm>
            <a:off x="1967397" y="1275731"/>
            <a:ext cx="645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72"/>
          <p:cNvSpPr txBox="1"/>
          <p:nvPr>
            <p:ph idx="1" type="subTitle"/>
          </p:nvPr>
        </p:nvSpPr>
        <p:spPr>
          <a:xfrm>
            <a:off x="1967400" y="1720800"/>
            <a:ext cx="645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2"/>
          <p:cNvSpPr txBox="1"/>
          <p:nvPr>
            <p:ph idx="3" type="title"/>
          </p:nvPr>
        </p:nvSpPr>
        <p:spPr>
          <a:xfrm>
            <a:off x="1967395" y="3695053"/>
            <a:ext cx="64581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72"/>
          <p:cNvSpPr txBox="1"/>
          <p:nvPr>
            <p:ph idx="4" type="subTitle"/>
          </p:nvPr>
        </p:nvSpPr>
        <p:spPr>
          <a:xfrm>
            <a:off x="1967400" y="4140000"/>
            <a:ext cx="645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72"/>
          <p:cNvSpPr txBox="1"/>
          <p:nvPr>
            <p:ph idx="5" type="title"/>
          </p:nvPr>
        </p:nvSpPr>
        <p:spPr>
          <a:xfrm>
            <a:off x="1967389" y="2484000"/>
            <a:ext cx="645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72"/>
          <p:cNvSpPr txBox="1"/>
          <p:nvPr>
            <p:ph idx="6" type="subTitle"/>
          </p:nvPr>
        </p:nvSpPr>
        <p:spPr>
          <a:xfrm>
            <a:off x="1967400" y="2930400"/>
            <a:ext cx="645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60" name="Google Shape;160;p73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7621765">
            <a:off x="7333190" y="-1911336"/>
            <a:ext cx="3453168" cy="3167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4"/>
          <p:cNvSpPr txBox="1"/>
          <p:nvPr>
            <p:ph type="title"/>
          </p:nvPr>
        </p:nvSpPr>
        <p:spPr>
          <a:xfrm>
            <a:off x="720000" y="44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63" name="Google Shape;163;p74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-1317980">
            <a:off x="-995879" y="4312250"/>
            <a:ext cx="2376786" cy="1281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5"/>
          <p:cNvSpPr txBox="1"/>
          <p:nvPr>
            <p:ph type="ctrTitle"/>
          </p:nvPr>
        </p:nvSpPr>
        <p:spPr>
          <a:xfrm>
            <a:off x="4768486" y="534300"/>
            <a:ext cx="33942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66" name="Google Shape;166;p75"/>
          <p:cNvSpPr txBox="1"/>
          <p:nvPr>
            <p:ph idx="1" type="subTitle"/>
          </p:nvPr>
        </p:nvSpPr>
        <p:spPr>
          <a:xfrm>
            <a:off x="4768498" y="1639200"/>
            <a:ext cx="33942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75"/>
          <p:cNvSpPr txBox="1"/>
          <p:nvPr>
            <p:ph idx="2" type="subTitle"/>
          </p:nvPr>
        </p:nvSpPr>
        <p:spPr>
          <a:xfrm>
            <a:off x="4513050" y="4329875"/>
            <a:ext cx="39051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000"/>
              <a:buNone/>
              <a:defRPr b="1"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8" name="Google Shape;168;p75"/>
          <p:cNvSpPr txBox="1"/>
          <p:nvPr/>
        </p:nvSpPr>
        <p:spPr>
          <a:xfrm>
            <a:off x="4594200" y="3663691"/>
            <a:ext cx="374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CRÉDITOS: Esta plantilla para presentaciones es una creación de </a:t>
            </a:r>
            <a:r>
              <a:rPr b="1" i="0" lang="es" sz="1200" u="none" cap="none" strike="noStrike">
                <a:solidFill>
                  <a:schemeClr val="dk1"/>
                </a:solidFill>
                <a:uFill>
                  <a:noFill/>
                </a:uFill>
                <a:latin typeface="Source Serif Pro"/>
                <a:ea typeface="Source Serif Pro"/>
                <a:cs typeface="Source Serif Pro"/>
                <a:sym typeface="Source Serif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s" sz="1200" u="none" cap="none" strike="noStrike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, e incluye iconos de </a:t>
            </a:r>
            <a:r>
              <a:rPr b="1" i="0" lang="es" sz="1200" u="none" cap="none" strike="noStrike">
                <a:solidFill>
                  <a:schemeClr val="dk1"/>
                </a:solidFill>
                <a:uFill>
                  <a:noFill/>
                </a:uFill>
                <a:latin typeface="Source Serif Pro"/>
                <a:ea typeface="Source Serif Pro"/>
                <a:cs typeface="Source Serif Pro"/>
                <a:sym typeface="Source Serif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s" sz="1200" u="none" cap="none" strike="noStrike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, infografías e imágenes de </a:t>
            </a:r>
            <a:r>
              <a:rPr b="1" i="0" lang="es" sz="1200" u="none" cap="none" strike="noStrike">
                <a:solidFill>
                  <a:schemeClr val="dk1"/>
                </a:solidFill>
                <a:uFill>
                  <a:noFill/>
                </a:uFill>
                <a:latin typeface="Source Serif Pro"/>
                <a:ea typeface="Source Serif Pro"/>
                <a:cs typeface="Source Serif Pro"/>
                <a:sym typeface="Source Serif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600" u="none" cap="none" strike="noStrike">
              <a:solidFill>
                <a:schemeClr val="dk1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6"/>
          <p:cNvSpPr txBox="1"/>
          <p:nvPr>
            <p:ph type="title"/>
          </p:nvPr>
        </p:nvSpPr>
        <p:spPr>
          <a:xfrm>
            <a:off x="720000" y="445025"/>
            <a:ext cx="770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171" name="Google Shape;171;p76"/>
          <p:cNvSpPr txBox="1"/>
          <p:nvPr>
            <p:ph idx="1" type="subTitle"/>
          </p:nvPr>
        </p:nvSpPr>
        <p:spPr>
          <a:xfrm>
            <a:off x="720000" y="1003150"/>
            <a:ext cx="35274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77"/>
          <p:cNvSpPr txBox="1"/>
          <p:nvPr>
            <p:ph idx="1" type="subTitle"/>
          </p:nvPr>
        </p:nvSpPr>
        <p:spPr>
          <a:xfrm>
            <a:off x="710550" y="1116300"/>
            <a:ext cx="38616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77"/>
          <p:cNvSpPr txBox="1"/>
          <p:nvPr>
            <p:ph idx="2" type="subTitle"/>
          </p:nvPr>
        </p:nvSpPr>
        <p:spPr>
          <a:xfrm>
            <a:off x="4571825" y="1116300"/>
            <a:ext cx="38616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2"/>
          <p:cNvSpPr txBox="1"/>
          <p:nvPr>
            <p:ph type="title"/>
          </p:nvPr>
        </p:nvSpPr>
        <p:spPr>
          <a:xfrm>
            <a:off x="720000" y="445025"/>
            <a:ext cx="771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" name="Google Shape;16;p52"/>
          <p:cNvSpPr txBox="1"/>
          <p:nvPr>
            <p:ph idx="2" type="title"/>
          </p:nvPr>
        </p:nvSpPr>
        <p:spPr>
          <a:xfrm>
            <a:off x="1632174" y="1681200"/>
            <a:ext cx="24984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" name="Google Shape;17;p52"/>
          <p:cNvSpPr txBox="1"/>
          <p:nvPr>
            <p:ph idx="1" type="subTitle"/>
          </p:nvPr>
        </p:nvSpPr>
        <p:spPr>
          <a:xfrm>
            <a:off x="1632171" y="2310442"/>
            <a:ext cx="24984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3" type="title"/>
          </p:nvPr>
        </p:nvSpPr>
        <p:spPr>
          <a:xfrm>
            <a:off x="1632171" y="3366150"/>
            <a:ext cx="249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" name="Google Shape;19;p52"/>
          <p:cNvSpPr txBox="1"/>
          <p:nvPr>
            <p:ph idx="4" type="subTitle"/>
          </p:nvPr>
        </p:nvSpPr>
        <p:spPr>
          <a:xfrm>
            <a:off x="1632171" y="3994961"/>
            <a:ext cx="24984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2"/>
          <p:cNvSpPr txBox="1"/>
          <p:nvPr>
            <p:ph idx="5" type="title"/>
          </p:nvPr>
        </p:nvSpPr>
        <p:spPr>
          <a:xfrm>
            <a:off x="6040127" y="3366125"/>
            <a:ext cx="249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" name="Google Shape;21;p52"/>
          <p:cNvSpPr txBox="1"/>
          <p:nvPr>
            <p:ph idx="6" type="subTitle"/>
          </p:nvPr>
        </p:nvSpPr>
        <p:spPr>
          <a:xfrm>
            <a:off x="6040127" y="3994936"/>
            <a:ext cx="24984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2"/>
          <p:cNvSpPr txBox="1"/>
          <p:nvPr>
            <p:ph idx="7" type="title"/>
          </p:nvPr>
        </p:nvSpPr>
        <p:spPr>
          <a:xfrm>
            <a:off x="6040127" y="1681200"/>
            <a:ext cx="24993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" name="Google Shape;23;p52"/>
          <p:cNvSpPr txBox="1"/>
          <p:nvPr>
            <p:ph idx="8" type="subTitle"/>
          </p:nvPr>
        </p:nvSpPr>
        <p:spPr>
          <a:xfrm>
            <a:off x="6040122" y="2311200"/>
            <a:ext cx="24984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9" type="title"/>
          </p:nvPr>
        </p:nvSpPr>
        <p:spPr>
          <a:xfrm>
            <a:off x="604575" y="1530450"/>
            <a:ext cx="10269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52"/>
          <p:cNvSpPr txBox="1"/>
          <p:nvPr>
            <p:ph idx="13" type="title"/>
          </p:nvPr>
        </p:nvSpPr>
        <p:spPr>
          <a:xfrm>
            <a:off x="5013275" y="3226676"/>
            <a:ext cx="10269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52"/>
          <p:cNvSpPr txBox="1"/>
          <p:nvPr>
            <p:ph idx="14" type="title"/>
          </p:nvPr>
        </p:nvSpPr>
        <p:spPr>
          <a:xfrm>
            <a:off x="604575" y="3226675"/>
            <a:ext cx="10269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2"/>
          <p:cNvSpPr txBox="1"/>
          <p:nvPr>
            <p:ph idx="15" type="title"/>
          </p:nvPr>
        </p:nvSpPr>
        <p:spPr>
          <a:xfrm>
            <a:off x="5013275" y="1530448"/>
            <a:ext cx="1026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8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-6482254">
            <a:off x="6594791" y="-676242"/>
            <a:ext cx="3068964" cy="2815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2700005">
            <a:off x="-473834" y="3529534"/>
            <a:ext cx="3068965" cy="2815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83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>
            <a:off x="2207703" y="3337216"/>
            <a:ext cx="4728573" cy="25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3"/>
          <p:cNvSpPr txBox="1"/>
          <p:nvPr>
            <p:ph type="title"/>
          </p:nvPr>
        </p:nvSpPr>
        <p:spPr>
          <a:xfrm>
            <a:off x="4275275" y="3596863"/>
            <a:ext cx="3827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3"/>
          <p:cNvSpPr txBox="1"/>
          <p:nvPr>
            <p:ph idx="1" type="subTitle"/>
          </p:nvPr>
        </p:nvSpPr>
        <p:spPr>
          <a:xfrm>
            <a:off x="4275425" y="952975"/>
            <a:ext cx="38274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31" name="Google Shape;31;p53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 rot="-2700000">
            <a:off x="-800581" y="-434364"/>
            <a:ext cx="2881235" cy="155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3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>
            <a:off x="6268222" y="4106475"/>
            <a:ext cx="2657540" cy="143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/>
          <p:nvPr>
            <p:ph type="title"/>
          </p:nvPr>
        </p:nvSpPr>
        <p:spPr>
          <a:xfrm>
            <a:off x="4478450" y="2563475"/>
            <a:ext cx="39549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54"/>
          <p:cNvSpPr txBox="1"/>
          <p:nvPr>
            <p:ph idx="2" type="title"/>
          </p:nvPr>
        </p:nvSpPr>
        <p:spPr>
          <a:xfrm>
            <a:off x="7492050" y="1598375"/>
            <a:ext cx="9414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" name="Google Shape;36;p54"/>
          <p:cNvSpPr txBox="1"/>
          <p:nvPr>
            <p:ph idx="1" type="subTitle"/>
          </p:nvPr>
        </p:nvSpPr>
        <p:spPr>
          <a:xfrm>
            <a:off x="3530400" y="4202075"/>
            <a:ext cx="49029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54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9729274">
            <a:off x="7084871" y="-844164"/>
            <a:ext cx="2592357" cy="2378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/>
          <p:nvPr>
            <p:ph type="title"/>
          </p:nvPr>
        </p:nvSpPr>
        <p:spPr>
          <a:xfrm>
            <a:off x="710550" y="2043530"/>
            <a:ext cx="4083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55"/>
          <p:cNvSpPr txBox="1"/>
          <p:nvPr>
            <p:ph idx="1" type="subTitle"/>
          </p:nvPr>
        </p:nvSpPr>
        <p:spPr>
          <a:xfrm>
            <a:off x="1074050" y="2732400"/>
            <a:ext cx="3720000" cy="16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1" name="Google Shape;41;p55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-8951353">
            <a:off x="-820910" y="-508998"/>
            <a:ext cx="3453169" cy="316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/>
          <p:nvPr>
            <p:ph type="title"/>
          </p:nvPr>
        </p:nvSpPr>
        <p:spPr>
          <a:xfrm>
            <a:off x="720000" y="445025"/>
            <a:ext cx="770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56"/>
          <p:cNvSpPr txBox="1"/>
          <p:nvPr>
            <p:ph idx="2" type="title"/>
          </p:nvPr>
        </p:nvSpPr>
        <p:spPr>
          <a:xfrm>
            <a:off x="701900" y="2480400"/>
            <a:ext cx="237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56"/>
          <p:cNvSpPr txBox="1"/>
          <p:nvPr>
            <p:ph idx="1" type="subTitle"/>
          </p:nvPr>
        </p:nvSpPr>
        <p:spPr>
          <a:xfrm>
            <a:off x="701897" y="3114791"/>
            <a:ext cx="2377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6"/>
          <p:cNvSpPr txBox="1"/>
          <p:nvPr>
            <p:ph idx="3" type="title"/>
          </p:nvPr>
        </p:nvSpPr>
        <p:spPr>
          <a:xfrm>
            <a:off x="3383250" y="2480744"/>
            <a:ext cx="237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" name="Google Shape;47;p56"/>
          <p:cNvSpPr txBox="1"/>
          <p:nvPr>
            <p:ph idx="4" type="subTitle"/>
          </p:nvPr>
        </p:nvSpPr>
        <p:spPr>
          <a:xfrm>
            <a:off x="3383245" y="3114000"/>
            <a:ext cx="23775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5" type="title"/>
          </p:nvPr>
        </p:nvSpPr>
        <p:spPr>
          <a:xfrm>
            <a:off x="6052325" y="2480400"/>
            <a:ext cx="23775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" name="Google Shape;49;p56"/>
          <p:cNvSpPr txBox="1"/>
          <p:nvPr>
            <p:ph idx="6" type="subTitle"/>
          </p:nvPr>
        </p:nvSpPr>
        <p:spPr>
          <a:xfrm>
            <a:off x="6052314" y="3114938"/>
            <a:ext cx="23775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" name="Google Shape;50;p56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>
            <a:off x="-616630" y="4167750"/>
            <a:ext cx="2796325" cy="150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6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-5100255">
            <a:off x="7584462" y="-6770"/>
            <a:ext cx="3450306" cy="186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7"/>
          <p:cNvSpPr txBox="1"/>
          <p:nvPr>
            <p:ph type="title"/>
          </p:nvPr>
        </p:nvSpPr>
        <p:spPr>
          <a:xfrm>
            <a:off x="4168450" y="1516977"/>
            <a:ext cx="40836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57"/>
          <p:cNvSpPr txBox="1"/>
          <p:nvPr>
            <p:ph idx="1" type="subTitle"/>
          </p:nvPr>
        </p:nvSpPr>
        <p:spPr>
          <a:xfrm>
            <a:off x="4429900" y="2334600"/>
            <a:ext cx="35607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57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-8760098">
            <a:off x="7765185" y="-939554"/>
            <a:ext cx="3048657" cy="279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7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-8760098">
            <a:off x="-2032315" y="3530821"/>
            <a:ext cx="3048657" cy="2796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8"/>
          <p:cNvSpPr txBox="1"/>
          <p:nvPr>
            <p:ph type="title"/>
          </p:nvPr>
        </p:nvSpPr>
        <p:spPr>
          <a:xfrm>
            <a:off x="720000" y="44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59" name="Google Shape;59;p58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8748116">
            <a:off x="7660560" y="3499846"/>
            <a:ext cx="3048658" cy="2796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8"/>
          <p:cNvPicPr preferRelativeResize="0"/>
          <p:nvPr/>
        </p:nvPicPr>
        <p:blipFill rotWithShape="1">
          <a:blip r:embed="rId4">
            <a:alphaModFix amt="67000"/>
          </a:blip>
          <a:srcRect b="0" l="0" r="0" t="0"/>
          <a:stretch/>
        </p:blipFill>
        <p:spPr>
          <a:xfrm rot="-1825958">
            <a:off x="-751478" y="-393615"/>
            <a:ext cx="2357703" cy="127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45025"/>
            <a:ext cx="85206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500"/>
              <a:buFont typeface="Satisfy"/>
              <a:buNone/>
              <a:defRPr b="1" i="0" sz="3500" u="none" cap="none" strike="noStrike">
                <a:solidFill>
                  <a:srgbClr val="242424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●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○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■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●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○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■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●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○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/>
              <a:buChar char="■"/>
              <a:defRPr b="0" i="0" sz="1400" u="none" cap="none" strike="noStrike">
                <a:solidFill>
                  <a:srgbClr val="242424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"/>
          <p:cNvSpPr txBox="1"/>
          <p:nvPr>
            <p:ph type="ctrTitle"/>
          </p:nvPr>
        </p:nvSpPr>
        <p:spPr>
          <a:xfrm>
            <a:off x="518675" y="988374"/>
            <a:ext cx="4030800" cy="25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" sz="3000">
                <a:solidFill>
                  <a:schemeClr val="dk1"/>
                </a:solidFill>
              </a:rPr>
              <a:t>Презентация на тему:«Романисты 19 века, Федор Достоевский и Иван Тургенев»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7" name="Google Shape;187;p1"/>
          <p:cNvSpPr txBox="1"/>
          <p:nvPr>
            <p:ph idx="1" type="subTitle"/>
          </p:nvPr>
        </p:nvSpPr>
        <p:spPr>
          <a:xfrm>
            <a:off x="595950" y="4422725"/>
            <a:ext cx="3617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Выполнили студенты 1 курса: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Елисей Гоголин и </a:t>
            </a:r>
            <a:r>
              <a:rPr lang="es"/>
              <a:t>Тюшкевич</a:t>
            </a:r>
            <a:r>
              <a:rPr lang="es"/>
              <a:t> Владимир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 </a:t>
            </a:r>
            <a:br>
              <a:rPr lang="es"/>
            </a:br>
            <a:r>
              <a:rPr lang="es"/>
              <a:t>Преподаватель:Быкова А.В.</a:t>
            </a:r>
            <a:endParaRPr/>
          </a:p>
        </p:txBody>
      </p:sp>
      <p:grpSp>
        <p:nvGrpSpPr>
          <p:cNvPr id="188" name="Google Shape;188;p1"/>
          <p:cNvGrpSpPr/>
          <p:nvPr/>
        </p:nvGrpSpPr>
        <p:grpSpPr>
          <a:xfrm>
            <a:off x="660671" y="3336681"/>
            <a:ext cx="3340670" cy="513807"/>
            <a:chOff x="609474" y="3257129"/>
            <a:chExt cx="4243198" cy="652619"/>
          </a:xfrm>
        </p:grpSpPr>
        <p:sp>
          <p:nvSpPr>
            <p:cNvPr id="189" name="Google Shape;189;p1"/>
            <p:cNvSpPr/>
            <p:nvPr/>
          </p:nvSpPr>
          <p:spPr>
            <a:xfrm rot="178491">
              <a:off x="616447" y="3366618"/>
              <a:ext cx="4229252" cy="378547"/>
            </a:xfrm>
            <a:custGeom>
              <a:rect b="b" l="l" r="r" t="t"/>
              <a:pathLst>
                <a:path extrusionOk="0" h="23044" w="169162">
                  <a:moveTo>
                    <a:pt x="167658" y="1"/>
                  </a:moveTo>
                  <a:cubicBezTo>
                    <a:pt x="167212" y="1"/>
                    <a:pt x="166775" y="163"/>
                    <a:pt x="166332" y="246"/>
                  </a:cubicBezTo>
                  <a:cubicBezTo>
                    <a:pt x="156208" y="2133"/>
                    <a:pt x="146028" y="3447"/>
                    <a:pt x="135715" y="3822"/>
                  </a:cubicBezTo>
                  <a:cubicBezTo>
                    <a:pt x="130483" y="4013"/>
                    <a:pt x="125252" y="4077"/>
                    <a:pt x="120021" y="4077"/>
                  </a:cubicBezTo>
                  <a:cubicBezTo>
                    <a:pt x="110917" y="4077"/>
                    <a:pt x="101814" y="3882"/>
                    <a:pt x="92711" y="3812"/>
                  </a:cubicBezTo>
                  <a:cubicBezTo>
                    <a:pt x="91341" y="3802"/>
                    <a:pt x="89971" y="3796"/>
                    <a:pt x="88602" y="3796"/>
                  </a:cubicBezTo>
                  <a:cubicBezTo>
                    <a:pt x="70838" y="3796"/>
                    <a:pt x="53140" y="4717"/>
                    <a:pt x="35586" y="7666"/>
                  </a:cubicBezTo>
                  <a:cubicBezTo>
                    <a:pt x="24725" y="9491"/>
                    <a:pt x="14405" y="12968"/>
                    <a:pt x="4858" y="18552"/>
                  </a:cubicBezTo>
                  <a:cubicBezTo>
                    <a:pt x="3435" y="19385"/>
                    <a:pt x="2089" y="20354"/>
                    <a:pt x="725" y="21286"/>
                  </a:cubicBezTo>
                  <a:cubicBezTo>
                    <a:pt x="348" y="21544"/>
                    <a:pt x="0" y="21897"/>
                    <a:pt x="236" y="22428"/>
                  </a:cubicBezTo>
                  <a:cubicBezTo>
                    <a:pt x="429" y="22868"/>
                    <a:pt x="768" y="23043"/>
                    <a:pt x="1139" y="23043"/>
                  </a:cubicBezTo>
                  <a:cubicBezTo>
                    <a:pt x="1299" y="23043"/>
                    <a:pt x="1465" y="23011"/>
                    <a:pt x="1628" y="22953"/>
                  </a:cubicBezTo>
                  <a:cubicBezTo>
                    <a:pt x="2227" y="22742"/>
                    <a:pt x="2777" y="22388"/>
                    <a:pt x="3339" y="22078"/>
                  </a:cubicBezTo>
                  <a:cubicBezTo>
                    <a:pt x="6391" y="20393"/>
                    <a:pt x="9517" y="18847"/>
                    <a:pt x="12715" y="17443"/>
                  </a:cubicBezTo>
                  <a:cubicBezTo>
                    <a:pt x="25349" y="11896"/>
                    <a:pt x="38745" y="9887"/>
                    <a:pt x="52342" y="8758"/>
                  </a:cubicBezTo>
                  <a:cubicBezTo>
                    <a:pt x="61587" y="7992"/>
                    <a:pt x="70839" y="7633"/>
                    <a:pt x="80098" y="7633"/>
                  </a:cubicBezTo>
                  <a:cubicBezTo>
                    <a:pt x="86453" y="7633"/>
                    <a:pt x="92811" y="7802"/>
                    <a:pt x="99172" y="8125"/>
                  </a:cubicBezTo>
                  <a:cubicBezTo>
                    <a:pt x="104181" y="8125"/>
                    <a:pt x="109191" y="8132"/>
                    <a:pt x="114200" y="8132"/>
                  </a:cubicBezTo>
                  <a:cubicBezTo>
                    <a:pt x="117737" y="8132"/>
                    <a:pt x="121273" y="8128"/>
                    <a:pt x="124809" y="8117"/>
                  </a:cubicBezTo>
                  <a:cubicBezTo>
                    <a:pt x="130508" y="8099"/>
                    <a:pt x="136191" y="7763"/>
                    <a:pt x="141869" y="7254"/>
                  </a:cubicBezTo>
                  <a:cubicBezTo>
                    <a:pt x="149030" y="6610"/>
                    <a:pt x="155999" y="4962"/>
                    <a:pt x="162981" y="3377"/>
                  </a:cubicBezTo>
                  <a:cubicBezTo>
                    <a:pt x="164771" y="2971"/>
                    <a:pt x="166550" y="2516"/>
                    <a:pt x="168327" y="2062"/>
                  </a:cubicBezTo>
                  <a:cubicBezTo>
                    <a:pt x="168801" y="1941"/>
                    <a:pt x="169161" y="1646"/>
                    <a:pt x="169077" y="1090"/>
                  </a:cubicBezTo>
                  <a:cubicBezTo>
                    <a:pt x="169004" y="599"/>
                    <a:pt x="168675" y="277"/>
                    <a:pt x="168221" y="102"/>
                  </a:cubicBezTo>
                  <a:cubicBezTo>
                    <a:pt x="168031" y="29"/>
                    <a:pt x="167844" y="1"/>
                    <a:pt x="167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 rot="178351">
              <a:off x="956267" y="3584917"/>
              <a:ext cx="1802309" cy="278287"/>
            </a:xfrm>
            <a:custGeom>
              <a:rect b="b" l="l" r="r" t="t"/>
              <a:pathLst>
                <a:path extrusionOk="0" h="23044" w="169162">
                  <a:moveTo>
                    <a:pt x="167658" y="1"/>
                  </a:moveTo>
                  <a:cubicBezTo>
                    <a:pt x="167212" y="1"/>
                    <a:pt x="166775" y="163"/>
                    <a:pt x="166332" y="246"/>
                  </a:cubicBezTo>
                  <a:cubicBezTo>
                    <a:pt x="156208" y="2133"/>
                    <a:pt x="146028" y="3447"/>
                    <a:pt x="135715" y="3822"/>
                  </a:cubicBezTo>
                  <a:cubicBezTo>
                    <a:pt x="130483" y="4013"/>
                    <a:pt x="125252" y="4077"/>
                    <a:pt x="120021" y="4077"/>
                  </a:cubicBezTo>
                  <a:cubicBezTo>
                    <a:pt x="110917" y="4077"/>
                    <a:pt x="101814" y="3882"/>
                    <a:pt x="92711" y="3812"/>
                  </a:cubicBezTo>
                  <a:cubicBezTo>
                    <a:pt x="91341" y="3802"/>
                    <a:pt x="89971" y="3796"/>
                    <a:pt x="88602" y="3796"/>
                  </a:cubicBezTo>
                  <a:cubicBezTo>
                    <a:pt x="70838" y="3796"/>
                    <a:pt x="53140" y="4717"/>
                    <a:pt x="35586" y="7666"/>
                  </a:cubicBezTo>
                  <a:cubicBezTo>
                    <a:pt x="24725" y="9491"/>
                    <a:pt x="14405" y="12968"/>
                    <a:pt x="4858" y="18552"/>
                  </a:cubicBezTo>
                  <a:cubicBezTo>
                    <a:pt x="3435" y="19385"/>
                    <a:pt x="2089" y="20354"/>
                    <a:pt x="725" y="21286"/>
                  </a:cubicBezTo>
                  <a:cubicBezTo>
                    <a:pt x="348" y="21544"/>
                    <a:pt x="0" y="21897"/>
                    <a:pt x="236" y="22428"/>
                  </a:cubicBezTo>
                  <a:cubicBezTo>
                    <a:pt x="429" y="22868"/>
                    <a:pt x="768" y="23043"/>
                    <a:pt x="1139" y="23043"/>
                  </a:cubicBezTo>
                  <a:cubicBezTo>
                    <a:pt x="1299" y="23043"/>
                    <a:pt x="1465" y="23011"/>
                    <a:pt x="1628" y="22953"/>
                  </a:cubicBezTo>
                  <a:cubicBezTo>
                    <a:pt x="2227" y="22742"/>
                    <a:pt x="2777" y="22388"/>
                    <a:pt x="3339" y="22078"/>
                  </a:cubicBezTo>
                  <a:cubicBezTo>
                    <a:pt x="6391" y="20393"/>
                    <a:pt x="9517" y="18847"/>
                    <a:pt x="12715" y="17443"/>
                  </a:cubicBezTo>
                  <a:cubicBezTo>
                    <a:pt x="25349" y="11896"/>
                    <a:pt x="38745" y="9887"/>
                    <a:pt x="52342" y="8758"/>
                  </a:cubicBezTo>
                  <a:cubicBezTo>
                    <a:pt x="61587" y="7992"/>
                    <a:pt x="70839" y="7633"/>
                    <a:pt x="80098" y="7633"/>
                  </a:cubicBezTo>
                  <a:cubicBezTo>
                    <a:pt x="86453" y="7633"/>
                    <a:pt x="92811" y="7802"/>
                    <a:pt x="99172" y="8125"/>
                  </a:cubicBezTo>
                  <a:cubicBezTo>
                    <a:pt x="104181" y="8125"/>
                    <a:pt x="109191" y="8132"/>
                    <a:pt x="114200" y="8132"/>
                  </a:cubicBezTo>
                  <a:cubicBezTo>
                    <a:pt x="117737" y="8132"/>
                    <a:pt x="121273" y="8128"/>
                    <a:pt x="124809" y="8117"/>
                  </a:cubicBezTo>
                  <a:cubicBezTo>
                    <a:pt x="130508" y="8099"/>
                    <a:pt x="136191" y="7763"/>
                    <a:pt x="141869" y="7254"/>
                  </a:cubicBezTo>
                  <a:cubicBezTo>
                    <a:pt x="149030" y="6610"/>
                    <a:pt x="155999" y="4962"/>
                    <a:pt x="162981" y="3377"/>
                  </a:cubicBezTo>
                  <a:cubicBezTo>
                    <a:pt x="164771" y="2971"/>
                    <a:pt x="166550" y="2516"/>
                    <a:pt x="168327" y="2062"/>
                  </a:cubicBezTo>
                  <a:cubicBezTo>
                    <a:pt x="168801" y="1941"/>
                    <a:pt x="169161" y="1646"/>
                    <a:pt x="169077" y="1090"/>
                  </a:cubicBezTo>
                  <a:cubicBezTo>
                    <a:pt x="169004" y="599"/>
                    <a:pt x="168675" y="277"/>
                    <a:pt x="168221" y="102"/>
                  </a:cubicBezTo>
                  <a:cubicBezTo>
                    <a:pt x="168031" y="29"/>
                    <a:pt x="167844" y="1"/>
                    <a:pt x="167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1" name="Google Shape;191;p1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flipH="1" rot="-5399996">
            <a:off x="6950750" y="3013424"/>
            <a:ext cx="1860298" cy="170649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/>
          <p:nvPr/>
        </p:nvSpPr>
        <p:spPr>
          <a:xfrm>
            <a:off x="4782159" y="1494476"/>
            <a:ext cx="278" cy="185"/>
          </a:xfrm>
          <a:custGeom>
            <a:rect b="b" l="l" r="r" t="t"/>
            <a:pathLst>
              <a:path extrusionOk="0" h="2" w="3">
                <a:moveTo>
                  <a:pt x="2" y="0"/>
                </a:moveTo>
                <a:lnTo>
                  <a:pt x="0" y="2"/>
                </a:lnTo>
                <a:lnTo>
                  <a:pt x="2" y="2"/>
                </a:lnTo>
                <a:cubicBezTo>
                  <a:pt x="2" y="2"/>
                  <a:pt x="2" y="0"/>
                  <a:pt x="2" y="0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766767" y="1481216"/>
            <a:ext cx="371" cy="371"/>
          </a:xfrm>
          <a:custGeom>
            <a:rect b="b" l="l" r="r" t="t"/>
            <a:pathLst>
              <a:path extrusionOk="0" h="4" w="4">
                <a:moveTo>
                  <a:pt x="1" y="1"/>
                </a:moveTo>
                <a:lnTo>
                  <a:pt x="1" y="3"/>
                </a:lnTo>
                <a:lnTo>
                  <a:pt x="3" y="1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4774370" y="1478063"/>
            <a:ext cx="464" cy="278"/>
          </a:xfrm>
          <a:custGeom>
            <a:rect b="b" l="l" r="r" t="t"/>
            <a:pathLst>
              <a:path extrusionOk="0" h="3" w="5">
                <a:moveTo>
                  <a:pt x="1" y="0"/>
                </a:moveTo>
                <a:lnTo>
                  <a:pt x="1" y="3"/>
                </a:lnTo>
                <a:lnTo>
                  <a:pt x="4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4591521" y="3877786"/>
            <a:ext cx="61753" cy="7882"/>
          </a:xfrm>
          <a:custGeom>
            <a:rect b="b" l="l" r="r" t="t"/>
            <a:pathLst>
              <a:path extrusionOk="0" h="85" w="666">
                <a:moveTo>
                  <a:pt x="80" y="0"/>
                </a:moveTo>
                <a:lnTo>
                  <a:pt x="7" y="10"/>
                </a:lnTo>
                <a:lnTo>
                  <a:pt x="1" y="50"/>
                </a:lnTo>
                <a:lnTo>
                  <a:pt x="45" y="79"/>
                </a:lnTo>
                <a:cubicBezTo>
                  <a:pt x="60" y="56"/>
                  <a:pt x="83" y="50"/>
                  <a:pt x="106" y="50"/>
                </a:cubicBezTo>
                <a:cubicBezTo>
                  <a:pt x="121" y="50"/>
                  <a:pt x="137" y="53"/>
                  <a:pt x="152" y="54"/>
                </a:cubicBezTo>
                <a:cubicBezTo>
                  <a:pt x="310" y="62"/>
                  <a:pt x="469" y="74"/>
                  <a:pt x="627" y="85"/>
                </a:cubicBezTo>
                <a:cubicBezTo>
                  <a:pt x="665" y="46"/>
                  <a:pt x="650" y="20"/>
                  <a:pt x="597" y="17"/>
                </a:cubicBezTo>
                <a:cubicBezTo>
                  <a:pt x="470" y="11"/>
                  <a:pt x="342" y="11"/>
                  <a:pt x="215" y="8"/>
                </a:cubicBezTo>
                <a:lnTo>
                  <a:pt x="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652625" y="3898279"/>
            <a:ext cx="371" cy="278"/>
          </a:xfrm>
          <a:custGeom>
            <a:rect b="b" l="l" r="r" t="t"/>
            <a:pathLst>
              <a:path extrusionOk="0" h="3" w="4">
                <a:moveTo>
                  <a:pt x="0" y="0"/>
                </a:moveTo>
                <a:lnTo>
                  <a:pt x="3" y="3"/>
                </a:lnTo>
                <a:cubicBezTo>
                  <a:pt x="3" y="1"/>
                  <a:pt x="4" y="1"/>
                  <a:pt x="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4641499" y="3907922"/>
            <a:ext cx="278" cy="371"/>
          </a:xfrm>
          <a:custGeom>
            <a:rect b="b" l="l" r="r" t="t"/>
            <a:pathLst>
              <a:path extrusionOk="0" h="4" w="3">
                <a:moveTo>
                  <a:pt x="0" y="1"/>
                </a:moveTo>
                <a:lnTo>
                  <a:pt x="0" y="3"/>
                </a:lnTo>
                <a:cubicBezTo>
                  <a:pt x="0" y="2"/>
                  <a:pt x="1" y="1"/>
                  <a:pt x="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4641684" y="3898464"/>
            <a:ext cx="11868" cy="9551"/>
          </a:xfrm>
          <a:custGeom>
            <a:rect b="b" l="l" r="r" t="t"/>
            <a:pathLst>
              <a:path extrusionOk="0" h="103" w="128">
                <a:moveTo>
                  <a:pt x="119" y="1"/>
                </a:moveTo>
                <a:lnTo>
                  <a:pt x="119" y="1"/>
                </a:lnTo>
                <a:cubicBezTo>
                  <a:pt x="67" y="17"/>
                  <a:pt x="24" y="54"/>
                  <a:pt x="0" y="103"/>
                </a:cubicBezTo>
                <a:cubicBezTo>
                  <a:pt x="60" y="85"/>
                  <a:pt x="128" y="76"/>
                  <a:pt x="1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4652625" y="3898279"/>
            <a:ext cx="278" cy="278"/>
          </a:xfrm>
          <a:custGeom>
            <a:rect b="b" l="l" r="r" t="t"/>
            <a:pathLst>
              <a:path extrusionOk="0" h="3" w="3">
                <a:moveTo>
                  <a:pt x="0" y="0"/>
                </a:moveTo>
                <a:cubicBezTo>
                  <a:pt x="0" y="1"/>
                  <a:pt x="0" y="1"/>
                  <a:pt x="0" y="3"/>
                </a:cubicBezTo>
                <a:lnTo>
                  <a:pt x="3" y="1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4670984" y="3937316"/>
            <a:ext cx="7232" cy="3894"/>
          </a:xfrm>
          <a:custGeom>
            <a:rect b="b" l="l" r="r" t="t"/>
            <a:pathLst>
              <a:path extrusionOk="0" h="42" w="78">
                <a:moveTo>
                  <a:pt x="48" y="0"/>
                </a:moveTo>
                <a:lnTo>
                  <a:pt x="1" y="36"/>
                </a:lnTo>
                <a:lnTo>
                  <a:pt x="57" y="42"/>
                </a:lnTo>
                <a:cubicBezTo>
                  <a:pt x="66" y="37"/>
                  <a:pt x="74" y="29"/>
                  <a:pt x="78" y="18"/>
                </a:cubicBezTo>
                <a:cubicBezTo>
                  <a:pt x="68" y="12"/>
                  <a:pt x="59" y="6"/>
                  <a:pt x="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4766489" y="3523762"/>
            <a:ext cx="464" cy="1020"/>
          </a:xfrm>
          <a:custGeom>
            <a:rect b="b" l="l" r="r" t="t"/>
            <a:pathLst>
              <a:path extrusionOk="0" h="11" w="5">
                <a:moveTo>
                  <a:pt x="0" y="1"/>
                </a:moveTo>
                <a:lnTo>
                  <a:pt x="0" y="1"/>
                </a:lnTo>
                <a:cubicBezTo>
                  <a:pt x="1" y="4"/>
                  <a:pt x="1" y="7"/>
                  <a:pt x="3" y="10"/>
                </a:cubicBezTo>
                <a:lnTo>
                  <a:pt x="5" y="9"/>
                </a:lnTo>
                <a:cubicBezTo>
                  <a:pt x="4" y="6"/>
                  <a:pt x="1" y="3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4557585" y="1776916"/>
            <a:ext cx="556" cy="371"/>
          </a:xfrm>
          <a:custGeom>
            <a:rect b="b" l="l" r="r" t="t"/>
            <a:pathLst>
              <a:path extrusionOk="0" h="4" w="6">
                <a:moveTo>
                  <a:pt x="0" y="0"/>
                </a:moveTo>
                <a:lnTo>
                  <a:pt x="0" y="1"/>
                </a:lnTo>
                <a:lnTo>
                  <a:pt x="0" y="3"/>
                </a:lnTo>
                <a:lnTo>
                  <a:pt x="5" y="4"/>
                </a:lnTo>
                <a:lnTo>
                  <a:pt x="5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4766767" y="3524597"/>
            <a:ext cx="185" cy="278"/>
          </a:xfrm>
          <a:custGeom>
            <a:rect b="b" l="l" r="r" t="t"/>
            <a:pathLst>
              <a:path extrusionOk="0" h="3" w="2">
                <a:moveTo>
                  <a:pt x="2" y="0"/>
                </a:moveTo>
                <a:lnTo>
                  <a:pt x="1" y="1"/>
                </a:lnTo>
                <a:cubicBezTo>
                  <a:pt x="1" y="1"/>
                  <a:pt x="2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4622490" y="3581808"/>
            <a:ext cx="14465" cy="24387"/>
          </a:xfrm>
          <a:custGeom>
            <a:rect b="b" l="l" r="r" t="t"/>
            <a:pathLst>
              <a:path extrusionOk="0" h="263" w="156">
                <a:moveTo>
                  <a:pt x="155" y="0"/>
                </a:moveTo>
                <a:lnTo>
                  <a:pt x="155" y="0"/>
                </a:lnTo>
                <a:cubicBezTo>
                  <a:pt x="66" y="92"/>
                  <a:pt x="18" y="171"/>
                  <a:pt x="1" y="263"/>
                </a:cubicBezTo>
                <a:lnTo>
                  <a:pt x="80" y="263"/>
                </a:lnTo>
                <a:cubicBezTo>
                  <a:pt x="127" y="188"/>
                  <a:pt x="149" y="109"/>
                  <a:pt x="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4668666" y="2400399"/>
            <a:ext cx="33936" cy="65927"/>
          </a:xfrm>
          <a:custGeom>
            <a:rect b="b" l="l" r="r" t="t"/>
            <a:pathLst>
              <a:path extrusionOk="0" h="711" w="366">
                <a:moveTo>
                  <a:pt x="102" y="0"/>
                </a:moveTo>
                <a:lnTo>
                  <a:pt x="1" y="4"/>
                </a:lnTo>
                <a:cubicBezTo>
                  <a:pt x="23" y="67"/>
                  <a:pt x="42" y="132"/>
                  <a:pt x="72" y="193"/>
                </a:cubicBezTo>
                <a:cubicBezTo>
                  <a:pt x="92" y="233"/>
                  <a:pt x="77" y="298"/>
                  <a:pt x="160" y="301"/>
                </a:cubicBezTo>
                <a:cubicBezTo>
                  <a:pt x="140" y="456"/>
                  <a:pt x="221" y="583"/>
                  <a:pt x="315" y="705"/>
                </a:cubicBezTo>
                <a:cubicBezTo>
                  <a:pt x="318" y="709"/>
                  <a:pt x="321" y="711"/>
                  <a:pt x="325" y="711"/>
                </a:cubicBezTo>
                <a:cubicBezTo>
                  <a:pt x="337" y="711"/>
                  <a:pt x="353" y="694"/>
                  <a:pt x="366" y="689"/>
                </a:cubicBezTo>
                <a:cubicBezTo>
                  <a:pt x="363" y="547"/>
                  <a:pt x="280" y="427"/>
                  <a:pt x="227" y="300"/>
                </a:cubicBezTo>
                <a:cubicBezTo>
                  <a:pt x="222" y="290"/>
                  <a:pt x="213" y="286"/>
                  <a:pt x="203" y="286"/>
                </a:cubicBezTo>
                <a:cubicBezTo>
                  <a:pt x="200" y="286"/>
                  <a:pt x="196" y="286"/>
                  <a:pt x="193" y="287"/>
                </a:cubicBezTo>
                <a:cubicBezTo>
                  <a:pt x="211" y="270"/>
                  <a:pt x="210" y="246"/>
                  <a:pt x="200" y="223"/>
                </a:cubicBezTo>
                <a:cubicBezTo>
                  <a:pt x="171" y="148"/>
                  <a:pt x="135" y="75"/>
                  <a:pt x="102" y="0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4606079" y="3458762"/>
            <a:ext cx="23552" cy="18360"/>
          </a:xfrm>
          <a:custGeom>
            <a:rect b="b" l="l" r="r" t="t"/>
            <a:pathLst>
              <a:path extrusionOk="0" h="198" w="254">
                <a:moveTo>
                  <a:pt x="12" y="0"/>
                </a:moveTo>
                <a:cubicBezTo>
                  <a:pt x="9" y="18"/>
                  <a:pt x="4" y="35"/>
                  <a:pt x="1" y="53"/>
                </a:cubicBezTo>
                <a:cubicBezTo>
                  <a:pt x="9" y="75"/>
                  <a:pt x="17" y="97"/>
                  <a:pt x="27" y="119"/>
                </a:cubicBezTo>
                <a:cubicBezTo>
                  <a:pt x="39" y="148"/>
                  <a:pt x="22" y="193"/>
                  <a:pt x="80" y="193"/>
                </a:cubicBezTo>
                <a:cubicBezTo>
                  <a:pt x="82" y="193"/>
                  <a:pt x="85" y="193"/>
                  <a:pt x="88" y="193"/>
                </a:cubicBezTo>
                <a:lnTo>
                  <a:pt x="88" y="193"/>
                </a:lnTo>
                <a:lnTo>
                  <a:pt x="83" y="198"/>
                </a:lnTo>
                <a:lnTo>
                  <a:pt x="201" y="187"/>
                </a:lnTo>
                <a:cubicBezTo>
                  <a:pt x="229" y="131"/>
                  <a:pt x="251" y="74"/>
                  <a:pt x="254" y="12"/>
                </a:cubicBezTo>
                <a:lnTo>
                  <a:pt x="186" y="7"/>
                </a:lnTo>
                <a:cubicBezTo>
                  <a:pt x="156" y="51"/>
                  <a:pt x="165" y="112"/>
                  <a:pt x="104" y="143"/>
                </a:cubicBezTo>
                <a:cubicBezTo>
                  <a:pt x="102" y="133"/>
                  <a:pt x="97" y="125"/>
                  <a:pt x="88" y="119"/>
                </a:cubicBezTo>
                <a:cubicBezTo>
                  <a:pt x="78" y="72"/>
                  <a:pt x="50" y="30"/>
                  <a:pt x="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4623418" y="3450046"/>
            <a:ext cx="8530" cy="9829"/>
          </a:xfrm>
          <a:custGeom>
            <a:rect b="b" l="l" r="r" t="t"/>
            <a:pathLst>
              <a:path extrusionOk="0" h="106" w="92">
                <a:moveTo>
                  <a:pt x="35" y="0"/>
                </a:moveTo>
                <a:cubicBezTo>
                  <a:pt x="23" y="34"/>
                  <a:pt x="11" y="67"/>
                  <a:pt x="0" y="100"/>
                </a:cubicBezTo>
                <a:lnTo>
                  <a:pt x="67" y="105"/>
                </a:lnTo>
                <a:cubicBezTo>
                  <a:pt x="75" y="74"/>
                  <a:pt x="83" y="42"/>
                  <a:pt x="92" y="10"/>
                </a:cubicBezTo>
                <a:lnTo>
                  <a:pt x="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4727267" y="3569754"/>
            <a:ext cx="56932" cy="144280"/>
          </a:xfrm>
          <a:custGeom>
            <a:rect b="b" l="l" r="r" t="t"/>
            <a:pathLst>
              <a:path extrusionOk="0" h="1556" w="614">
                <a:moveTo>
                  <a:pt x="545" y="1"/>
                </a:moveTo>
                <a:cubicBezTo>
                  <a:pt x="524" y="1"/>
                  <a:pt x="502" y="9"/>
                  <a:pt x="483" y="20"/>
                </a:cubicBezTo>
                <a:cubicBezTo>
                  <a:pt x="409" y="58"/>
                  <a:pt x="344" y="111"/>
                  <a:pt x="291" y="175"/>
                </a:cubicBezTo>
                <a:cubicBezTo>
                  <a:pt x="196" y="285"/>
                  <a:pt x="130" y="415"/>
                  <a:pt x="95" y="556"/>
                </a:cubicBezTo>
                <a:cubicBezTo>
                  <a:pt x="19" y="885"/>
                  <a:pt x="0" y="1214"/>
                  <a:pt x="108" y="1542"/>
                </a:cubicBezTo>
                <a:lnTo>
                  <a:pt x="174" y="1555"/>
                </a:lnTo>
                <a:cubicBezTo>
                  <a:pt x="124" y="1286"/>
                  <a:pt x="124" y="1009"/>
                  <a:pt x="174" y="738"/>
                </a:cubicBezTo>
                <a:cubicBezTo>
                  <a:pt x="213" y="519"/>
                  <a:pt x="327" y="330"/>
                  <a:pt x="498" y="165"/>
                </a:cubicBezTo>
                <a:cubicBezTo>
                  <a:pt x="521" y="142"/>
                  <a:pt x="546" y="123"/>
                  <a:pt x="568" y="102"/>
                </a:cubicBezTo>
                <a:cubicBezTo>
                  <a:pt x="592" y="80"/>
                  <a:pt x="613" y="49"/>
                  <a:pt x="593" y="23"/>
                </a:cubicBezTo>
                <a:cubicBezTo>
                  <a:pt x="580" y="7"/>
                  <a:pt x="563" y="1"/>
                  <a:pt x="5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4697132" y="2467068"/>
            <a:ext cx="22346" cy="39964"/>
          </a:xfrm>
          <a:custGeom>
            <a:rect b="b" l="l" r="r" t="t"/>
            <a:pathLst>
              <a:path extrusionOk="0" h="431" w="241">
                <a:moveTo>
                  <a:pt x="35" y="1"/>
                </a:moveTo>
                <a:cubicBezTo>
                  <a:pt x="11" y="1"/>
                  <a:pt x="1" y="15"/>
                  <a:pt x="5" y="42"/>
                </a:cubicBezTo>
                <a:cubicBezTo>
                  <a:pt x="11" y="74"/>
                  <a:pt x="18" y="105"/>
                  <a:pt x="49" y="128"/>
                </a:cubicBezTo>
                <a:cubicBezTo>
                  <a:pt x="69" y="223"/>
                  <a:pt x="105" y="314"/>
                  <a:pt x="157" y="396"/>
                </a:cubicBezTo>
                <a:cubicBezTo>
                  <a:pt x="171" y="418"/>
                  <a:pt x="189" y="430"/>
                  <a:pt x="205" y="430"/>
                </a:cubicBezTo>
                <a:cubicBezTo>
                  <a:pt x="224" y="430"/>
                  <a:pt x="241" y="412"/>
                  <a:pt x="241" y="370"/>
                </a:cubicBezTo>
                <a:cubicBezTo>
                  <a:pt x="230" y="282"/>
                  <a:pt x="190" y="203"/>
                  <a:pt x="141" y="127"/>
                </a:cubicBezTo>
                <a:cubicBezTo>
                  <a:pt x="129" y="78"/>
                  <a:pt x="149" y="14"/>
                  <a:pt x="59" y="4"/>
                </a:cubicBezTo>
                <a:cubicBezTo>
                  <a:pt x="50" y="2"/>
                  <a:pt x="42" y="1"/>
                  <a:pt x="35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4742010" y="3105758"/>
            <a:ext cx="6954" cy="6398"/>
          </a:xfrm>
          <a:custGeom>
            <a:rect b="b" l="l" r="r" t="t"/>
            <a:pathLst>
              <a:path extrusionOk="0" h="69" w="75">
                <a:moveTo>
                  <a:pt x="24" y="1"/>
                </a:moveTo>
                <a:cubicBezTo>
                  <a:pt x="18" y="26"/>
                  <a:pt x="0" y="65"/>
                  <a:pt x="38" y="68"/>
                </a:cubicBezTo>
                <a:cubicBezTo>
                  <a:pt x="40" y="69"/>
                  <a:pt x="41" y="69"/>
                  <a:pt x="42" y="69"/>
                </a:cubicBezTo>
                <a:cubicBezTo>
                  <a:pt x="68" y="69"/>
                  <a:pt x="71" y="27"/>
                  <a:pt x="74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4715120" y="3133205"/>
            <a:ext cx="8438" cy="8531"/>
          </a:xfrm>
          <a:custGeom>
            <a:rect b="b" l="l" r="r" t="t"/>
            <a:pathLst>
              <a:path extrusionOk="0" h="92" w="91">
                <a:moveTo>
                  <a:pt x="26" y="1"/>
                </a:moveTo>
                <a:cubicBezTo>
                  <a:pt x="38" y="33"/>
                  <a:pt x="0" y="92"/>
                  <a:pt x="75" y="92"/>
                </a:cubicBezTo>
                <a:cubicBezTo>
                  <a:pt x="80" y="92"/>
                  <a:pt x="85" y="92"/>
                  <a:pt x="91" y="91"/>
                </a:cubicBezTo>
                <a:lnTo>
                  <a:pt x="26" y="1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"/>
          <p:cNvSpPr/>
          <p:nvPr/>
        </p:nvSpPr>
        <p:spPr>
          <a:xfrm>
            <a:off x="5363487" y="1881436"/>
            <a:ext cx="2720478" cy="767759"/>
          </a:xfrm>
          <a:custGeom>
            <a:rect b="b" l="l" r="r" t="t"/>
            <a:pathLst>
              <a:path extrusionOk="0" h="7726" w="29340">
                <a:moveTo>
                  <a:pt x="11988" y="463"/>
                </a:moveTo>
                <a:cubicBezTo>
                  <a:pt x="12034" y="463"/>
                  <a:pt x="12063" y="475"/>
                  <a:pt x="12065" y="523"/>
                </a:cubicBezTo>
                <a:cubicBezTo>
                  <a:pt x="12074" y="647"/>
                  <a:pt x="12188" y="682"/>
                  <a:pt x="12303" y="701"/>
                </a:cubicBezTo>
                <a:cubicBezTo>
                  <a:pt x="12397" y="716"/>
                  <a:pt x="12493" y="712"/>
                  <a:pt x="12590" y="715"/>
                </a:cubicBezTo>
                <a:cubicBezTo>
                  <a:pt x="13136" y="731"/>
                  <a:pt x="13682" y="752"/>
                  <a:pt x="14230" y="752"/>
                </a:cubicBezTo>
                <a:cubicBezTo>
                  <a:pt x="14270" y="752"/>
                  <a:pt x="14310" y="752"/>
                  <a:pt x="14350" y="752"/>
                </a:cubicBezTo>
                <a:lnTo>
                  <a:pt x="14350" y="752"/>
                </a:lnTo>
                <a:cubicBezTo>
                  <a:pt x="14009" y="849"/>
                  <a:pt x="13675" y="892"/>
                  <a:pt x="13347" y="892"/>
                </a:cubicBezTo>
                <a:cubicBezTo>
                  <a:pt x="12749" y="892"/>
                  <a:pt x="12171" y="747"/>
                  <a:pt x="11605" y="507"/>
                </a:cubicBezTo>
                <a:lnTo>
                  <a:pt x="11609" y="463"/>
                </a:lnTo>
                <a:close/>
                <a:moveTo>
                  <a:pt x="22132" y="828"/>
                </a:moveTo>
                <a:lnTo>
                  <a:pt x="22132" y="828"/>
                </a:lnTo>
                <a:cubicBezTo>
                  <a:pt x="21792" y="925"/>
                  <a:pt x="21450" y="982"/>
                  <a:pt x="21107" y="982"/>
                </a:cubicBezTo>
                <a:cubicBezTo>
                  <a:pt x="20833" y="982"/>
                  <a:pt x="20558" y="946"/>
                  <a:pt x="20281" y="864"/>
                </a:cubicBezTo>
                <a:lnTo>
                  <a:pt x="22132" y="828"/>
                </a:lnTo>
                <a:close/>
                <a:moveTo>
                  <a:pt x="10011" y="424"/>
                </a:moveTo>
                <a:cubicBezTo>
                  <a:pt x="10049" y="424"/>
                  <a:pt x="10089" y="426"/>
                  <a:pt x="10129" y="428"/>
                </a:cubicBezTo>
                <a:cubicBezTo>
                  <a:pt x="10199" y="430"/>
                  <a:pt x="10269" y="430"/>
                  <a:pt x="10340" y="430"/>
                </a:cubicBezTo>
                <a:cubicBezTo>
                  <a:pt x="10453" y="430"/>
                  <a:pt x="10565" y="429"/>
                  <a:pt x="10678" y="429"/>
                </a:cubicBezTo>
                <a:cubicBezTo>
                  <a:pt x="10685" y="447"/>
                  <a:pt x="10693" y="463"/>
                  <a:pt x="10702" y="481"/>
                </a:cubicBezTo>
                <a:cubicBezTo>
                  <a:pt x="10382" y="713"/>
                  <a:pt x="10075" y="960"/>
                  <a:pt x="9696" y="1125"/>
                </a:cubicBezTo>
                <a:cubicBezTo>
                  <a:pt x="9637" y="1151"/>
                  <a:pt x="9568" y="1181"/>
                  <a:pt x="9502" y="1181"/>
                </a:cubicBezTo>
                <a:cubicBezTo>
                  <a:pt x="9463" y="1181"/>
                  <a:pt x="9425" y="1170"/>
                  <a:pt x="9392" y="1140"/>
                </a:cubicBezTo>
                <a:cubicBezTo>
                  <a:pt x="9294" y="1054"/>
                  <a:pt x="9371" y="955"/>
                  <a:pt x="9424" y="867"/>
                </a:cubicBezTo>
                <a:lnTo>
                  <a:pt x="9422" y="867"/>
                </a:lnTo>
                <a:cubicBezTo>
                  <a:pt x="9488" y="756"/>
                  <a:pt x="9620" y="682"/>
                  <a:pt x="9684" y="580"/>
                </a:cubicBezTo>
                <a:cubicBezTo>
                  <a:pt x="9768" y="446"/>
                  <a:pt x="9882" y="424"/>
                  <a:pt x="10011" y="424"/>
                </a:cubicBezTo>
                <a:close/>
                <a:moveTo>
                  <a:pt x="26023" y="930"/>
                </a:moveTo>
                <a:cubicBezTo>
                  <a:pt x="26061" y="930"/>
                  <a:pt x="26098" y="934"/>
                  <a:pt x="26114" y="978"/>
                </a:cubicBezTo>
                <a:cubicBezTo>
                  <a:pt x="26170" y="1140"/>
                  <a:pt x="26033" y="1317"/>
                  <a:pt x="25838" y="1335"/>
                </a:cubicBezTo>
                <a:cubicBezTo>
                  <a:pt x="25817" y="1336"/>
                  <a:pt x="25797" y="1337"/>
                  <a:pt x="25777" y="1337"/>
                </a:cubicBezTo>
                <a:cubicBezTo>
                  <a:pt x="25653" y="1337"/>
                  <a:pt x="25538" y="1303"/>
                  <a:pt x="25430" y="1245"/>
                </a:cubicBezTo>
                <a:cubicBezTo>
                  <a:pt x="25287" y="1167"/>
                  <a:pt x="25160" y="1072"/>
                  <a:pt x="25033" y="976"/>
                </a:cubicBezTo>
                <a:cubicBezTo>
                  <a:pt x="25037" y="965"/>
                  <a:pt x="25041" y="952"/>
                  <a:pt x="25045" y="940"/>
                </a:cubicBezTo>
                <a:cubicBezTo>
                  <a:pt x="25130" y="940"/>
                  <a:pt x="25214" y="940"/>
                  <a:pt x="25298" y="940"/>
                </a:cubicBezTo>
                <a:cubicBezTo>
                  <a:pt x="25341" y="940"/>
                  <a:pt x="25383" y="940"/>
                  <a:pt x="25425" y="940"/>
                </a:cubicBezTo>
                <a:cubicBezTo>
                  <a:pt x="25616" y="938"/>
                  <a:pt x="25807" y="933"/>
                  <a:pt x="25997" y="930"/>
                </a:cubicBezTo>
                <a:cubicBezTo>
                  <a:pt x="26006" y="930"/>
                  <a:pt x="26014" y="930"/>
                  <a:pt x="26023" y="930"/>
                </a:cubicBezTo>
                <a:close/>
                <a:moveTo>
                  <a:pt x="7695" y="1165"/>
                </a:moveTo>
                <a:cubicBezTo>
                  <a:pt x="7728" y="1165"/>
                  <a:pt x="7766" y="1185"/>
                  <a:pt x="7809" y="1223"/>
                </a:cubicBezTo>
                <a:cubicBezTo>
                  <a:pt x="8009" y="1399"/>
                  <a:pt x="8216" y="1568"/>
                  <a:pt x="8454" y="1708"/>
                </a:cubicBezTo>
                <a:cubicBezTo>
                  <a:pt x="8569" y="1776"/>
                  <a:pt x="8559" y="1811"/>
                  <a:pt x="8435" y="1880"/>
                </a:cubicBezTo>
                <a:cubicBezTo>
                  <a:pt x="8285" y="1962"/>
                  <a:pt x="8150" y="2061"/>
                  <a:pt x="8016" y="2160"/>
                </a:cubicBezTo>
                <a:cubicBezTo>
                  <a:pt x="7945" y="2212"/>
                  <a:pt x="7916" y="2283"/>
                  <a:pt x="7882" y="2352"/>
                </a:cubicBezTo>
                <a:cubicBezTo>
                  <a:pt x="7865" y="2386"/>
                  <a:pt x="7842" y="2412"/>
                  <a:pt x="7801" y="2412"/>
                </a:cubicBezTo>
                <a:cubicBezTo>
                  <a:pt x="7800" y="2412"/>
                  <a:pt x="7799" y="2412"/>
                  <a:pt x="7799" y="2412"/>
                </a:cubicBezTo>
                <a:cubicBezTo>
                  <a:pt x="7745" y="2407"/>
                  <a:pt x="7726" y="2378"/>
                  <a:pt x="7706" y="2346"/>
                </a:cubicBezTo>
                <a:cubicBezTo>
                  <a:pt x="7589" y="2162"/>
                  <a:pt x="7416" y="2026"/>
                  <a:pt x="7207" y="1919"/>
                </a:cubicBezTo>
                <a:cubicBezTo>
                  <a:pt x="7067" y="1849"/>
                  <a:pt x="7061" y="1816"/>
                  <a:pt x="7180" y="1725"/>
                </a:cubicBezTo>
                <a:cubicBezTo>
                  <a:pt x="7356" y="1591"/>
                  <a:pt x="7497" y="1439"/>
                  <a:pt x="7592" y="1253"/>
                </a:cubicBezTo>
                <a:cubicBezTo>
                  <a:pt x="7622" y="1194"/>
                  <a:pt x="7655" y="1165"/>
                  <a:pt x="7695" y="1165"/>
                </a:cubicBezTo>
                <a:close/>
                <a:moveTo>
                  <a:pt x="19603" y="1326"/>
                </a:moveTo>
                <a:cubicBezTo>
                  <a:pt x="19632" y="1326"/>
                  <a:pt x="19661" y="1343"/>
                  <a:pt x="19689" y="1376"/>
                </a:cubicBezTo>
                <a:cubicBezTo>
                  <a:pt x="19868" y="1588"/>
                  <a:pt x="20090" y="1740"/>
                  <a:pt x="20386" y="1810"/>
                </a:cubicBezTo>
                <a:cubicBezTo>
                  <a:pt x="20457" y="1828"/>
                  <a:pt x="20475" y="1855"/>
                  <a:pt x="20470" y="1893"/>
                </a:cubicBezTo>
                <a:cubicBezTo>
                  <a:pt x="20467" y="1935"/>
                  <a:pt x="20435" y="1954"/>
                  <a:pt x="20394" y="1967"/>
                </a:cubicBezTo>
                <a:cubicBezTo>
                  <a:pt x="20330" y="1987"/>
                  <a:pt x="20266" y="2005"/>
                  <a:pt x="20203" y="2028"/>
                </a:cubicBezTo>
                <a:cubicBezTo>
                  <a:pt x="19965" y="2114"/>
                  <a:pt x="19765" y="2239"/>
                  <a:pt x="19654" y="2446"/>
                </a:cubicBezTo>
                <a:cubicBezTo>
                  <a:pt x="19636" y="2480"/>
                  <a:pt x="19615" y="2494"/>
                  <a:pt x="19591" y="2494"/>
                </a:cubicBezTo>
                <a:cubicBezTo>
                  <a:pt x="19571" y="2494"/>
                  <a:pt x="19550" y="2484"/>
                  <a:pt x="19526" y="2468"/>
                </a:cubicBezTo>
                <a:cubicBezTo>
                  <a:pt x="19512" y="2456"/>
                  <a:pt x="19501" y="2441"/>
                  <a:pt x="19492" y="2425"/>
                </a:cubicBezTo>
                <a:cubicBezTo>
                  <a:pt x="19341" y="2230"/>
                  <a:pt x="19148" y="2080"/>
                  <a:pt x="18878" y="2013"/>
                </a:cubicBezTo>
                <a:cubicBezTo>
                  <a:pt x="18832" y="2003"/>
                  <a:pt x="18783" y="1987"/>
                  <a:pt x="18780" y="1937"/>
                </a:cubicBezTo>
                <a:cubicBezTo>
                  <a:pt x="18775" y="1887"/>
                  <a:pt x="18813" y="1865"/>
                  <a:pt x="18861" y="1848"/>
                </a:cubicBezTo>
                <a:cubicBezTo>
                  <a:pt x="19134" y="1753"/>
                  <a:pt x="19349" y="1599"/>
                  <a:pt x="19511" y="1386"/>
                </a:cubicBezTo>
                <a:cubicBezTo>
                  <a:pt x="19542" y="1346"/>
                  <a:pt x="19573" y="1326"/>
                  <a:pt x="19603" y="1326"/>
                </a:cubicBezTo>
                <a:close/>
                <a:moveTo>
                  <a:pt x="4771" y="1"/>
                </a:moveTo>
                <a:cubicBezTo>
                  <a:pt x="4164" y="1"/>
                  <a:pt x="3556" y="15"/>
                  <a:pt x="2949" y="64"/>
                </a:cubicBezTo>
                <a:cubicBezTo>
                  <a:pt x="2712" y="83"/>
                  <a:pt x="2474" y="105"/>
                  <a:pt x="2237" y="136"/>
                </a:cubicBezTo>
                <a:cubicBezTo>
                  <a:pt x="1946" y="173"/>
                  <a:pt x="1776" y="324"/>
                  <a:pt x="1674" y="544"/>
                </a:cubicBezTo>
                <a:cubicBezTo>
                  <a:pt x="1618" y="669"/>
                  <a:pt x="1588" y="802"/>
                  <a:pt x="1586" y="939"/>
                </a:cubicBezTo>
                <a:cubicBezTo>
                  <a:pt x="1576" y="1288"/>
                  <a:pt x="1594" y="1639"/>
                  <a:pt x="1613" y="1988"/>
                </a:cubicBezTo>
                <a:cubicBezTo>
                  <a:pt x="1636" y="2402"/>
                  <a:pt x="1687" y="2816"/>
                  <a:pt x="1687" y="3231"/>
                </a:cubicBezTo>
                <a:cubicBezTo>
                  <a:pt x="1687" y="3383"/>
                  <a:pt x="1686" y="3383"/>
                  <a:pt x="1514" y="3402"/>
                </a:cubicBezTo>
                <a:cubicBezTo>
                  <a:pt x="1269" y="3428"/>
                  <a:pt x="1028" y="3466"/>
                  <a:pt x="795" y="3540"/>
                </a:cubicBezTo>
                <a:cubicBezTo>
                  <a:pt x="511" y="3630"/>
                  <a:pt x="315" y="3799"/>
                  <a:pt x="255" y="4050"/>
                </a:cubicBezTo>
                <a:cubicBezTo>
                  <a:pt x="159" y="4461"/>
                  <a:pt x="47" y="4871"/>
                  <a:pt x="46" y="5296"/>
                </a:cubicBezTo>
                <a:cubicBezTo>
                  <a:pt x="45" y="5623"/>
                  <a:pt x="34" y="5950"/>
                  <a:pt x="16" y="6277"/>
                </a:cubicBezTo>
                <a:cubicBezTo>
                  <a:pt x="0" y="6569"/>
                  <a:pt x="58" y="6655"/>
                  <a:pt x="354" y="6655"/>
                </a:cubicBezTo>
                <a:cubicBezTo>
                  <a:pt x="386" y="6655"/>
                  <a:pt x="420" y="6654"/>
                  <a:pt x="457" y="6652"/>
                </a:cubicBezTo>
                <a:cubicBezTo>
                  <a:pt x="743" y="6636"/>
                  <a:pt x="1026" y="6590"/>
                  <a:pt x="1302" y="6516"/>
                </a:cubicBezTo>
                <a:cubicBezTo>
                  <a:pt x="2095" y="6307"/>
                  <a:pt x="2859" y="6040"/>
                  <a:pt x="3582" y="5689"/>
                </a:cubicBezTo>
                <a:cubicBezTo>
                  <a:pt x="3922" y="5525"/>
                  <a:pt x="4269" y="5374"/>
                  <a:pt x="4626" y="5240"/>
                </a:cubicBezTo>
                <a:cubicBezTo>
                  <a:pt x="5631" y="4862"/>
                  <a:pt x="6660" y="4649"/>
                  <a:pt x="7722" y="4649"/>
                </a:cubicBezTo>
                <a:cubicBezTo>
                  <a:pt x="8158" y="4649"/>
                  <a:pt x="8601" y="4685"/>
                  <a:pt x="9049" y="4761"/>
                </a:cubicBezTo>
                <a:cubicBezTo>
                  <a:pt x="10059" y="4931"/>
                  <a:pt x="10987" y="5247"/>
                  <a:pt x="11813" y="5775"/>
                </a:cubicBezTo>
                <a:cubicBezTo>
                  <a:pt x="12132" y="5979"/>
                  <a:pt x="12385" y="6225"/>
                  <a:pt x="12550" y="6536"/>
                </a:cubicBezTo>
                <a:cubicBezTo>
                  <a:pt x="12573" y="6579"/>
                  <a:pt x="12600" y="6619"/>
                  <a:pt x="12632" y="6656"/>
                </a:cubicBezTo>
                <a:cubicBezTo>
                  <a:pt x="12674" y="6704"/>
                  <a:pt x="12729" y="6731"/>
                  <a:pt x="12794" y="6731"/>
                </a:cubicBezTo>
                <a:cubicBezTo>
                  <a:pt x="12812" y="6731"/>
                  <a:pt x="12831" y="6729"/>
                  <a:pt x="12850" y="6725"/>
                </a:cubicBezTo>
                <a:cubicBezTo>
                  <a:pt x="12938" y="6706"/>
                  <a:pt x="12994" y="6649"/>
                  <a:pt x="12990" y="6573"/>
                </a:cubicBezTo>
                <a:cubicBezTo>
                  <a:pt x="12987" y="6479"/>
                  <a:pt x="13044" y="6420"/>
                  <a:pt x="13113" y="6361"/>
                </a:cubicBezTo>
                <a:cubicBezTo>
                  <a:pt x="13321" y="6183"/>
                  <a:pt x="13523" y="6002"/>
                  <a:pt x="13734" y="5827"/>
                </a:cubicBezTo>
                <a:cubicBezTo>
                  <a:pt x="14070" y="5551"/>
                  <a:pt x="14454" y="5341"/>
                  <a:pt x="14866" y="5207"/>
                </a:cubicBezTo>
                <a:cubicBezTo>
                  <a:pt x="15678" y="4940"/>
                  <a:pt x="16511" y="4815"/>
                  <a:pt x="17364" y="4815"/>
                </a:cubicBezTo>
                <a:cubicBezTo>
                  <a:pt x="17625" y="4815"/>
                  <a:pt x="17888" y="4827"/>
                  <a:pt x="18152" y="4850"/>
                </a:cubicBezTo>
                <a:cubicBezTo>
                  <a:pt x="18997" y="4922"/>
                  <a:pt x="19825" y="5082"/>
                  <a:pt x="20652" y="5236"/>
                </a:cubicBezTo>
                <a:cubicBezTo>
                  <a:pt x="21534" y="5400"/>
                  <a:pt x="22422" y="5525"/>
                  <a:pt x="23326" y="5525"/>
                </a:cubicBezTo>
                <a:cubicBezTo>
                  <a:pt x="23363" y="5525"/>
                  <a:pt x="23400" y="5524"/>
                  <a:pt x="23436" y="5524"/>
                </a:cubicBezTo>
                <a:cubicBezTo>
                  <a:pt x="23600" y="5522"/>
                  <a:pt x="23766" y="5488"/>
                  <a:pt x="23926" y="5488"/>
                </a:cubicBezTo>
                <a:cubicBezTo>
                  <a:pt x="23967" y="5488"/>
                  <a:pt x="24008" y="5490"/>
                  <a:pt x="24048" y="5496"/>
                </a:cubicBezTo>
                <a:cubicBezTo>
                  <a:pt x="24111" y="5504"/>
                  <a:pt x="24173" y="5508"/>
                  <a:pt x="24234" y="5508"/>
                </a:cubicBezTo>
                <a:cubicBezTo>
                  <a:pt x="24489" y="5508"/>
                  <a:pt x="24729" y="5445"/>
                  <a:pt x="24976" y="5406"/>
                </a:cubicBezTo>
                <a:cubicBezTo>
                  <a:pt x="25077" y="5391"/>
                  <a:pt x="25177" y="5371"/>
                  <a:pt x="25277" y="5354"/>
                </a:cubicBezTo>
                <a:cubicBezTo>
                  <a:pt x="25794" y="5267"/>
                  <a:pt x="26312" y="5192"/>
                  <a:pt x="26819" y="5065"/>
                </a:cubicBezTo>
                <a:cubicBezTo>
                  <a:pt x="26879" y="5050"/>
                  <a:pt x="26918" y="5040"/>
                  <a:pt x="26947" y="5040"/>
                </a:cubicBezTo>
                <a:cubicBezTo>
                  <a:pt x="26997" y="5040"/>
                  <a:pt x="27016" y="5070"/>
                  <a:pt x="27062" y="5157"/>
                </a:cubicBezTo>
                <a:cubicBezTo>
                  <a:pt x="27513" y="5994"/>
                  <a:pt x="28122" y="6749"/>
                  <a:pt x="28716" y="7512"/>
                </a:cubicBezTo>
                <a:cubicBezTo>
                  <a:pt x="28756" y="7568"/>
                  <a:pt x="28804" y="7618"/>
                  <a:pt x="28858" y="7660"/>
                </a:cubicBezTo>
                <a:cubicBezTo>
                  <a:pt x="28915" y="7705"/>
                  <a:pt x="28978" y="7726"/>
                  <a:pt x="29037" y="7726"/>
                </a:cubicBezTo>
                <a:cubicBezTo>
                  <a:pt x="29134" y="7726"/>
                  <a:pt x="29220" y="7668"/>
                  <a:pt x="29256" y="7563"/>
                </a:cubicBezTo>
                <a:cubicBezTo>
                  <a:pt x="29270" y="7519"/>
                  <a:pt x="29278" y="7473"/>
                  <a:pt x="29278" y="7425"/>
                </a:cubicBezTo>
                <a:cubicBezTo>
                  <a:pt x="29280" y="7314"/>
                  <a:pt x="29296" y="7204"/>
                  <a:pt x="29306" y="7093"/>
                </a:cubicBezTo>
                <a:cubicBezTo>
                  <a:pt x="29319" y="6920"/>
                  <a:pt x="29339" y="6744"/>
                  <a:pt x="29238" y="6579"/>
                </a:cubicBezTo>
                <a:cubicBezTo>
                  <a:pt x="29205" y="6525"/>
                  <a:pt x="29217" y="6464"/>
                  <a:pt x="29215" y="6406"/>
                </a:cubicBezTo>
                <a:cubicBezTo>
                  <a:pt x="29202" y="5921"/>
                  <a:pt x="29244" y="5438"/>
                  <a:pt x="29309" y="4956"/>
                </a:cubicBezTo>
                <a:cubicBezTo>
                  <a:pt x="29335" y="4763"/>
                  <a:pt x="29337" y="4572"/>
                  <a:pt x="29283" y="4382"/>
                </a:cubicBezTo>
                <a:cubicBezTo>
                  <a:pt x="29226" y="4177"/>
                  <a:pt x="29085" y="4039"/>
                  <a:pt x="28844" y="3981"/>
                </a:cubicBezTo>
                <a:cubicBezTo>
                  <a:pt x="28746" y="3957"/>
                  <a:pt x="28646" y="3939"/>
                  <a:pt x="28545" y="3924"/>
                </a:cubicBezTo>
                <a:cubicBezTo>
                  <a:pt x="28174" y="3868"/>
                  <a:pt x="27803" y="3819"/>
                  <a:pt x="27429" y="3782"/>
                </a:cubicBezTo>
                <a:cubicBezTo>
                  <a:pt x="27288" y="3769"/>
                  <a:pt x="27288" y="3767"/>
                  <a:pt x="27285" y="3642"/>
                </a:cubicBezTo>
                <a:cubicBezTo>
                  <a:pt x="27284" y="3602"/>
                  <a:pt x="27286" y="3560"/>
                  <a:pt x="27286" y="3520"/>
                </a:cubicBezTo>
                <a:cubicBezTo>
                  <a:pt x="27294" y="2918"/>
                  <a:pt x="27295" y="2315"/>
                  <a:pt x="27279" y="1715"/>
                </a:cubicBezTo>
                <a:cubicBezTo>
                  <a:pt x="27270" y="1446"/>
                  <a:pt x="27253" y="1179"/>
                  <a:pt x="27190" y="915"/>
                </a:cubicBezTo>
                <a:cubicBezTo>
                  <a:pt x="27108" y="575"/>
                  <a:pt x="26940" y="439"/>
                  <a:pt x="26541" y="411"/>
                </a:cubicBezTo>
                <a:cubicBezTo>
                  <a:pt x="26388" y="400"/>
                  <a:pt x="26235" y="395"/>
                  <a:pt x="26083" y="395"/>
                </a:cubicBezTo>
                <a:cubicBezTo>
                  <a:pt x="25682" y="395"/>
                  <a:pt x="25281" y="425"/>
                  <a:pt x="24881" y="437"/>
                </a:cubicBezTo>
                <a:cubicBezTo>
                  <a:pt x="24846" y="438"/>
                  <a:pt x="24813" y="443"/>
                  <a:pt x="24780" y="451"/>
                </a:cubicBezTo>
                <a:cubicBezTo>
                  <a:pt x="24688" y="472"/>
                  <a:pt x="24595" y="479"/>
                  <a:pt x="24500" y="479"/>
                </a:cubicBezTo>
                <a:cubicBezTo>
                  <a:pt x="24472" y="479"/>
                  <a:pt x="24443" y="479"/>
                  <a:pt x="24414" y="477"/>
                </a:cubicBezTo>
                <a:cubicBezTo>
                  <a:pt x="23893" y="457"/>
                  <a:pt x="23375" y="466"/>
                  <a:pt x="22855" y="461"/>
                </a:cubicBezTo>
                <a:cubicBezTo>
                  <a:pt x="22553" y="458"/>
                  <a:pt x="22252" y="460"/>
                  <a:pt x="21953" y="444"/>
                </a:cubicBezTo>
                <a:cubicBezTo>
                  <a:pt x="20888" y="386"/>
                  <a:pt x="19821" y="349"/>
                  <a:pt x="18756" y="319"/>
                </a:cubicBezTo>
                <a:cubicBezTo>
                  <a:pt x="17183" y="277"/>
                  <a:pt x="15612" y="247"/>
                  <a:pt x="13906" y="141"/>
                </a:cubicBezTo>
                <a:cubicBezTo>
                  <a:pt x="11779" y="120"/>
                  <a:pt x="9516" y="27"/>
                  <a:pt x="7253" y="27"/>
                </a:cubicBezTo>
                <a:cubicBezTo>
                  <a:pt x="6426" y="27"/>
                  <a:pt x="5598" y="1"/>
                  <a:pt x="4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4371542" y="1276451"/>
            <a:ext cx="1205300" cy="2601794"/>
          </a:xfrm>
          <a:custGeom>
            <a:rect b="b" l="l" r="r" t="t"/>
            <a:pathLst>
              <a:path extrusionOk="0" h="26182" w="12999">
                <a:moveTo>
                  <a:pt x="4510" y="1"/>
                </a:moveTo>
                <a:cubicBezTo>
                  <a:pt x="4443" y="1"/>
                  <a:pt x="4355" y="45"/>
                  <a:pt x="4292" y="70"/>
                </a:cubicBezTo>
                <a:cubicBezTo>
                  <a:pt x="3927" y="216"/>
                  <a:pt x="3560" y="359"/>
                  <a:pt x="3231" y="562"/>
                </a:cubicBezTo>
                <a:cubicBezTo>
                  <a:pt x="2898" y="767"/>
                  <a:pt x="2573" y="984"/>
                  <a:pt x="2280" y="1228"/>
                </a:cubicBezTo>
                <a:cubicBezTo>
                  <a:pt x="1647" y="1753"/>
                  <a:pt x="1092" y="2333"/>
                  <a:pt x="776" y="3044"/>
                </a:cubicBezTo>
                <a:cubicBezTo>
                  <a:pt x="518" y="3625"/>
                  <a:pt x="271" y="4212"/>
                  <a:pt x="156" y="4836"/>
                </a:cubicBezTo>
                <a:cubicBezTo>
                  <a:pt x="36" y="5498"/>
                  <a:pt x="1" y="6172"/>
                  <a:pt x="48" y="6842"/>
                </a:cubicBezTo>
                <a:cubicBezTo>
                  <a:pt x="72" y="7199"/>
                  <a:pt x="114" y="7552"/>
                  <a:pt x="211" y="7900"/>
                </a:cubicBezTo>
                <a:cubicBezTo>
                  <a:pt x="325" y="8302"/>
                  <a:pt x="411" y="8703"/>
                  <a:pt x="419" y="9124"/>
                </a:cubicBezTo>
                <a:cubicBezTo>
                  <a:pt x="432" y="9906"/>
                  <a:pt x="504" y="10687"/>
                  <a:pt x="555" y="11468"/>
                </a:cubicBezTo>
                <a:cubicBezTo>
                  <a:pt x="608" y="12281"/>
                  <a:pt x="754" y="13079"/>
                  <a:pt x="1040" y="13860"/>
                </a:cubicBezTo>
                <a:cubicBezTo>
                  <a:pt x="1373" y="14768"/>
                  <a:pt x="1904" y="15572"/>
                  <a:pt x="2676" y="16259"/>
                </a:cubicBezTo>
                <a:cubicBezTo>
                  <a:pt x="3002" y="16552"/>
                  <a:pt x="3345" y="16826"/>
                  <a:pt x="3698" y="17095"/>
                </a:cubicBezTo>
                <a:cubicBezTo>
                  <a:pt x="3757" y="17139"/>
                  <a:pt x="3830" y="17176"/>
                  <a:pt x="3860" y="17247"/>
                </a:cubicBezTo>
                <a:cubicBezTo>
                  <a:pt x="3768" y="17292"/>
                  <a:pt x="3709" y="17353"/>
                  <a:pt x="3690" y="17440"/>
                </a:cubicBezTo>
                <a:cubicBezTo>
                  <a:pt x="3604" y="17826"/>
                  <a:pt x="3438" y="18191"/>
                  <a:pt x="3284" y="18560"/>
                </a:cubicBezTo>
                <a:cubicBezTo>
                  <a:pt x="2809" y="19712"/>
                  <a:pt x="2402" y="20879"/>
                  <a:pt x="2132" y="22081"/>
                </a:cubicBezTo>
                <a:cubicBezTo>
                  <a:pt x="2079" y="22316"/>
                  <a:pt x="2034" y="22552"/>
                  <a:pt x="2013" y="22791"/>
                </a:cubicBezTo>
                <a:cubicBezTo>
                  <a:pt x="2004" y="22902"/>
                  <a:pt x="1999" y="23030"/>
                  <a:pt x="2130" y="23089"/>
                </a:cubicBezTo>
                <a:cubicBezTo>
                  <a:pt x="2252" y="23145"/>
                  <a:pt x="2229" y="23196"/>
                  <a:pt x="2189" y="23282"/>
                </a:cubicBezTo>
                <a:cubicBezTo>
                  <a:pt x="2066" y="23542"/>
                  <a:pt x="2013" y="23814"/>
                  <a:pt x="2123" y="24085"/>
                </a:cubicBezTo>
                <a:cubicBezTo>
                  <a:pt x="2221" y="24330"/>
                  <a:pt x="2341" y="24567"/>
                  <a:pt x="2483" y="24790"/>
                </a:cubicBezTo>
                <a:cubicBezTo>
                  <a:pt x="2567" y="24922"/>
                  <a:pt x="2674" y="25038"/>
                  <a:pt x="2799" y="25133"/>
                </a:cubicBezTo>
                <a:cubicBezTo>
                  <a:pt x="3008" y="25294"/>
                  <a:pt x="3245" y="25422"/>
                  <a:pt x="3498" y="25530"/>
                </a:cubicBezTo>
                <a:cubicBezTo>
                  <a:pt x="4070" y="25772"/>
                  <a:pt x="4687" y="25871"/>
                  <a:pt x="5311" y="25951"/>
                </a:cubicBezTo>
                <a:cubicBezTo>
                  <a:pt x="5764" y="26008"/>
                  <a:pt x="6224" y="26018"/>
                  <a:pt x="6677" y="26078"/>
                </a:cubicBezTo>
                <a:cubicBezTo>
                  <a:pt x="7278" y="26156"/>
                  <a:pt x="7882" y="26181"/>
                  <a:pt x="8487" y="26181"/>
                </a:cubicBezTo>
                <a:cubicBezTo>
                  <a:pt x="8791" y="26181"/>
                  <a:pt x="9095" y="26175"/>
                  <a:pt x="9400" y="26166"/>
                </a:cubicBezTo>
                <a:cubicBezTo>
                  <a:pt x="9484" y="26162"/>
                  <a:pt x="9579" y="26150"/>
                  <a:pt x="9612" y="26081"/>
                </a:cubicBezTo>
                <a:cubicBezTo>
                  <a:pt x="9667" y="25967"/>
                  <a:pt x="9774" y="25959"/>
                  <a:pt x="9891" y="25941"/>
                </a:cubicBezTo>
                <a:cubicBezTo>
                  <a:pt x="10688" y="25822"/>
                  <a:pt x="11434" y="25587"/>
                  <a:pt x="12102" y="25190"/>
                </a:cubicBezTo>
                <a:cubicBezTo>
                  <a:pt x="12537" y="24932"/>
                  <a:pt x="12804" y="24574"/>
                  <a:pt x="12924" y="24136"/>
                </a:cubicBezTo>
                <a:cubicBezTo>
                  <a:pt x="12967" y="23971"/>
                  <a:pt x="12998" y="23804"/>
                  <a:pt x="12967" y="23632"/>
                </a:cubicBezTo>
                <a:cubicBezTo>
                  <a:pt x="12920" y="23370"/>
                  <a:pt x="12745" y="23171"/>
                  <a:pt x="12544" y="22984"/>
                </a:cubicBezTo>
                <a:cubicBezTo>
                  <a:pt x="12263" y="22723"/>
                  <a:pt x="11929" y="22523"/>
                  <a:pt x="11567" y="22354"/>
                </a:cubicBezTo>
                <a:cubicBezTo>
                  <a:pt x="11454" y="22301"/>
                  <a:pt x="11349" y="22245"/>
                  <a:pt x="11284" y="22136"/>
                </a:cubicBezTo>
                <a:cubicBezTo>
                  <a:pt x="11227" y="22038"/>
                  <a:pt x="11121" y="21963"/>
                  <a:pt x="11002" y="21913"/>
                </a:cubicBezTo>
                <a:cubicBezTo>
                  <a:pt x="10842" y="21844"/>
                  <a:pt x="10839" y="21847"/>
                  <a:pt x="10854" y="21705"/>
                </a:cubicBezTo>
                <a:cubicBezTo>
                  <a:pt x="10858" y="21653"/>
                  <a:pt x="10868" y="21601"/>
                  <a:pt x="10876" y="21548"/>
                </a:cubicBezTo>
                <a:cubicBezTo>
                  <a:pt x="10917" y="21316"/>
                  <a:pt x="10947" y="21085"/>
                  <a:pt x="10933" y="20850"/>
                </a:cubicBezTo>
                <a:cubicBezTo>
                  <a:pt x="10914" y="20528"/>
                  <a:pt x="10760" y="20361"/>
                  <a:pt x="10402" y="20263"/>
                </a:cubicBezTo>
                <a:cubicBezTo>
                  <a:pt x="10028" y="20160"/>
                  <a:pt x="9639" y="20132"/>
                  <a:pt x="9255" y="20081"/>
                </a:cubicBezTo>
                <a:cubicBezTo>
                  <a:pt x="8773" y="20017"/>
                  <a:pt x="8290" y="19978"/>
                  <a:pt x="7805" y="19965"/>
                </a:cubicBezTo>
                <a:cubicBezTo>
                  <a:pt x="7789" y="19964"/>
                  <a:pt x="7772" y="19964"/>
                  <a:pt x="7756" y="19964"/>
                </a:cubicBezTo>
                <a:cubicBezTo>
                  <a:pt x="7676" y="19964"/>
                  <a:pt x="7597" y="19970"/>
                  <a:pt x="7522" y="19997"/>
                </a:cubicBezTo>
                <a:cubicBezTo>
                  <a:pt x="7427" y="20033"/>
                  <a:pt x="7362" y="20092"/>
                  <a:pt x="7367" y="20184"/>
                </a:cubicBezTo>
                <a:cubicBezTo>
                  <a:pt x="7370" y="20279"/>
                  <a:pt x="7398" y="20370"/>
                  <a:pt x="7500" y="20427"/>
                </a:cubicBezTo>
                <a:cubicBezTo>
                  <a:pt x="7527" y="20442"/>
                  <a:pt x="7557" y="20450"/>
                  <a:pt x="7586" y="20450"/>
                </a:cubicBezTo>
                <a:cubicBezTo>
                  <a:pt x="7619" y="20450"/>
                  <a:pt x="7650" y="20439"/>
                  <a:pt x="7669" y="20414"/>
                </a:cubicBezTo>
                <a:cubicBezTo>
                  <a:pt x="7727" y="20338"/>
                  <a:pt x="7800" y="20322"/>
                  <a:pt x="7879" y="20322"/>
                </a:cubicBezTo>
                <a:cubicBezTo>
                  <a:pt x="7924" y="20322"/>
                  <a:pt x="7971" y="20328"/>
                  <a:pt x="8018" y="20330"/>
                </a:cubicBezTo>
                <a:cubicBezTo>
                  <a:pt x="8647" y="20359"/>
                  <a:pt x="9268" y="20447"/>
                  <a:pt x="9891" y="20527"/>
                </a:cubicBezTo>
                <a:cubicBezTo>
                  <a:pt x="9975" y="20538"/>
                  <a:pt x="10068" y="20539"/>
                  <a:pt x="10144" y="20592"/>
                </a:cubicBezTo>
                <a:cubicBezTo>
                  <a:pt x="10111" y="20666"/>
                  <a:pt x="10040" y="20703"/>
                  <a:pt x="9973" y="20740"/>
                </a:cubicBezTo>
                <a:cubicBezTo>
                  <a:pt x="9771" y="20849"/>
                  <a:pt x="9548" y="20916"/>
                  <a:pt x="9320" y="20934"/>
                </a:cubicBezTo>
                <a:cubicBezTo>
                  <a:pt x="8801" y="20980"/>
                  <a:pt x="8280" y="21003"/>
                  <a:pt x="7758" y="21003"/>
                </a:cubicBezTo>
                <a:cubicBezTo>
                  <a:pt x="7248" y="21003"/>
                  <a:pt x="6737" y="20981"/>
                  <a:pt x="6228" y="20937"/>
                </a:cubicBezTo>
                <a:cubicBezTo>
                  <a:pt x="5963" y="20915"/>
                  <a:pt x="5698" y="20884"/>
                  <a:pt x="5446" y="20803"/>
                </a:cubicBezTo>
                <a:cubicBezTo>
                  <a:pt x="5346" y="20771"/>
                  <a:pt x="5241" y="20740"/>
                  <a:pt x="5198" y="20644"/>
                </a:cubicBezTo>
                <a:cubicBezTo>
                  <a:pt x="5242" y="20609"/>
                  <a:pt x="5287" y="20598"/>
                  <a:pt x="5334" y="20588"/>
                </a:cubicBezTo>
                <a:cubicBezTo>
                  <a:pt x="5507" y="20549"/>
                  <a:pt x="5683" y="20525"/>
                  <a:pt x="5860" y="20519"/>
                </a:cubicBezTo>
                <a:cubicBezTo>
                  <a:pt x="6065" y="20514"/>
                  <a:pt x="6269" y="20496"/>
                  <a:pt x="6471" y="20463"/>
                </a:cubicBezTo>
                <a:cubicBezTo>
                  <a:pt x="6612" y="20440"/>
                  <a:pt x="6683" y="20373"/>
                  <a:pt x="6690" y="20283"/>
                </a:cubicBezTo>
                <a:cubicBezTo>
                  <a:pt x="6696" y="20194"/>
                  <a:pt x="6615" y="20093"/>
                  <a:pt x="6505" y="20052"/>
                </a:cubicBezTo>
                <a:cubicBezTo>
                  <a:pt x="6457" y="20034"/>
                  <a:pt x="6406" y="20025"/>
                  <a:pt x="6354" y="20025"/>
                </a:cubicBezTo>
                <a:cubicBezTo>
                  <a:pt x="6351" y="20025"/>
                  <a:pt x="6348" y="20025"/>
                  <a:pt x="6344" y="20025"/>
                </a:cubicBezTo>
                <a:cubicBezTo>
                  <a:pt x="6283" y="20025"/>
                  <a:pt x="6221" y="20025"/>
                  <a:pt x="6159" y="20025"/>
                </a:cubicBezTo>
                <a:cubicBezTo>
                  <a:pt x="5995" y="20025"/>
                  <a:pt x="5831" y="20027"/>
                  <a:pt x="5668" y="20041"/>
                </a:cubicBezTo>
                <a:cubicBezTo>
                  <a:pt x="5416" y="20061"/>
                  <a:pt x="5167" y="20102"/>
                  <a:pt x="4932" y="20186"/>
                </a:cubicBezTo>
                <a:cubicBezTo>
                  <a:pt x="4521" y="20335"/>
                  <a:pt x="4399" y="20495"/>
                  <a:pt x="4405" y="20872"/>
                </a:cubicBezTo>
                <a:cubicBezTo>
                  <a:pt x="4409" y="21100"/>
                  <a:pt x="4468" y="21324"/>
                  <a:pt x="4492" y="21551"/>
                </a:cubicBezTo>
                <a:cubicBezTo>
                  <a:pt x="4504" y="21658"/>
                  <a:pt x="4517" y="21755"/>
                  <a:pt x="4371" y="21813"/>
                </a:cubicBezTo>
                <a:cubicBezTo>
                  <a:pt x="4321" y="21834"/>
                  <a:pt x="4282" y="21887"/>
                  <a:pt x="4253" y="21932"/>
                </a:cubicBezTo>
                <a:cubicBezTo>
                  <a:pt x="4194" y="22026"/>
                  <a:pt x="4105" y="22080"/>
                  <a:pt x="3989" y="22112"/>
                </a:cubicBezTo>
                <a:cubicBezTo>
                  <a:pt x="3642" y="22209"/>
                  <a:pt x="3328" y="22361"/>
                  <a:pt x="3014" y="22520"/>
                </a:cubicBezTo>
                <a:cubicBezTo>
                  <a:pt x="2887" y="22584"/>
                  <a:pt x="2794" y="22694"/>
                  <a:pt x="2641" y="22723"/>
                </a:cubicBezTo>
                <a:lnTo>
                  <a:pt x="2639" y="22730"/>
                </a:lnTo>
                <a:cubicBezTo>
                  <a:pt x="2639" y="22729"/>
                  <a:pt x="2639" y="22726"/>
                  <a:pt x="2639" y="22725"/>
                </a:cubicBezTo>
                <a:cubicBezTo>
                  <a:pt x="2752" y="22590"/>
                  <a:pt x="2808" y="22435"/>
                  <a:pt x="2844" y="22275"/>
                </a:cubicBezTo>
                <a:cubicBezTo>
                  <a:pt x="2906" y="22000"/>
                  <a:pt x="2945" y="21720"/>
                  <a:pt x="3025" y="21448"/>
                </a:cubicBezTo>
                <a:cubicBezTo>
                  <a:pt x="3224" y="20770"/>
                  <a:pt x="3436" y="20093"/>
                  <a:pt x="3717" y="19433"/>
                </a:cubicBezTo>
                <a:cubicBezTo>
                  <a:pt x="3936" y="18919"/>
                  <a:pt x="4172" y="18406"/>
                  <a:pt x="4283" y="17863"/>
                </a:cubicBezTo>
                <a:cubicBezTo>
                  <a:pt x="4290" y="17827"/>
                  <a:pt x="4307" y="17794"/>
                  <a:pt x="4329" y="17767"/>
                </a:cubicBezTo>
                <a:cubicBezTo>
                  <a:pt x="4373" y="17714"/>
                  <a:pt x="4401" y="17688"/>
                  <a:pt x="4433" y="17688"/>
                </a:cubicBezTo>
                <a:cubicBezTo>
                  <a:pt x="4459" y="17688"/>
                  <a:pt x="4489" y="17706"/>
                  <a:pt x="4534" y="17743"/>
                </a:cubicBezTo>
                <a:cubicBezTo>
                  <a:pt x="5008" y="18128"/>
                  <a:pt x="5517" y="18482"/>
                  <a:pt x="5896" y="18947"/>
                </a:cubicBezTo>
                <a:cubicBezTo>
                  <a:pt x="5912" y="18966"/>
                  <a:pt x="5929" y="18984"/>
                  <a:pt x="5948" y="19001"/>
                </a:cubicBezTo>
                <a:cubicBezTo>
                  <a:pt x="5972" y="19021"/>
                  <a:pt x="5998" y="19040"/>
                  <a:pt x="6030" y="19040"/>
                </a:cubicBezTo>
                <a:cubicBezTo>
                  <a:pt x="6038" y="19040"/>
                  <a:pt x="6047" y="19039"/>
                  <a:pt x="6055" y="19036"/>
                </a:cubicBezTo>
                <a:cubicBezTo>
                  <a:pt x="6108" y="19021"/>
                  <a:pt x="6124" y="18983"/>
                  <a:pt x="6129" y="18940"/>
                </a:cubicBezTo>
                <a:cubicBezTo>
                  <a:pt x="6137" y="18867"/>
                  <a:pt x="6103" y="18802"/>
                  <a:pt x="6082" y="18736"/>
                </a:cubicBezTo>
                <a:cubicBezTo>
                  <a:pt x="6038" y="18589"/>
                  <a:pt x="5952" y="18448"/>
                  <a:pt x="5984" y="18293"/>
                </a:cubicBezTo>
                <a:cubicBezTo>
                  <a:pt x="6007" y="18196"/>
                  <a:pt x="6000" y="18094"/>
                  <a:pt x="5964" y="18001"/>
                </a:cubicBezTo>
                <a:cubicBezTo>
                  <a:pt x="5877" y="17779"/>
                  <a:pt x="5833" y="17550"/>
                  <a:pt x="5786" y="17321"/>
                </a:cubicBezTo>
                <a:cubicBezTo>
                  <a:pt x="5701" y="16907"/>
                  <a:pt x="5589" y="16496"/>
                  <a:pt x="5432" y="16098"/>
                </a:cubicBezTo>
                <a:cubicBezTo>
                  <a:pt x="4999" y="14998"/>
                  <a:pt x="4594" y="13889"/>
                  <a:pt x="4038" y="12825"/>
                </a:cubicBezTo>
                <a:cubicBezTo>
                  <a:pt x="3627" y="12036"/>
                  <a:pt x="3271" y="11226"/>
                  <a:pt x="2772" y="10472"/>
                </a:cubicBezTo>
                <a:cubicBezTo>
                  <a:pt x="2729" y="10407"/>
                  <a:pt x="2708" y="10330"/>
                  <a:pt x="2684" y="10258"/>
                </a:cubicBezTo>
                <a:cubicBezTo>
                  <a:pt x="2529" y="9774"/>
                  <a:pt x="2388" y="9287"/>
                  <a:pt x="2223" y="8805"/>
                </a:cubicBezTo>
                <a:cubicBezTo>
                  <a:pt x="1990" y="8126"/>
                  <a:pt x="1818" y="7436"/>
                  <a:pt x="1661" y="6741"/>
                </a:cubicBezTo>
                <a:cubicBezTo>
                  <a:pt x="1549" y="6242"/>
                  <a:pt x="1518" y="5734"/>
                  <a:pt x="1457" y="5229"/>
                </a:cubicBezTo>
                <a:cubicBezTo>
                  <a:pt x="1426" y="4974"/>
                  <a:pt x="1355" y="4718"/>
                  <a:pt x="1387" y="4462"/>
                </a:cubicBezTo>
                <a:cubicBezTo>
                  <a:pt x="1465" y="3831"/>
                  <a:pt x="1531" y="3196"/>
                  <a:pt x="1728" y="2580"/>
                </a:cubicBezTo>
                <a:cubicBezTo>
                  <a:pt x="1943" y="1909"/>
                  <a:pt x="2394" y="1369"/>
                  <a:pt x="3033" y="948"/>
                </a:cubicBezTo>
                <a:cubicBezTo>
                  <a:pt x="3457" y="670"/>
                  <a:pt x="3920" y="444"/>
                  <a:pt x="4384" y="218"/>
                </a:cubicBezTo>
                <a:cubicBezTo>
                  <a:pt x="4473" y="175"/>
                  <a:pt x="4641" y="134"/>
                  <a:pt x="4587" y="40"/>
                </a:cubicBezTo>
                <a:cubicBezTo>
                  <a:pt x="4570" y="11"/>
                  <a:pt x="4543" y="1"/>
                  <a:pt x="45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"/>
          <p:cNvSpPr/>
          <p:nvPr/>
        </p:nvSpPr>
        <p:spPr>
          <a:xfrm>
            <a:off x="5559410" y="2652076"/>
            <a:ext cx="2599104" cy="1299506"/>
          </a:xfrm>
          <a:custGeom>
            <a:rect b="b" l="l" r="r" t="t"/>
            <a:pathLst>
              <a:path extrusionOk="0" h="13077" w="28031">
                <a:moveTo>
                  <a:pt x="27212" y="0"/>
                </a:moveTo>
                <a:cubicBezTo>
                  <a:pt x="27060" y="0"/>
                  <a:pt x="26972" y="86"/>
                  <a:pt x="26943" y="264"/>
                </a:cubicBezTo>
                <a:cubicBezTo>
                  <a:pt x="26868" y="733"/>
                  <a:pt x="26760" y="1196"/>
                  <a:pt x="26661" y="1661"/>
                </a:cubicBezTo>
                <a:cubicBezTo>
                  <a:pt x="26425" y="2775"/>
                  <a:pt x="26181" y="3888"/>
                  <a:pt x="26013" y="5011"/>
                </a:cubicBezTo>
                <a:cubicBezTo>
                  <a:pt x="25997" y="5122"/>
                  <a:pt x="25975" y="5234"/>
                  <a:pt x="26015" y="5342"/>
                </a:cubicBezTo>
                <a:cubicBezTo>
                  <a:pt x="26068" y="5492"/>
                  <a:pt x="26032" y="5632"/>
                  <a:pt x="25963" y="5768"/>
                </a:cubicBezTo>
                <a:cubicBezTo>
                  <a:pt x="25892" y="5909"/>
                  <a:pt x="25854" y="6055"/>
                  <a:pt x="25824" y="6205"/>
                </a:cubicBezTo>
                <a:cubicBezTo>
                  <a:pt x="25613" y="7264"/>
                  <a:pt x="25445" y="8328"/>
                  <a:pt x="25212" y="9384"/>
                </a:cubicBezTo>
                <a:cubicBezTo>
                  <a:pt x="25055" y="10089"/>
                  <a:pt x="24908" y="10795"/>
                  <a:pt x="24642" y="11477"/>
                </a:cubicBezTo>
                <a:cubicBezTo>
                  <a:pt x="24603" y="11578"/>
                  <a:pt x="24594" y="11601"/>
                  <a:pt x="24525" y="11601"/>
                </a:cubicBezTo>
                <a:cubicBezTo>
                  <a:pt x="24502" y="11601"/>
                  <a:pt x="24472" y="11599"/>
                  <a:pt x="24431" y="11595"/>
                </a:cubicBezTo>
                <a:cubicBezTo>
                  <a:pt x="24011" y="11560"/>
                  <a:pt x="23591" y="11506"/>
                  <a:pt x="23169" y="11506"/>
                </a:cubicBezTo>
                <a:cubicBezTo>
                  <a:pt x="23038" y="11506"/>
                  <a:pt x="22907" y="11511"/>
                  <a:pt x="22775" y="11524"/>
                </a:cubicBezTo>
                <a:cubicBezTo>
                  <a:pt x="22764" y="11525"/>
                  <a:pt x="22752" y="11525"/>
                  <a:pt x="22741" y="11525"/>
                </a:cubicBezTo>
                <a:cubicBezTo>
                  <a:pt x="22698" y="11525"/>
                  <a:pt x="22654" y="11519"/>
                  <a:pt x="22611" y="11516"/>
                </a:cubicBezTo>
                <a:cubicBezTo>
                  <a:pt x="22128" y="11476"/>
                  <a:pt x="21649" y="11417"/>
                  <a:pt x="21170" y="11344"/>
                </a:cubicBezTo>
                <a:cubicBezTo>
                  <a:pt x="20456" y="11237"/>
                  <a:pt x="19730" y="11206"/>
                  <a:pt x="19006" y="11171"/>
                </a:cubicBezTo>
                <a:cubicBezTo>
                  <a:pt x="18941" y="11167"/>
                  <a:pt x="18875" y="11165"/>
                  <a:pt x="18810" y="11165"/>
                </a:cubicBezTo>
                <a:cubicBezTo>
                  <a:pt x="18705" y="11165"/>
                  <a:pt x="18599" y="11170"/>
                  <a:pt x="18494" y="11180"/>
                </a:cubicBezTo>
                <a:cubicBezTo>
                  <a:pt x="18400" y="11191"/>
                  <a:pt x="18301" y="11193"/>
                  <a:pt x="18231" y="11261"/>
                </a:cubicBezTo>
                <a:cubicBezTo>
                  <a:pt x="18203" y="11287"/>
                  <a:pt x="18171" y="11292"/>
                  <a:pt x="18137" y="11292"/>
                </a:cubicBezTo>
                <a:cubicBezTo>
                  <a:pt x="18117" y="11292"/>
                  <a:pt x="18097" y="11291"/>
                  <a:pt x="18078" y="11290"/>
                </a:cubicBezTo>
                <a:cubicBezTo>
                  <a:pt x="17013" y="11246"/>
                  <a:pt x="15949" y="11174"/>
                  <a:pt x="14885" y="11110"/>
                </a:cubicBezTo>
                <a:cubicBezTo>
                  <a:pt x="13987" y="11056"/>
                  <a:pt x="13091" y="10980"/>
                  <a:pt x="12191" y="10980"/>
                </a:cubicBezTo>
                <a:cubicBezTo>
                  <a:pt x="12085" y="10980"/>
                  <a:pt x="11980" y="10981"/>
                  <a:pt x="11875" y="10983"/>
                </a:cubicBezTo>
                <a:cubicBezTo>
                  <a:pt x="11765" y="10983"/>
                  <a:pt x="11657" y="10978"/>
                  <a:pt x="11548" y="10967"/>
                </a:cubicBezTo>
                <a:cubicBezTo>
                  <a:pt x="10840" y="10912"/>
                  <a:pt x="10133" y="10849"/>
                  <a:pt x="9424" y="10796"/>
                </a:cubicBezTo>
                <a:cubicBezTo>
                  <a:pt x="9130" y="10773"/>
                  <a:pt x="8835" y="10768"/>
                  <a:pt x="8540" y="10768"/>
                </a:cubicBezTo>
                <a:cubicBezTo>
                  <a:pt x="8330" y="10768"/>
                  <a:pt x="8119" y="10771"/>
                  <a:pt x="7907" y="10773"/>
                </a:cubicBezTo>
                <a:cubicBezTo>
                  <a:pt x="7804" y="10774"/>
                  <a:pt x="7685" y="10773"/>
                  <a:pt x="7634" y="10860"/>
                </a:cubicBezTo>
                <a:cubicBezTo>
                  <a:pt x="7581" y="10954"/>
                  <a:pt x="7493" y="10960"/>
                  <a:pt x="7399" y="10967"/>
                </a:cubicBezTo>
                <a:cubicBezTo>
                  <a:pt x="7323" y="10974"/>
                  <a:pt x="7247" y="10977"/>
                  <a:pt x="7172" y="10977"/>
                </a:cubicBezTo>
                <a:cubicBezTo>
                  <a:pt x="6940" y="10977"/>
                  <a:pt x="6710" y="10950"/>
                  <a:pt x="6480" y="10923"/>
                </a:cubicBezTo>
                <a:cubicBezTo>
                  <a:pt x="6141" y="10882"/>
                  <a:pt x="5816" y="10758"/>
                  <a:pt x="5538" y="10562"/>
                </a:cubicBezTo>
                <a:cubicBezTo>
                  <a:pt x="5430" y="10486"/>
                  <a:pt x="5305" y="10436"/>
                  <a:pt x="5174" y="10417"/>
                </a:cubicBezTo>
                <a:cubicBezTo>
                  <a:pt x="4548" y="10322"/>
                  <a:pt x="3924" y="10220"/>
                  <a:pt x="3297" y="10129"/>
                </a:cubicBezTo>
                <a:cubicBezTo>
                  <a:pt x="2420" y="10003"/>
                  <a:pt x="1546" y="9871"/>
                  <a:pt x="663" y="9780"/>
                </a:cubicBezTo>
                <a:cubicBezTo>
                  <a:pt x="605" y="9774"/>
                  <a:pt x="547" y="9767"/>
                  <a:pt x="490" y="9767"/>
                </a:cubicBezTo>
                <a:cubicBezTo>
                  <a:pt x="453" y="9767"/>
                  <a:pt x="416" y="9770"/>
                  <a:pt x="379" y="9779"/>
                </a:cubicBezTo>
                <a:cubicBezTo>
                  <a:pt x="226" y="9817"/>
                  <a:pt x="162" y="9926"/>
                  <a:pt x="254" y="10034"/>
                </a:cubicBezTo>
                <a:cubicBezTo>
                  <a:pt x="327" y="10122"/>
                  <a:pt x="323" y="10205"/>
                  <a:pt x="311" y="10298"/>
                </a:cubicBezTo>
                <a:cubicBezTo>
                  <a:pt x="288" y="10457"/>
                  <a:pt x="232" y="10604"/>
                  <a:pt x="113" y="10733"/>
                </a:cubicBezTo>
                <a:cubicBezTo>
                  <a:pt x="1" y="10857"/>
                  <a:pt x="53" y="10952"/>
                  <a:pt x="237" y="10975"/>
                </a:cubicBezTo>
                <a:cubicBezTo>
                  <a:pt x="285" y="10979"/>
                  <a:pt x="333" y="10977"/>
                  <a:pt x="381" y="10978"/>
                </a:cubicBezTo>
                <a:cubicBezTo>
                  <a:pt x="647" y="10987"/>
                  <a:pt x="914" y="10992"/>
                  <a:pt x="1180" y="11003"/>
                </a:cubicBezTo>
                <a:cubicBezTo>
                  <a:pt x="2327" y="11053"/>
                  <a:pt x="3472" y="11139"/>
                  <a:pt x="4622" y="11147"/>
                </a:cubicBezTo>
                <a:cubicBezTo>
                  <a:pt x="5059" y="11151"/>
                  <a:pt x="5495" y="11185"/>
                  <a:pt x="5931" y="11185"/>
                </a:cubicBezTo>
                <a:cubicBezTo>
                  <a:pt x="5939" y="11185"/>
                  <a:pt x="5946" y="11185"/>
                  <a:pt x="5953" y="11185"/>
                </a:cubicBezTo>
                <a:cubicBezTo>
                  <a:pt x="5956" y="11185"/>
                  <a:pt x="5959" y="11185"/>
                  <a:pt x="5962" y="11185"/>
                </a:cubicBezTo>
                <a:cubicBezTo>
                  <a:pt x="6251" y="11185"/>
                  <a:pt x="6505" y="11243"/>
                  <a:pt x="6759" y="11343"/>
                </a:cubicBezTo>
                <a:cubicBezTo>
                  <a:pt x="7304" y="11554"/>
                  <a:pt x="7865" y="11716"/>
                  <a:pt x="8467" y="11750"/>
                </a:cubicBezTo>
                <a:cubicBezTo>
                  <a:pt x="8856" y="11772"/>
                  <a:pt x="9246" y="11789"/>
                  <a:pt x="9635" y="11795"/>
                </a:cubicBezTo>
                <a:cubicBezTo>
                  <a:pt x="10572" y="11809"/>
                  <a:pt x="11508" y="11796"/>
                  <a:pt x="12445" y="11829"/>
                </a:cubicBezTo>
                <a:cubicBezTo>
                  <a:pt x="12584" y="11834"/>
                  <a:pt x="12716" y="11847"/>
                  <a:pt x="12841" y="11903"/>
                </a:cubicBezTo>
                <a:cubicBezTo>
                  <a:pt x="12959" y="11954"/>
                  <a:pt x="13086" y="11985"/>
                  <a:pt x="13214" y="11992"/>
                </a:cubicBezTo>
                <a:cubicBezTo>
                  <a:pt x="13733" y="12031"/>
                  <a:pt x="14248" y="12091"/>
                  <a:pt x="14767" y="12111"/>
                </a:cubicBezTo>
                <a:cubicBezTo>
                  <a:pt x="15580" y="12143"/>
                  <a:pt x="16391" y="12196"/>
                  <a:pt x="17201" y="12268"/>
                </a:cubicBezTo>
                <a:cubicBezTo>
                  <a:pt x="18261" y="12364"/>
                  <a:pt x="19321" y="12464"/>
                  <a:pt x="20381" y="12568"/>
                </a:cubicBezTo>
                <a:cubicBezTo>
                  <a:pt x="21148" y="12643"/>
                  <a:pt x="21917" y="12712"/>
                  <a:pt x="22672" y="12859"/>
                </a:cubicBezTo>
                <a:cubicBezTo>
                  <a:pt x="23259" y="12974"/>
                  <a:pt x="23853" y="13053"/>
                  <a:pt x="24457" y="13069"/>
                </a:cubicBezTo>
                <a:cubicBezTo>
                  <a:pt x="24542" y="13074"/>
                  <a:pt x="24627" y="13076"/>
                  <a:pt x="24712" y="13076"/>
                </a:cubicBezTo>
                <a:cubicBezTo>
                  <a:pt x="24839" y="13076"/>
                  <a:pt x="24965" y="13070"/>
                  <a:pt x="25091" y="13054"/>
                </a:cubicBezTo>
                <a:cubicBezTo>
                  <a:pt x="25613" y="12986"/>
                  <a:pt x="25977" y="12658"/>
                  <a:pt x="26032" y="12209"/>
                </a:cubicBezTo>
                <a:cubicBezTo>
                  <a:pt x="26043" y="12122"/>
                  <a:pt x="26066" y="12036"/>
                  <a:pt x="26085" y="11951"/>
                </a:cubicBezTo>
                <a:cubicBezTo>
                  <a:pt x="26282" y="11091"/>
                  <a:pt x="26479" y="10233"/>
                  <a:pt x="26629" y="9366"/>
                </a:cubicBezTo>
                <a:cubicBezTo>
                  <a:pt x="26659" y="9198"/>
                  <a:pt x="26678" y="9027"/>
                  <a:pt x="26627" y="8861"/>
                </a:cubicBezTo>
                <a:cubicBezTo>
                  <a:pt x="26575" y="8694"/>
                  <a:pt x="26572" y="8530"/>
                  <a:pt x="26595" y="8360"/>
                </a:cubicBezTo>
                <a:cubicBezTo>
                  <a:pt x="26699" y="7583"/>
                  <a:pt x="26804" y="6805"/>
                  <a:pt x="26951" y="6034"/>
                </a:cubicBezTo>
                <a:cubicBezTo>
                  <a:pt x="27224" y="4611"/>
                  <a:pt x="27543" y="3196"/>
                  <a:pt x="27891" y="1785"/>
                </a:cubicBezTo>
                <a:cubicBezTo>
                  <a:pt x="27977" y="1437"/>
                  <a:pt x="28031" y="1084"/>
                  <a:pt x="28026" y="726"/>
                </a:cubicBezTo>
                <a:cubicBezTo>
                  <a:pt x="28023" y="388"/>
                  <a:pt x="27845" y="161"/>
                  <a:pt x="27466" y="54"/>
                </a:cubicBezTo>
                <a:cubicBezTo>
                  <a:pt x="27440" y="47"/>
                  <a:pt x="27415" y="36"/>
                  <a:pt x="27389" y="29"/>
                </a:cubicBezTo>
                <a:cubicBezTo>
                  <a:pt x="27322" y="10"/>
                  <a:pt x="27263" y="0"/>
                  <a:pt x="272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"/>
          <p:cNvSpPr/>
          <p:nvPr/>
        </p:nvSpPr>
        <p:spPr>
          <a:xfrm>
            <a:off x="4529541" y="1288972"/>
            <a:ext cx="558839" cy="1845264"/>
          </a:xfrm>
          <a:custGeom>
            <a:rect b="b" l="l" r="r" t="t"/>
            <a:pathLst>
              <a:path extrusionOk="0" h="18569" w="6027">
                <a:moveTo>
                  <a:pt x="3015" y="1"/>
                </a:moveTo>
                <a:lnTo>
                  <a:pt x="3015" y="1"/>
                </a:lnTo>
                <a:cubicBezTo>
                  <a:pt x="2935" y="4"/>
                  <a:pt x="2901" y="34"/>
                  <a:pt x="2863" y="59"/>
                </a:cubicBezTo>
                <a:cubicBezTo>
                  <a:pt x="2449" y="332"/>
                  <a:pt x="2065" y="638"/>
                  <a:pt x="1662" y="922"/>
                </a:cubicBezTo>
                <a:cubicBezTo>
                  <a:pt x="1434" y="1081"/>
                  <a:pt x="1235" y="1276"/>
                  <a:pt x="1074" y="1502"/>
                </a:cubicBezTo>
                <a:cubicBezTo>
                  <a:pt x="834" y="1837"/>
                  <a:pt x="621" y="2191"/>
                  <a:pt x="434" y="2559"/>
                </a:cubicBezTo>
                <a:cubicBezTo>
                  <a:pt x="245" y="2937"/>
                  <a:pt x="188" y="3346"/>
                  <a:pt x="78" y="3743"/>
                </a:cubicBezTo>
                <a:cubicBezTo>
                  <a:pt x="53" y="3834"/>
                  <a:pt x="45" y="3927"/>
                  <a:pt x="35" y="4020"/>
                </a:cubicBezTo>
                <a:cubicBezTo>
                  <a:pt x="0" y="4336"/>
                  <a:pt x="19" y="4650"/>
                  <a:pt x="74" y="4963"/>
                </a:cubicBezTo>
                <a:cubicBezTo>
                  <a:pt x="164" y="5488"/>
                  <a:pt x="200" y="6020"/>
                  <a:pt x="283" y="6544"/>
                </a:cubicBezTo>
                <a:cubicBezTo>
                  <a:pt x="420" y="7414"/>
                  <a:pt x="709" y="8255"/>
                  <a:pt x="1089" y="9072"/>
                </a:cubicBezTo>
                <a:cubicBezTo>
                  <a:pt x="1219" y="9349"/>
                  <a:pt x="1384" y="9612"/>
                  <a:pt x="1476" y="9901"/>
                </a:cubicBezTo>
                <a:cubicBezTo>
                  <a:pt x="1726" y="10686"/>
                  <a:pt x="2058" y="11443"/>
                  <a:pt x="2468" y="12160"/>
                </a:cubicBezTo>
                <a:cubicBezTo>
                  <a:pt x="2619" y="12424"/>
                  <a:pt x="2745" y="12702"/>
                  <a:pt x="2845" y="12991"/>
                </a:cubicBezTo>
                <a:cubicBezTo>
                  <a:pt x="3081" y="13675"/>
                  <a:pt x="3348" y="14349"/>
                  <a:pt x="3673" y="15005"/>
                </a:cubicBezTo>
                <a:cubicBezTo>
                  <a:pt x="4014" y="15693"/>
                  <a:pt x="4359" y="16379"/>
                  <a:pt x="4653" y="17083"/>
                </a:cubicBezTo>
                <a:cubicBezTo>
                  <a:pt x="4838" y="17524"/>
                  <a:pt x="4947" y="17982"/>
                  <a:pt x="5117" y="18424"/>
                </a:cubicBezTo>
                <a:cubicBezTo>
                  <a:pt x="5138" y="18480"/>
                  <a:pt x="5102" y="18568"/>
                  <a:pt x="5206" y="18568"/>
                </a:cubicBezTo>
                <a:cubicBezTo>
                  <a:pt x="5208" y="18568"/>
                  <a:pt x="5210" y="18568"/>
                  <a:pt x="5212" y="18568"/>
                </a:cubicBezTo>
                <a:cubicBezTo>
                  <a:pt x="5308" y="18566"/>
                  <a:pt x="5308" y="18482"/>
                  <a:pt x="5327" y="18422"/>
                </a:cubicBezTo>
                <a:cubicBezTo>
                  <a:pt x="5332" y="18405"/>
                  <a:pt x="5336" y="18387"/>
                  <a:pt x="5338" y="18371"/>
                </a:cubicBezTo>
                <a:cubicBezTo>
                  <a:pt x="5409" y="17978"/>
                  <a:pt x="5501" y="17590"/>
                  <a:pt x="5665" y="17216"/>
                </a:cubicBezTo>
                <a:cubicBezTo>
                  <a:pt x="5682" y="17178"/>
                  <a:pt x="5692" y="17138"/>
                  <a:pt x="5709" y="17100"/>
                </a:cubicBezTo>
                <a:cubicBezTo>
                  <a:pt x="5949" y="16575"/>
                  <a:pt x="6026" y="16031"/>
                  <a:pt x="6018" y="15469"/>
                </a:cubicBezTo>
                <a:cubicBezTo>
                  <a:pt x="6006" y="14650"/>
                  <a:pt x="5880" y="13854"/>
                  <a:pt x="5491" y="13096"/>
                </a:cubicBezTo>
                <a:cubicBezTo>
                  <a:pt x="5243" y="12609"/>
                  <a:pt x="4977" y="12129"/>
                  <a:pt x="4693" y="11657"/>
                </a:cubicBezTo>
                <a:cubicBezTo>
                  <a:pt x="4230" y="10887"/>
                  <a:pt x="3894" y="10083"/>
                  <a:pt x="3780" y="9220"/>
                </a:cubicBezTo>
                <a:cubicBezTo>
                  <a:pt x="3692" y="8547"/>
                  <a:pt x="3472" y="7898"/>
                  <a:pt x="3133" y="7311"/>
                </a:cubicBezTo>
                <a:cubicBezTo>
                  <a:pt x="2863" y="6838"/>
                  <a:pt x="2631" y="6351"/>
                  <a:pt x="2412" y="5862"/>
                </a:cubicBezTo>
                <a:cubicBezTo>
                  <a:pt x="2305" y="5622"/>
                  <a:pt x="2208" y="5377"/>
                  <a:pt x="2077" y="5146"/>
                </a:cubicBezTo>
                <a:cubicBezTo>
                  <a:pt x="1738" y="4550"/>
                  <a:pt x="1604" y="3921"/>
                  <a:pt x="1623" y="3263"/>
                </a:cubicBezTo>
                <a:cubicBezTo>
                  <a:pt x="1636" y="2796"/>
                  <a:pt x="1721" y="2333"/>
                  <a:pt x="1779" y="1870"/>
                </a:cubicBezTo>
                <a:cubicBezTo>
                  <a:pt x="1806" y="1664"/>
                  <a:pt x="1868" y="1465"/>
                  <a:pt x="1964" y="1282"/>
                </a:cubicBezTo>
                <a:cubicBezTo>
                  <a:pt x="2041" y="1132"/>
                  <a:pt x="2124" y="985"/>
                  <a:pt x="2204" y="838"/>
                </a:cubicBezTo>
                <a:cubicBezTo>
                  <a:pt x="2220" y="810"/>
                  <a:pt x="2240" y="787"/>
                  <a:pt x="2264" y="768"/>
                </a:cubicBezTo>
                <a:cubicBezTo>
                  <a:pt x="2502" y="589"/>
                  <a:pt x="2675" y="361"/>
                  <a:pt x="2896" y="171"/>
                </a:cubicBezTo>
                <a:cubicBezTo>
                  <a:pt x="2947" y="127"/>
                  <a:pt x="3001" y="82"/>
                  <a:pt x="3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4797231" y="2696000"/>
            <a:ext cx="1205" cy="1093"/>
          </a:xfrm>
          <a:custGeom>
            <a:rect b="b" l="l" r="r" t="t"/>
            <a:pathLst>
              <a:path extrusionOk="0" h="11" w="13">
                <a:moveTo>
                  <a:pt x="13" y="1"/>
                </a:moveTo>
                <a:lnTo>
                  <a:pt x="13" y="1"/>
                </a:lnTo>
                <a:cubicBezTo>
                  <a:pt x="7" y="1"/>
                  <a:pt x="2" y="4"/>
                  <a:pt x="1" y="10"/>
                </a:cubicBezTo>
                <a:lnTo>
                  <a:pt x="2" y="10"/>
                </a:lnTo>
                <a:cubicBezTo>
                  <a:pt x="6" y="8"/>
                  <a:pt x="9" y="4"/>
                  <a:pt x="13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5287918" y="3789405"/>
            <a:ext cx="556" cy="696"/>
          </a:xfrm>
          <a:custGeom>
            <a:rect b="b" l="l" r="r" t="t"/>
            <a:pathLst>
              <a:path extrusionOk="0" h="7" w="6">
                <a:moveTo>
                  <a:pt x="0" y="0"/>
                </a:moveTo>
                <a:lnTo>
                  <a:pt x="0" y="6"/>
                </a:lnTo>
                <a:lnTo>
                  <a:pt x="5" y="2"/>
                </a:lnTo>
                <a:cubicBezTo>
                  <a:pt x="4" y="2"/>
                  <a:pt x="3" y="2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"/>
          <p:cNvSpPr/>
          <p:nvPr/>
        </p:nvSpPr>
        <p:spPr>
          <a:xfrm>
            <a:off x="6718719" y="3779070"/>
            <a:ext cx="464" cy="596"/>
          </a:xfrm>
          <a:custGeom>
            <a:rect b="b" l="l" r="r" t="t"/>
            <a:pathLst>
              <a:path extrusionOk="0" h="6" w="5">
                <a:moveTo>
                  <a:pt x="4" y="1"/>
                </a:moveTo>
                <a:cubicBezTo>
                  <a:pt x="3" y="1"/>
                  <a:pt x="2" y="2"/>
                  <a:pt x="1" y="2"/>
                </a:cubicBezTo>
                <a:cubicBezTo>
                  <a:pt x="1" y="3"/>
                  <a:pt x="1" y="5"/>
                  <a:pt x="1" y="6"/>
                </a:cubicBezTo>
                <a:cubicBezTo>
                  <a:pt x="2" y="6"/>
                  <a:pt x="3" y="5"/>
                  <a:pt x="4" y="5"/>
                </a:cubicBezTo>
                <a:cubicBezTo>
                  <a:pt x="4" y="3"/>
                  <a:pt x="4" y="2"/>
                  <a:pt x="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4352719" y="1265917"/>
            <a:ext cx="3825267" cy="2736818"/>
          </a:xfrm>
          <a:custGeom>
            <a:rect b="b" l="l" r="r" t="t"/>
            <a:pathLst>
              <a:path extrusionOk="0" h="27541" w="41255">
                <a:moveTo>
                  <a:pt x="2724" y="1275"/>
                </a:moveTo>
                <a:cubicBezTo>
                  <a:pt x="2750" y="1357"/>
                  <a:pt x="2764" y="1424"/>
                  <a:pt x="2694" y="1489"/>
                </a:cubicBezTo>
                <a:cubicBezTo>
                  <a:pt x="2663" y="1519"/>
                  <a:pt x="2651" y="1549"/>
                  <a:pt x="2666" y="1577"/>
                </a:cubicBezTo>
                <a:cubicBezTo>
                  <a:pt x="2661" y="1576"/>
                  <a:pt x="2657" y="1576"/>
                  <a:pt x="2652" y="1576"/>
                </a:cubicBezTo>
                <a:cubicBezTo>
                  <a:pt x="2636" y="1576"/>
                  <a:pt x="2616" y="1581"/>
                  <a:pt x="2596" y="1594"/>
                </a:cubicBezTo>
                <a:cubicBezTo>
                  <a:pt x="2547" y="1622"/>
                  <a:pt x="2531" y="1681"/>
                  <a:pt x="2473" y="1703"/>
                </a:cubicBezTo>
                <a:cubicBezTo>
                  <a:pt x="2347" y="1531"/>
                  <a:pt x="2346" y="1530"/>
                  <a:pt x="2508" y="1408"/>
                </a:cubicBezTo>
                <a:cubicBezTo>
                  <a:pt x="2571" y="1361"/>
                  <a:pt x="2623" y="1298"/>
                  <a:pt x="2724" y="1275"/>
                </a:cubicBezTo>
                <a:close/>
                <a:moveTo>
                  <a:pt x="3775" y="1465"/>
                </a:moveTo>
                <a:cubicBezTo>
                  <a:pt x="3801" y="1465"/>
                  <a:pt x="3828" y="1467"/>
                  <a:pt x="3855" y="1470"/>
                </a:cubicBezTo>
                <a:cubicBezTo>
                  <a:pt x="3862" y="1530"/>
                  <a:pt x="3863" y="1590"/>
                  <a:pt x="3780" y="1605"/>
                </a:cubicBezTo>
                <a:cubicBezTo>
                  <a:pt x="3521" y="1650"/>
                  <a:pt x="3284" y="1744"/>
                  <a:pt x="3038" y="1819"/>
                </a:cubicBezTo>
                <a:cubicBezTo>
                  <a:pt x="3102" y="1658"/>
                  <a:pt x="3201" y="1527"/>
                  <a:pt x="3424" y="1507"/>
                </a:cubicBezTo>
                <a:cubicBezTo>
                  <a:pt x="3541" y="1496"/>
                  <a:pt x="3654" y="1465"/>
                  <a:pt x="3775" y="1465"/>
                </a:cubicBezTo>
                <a:close/>
                <a:moveTo>
                  <a:pt x="3021" y="1818"/>
                </a:moveTo>
                <a:cubicBezTo>
                  <a:pt x="3024" y="1818"/>
                  <a:pt x="3028" y="1819"/>
                  <a:pt x="3032" y="1822"/>
                </a:cubicBezTo>
                <a:cubicBezTo>
                  <a:pt x="3018" y="1831"/>
                  <a:pt x="3032" y="1834"/>
                  <a:pt x="3031" y="1834"/>
                </a:cubicBezTo>
                <a:cubicBezTo>
                  <a:pt x="3031" y="1834"/>
                  <a:pt x="3028" y="1834"/>
                  <a:pt x="3021" y="1833"/>
                </a:cubicBezTo>
                <a:cubicBezTo>
                  <a:pt x="3018" y="1833"/>
                  <a:pt x="3014" y="1832"/>
                  <a:pt x="3011" y="1829"/>
                </a:cubicBezTo>
                <a:cubicBezTo>
                  <a:pt x="3013" y="1821"/>
                  <a:pt x="3016" y="1818"/>
                  <a:pt x="3021" y="1818"/>
                </a:cubicBezTo>
                <a:close/>
                <a:moveTo>
                  <a:pt x="3714" y="1720"/>
                </a:moveTo>
                <a:cubicBezTo>
                  <a:pt x="3729" y="1720"/>
                  <a:pt x="3745" y="1722"/>
                  <a:pt x="3762" y="1729"/>
                </a:cubicBezTo>
                <a:cubicBezTo>
                  <a:pt x="3778" y="1787"/>
                  <a:pt x="3732" y="1836"/>
                  <a:pt x="3720" y="1890"/>
                </a:cubicBezTo>
                <a:lnTo>
                  <a:pt x="3720" y="1891"/>
                </a:lnTo>
                <a:cubicBezTo>
                  <a:pt x="3712" y="1927"/>
                  <a:pt x="3681" y="1949"/>
                  <a:pt x="3633" y="1952"/>
                </a:cubicBezTo>
                <a:cubicBezTo>
                  <a:pt x="3334" y="1966"/>
                  <a:pt x="3075" y="2081"/>
                  <a:pt x="2817" y="2199"/>
                </a:cubicBezTo>
                <a:cubicBezTo>
                  <a:pt x="2802" y="2206"/>
                  <a:pt x="2787" y="2212"/>
                  <a:pt x="2771" y="2212"/>
                </a:cubicBezTo>
                <a:cubicBezTo>
                  <a:pt x="2763" y="2212"/>
                  <a:pt x="2755" y="2210"/>
                  <a:pt x="2747" y="2206"/>
                </a:cubicBezTo>
                <a:cubicBezTo>
                  <a:pt x="2773" y="2079"/>
                  <a:pt x="2844" y="1995"/>
                  <a:pt x="3000" y="1947"/>
                </a:cubicBezTo>
                <a:cubicBezTo>
                  <a:pt x="3209" y="1884"/>
                  <a:pt x="3404" y="1789"/>
                  <a:pt x="3620" y="1739"/>
                </a:cubicBezTo>
                <a:cubicBezTo>
                  <a:pt x="3651" y="1732"/>
                  <a:pt x="3681" y="1720"/>
                  <a:pt x="3714" y="1720"/>
                </a:cubicBezTo>
                <a:close/>
                <a:moveTo>
                  <a:pt x="2252" y="1628"/>
                </a:moveTo>
                <a:lnTo>
                  <a:pt x="2252" y="1628"/>
                </a:lnTo>
                <a:cubicBezTo>
                  <a:pt x="2435" y="1866"/>
                  <a:pt x="2247" y="2020"/>
                  <a:pt x="2131" y="2218"/>
                </a:cubicBezTo>
                <a:cubicBezTo>
                  <a:pt x="2069" y="2117"/>
                  <a:pt x="2020" y="2039"/>
                  <a:pt x="1970" y="1959"/>
                </a:cubicBezTo>
                <a:cubicBezTo>
                  <a:pt x="1949" y="1926"/>
                  <a:pt x="1951" y="1894"/>
                  <a:pt x="1982" y="1865"/>
                </a:cubicBezTo>
                <a:lnTo>
                  <a:pt x="1982" y="1864"/>
                </a:lnTo>
                <a:cubicBezTo>
                  <a:pt x="2068" y="1784"/>
                  <a:pt x="2145" y="1697"/>
                  <a:pt x="2252" y="1628"/>
                </a:cubicBezTo>
                <a:close/>
                <a:moveTo>
                  <a:pt x="2730" y="2203"/>
                </a:moveTo>
                <a:cubicBezTo>
                  <a:pt x="2730" y="2203"/>
                  <a:pt x="2731" y="2210"/>
                  <a:pt x="2737" y="2210"/>
                </a:cubicBezTo>
                <a:cubicBezTo>
                  <a:pt x="2739" y="2210"/>
                  <a:pt x="2742" y="2209"/>
                  <a:pt x="2745" y="2207"/>
                </a:cubicBezTo>
                <a:lnTo>
                  <a:pt x="2745" y="2209"/>
                </a:lnTo>
                <a:cubicBezTo>
                  <a:pt x="2751" y="2217"/>
                  <a:pt x="2748" y="2223"/>
                  <a:pt x="2735" y="2223"/>
                </a:cubicBezTo>
                <a:cubicBezTo>
                  <a:pt x="2734" y="2223"/>
                  <a:pt x="2733" y="2223"/>
                  <a:pt x="2731" y="2223"/>
                </a:cubicBezTo>
                <a:cubicBezTo>
                  <a:pt x="2730" y="2219"/>
                  <a:pt x="2729" y="2216"/>
                  <a:pt x="2729" y="2212"/>
                </a:cubicBezTo>
                <a:cubicBezTo>
                  <a:pt x="2729" y="2205"/>
                  <a:pt x="2730" y="2203"/>
                  <a:pt x="2730" y="2203"/>
                </a:cubicBezTo>
                <a:close/>
                <a:moveTo>
                  <a:pt x="1866" y="1977"/>
                </a:moveTo>
                <a:cubicBezTo>
                  <a:pt x="1927" y="2113"/>
                  <a:pt x="1975" y="2222"/>
                  <a:pt x="2026" y="2329"/>
                </a:cubicBezTo>
                <a:cubicBezTo>
                  <a:pt x="2044" y="2365"/>
                  <a:pt x="2044" y="2409"/>
                  <a:pt x="2024" y="2446"/>
                </a:cubicBezTo>
                <a:cubicBezTo>
                  <a:pt x="1971" y="2558"/>
                  <a:pt x="1924" y="2672"/>
                  <a:pt x="1868" y="2799"/>
                </a:cubicBezTo>
                <a:cubicBezTo>
                  <a:pt x="1763" y="2669"/>
                  <a:pt x="1693" y="2534"/>
                  <a:pt x="1577" y="2428"/>
                </a:cubicBezTo>
                <a:cubicBezTo>
                  <a:pt x="1542" y="2400"/>
                  <a:pt x="1541" y="2368"/>
                  <a:pt x="1568" y="2335"/>
                </a:cubicBezTo>
                <a:lnTo>
                  <a:pt x="1568" y="2333"/>
                </a:lnTo>
                <a:cubicBezTo>
                  <a:pt x="1662" y="2222"/>
                  <a:pt x="1756" y="2109"/>
                  <a:pt x="1866" y="1977"/>
                </a:cubicBezTo>
                <a:close/>
                <a:moveTo>
                  <a:pt x="3661" y="2052"/>
                </a:moveTo>
                <a:lnTo>
                  <a:pt x="3661" y="2052"/>
                </a:lnTo>
                <a:cubicBezTo>
                  <a:pt x="3631" y="2173"/>
                  <a:pt x="3606" y="2280"/>
                  <a:pt x="3579" y="2386"/>
                </a:cubicBezTo>
                <a:cubicBezTo>
                  <a:pt x="3568" y="2424"/>
                  <a:pt x="3534" y="2438"/>
                  <a:pt x="3492" y="2450"/>
                </a:cubicBezTo>
                <a:cubicBezTo>
                  <a:pt x="3263" y="2520"/>
                  <a:pt x="3032" y="2585"/>
                  <a:pt x="2808" y="2666"/>
                </a:cubicBezTo>
                <a:cubicBezTo>
                  <a:pt x="2692" y="2709"/>
                  <a:pt x="2587" y="2779"/>
                  <a:pt x="2478" y="2836"/>
                </a:cubicBezTo>
                <a:cubicBezTo>
                  <a:pt x="2473" y="2826"/>
                  <a:pt x="2467" y="2815"/>
                  <a:pt x="2464" y="2804"/>
                </a:cubicBezTo>
                <a:cubicBezTo>
                  <a:pt x="2476" y="2777"/>
                  <a:pt x="2490" y="2751"/>
                  <a:pt x="2499" y="2722"/>
                </a:cubicBezTo>
                <a:cubicBezTo>
                  <a:pt x="2621" y="2388"/>
                  <a:pt x="2621" y="2389"/>
                  <a:pt x="3005" y="2238"/>
                </a:cubicBezTo>
                <a:cubicBezTo>
                  <a:pt x="3207" y="2159"/>
                  <a:pt x="3411" y="2084"/>
                  <a:pt x="3661" y="2052"/>
                </a:cubicBezTo>
                <a:close/>
                <a:moveTo>
                  <a:pt x="1463" y="2472"/>
                </a:moveTo>
                <a:cubicBezTo>
                  <a:pt x="1612" y="2619"/>
                  <a:pt x="1733" y="2768"/>
                  <a:pt x="1784" y="2938"/>
                </a:cubicBezTo>
                <a:cubicBezTo>
                  <a:pt x="1835" y="3108"/>
                  <a:pt x="1713" y="3274"/>
                  <a:pt x="1673" y="3446"/>
                </a:cubicBezTo>
                <a:cubicBezTo>
                  <a:pt x="1540" y="3248"/>
                  <a:pt x="1432" y="3045"/>
                  <a:pt x="1262" y="2875"/>
                </a:cubicBezTo>
                <a:cubicBezTo>
                  <a:pt x="1221" y="2836"/>
                  <a:pt x="1240" y="2802"/>
                  <a:pt x="1265" y="2765"/>
                </a:cubicBezTo>
                <a:cubicBezTo>
                  <a:pt x="1327" y="2675"/>
                  <a:pt x="1388" y="2583"/>
                  <a:pt x="1463" y="2472"/>
                </a:cubicBezTo>
                <a:close/>
                <a:moveTo>
                  <a:pt x="3522" y="2569"/>
                </a:moveTo>
                <a:lnTo>
                  <a:pt x="3522" y="2569"/>
                </a:lnTo>
                <a:cubicBezTo>
                  <a:pt x="3544" y="2698"/>
                  <a:pt x="3498" y="2823"/>
                  <a:pt x="3488" y="2948"/>
                </a:cubicBezTo>
                <a:cubicBezTo>
                  <a:pt x="3486" y="2988"/>
                  <a:pt x="3455" y="3006"/>
                  <a:pt x="3411" y="3018"/>
                </a:cubicBezTo>
                <a:cubicBezTo>
                  <a:pt x="2983" y="3132"/>
                  <a:pt x="2593" y="3306"/>
                  <a:pt x="2245" y="3548"/>
                </a:cubicBezTo>
                <a:cubicBezTo>
                  <a:pt x="2244" y="3549"/>
                  <a:pt x="2243" y="3549"/>
                  <a:pt x="2242" y="3549"/>
                </a:cubicBezTo>
                <a:cubicBezTo>
                  <a:pt x="2236" y="3549"/>
                  <a:pt x="2224" y="3544"/>
                  <a:pt x="2215" y="3541"/>
                </a:cubicBezTo>
                <a:lnTo>
                  <a:pt x="2215" y="3541"/>
                </a:lnTo>
                <a:cubicBezTo>
                  <a:pt x="2222" y="3571"/>
                  <a:pt x="2197" y="3573"/>
                  <a:pt x="2171" y="3573"/>
                </a:cubicBezTo>
                <a:cubicBezTo>
                  <a:pt x="2181" y="3559"/>
                  <a:pt x="2184" y="3539"/>
                  <a:pt x="2209" y="3538"/>
                </a:cubicBezTo>
                <a:cubicBezTo>
                  <a:pt x="2195" y="3489"/>
                  <a:pt x="2221" y="3449"/>
                  <a:pt x="2237" y="3407"/>
                </a:cubicBezTo>
                <a:cubicBezTo>
                  <a:pt x="2282" y="3283"/>
                  <a:pt x="2326" y="3160"/>
                  <a:pt x="2371" y="3036"/>
                </a:cubicBezTo>
                <a:cubicBezTo>
                  <a:pt x="2638" y="2854"/>
                  <a:pt x="2924" y="2702"/>
                  <a:pt x="3259" y="2628"/>
                </a:cubicBezTo>
                <a:cubicBezTo>
                  <a:pt x="3343" y="2609"/>
                  <a:pt x="3421" y="2570"/>
                  <a:pt x="3522" y="2569"/>
                </a:cubicBezTo>
                <a:close/>
                <a:moveTo>
                  <a:pt x="24225" y="3265"/>
                </a:moveTo>
                <a:cubicBezTo>
                  <a:pt x="24668" y="3265"/>
                  <a:pt x="25111" y="3317"/>
                  <a:pt x="25554" y="3419"/>
                </a:cubicBezTo>
                <a:cubicBezTo>
                  <a:pt x="25865" y="3490"/>
                  <a:pt x="26168" y="3580"/>
                  <a:pt x="26454" y="3705"/>
                </a:cubicBezTo>
                <a:cubicBezTo>
                  <a:pt x="26516" y="3731"/>
                  <a:pt x="26573" y="3764"/>
                  <a:pt x="26627" y="3804"/>
                </a:cubicBezTo>
                <a:cubicBezTo>
                  <a:pt x="25438" y="3678"/>
                  <a:pt x="24247" y="3625"/>
                  <a:pt x="23052" y="3625"/>
                </a:cubicBezTo>
                <a:cubicBezTo>
                  <a:pt x="22831" y="3625"/>
                  <a:pt x="22610" y="3627"/>
                  <a:pt x="22390" y="3630"/>
                </a:cubicBezTo>
                <a:cubicBezTo>
                  <a:pt x="22531" y="3527"/>
                  <a:pt x="22695" y="3476"/>
                  <a:pt x="22864" y="3433"/>
                </a:cubicBezTo>
                <a:cubicBezTo>
                  <a:pt x="23317" y="3320"/>
                  <a:pt x="23771" y="3265"/>
                  <a:pt x="24225" y="3265"/>
                </a:cubicBezTo>
                <a:close/>
                <a:moveTo>
                  <a:pt x="32839" y="3427"/>
                </a:moveTo>
                <a:cubicBezTo>
                  <a:pt x="32927" y="3427"/>
                  <a:pt x="33015" y="3429"/>
                  <a:pt x="33103" y="3433"/>
                </a:cubicBezTo>
                <a:lnTo>
                  <a:pt x="33103" y="3432"/>
                </a:lnTo>
                <a:cubicBezTo>
                  <a:pt x="33757" y="3462"/>
                  <a:pt x="34385" y="3586"/>
                  <a:pt x="34997" y="3789"/>
                </a:cubicBezTo>
                <a:cubicBezTo>
                  <a:pt x="34974" y="3812"/>
                  <a:pt x="34950" y="3818"/>
                  <a:pt x="34926" y="3818"/>
                </a:cubicBezTo>
                <a:cubicBezTo>
                  <a:pt x="34900" y="3818"/>
                  <a:pt x="34875" y="3811"/>
                  <a:pt x="34851" y="3811"/>
                </a:cubicBezTo>
                <a:cubicBezTo>
                  <a:pt x="34803" y="3811"/>
                  <a:pt x="34756" y="3802"/>
                  <a:pt x="34708" y="3799"/>
                </a:cubicBezTo>
                <a:cubicBezTo>
                  <a:pt x="33927" y="3751"/>
                  <a:pt x="33145" y="3687"/>
                  <a:pt x="32361" y="3687"/>
                </a:cubicBezTo>
                <a:cubicBezTo>
                  <a:pt x="32107" y="3687"/>
                  <a:pt x="31852" y="3694"/>
                  <a:pt x="31597" y="3710"/>
                </a:cubicBezTo>
                <a:cubicBezTo>
                  <a:pt x="31400" y="3720"/>
                  <a:pt x="31203" y="3741"/>
                  <a:pt x="31008" y="3773"/>
                </a:cubicBezTo>
                <a:lnTo>
                  <a:pt x="31022" y="3714"/>
                </a:lnTo>
                <a:cubicBezTo>
                  <a:pt x="31612" y="3529"/>
                  <a:pt x="32216" y="3427"/>
                  <a:pt x="32839" y="3427"/>
                </a:cubicBezTo>
                <a:close/>
                <a:moveTo>
                  <a:pt x="28325" y="3602"/>
                </a:moveTo>
                <a:cubicBezTo>
                  <a:pt x="28336" y="3602"/>
                  <a:pt x="28347" y="3603"/>
                  <a:pt x="28358" y="3603"/>
                </a:cubicBezTo>
                <a:cubicBezTo>
                  <a:pt x="28820" y="3610"/>
                  <a:pt x="29174" y="3714"/>
                  <a:pt x="29485" y="3925"/>
                </a:cubicBezTo>
                <a:cubicBezTo>
                  <a:pt x="29604" y="4005"/>
                  <a:pt x="29594" y="4044"/>
                  <a:pt x="29451" y="4085"/>
                </a:cubicBezTo>
                <a:cubicBezTo>
                  <a:pt x="29356" y="4113"/>
                  <a:pt x="29260" y="4134"/>
                  <a:pt x="29159" y="4134"/>
                </a:cubicBezTo>
                <a:cubicBezTo>
                  <a:pt x="29136" y="4134"/>
                  <a:pt x="29113" y="4133"/>
                  <a:pt x="29090" y="4131"/>
                </a:cubicBezTo>
                <a:cubicBezTo>
                  <a:pt x="28657" y="4087"/>
                  <a:pt x="28223" y="4043"/>
                  <a:pt x="27791" y="3999"/>
                </a:cubicBezTo>
                <a:cubicBezTo>
                  <a:pt x="27724" y="3992"/>
                  <a:pt x="27649" y="3995"/>
                  <a:pt x="27644" y="3910"/>
                </a:cubicBezTo>
                <a:cubicBezTo>
                  <a:pt x="27640" y="3831"/>
                  <a:pt x="27636" y="3765"/>
                  <a:pt x="27749" y="3728"/>
                </a:cubicBezTo>
                <a:lnTo>
                  <a:pt x="27749" y="3727"/>
                </a:lnTo>
                <a:cubicBezTo>
                  <a:pt x="27954" y="3660"/>
                  <a:pt x="28159" y="3602"/>
                  <a:pt x="28325" y="3602"/>
                </a:cubicBezTo>
                <a:close/>
                <a:moveTo>
                  <a:pt x="1156" y="2941"/>
                </a:moveTo>
                <a:cubicBezTo>
                  <a:pt x="1253" y="3010"/>
                  <a:pt x="1303" y="3093"/>
                  <a:pt x="1356" y="3173"/>
                </a:cubicBezTo>
                <a:cubicBezTo>
                  <a:pt x="1400" y="3239"/>
                  <a:pt x="1426" y="3314"/>
                  <a:pt x="1476" y="3375"/>
                </a:cubicBezTo>
                <a:cubicBezTo>
                  <a:pt x="1687" y="3630"/>
                  <a:pt x="1617" y="3904"/>
                  <a:pt x="1560" y="4195"/>
                </a:cubicBezTo>
                <a:cubicBezTo>
                  <a:pt x="1501" y="4162"/>
                  <a:pt x="1489" y="4118"/>
                  <a:pt x="1467" y="4081"/>
                </a:cubicBezTo>
                <a:cubicBezTo>
                  <a:pt x="1338" y="3863"/>
                  <a:pt x="1208" y="3645"/>
                  <a:pt x="999" y="3471"/>
                </a:cubicBezTo>
                <a:cubicBezTo>
                  <a:pt x="944" y="3426"/>
                  <a:pt x="926" y="3380"/>
                  <a:pt x="962" y="3315"/>
                </a:cubicBezTo>
                <a:lnTo>
                  <a:pt x="963" y="3315"/>
                </a:lnTo>
                <a:cubicBezTo>
                  <a:pt x="1030" y="3195"/>
                  <a:pt x="1089" y="3072"/>
                  <a:pt x="1156" y="2941"/>
                </a:cubicBezTo>
                <a:close/>
                <a:moveTo>
                  <a:pt x="34168" y="4232"/>
                </a:moveTo>
                <a:cubicBezTo>
                  <a:pt x="34597" y="4232"/>
                  <a:pt x="34968" y="4239"/>
                  <a:pt x="35193" y="4253"/>
                </a:cubicBezTo>
                <a:lnTo>
                  <a:pt x="35195" y="4255"/>
                </a:lnTo>
                <a:cubicBezTo>
                  <a:pt x="35177" y="4416"/>
                  <a:pt x="35119" y="4571"/>
                  <a:pt x="35073" y="4726"/>
                </a:cubicBezTo>
                <a:cubicBezTo>
                  <a:pt x="35015" y="4920"/>
                  <a:pt x="34935" y="5108"/>
                  <a:pt x="34837" y="5284"/>
                </a:cubicBezTo>
                <a:cubicBezTo>
                  <a:pt x="34802" y="5349"/>
                  <a:pt x="34785" y="5377"/>
                  <a:pt x="34753" y="5377"/>
                </a:cubicBezTo>
                <a:cubicBezTo>
                  <a:pt x="34729" y="5377"/>
                  <a:pt x="34698" y="5362"/>
                  <a:pt x="34644" y="5335"/>
                </a:cubicBezTo>
                <a:cubicBezTo>
                  <a:pt x="34178" y="5101"/>
                  <a:pt x="33699" y="4889"/>
                  <a:pt x="33189" y="4736"/>
                </a:cubicBezTo>
                <a:cubicBezTo>
                  <a:pt x="32643" y="4573"/>
                  <a:pt x="32086" y="4454"/>
                  <a:pt x="31521" y="4379"/>
                </a:cubicBezTo>
                <a:cubicBezTo>
                  <a:pt x="31450" y="4369"/>
                  <a:pt x="31375" y="4367"/>
                  <a:pt x="31304" y="4322"/>
                </a:cubicBezTo>
                <a:cubicBezTo>
                  <a:pt x="31811" y="4269"/>
                  <a:pt x="33152" y="4232"/>
                  <a:pt x="34168" y="4232"/>
                </a:cubicBezTo>
                <a:close/>
                <a:moveTo>
                  <a:pt x="22161" y="4031"/>
                </a:moveTo>
                <a:cubicBezTo>
                  <a:pt x="22695" y="4031"/>
                  <a:pt x="23243" y="4061"/>
                  <a:pt x="23917" y="4086"/>
                </a:cubicBezTo>
                <a:cubicBezTo>
                  <a:pt x="24489" y="4093"/>
                  <a:pt x="25220" y="4114"/>
                  <a:pt x="25949" y="4169"/>
                </a:cubicBezTo>
                <a:cubicBezTo>
                  <a:pt x="26227" y="4190"/>
                  <a:pt x="26505" y="4219"/>
                  <a:pt x="26784" y="4243"/>
                </a:cubicBezTo>
                <a:cubicBezTo>
                  <a:pt x="26867" y="4250"/>
                  <a:pt x="26926" y="4266"/>
                  <a:pt x="26926" y="4356"/>
                </a:cubicBezTo>
                <a:cubicBezTo>
                  <a:pt x="26926" y="4439"/>
                  <a:pt x="26901" y="4482"/>
                  <a:pt x="26796" y="4496"/>
                </a:cubicBezTo>
                <a:cubicBezTo>
                  <a:pt x="26256" y="4568"/>
                  <a:pt x="25717" y="4648"/>
                  <a:pt x="25179" y="4726"/>
                </a:cubicBezTo>
                <a:cubicBezTo>
                  <a:pt x="24559" y="4818"/>
                  <a:pt x="23945" y="4930"/>
                  <a:pt x="23340" y="5075"/>
                </a:cubicBezTo>
                <a:cubicBezTo>
                  <a:pt x="22977" y="5162"/>
                  <a:pt x="22618" y="5258"/>
                  <a:pt x="22296" y="5429"/>
                </a:cubicBezTo>
                <a:cubicBezTo>
                  <a:pt x="22263" y="5447"/>
                  <a:pt x="22237" y="5456"/>
                  <a:pt x="22215" y="5456"/>
                </a:cubicBezTo>
                <a:cubicBezTo>
                  <a:pt x="22178" y="5456"/>
                  <a:pt x="22154" y="5430"/>
                  <a:pt x="22128" y="5382"/>
                </a:cubicBezTo>
                <a:cubicBezTo>
                  <a:pt x="21918" y="4982"/>
                  <a:pt x="21733" y="4576"/>
                  <a:pt x="21636" y="4143"/>
                </a:cubicBezTo>
                <a:cubicBezTo>
                  <a:pt x="21622" y="4081"/>
                  <a:pt x="21648" y="4054"/>
                  <a:pt x="21711" y="4048"/>
                </a:cubicBezTo>
                <a:lnTo>
                  <a:pt x="21711" y="4046"/>
                </a:lnTo>
                <a:cubicBezTo>
                  <a:pt x="21799" y="4038"/>
                  <a:pt x="21888" y="4033"/>
                  <a:pt x="21976" y="4032"/>
                </a:cubicBezTo>
                <a:cubicBezTo>
                  <a:pt x="22037" y="4031"/>
                  <a:pt x="22099" y="4031"/>
                  <a:pt x="22161" y="4031"/>
                </a:cubicBezTo>
                <a:close/>
                <a:moveTo>
                  <a:pt x="26848" y="4856"/>
                </a:moveTo>
                <a:lnTo>
                  <a:pt x="26848" y="4856"/>
                </a:lnTo>
                <a:cubicBezTo>
                  <a:pt x="26812" y="5019"/>
                  <a:pt x="26756" y="5143"/>
                  <a:pt x="26699" y="5265"/>
                </a:cubicBezTo>
                <a:cubicBezTo>
                  <a:pt x="26533" y="5617"/>
                  <a:pt x="26307" y="5932"/>
                  <a:pt x="25945" y="6165"/>
                </a:cubicBezTo>
                <a:cubicBezTo>
                  <a:pt x="25861" y="6222"/>
                  <a:pt x="25762" y="6252"/>
                  <a:pt x="25661" y="6252"/>
                </a:cubicBezTo>
                <a:cubicBezTo>
                  <a:pt x="25655" y="6252"/>
                  <a:pt x="25649" y="6252"/>
                  <a:pt x="25644" y="6252"/>
                </a:cubicBezTo>
                <a:cubicBezTo>
                  <a:pt x="24735" y="6229"/>
                  <a:pt x="23826" y="6211"/>
                  <a:pt x="22916" y="6195"/>
                </a:cubicBezTo>
                <a:lnTo>
                  <a:pt x="22915" y="6196"/>
                </a:lnTo>
                <a:cubicBezTo>
                  <a:pt x="22812" y="6194"/>
                  <a:pt x="22713" y="6195"/>
                  <a:pt x="22638" y="6114"/>
                </a:cubicBezTo>
                <a:cubicBezTo>
                  <a:pt x="22588" y="6062"/>
                  <a:pt x="22589" y="6027"/>
                  <a:pt x="22654" y="5985"/>
                </a:cubicBezTo>
                <a:cubicBezTo>
                  <a:pt x="22849" y="5862"/>
                  <a:pt x="23053" y="5756"/>
                  <a:pt x="23268" y="5670"/>
                </a:cubicBezTo>
                <a:cubicBezTo>
                  <a:pt x="23743" y="5483"/>
                  <a:pt x="24241" y="5361"/>
                  <a:pt x="24751" y="5271"/>
                </a:cubicBezTo>
                <a:cubicBezTo>
                  <a:pt x="25439" y="5149"/>
                  <a:pt x="26135" y="5050"/>
                  <a:pt x="26848" y="4856"/>
                </a:cubicBezTo>
                <a:close/>
                <a:moveTo>
                  <a:pt x="29241" y="4547"/>
                </a:moveTo>
                <a:cubicBezTo>
                  <a:pt x="29246" y="4547"/>
                  <a:pt x="29250" y="4547"/>
                  <a:pt x="29255" y="4547"/>
                </a:cubicBezTo>
                <a:cubicBezTo>
                  <a:pt x="29407" y="4551"/>
                  <a:pt x="29419" y="4556"/>
                  <a:pt x="29411" y="4687"/>
                </a:cubicBezTo>
                <a:cubicBezTo>
                  <a:pt x="29391" y="5088"/>
                  <a:pt x="29455" y="5479"/>
                  <a:pt x="29589" y="5862"/>
                </a:cubicBezTo>
                <a:cubicBezTo>
                  <a:pt x="29648" y="6029"/>
                  <a:pt x="29741" y="6184"/>
                  <a:pt x="29864" y="6368"/>
                </a:cubicBezTo>
                <a:lnTo>
                  <a:pt x="26772" y="6283"/>
                </a:lnTo>
                <a:lnTo>
                  <a:pt x="26759" y="6242"/>
                </a:lnTo>
                <a:cubicBezTo>
                  <a:pt x="27011" y="6032"/>
                  <a:pt x="27202" y="5786"/>
                  <a:pt x="27352" y="5516"/>
                </a:cubicBezTo>
                <a:lnTo>
                  <a:pt x="27352" y="5515"/>
                </a:lnTo>
                <a:cubicBezTo>
                  <a:pt x="27461" y="5323"/>
                  <a:pt x="27542" y="5116"/>
                  <a:pt x="27590" y="4901"/>
                </a:cubicBezTo>
                <a:cubicBezTo>
                  <a:pt x="27624" y="4747"/>
                  <a:pt x="27626" y="4746"/>
                  <a:pt x="27800" y="4722"/>
                </a:cubicBezTo>
                <a:cubicBezTo>
                  <a:pt x="28024" y="4692"/>
                  <a:pt x="28246" y="4648"/>
                  <a:pt x="28474" y="4648"/>
                </a:cubicBezTo>
                <a:cubicBezTo>
                  <a:pt x="28514" y="4648"/>
                  <a:pt x="28554" y="4650"/>
                  <a:pt x="28594" y="4653"/>
                </a:cubicBezTo>
                <a:cubicBezTo>
                  <a:pt x="28606" y="4654"/>
                  <a:pt x="28617" y="4654"/>
                  <a:pt x="28628" y="4654"/>
                </a:cubicBezTo>
                <a:cubicBezTo>
                  <a:pt x="28739" y="4654"/>
                  <a:pt x="28845" y="4615"/>
                  <a:pt x="28953" y="4591"/>
                </a:cubicBezTo>
                <a:cubicBezTo>
                  <a:pt x="29048" y="4569"/>
                  <a:pt x="29143" y="4547"/>
                  <a:pt x="29241" y="4547"/>
                </a:cubicBezTo>
                <a:close/>
                <a:moveTo>
                  <a:pt x="30066" y="4724"/>
                </a:moveTo>
                <a:cubicBezTo>
                  <a:pt x="31510" y="4951"/>
                  <a:pt x="32881" y="5349"/>
                  <a:pt x="34157" y="6038"/>
                </a:cubicBezTo>
                <a:cubicBezTo>
                  <a:pt x="34002" y="6190"/>
                  <a:pt x="33842" y="6297"/>
                  <a:pt x="33672" y="6393"/>
                </a:cubicBezTo>
                <a:cubicBezTo>
                  <a:pt x="33612" y="6428"/>
                  <a:pt x="33543" y="6430"/>
                  <a:pt x="33474" y="6430"/>
                </a:cubicBezTo>
                <a:cubicBezTo>
                  <a:pt x="32607" y="6421"/>
                  <a:pt x="31740" y="6422"/>
                  <a:pt x="30873" y="6397"/>
                </a:cubicBezTo>
                <a:cubicBezTo>
                  <a:pt x="30744" y="6393"/>
                  <a:pt x="30658" y="6352"/>
                  <a:pt x="30582" y="6266"/>
                </a:cubicBezTo>
                <a:cubicBezTo>
                  <a:pt x="30212" y="5852"/>
                  <a:pt x="30017" y="5392"/>
                  <a:pt x="30035" y="4869"/>
                </a:cubicBezTo>
                <a:cubicBezTo>
                  <a:pt x="30035" y="4835"/>
                  <a:pt x="30037" y="4800"/>
                  <a:pt x="30042" y="4765"/>
                </a:cubicBezTo>
                <a:cubicBezTo>
                  <a:pt x="30043" y="4754"/>
                  <a:pt x="30054" y="4744"/>
                  <a:pt x="30066" y="4724"/>
                </a:cubicBezTo>
                <a:close/>
                <a:moveTo>
                  <a:pt x="34764" y="6389"/>
                </a:moveTo>
                <a:cubicBezTo>
                  <a:pt x="34769" y="6389"/>
                  <a:pt x="34775" y="6390"/>
                  <a:pt x="34780" y="6392"/>
                </a:cubicBezTo>
                <a:cubicBezTo>
                  <a:pt x="34798" y="6399"/>
                  <a:pt x="34819" y="6406"/>
                  <a:pt x="34814" y="6431"/>
                </a:cubicBezTo>
                <a:cubicBezTo>
                  <a:pt x="34805" y="6443"/>
                  <a:pt x="34790" y="6447"/>
                  <a:pt x="34774" y="6447"/>
                </a:cubicBezTo>
                <a:cubicBezTo>
                  <a:pt x="34766" y="6447"/>
                  <a:pt x="34757" y="6446"/>
                  <a:pt x="34749" y="6444"/>
                </a:cubicBezTo>
                <a:cubicBezTo>
                  <a:pt x="34727" y="6438"/>
                  <a:pt x="34718" y="6424"/>
                  <a:pt x="34730" y="6408"/>
                </a:cubicBezTo>
                <a:cubicBezTo>
                  <a:pt x="34737" y="6396"/>
                  <a:pt x="34751" y="6389"/>
                  <a:pt x="34764" y="6389"/>
                </a:cubicBezTo>
                <a:close/>
                <a:moveTo>
                  <a:pt x="3472" y="3111"/>
                </a:moveTo>
                <a:cubicBezTo>
                  <a:pt x="3472" y="3220"/>
                  <a:pt x="3468" y="3307"/>
                  <a:pt x="3473" y="3394"/>
                </a:cubicBezTo>
                <a:cubicBezTo>
                  <a:pt x="3478" y="3463"/>
                  <a:pt x="3434" y="3496"/>
                  <a:pt x="3373" y="3532"/>
                </a:cubicBezTo>
                <a:cubicBezTo>
                  <a:pt x="3318" y="3564"/>
                  <a:pt x="3223" y="3564"/>
                  <a:pt x="3220" y="3647"/>
                </a:cubicBezTo>
                <a:cubicBezTo>
                  <a:pt x="3219" y="3646"/>
                  <a:pt x="3219" y="3646"/>
                  <a:pt x="3217" y="3645"/>
                </a:cubicBezTo>
                <a:cubicBezTo>
                  <a:pt x="3202" y="3636"/>
                  <a:pt x="3188" y="3632"/>
                  <a:pt x="3175" y="3632"/>
                </a:cubicBezTo>
                <a:cubicBezTo>
                  <a:pt x="3135" y="3632"/>
                  <a:pt x="3106" y="3665"/>
                  <a:pt x="3075" y="3680"/>
                </a:cubicBezTo>
                <a:cubicBezTo>
                  <a:pt x="2833" y="3802"/>
                  <a:pt x="2615" y="3950"/>
                  <a:pt x="2395" y="4099"/>
                </a:cubicBezTo>
                <a:cubicBezTo>
                  <a:pt x="2388" y="4145"/>
                  <a:pt x="2406" y="4167"/>
                  <a:pt x="2433" y="4167"/>
                </a:cubicBezTo>
                <a:cubicBezTo>
                  <a:pt x="2449" y="4167"/>
                  <a:pt x="2467" y="4160"/>
                  <a:pt x="2486" y="4146"/>
                </a:cubicBezTo>
                <a:cubicBezTo>
                  <a:pt x="2720" y="3986"/>
                  <a:pt x="2969" y="3843"/>
                  <a:pt x="3221" y="3704"/>
                </a:cubicBezTo>
                <a:cubicBezTo>
                  <a:pt x="3235" y="3698"/>
                  <a:pt x="3241" y="3680"/>
                  <a:pt x="3234" y="3667"/>
                </a:cubicBezTo>
                <a:lnTo>
                  <a:pt x="3234" y="3667"/>
                </a:lnTo>
                <a:cubicBezTo>
                  <a:pt x="3241" y="3675"/>
                  <a:pt x="3252" y="3678"/>
                  <a:pt x="3262" y="3678"/>
                </a:cubicBezTo>
                <a:cubicBezTo>
                  <a:pt x="3268" y="3678"/>
                  <a:pt x="3275" y="3677"/>
                  <a:pt x="3280" y="3674"/>
                </a:cubicBezTo>
                <a:cubicBezTo>
                  <a:pt x="3335" y="3654"/>
                  <a:pt x="3390" y="3632"/>
                  <a:pt x="3463" y="3603"/>
                </a:cubicBezTo>
                <a:cubicBezTo>
                  <a:pt x="3481" y="3773"/>
                  <a:pt x="3496" y="3931"/>
                  <a:pt x="3517" y="4089"/>
                </a:cubicBezTo>
                <a:cubicBezTo>
                  <a:pt x="3541" y="4262"/>
                  <a:pt x="3563" y="4434"/>
                  <a:pt x="3600" y="4605"/>
                </a:cubicBezTo>
                <a:cubicBezTo>
                  <a:pt x="3620" y="4702"/>
                  <a:pt x="3594" y="4767"/>
                  <a:pt x="3512" y="4835"/>
                </a:cubicBezTo>
                <a:cubicBezTo>
                  <a:pt x="3411" y="4919"/>
                  <a:pt x="3327" y="5019"/>
                  <a:pt x="3238" y="5113"/>
                </a:cubicBezTo>
                <a:cubicBezTo>
                  <a:pt x="3219" y="5133"/>
                  <a:pt x="3189" y="5159"/>
                  <a:pt x="3238" y="5182"/>
                </a:cubicBezTo>
                <a:cubicBezTo>
                  <a:pt x="3238" y="5183"/>
                  <a:pt x="3239" y="5184"/>
                  <a:pt x="3239" y="5185"/>
                </a:cubicBezTo>
                <a:cubicBezTo>
                  <a:pt x="3239" y="5186"/>
                  <a:pt x="3239" y="5186"/>
                  <a:pt x="3239" y="5186"/>
                </a:cubicBezTo>
                <a:cubicBezTo>
                  <a:pt x="3239" y="5186"/>
                  <a:pt x="3237" y="5185"/>
                  <a:pt x="3236" y="5184"/>
                </a:cubicBezTo>
                <a:cubicBezTo>
                  <a:pt x="3226" y="5177"/>
                  <a:pt x="3216" y="5170"/>
                  <a:pt x="3204" y="5170"/>
                </a:cubicBezTo>
                <a:cubicBezTo>
                  <a:pt x="3198" y="5170"/>
                  <a:pt x="3192" y="5172"/>
                  <a:pt x="3185" y="5178"/>
                </a:cubicBezTo>
                <a:cubicBezTo>
                  <a:pt x="3066" y="5289"/>
                  <a:pt x="2971" y="5414"/>
                  <a:pt x="2876" y="5540"/>
                </a:cubicBezTo>
                <a:cubicBezTo>
                  <a:pt x="2868" y="5549"/>
                  <a:pt x="2865" y="5562"/>
                  <a:pt x="2868" y="5575"/>
                </a:cubicBezTo>
                <a:cubicBezTo>
                  <a:pt x="2866" y="5575"/>
                  <a:pt x="2864" y="5575"/>
                  <a:pt x="2862" y="5575"/>
                </a:cubicBezTo>
                <a:cubicBezTo>
                  <a:pt x="2838" y="5575"/>
                  <a:pt x="2822" y="5604"/>
                  <a:pt x="2807" y="5624"/>
                </a:cubicBezTo>
                <a:cubicBezTo>
                  <a:pt x="2655" y="5831"/>
                  <a:pt x="2497" y="6035"/>
                  <a:pt x="2384" y="6261"/>
                </a:cubicBezTo>
                <a:cubicBezTo>
                  <a:pt x="2352" y="6315"/>
                  <a:pt x="2320" y="6368"/>
                  <a:pt x="2287" y="6422"/>
                </a:cubicBezTo>
                <a:cubicBezTo>
                  <a:pt x="2275" y="6441"/>
                  <a:pt x="2261" y="6456"/>
                  <a:pt x="2240" y="6456"/>
                </a:cubicBezTo>
                <a:cubicBezTo>
                  <a:pt x="2232" y="6456"/>
                  <a:pt x="2222" y="6453"/>
                  <a:pt x="2212" y="6448"/>
                </a:cubicBezTo>
                <a:cubicBezTo>
                  <a:pt x="2165" y="6057"/>
                  <a:pt x="2117" y="5666"/>
                  <a:pt x="2074" y="5273"/>
                </a:cubicBezTo>
                <a:cubicBezTo>
                  <a:pt x="2049" y="5038"/>
                  <a:pt x="2032" y="4801"/>
                  <a:pt x="2012" y="4565"/>
                </a:cubicBezTo>
                <a:lnTo>
                  <a:pt x="2050" y="4518"/>
                </a:lnTo>
                <a:cubicBezTo>
                  <a:pt x="2070" y="4514"/>
                  <a:pt x="2077" y="4503"/>
                  <a:pt x="2074" y="4486"/>
                </a:cubicBezTo>
                <a:cubicBezTo>
                  <a:pt x="2073" y="4486"/>
                  <a:pt x="2073" y="4485"/>
                  <a:pt x="2071" y="4484"/>
                </a:cubicBezTo>
                <a:cubicBezTo>
                  <a:pt x="2181" y="4439"/>
                  <a:pt x="2232" y="4346"/>
                  <a:pt x="2311" y="4277"/>
                </a:cubicBezTo>
                <a:cubicBezTo>
                  <a:pt x="2351" y="4253"/>
                  <a:pt x="2405" y="4233"/>
                  <a:pt x="2336" y="4187"/>
                </a:cubicBezTo>
                <a:cubicBezTo>
                  <a:pt x="2328" y="4184"/>
                  <a:pt x="2320" y="4183"/>
                  <a:pt x="2313" y="4183"/>
                </a:cubicBezTo>
                <a:cubicBezTo>
                  <a:pt x="2279" y="4183"/>
                  <a:pt x="2267" y="4210"/>
                  <a:pt x="2251" y="4234"/>
                </a:cubicBezTo>
                <a:cubicBezTo>
                  <a:pt x="2169" y="4281"/>
                  <a:pt x="2115" y="4353"/>
                  <a:pt x="2052" y="4416"/>
                </a:cubicBezTo>
                <a:cubicBezTo>
                  <a:pt x="2049" y="4420"/>
                  <a:pt x="2045" y="4425"/>
                  <a:pt x="2043" y="4429"/>
                </a:cubicBezTo>
                <a:cubicBezTo>
                  <a:pt x="1994" y="4304"/>
                  <a:pt x="2048" y="4176"/>
                  <a:pt x="2052" y="4049"/>
                </a:cubicBezTo>
                <a:cubicBezTo>
                  <a:pt x="2057" y="3869"/>
                  <a:pt x="2144" y="3735"/>
                  <a:pt x="2321" y="3627"/>
                </a:cubicBezTo>
                <a:cubicBezTo>
                  <a:pt x="2673" y="3410"/>
                  <a:pt x="3060" y="3262"/>
                  <a:pt x="3472" y="3111"/>
                </a:cubicBezTo>
                <a:close/>
                <a:moveTo>
                  <a:pt x="862" y="3532"/>
                </a:moveTo>
                <a:cubicBezTo>
                  <a:pt x="957" y="3563"/>
                  <a:pt x="979" y="3636"/>
                  <a:pt x="1026" y="3687"/>
                </a:cubicBezTo>
                <a:cubicBezTo>
                  <a:pt x="1168" y="3841"/>
                  <a:pt x="1290" y="4010"/>
                  <a:pt x="1391" y="4192"/>
                </a:cubicBezTo>
                <a:cubicBezTo>
                  <a:pt x="1499" y="4384"/>
                  <a:pt x="1557" y="4580"/>
                  <a:pt x="1551" y="4798"/>
                </a:cubicBezTo>
                <a:cubicBezTo>
                  <a:pt x="1539" y="5282"/>
                  <a:pt x="1565" y="5766"/>
                  <a:pt x="1628" y="6246"/>
                </a:cubicBezTo>
                <a:cubicBezTo>
                  <a:pt x="1636" y="6308"/>
                  <a:pt x="1654" y="6371"/>
                  <a:pt x="1628" y="6461"/>
                </a:cubicBezTo>
                <a:cubicBezTo>
                  <a:pt x="1378" y="6265"/>
                  <a:pt x="1140" y="6091"/>
                  <a:pt x="886" y="5937"/>
                </a:cubicBezTo>
                <a:cubicBezTo>
                  <a:pt x="747" y="5851"/>
                  <a:pt x="609" y="5760"/>
                  <a:pt x="445" y="5718"/>
                </a:cubicBezTo>
                <a:cubicBezTo>
                  <a:pt x="323" y="5688"/>
                  <a:pt x="308" y="5632"/>
                  <a:pt x="317" y="5540"/>
                </a:cubicBezTo>
                <a:cubicBezTo>
                  <a:pt x="363" y="5013"/>
                  <a:pt x="495" y="4503"/>
                  <a:pt x="674" y="4000"/>
                </a:cubicBezTo>
                <a:cubicBezTo>
                  <a:pt x="730" y="3844"/>
                  <a:pt x="797" y="3692"/>
                  <a:pt x="862" y="3532"/>
                </a:cubicBezTo>
                <a:close/>
                <a:moveTo>
                  <a:pt x="24925" y="6499"/>
                </a:moveTo>
                <a:cubicBezTo>
                  <a:pt x="24927" y="6499"/>
                  <a:pt x="24930" y="6499"/>
                  <a:pt x="24933" y="6499"/>
                </a:cubicBezTo>
                <a:cubicBezTo>
                  <a:pt x="24945" y="6499"/>
                  <a:pt x="24956" y="6499"/>
                  <a:pt x="24968" y="6499"/>
                </a:cubicBezTo>
                <a:cubicBezTo>
                  <a:pt x="24986" y="6499"/>
                  <a:pt x="25003" y="6499"/>
                  <a:pt x="25020" y="6499"/>
                </a:cubicBezTo>
                <a:cubicBezTo>
                  <a:pt x="25085" y="6499"/>
                  <a:pt x="25152" y="6502"/>
                  <a:pt x="25220" y="6526"/>
                </a:cubicBezTo>
                <a:lnTo>
                  <a:pt x="25219" y="6526"/>
                </a:lnTo>
                <a:cubicBezTo>
                  <a:pt x="25135" y="6583"/>
                  <a:pt x="25042" y="6601"/>
                  <a:pt x="24954" y="6627"/>
                </a:cubicBezTo>
                <a:cubicBezTo>
                  <a:pt x="24938" y="6632"/>
                  <a:pt x="24922" y="6636"/>
                  <a:pt x="24908" y="6636"/>
                </a:cubicBezTo>
                <a:cubicBezTo>
                  <a:pt x="24887" y="6636"/>
                  <a:pt x="24870" y="6627"/>
                  <a:pt x="24865" y="6595"/>
                </a:cubicBezTo>
                <a:cubicBezTo>
                  <a:pt x="24858" y="6550"/>
                  <a:pt x="24848" y="6499"/>
                  <a:pt x="24925" y="6499"/>
                </a:cubicBezTo>
                <a:close/>
                <a:moveTo>
                  <a:pt x="23280" y="6469"/>
                </a:moveTo>
                <a:cubicBezTo>
                  <a:pt x="23282" y="6469"/>
                  <a:pt x="23285" y="6469"/>
                  <a:pt x="23287" y="6469"/>
                </a:cubicBezTo>
                <a:cubicBezTo>
                  <a:pt x="23705" y="6475"/>
                  <a:pt x="24122" y="6482"/>
                  <a:pt x="24538" y="6488"/>
                </a:cubicBezTo>
                <a:cubicBezTo>
                  <a:pt x="24606" y="6488"/>
                  <a:pt x="24662" y="6494"/>
                  <a:pt x="24658" y="6570"/>
                </a:cubicBezTo>
                <a:lnTo>
                  <a:pt x="24657" y="6572"/>
                </a:lnTo>
                <a:cubicBezTo>
                  <a:pt x="24654" y="6635"/>
                  <a:pt x="24671" y="6704"/>
                  <a:pt x="24558" y="6712"/>
                </a:cubicBezTo>
                <a:cubicBezTo>
                  <a:pt x="24448" y="6720"/>
                  <a:pt x="24338" y="6725"/>
                  <a:pt x="24229" y="6725"/>
                </a:cubicBezTo>
                <a:cubicBezTo>
                  <a:pt x="23881" y="6725"/>
                  <a:pt x="23544" y="6674"/>
                  <a:pt x="23228" y="6510"/>
                </a:cubicBezTo>
                <a:cubicBezTo>
                  <a:pt x="23244" y="6474"/>
                  <a:pt x="23263" y="6469"/>
                  <a:pt x="23280" y="6469"/>
                </a:cubicBezTo>
                <a:close/>
                <a:moveTo>
                  <a:pt x="32918" y="6688"/>
                </a:moveTo>
                <a:cubicBezTo>
                  <a:pt x="32741" y="6822"/>
                  <a:pt x="32393" y="6889"/>
                  <a:pt x="32041" y="6889"/>
                </a:cubicBezTo>
                <a:cubicBezTo>
                  <a:pt x="31689" y="6889"/>
                  <a:pt x="31331" y="6822"/>
                  <a:pt x="31135" y="6688"/>
                </a:cubicBezTo>
                <a:close/>
                <a:moveTo>
                  <a:pt x="3658" y="4887"/>
                </a:moveTo>
                <a:cubicBezTo>
                  <a:pt x="3702" y="5019"/>
                  <a:pt x="3742" y="5139"/>
                  <a:pt x="3786" y="5259"/>
                </a:cubicBezTo>
                <a:cubicBezTo>
                  <a:pt x="3806" y="5315"/>
                  <a:pt x="3773" y="5348"/>
                  <a:pt x="3735" y="5383"/>
                </a:cubicBezTo>
                <a:cubicBezTo>
                  <a:pt x="3207" y="5858"/>
                  <a:pt x="2825" y="6415"/>
                  <a:pt x="2485" y="6996"/>
                </a:cubicBezTo>
                <a:cubicBezTo>
                  <a:pt x="2452" y="7052"/>
                  <a:pt x="2422" y="7110"/>
                  <a:pt x="2413" y="7173"/>
                </a:cubicBezTo>
                <a:cubicBezTo>
                  <a:pt x="2401" y="7178"/>
                  <a:pt x="2388" y="7181"/>
                  <a:pt x="2376" y="7181"/>
                </a:cubicBezTo>
                <a:cubicBezTo>
                  <a:pt x="2363" y="7181"/>
                  <a:pt x="2351" y="7178"/>
                  <a:pt x="2339" y="7173"/>
                </a:cubicBezTo>
                <a:cubicBezTo>
                  <a:pt x="2321" y="7054"/>
                  <a:pt x="2316" y="6934"/>
                  <a:pt x="2283" y="6819"/>
                </a:cubicBezTo>
                <a:cubicBezTo>
                  <a:pt x="2253" y="6711"/>
                  <a:pt x="2276" y="6618"/>
                  <a:pt x="2333" y="6525"/>
                </a:cubicBezTo>
                <a:cubicBezTo>
                  <a:pt x="2402" y="6451"/>
                  <a:pt x="2446" y="6366"/>
                  <a:pt x="2485" y="6279"/>
                </a:cubicBezTo>
                <a:cubicBezTo>
                  <a:pt x="2622" y="6087"/>
                  <a:pt x="2760" y="5895"/>
                  <a:pt x="2894" y="5701"/>
                </a:cubicBezTo>
                <a:cubicBezTo>
                  <a:pt x="2913" y="5674"/>
                  <a:pt x="2972" y="5643"/>
                  <a:pt x="2911" y="5605"/>
                </a:cubicBezTo>
                <a:lnTo>
                  <a:pt x="2911" y="5605"/>
                </a:lnTo>
                <a:cubicBezTo>
                  <a:pt x="2920" y="5609"/>
                  <a:pt x="2934" y="5617"/>
                  <a:pt x="2938" y="5617"/>
                </a:cubicBezTo>
                <a:cubicBezTo>
                  <a:pt x="2939" y="5617"/>
                  <a:pt x="2939" y="5617"/>
                  <a:pt x="2939" y="5617"/>
                </a:cubicBezTo>
                <a:cubicBezTo>
                  <a:pt x="3070" y="5498"/>
                  <a:pt x="3177" y="5366"/>
                  <a:pt x="3279" y="5229"/>
                </a:cubicBezTo>
                <a:cubicBezTo>
                  <a:pt x="3280" y="5227"/>
                  <a:pt x="3282" y="5223"/>
                  <a:pt x="3282" y="5221"/>
                </a:cubicBezTo>
                <a:cubicBezTo>
                  <a:pt x="3302" y="5220"/>
                  <a:pt x="3322" y="5198"/>
                  <a:pt x="3339" y="5182"/>
                </a:cubicBezTo>
                <a:cubicBezTo>
                  <a:pt x="3435" y="5084"/>
                  <a:pt x="3529" y="4986"/>
                  <a:pt x="3658" y="4887"/>
                </a:cubicBezTo>
                <a:close/>
                <a:moveTo>
                  <a:pt x="339" y="5837"/>
                </a:moveTo>
                <a:cubicBezTo>
                  <a:pt x="374" y="5837"/>
                  <a:pt x="400" y="5856"/>
                  <a:pt x="427" y="5865"/>
                </a:cubicBezTo>
                <a:cubicBezTo>
                  <a:pt x="800" y="6008"/>
                  <a:pt x="1095" y="6243"/>
                  <a:pt x="1408" y="6461"/>
                </a:cubicBezTo>
                <a:cubicBezTo>
                  <a:pt x="1629" y="6616"/>
                  <a:pt x="1753" y="6796"/>
                  <a:pt x="1762" y="7039"/>
                </a:cubicBezTo>
                <a:cubicBezTo>
                  <a:pt x="1766" y="7108"/>
                  <a:pt x="1788" y="7175"/>
                  <a:pt x="1803" y="7244"/>
                </a:cubicBezTo>
                <a:lnTo>
                  <a:pt x="1772" y="7266"/>
                </a:lnTo>
                <a:cubicBezTo>
                  <a:pt x="1596" y="7104"/>
                  <a:pt x="1412" y="6950"/>
                  <a:pt x="1220" y="6802"/>
                </a:cubicBezTo>
                <a:cubicBezTo>
                  <a:pt x="961" y="6601"/>
                  <a:pt x="684" y="6422"/>
                  <a:pt x="368" y="6292"/>
                </a:cubicBezTo>
                <a:cubicBezTo>
                  <a:pt x="293" y="6261"/>
                  <a:pt x="274" y="6223"/>
                  <a:pt x="277" y="6159"/>
                </a:cubicBezTo>
                <a:cubicBezTo>
                  <a:pt x="282" y="6053"/>
                  <a:pt x="279" y="5949"/>
                  <a:pt x="279" y="5855"/>
                </a:cubicBezTo>
                <a:cubicBezTo>
                  <a:pt x="302" y="5842"/>
                  <a:pt x="322" y="5837"/>
                  <a:pt x="339" y="5837"/>
                </a:cubicBezTo>
                <a:close/>
                <a:moveTo>
                  <a:pt x="3837" y="5434"/>
                </a:moveTo>
                <a:cubicBezTo>
                  <a:pt x="3932" y="5569"/>
                  <a:pt x="3975" y="5716"/>
                  <a:pt x="4050" y="5850"/>
                </a:cubicBezTo>
                <a:cubicBezTo>
                  <a:pt x="4083" y="5909"/>
                  <a:pt x="4033" y="5947"/>
                  <a:pt x="3994" y="5988"/>
                </a:cubicBezTo>
                <a:cubicBezTo>
                  <a:pt x="3417" y="6588"/>
                  <a:pt x="2989" y="7262"/>
                  <a:pt x="2667" y="7986"/>
                </a:cubicBezTo>
                <a:cubicBezTo>
                  <a:pt x="2665" y="7997"/>
                  <a:pt x="2662" y="8009"/>
                  <a:pt x="2662" y="8021"/>
                </a:cubicBezTo>
                <a:cubicBezTo>
                  <a:pt x="2650" y="8025"/>
                  <a:pt x="2639" y="8028"/>
                  <a:pt x="2630" y="8028"/>
                </a:cubicBezTo>
                <a:cubicBezTo>
                  <a:pt x="2602" y="8028"/>
                  <a:pt x="2590" y="8005"/>
                  <a:pt x="2579" y="7976"/>
                </a:cubicBezTo>
                <a:cubicBezTo>
                  <a:pt x="2540" y="7872"/>
                  <a:pt x="2498" y="7768"/>
                  <a:pt x="2457" y="7664"/>
                </a:cubicBezTo>
                <a:cubicBezTo>
                  <a:pt x="2371" y="7436"/>
                  <a:pt x="2464" y="7246"/>
                  <a:pt x="2615" y="7058"/>
                </a:cubicBezTo>
                <a:cubicBezTo>
                  <a:pt x="2714" y="6934"/>
                  <a:pt x="2783" y="6792"/>
                  <a:pt x="2865" y="6656"/>
                </a:cubicBezTo>
                <a:cubicBezTo>
                  <a:pt x="3133" y="6221"/>
                  <a:pt x="3471" y="5826"/>
                  <a:pt x="3837" y="5434"/>
                </a:cubicBezTo>
                <a:close/>
                <a:moveTo>
                  <a:pt x="285" y="6400"/>
                </a:moveTo>
                <a:cubicBezTo>
                  <a:pt x="419" y="6476"/>
                  <a:pt x="535" y="6544"/>
                  <a:pt x="653" y="6608"/>
                </a:cubicBezTo>
                <a:cubicBezTo>
                  <a:pt x="1049" y="6825"/>
                  <a:pt x="1419" y="7086"/>
                  <a:pt x="1754" y="7389"/>
                </a:cubicBezTo>
                <a:cubicBezTo>
                  <a:pt x="1828" y="7456"/>
                  <a:pt x="1875" y="7525"/>
                  <a:pt x="1894" y="7615"/>
                </a:cubicBezTo>
                <a:cubicBezTo>
                  <a:pt x="1927" y="7770"/>
                  <a:pt x="1975" y="7921"/>
                  <a:pt x="2018" y="8073"/>
                </a:cubicBezTo>
                <a:lnTo>
                  <a:pt x="1983" y="8090"/>
                </a:lnTo>
                <a:cubicBezTo>
                  <a:pt x="1840" y="7974"/>
                  <a:pt x="1694" y="7861"/>
                  <a:pt x="1551" y="7746"/>
                </a:cubicBezTo>
                <a:cubicBezTo>
                  <a:pt x="1215" y="7476"/>
                  <a:pt x="844" y="7250"/>
                  <a:pt x="411" y="7108"/>
                </a:cubicBezTo>
                <a:cubicBezTo>
                  <a:pt x="344" y="7088"/>
                  <a:pt x="306" y="7058"/>
                  <a:pt x="301" y="6997"/>
                </a:cubicBezTo>
                <a:cubicBezTo>
                  <a:pt x="285" y="6807"/>
                  <a:pt x="264" y="6617"/>
                  <a:pt x="285" y="6400"/>
                </a:cubicBezTo>
                <a:close/>
                <a:moveTo>
                  <a:pt x="2615" y="8086"/>
                </a:moveTo>
                <a:lnTo>
                  <a:pt x="2615" y="8087"/>
                </a:lnTo>
                <a:cubicBezTo>
                  <a:pt x="2600" y="8090"/>
                  <a:pt x="2585" y="8091"/>
                  <a:pt x="2571" y="8091"/>
                </a:cubicBezTo>
                <a:lnTo>
                  <a:pt x="2571" y="8091"/>
                </a:lnTo>
                <a:cubicBezTo>
                  <a:pt x="2585" y="8091"/>
                  <a:pt x="2600" y="8090"/>
                  <a:pt x="2615" y="8086"/>
                </a:cubicBezTo>
                <a:close/>
                <a:moveTo>
                  <a:pt x="4132" y="6007"/>
                </a:moveTo>
                <a:cubicBezTo>
                  <a:pt x="4239" y="6208"/>
                  <a:pt x="4338" y="6399"/>
                  <a:pt x="4442" y="6588"/>
                </a:cubicBezTo>
                <a:cubicBezTo>
                  <a:pt x="4464" y="6631"/>
                  <a:pt x="4464" y="6661"/>
                  <a:pt x="4423" y="6696"/>
                </a:cubicBezTo>
                <a:cubicBezTo>
                  <a:pt x="4197" y="6888"/>
                  <a:pt x="4046" y="7123"/>
                  <a:pt x="3885" y="7354"/>
                </a:cubicBezTo>
                <a:cubicBezTo>
                  <a:pt x="3574" y="7801"/>
                  <a:pt x="3316" y="8269"/>
                  <a:pt x="3087" y="8751"/>
                </a:cubicBezTo>
                <a:cubicBezTo>
                  <a:pt x="3064" y="8798"/>
                  <a:pt x="3051" y="8851"/>
                  <a:pt x="3034" y="8900"/>
                </a:cubicBezTo>
                <a:cubicBezTo>
                  <a:pt x="3016" y="8915"/>
                  <a:pt x="2997" y="8929"/>
                  <a:pt x="2972" y="8929"/>
                </a:cubicBezTo>
                <a:cubicBezTo>
                  <a:pt x="2966" y="8929"/>
                  <a:pt x="2960" y="8928"/>
                  <a:pt x="2953" y="8927"/>
                </a:cubicBezTo>
                <a:cubicBezTo>
                  <a:pt x="2930" y="8808"/>
                  <a:pt x="2870" y="8698"/>
                  <a:pt x="2825" y="8584"/>
                </a:cubicBezTo>
                <a:cubicBezTo>
                  <a:pt x="2816" y="8562"/>
                  <a:pt x="2806" y="8535"/>
                  <a:pt x="2779" y="8535"/>
                </a:cubicBezTo>
                <a:cubicBezTo>
                  <a:pt x="2774" y="8535"/>
                  <a:pt x="2768" y="8536"/>
                  <a:pt x="2761" y="8538"/>
                </a:cubicBezTo>
                <a:cubicBezTo>
                  <a:pt x="2820" y="8500"/>
                  <a:pt x="2775" y="8452"/>
                  <a:pt x="2754" y="8415"/>
                </a:cubicBezTo>
                <a:cubicBezTo>
                  <a:pt x="2682" y="8289"/>
                  <a:pt x="2705" y="8176"/>
                  <a:pt x="2767" y="8050"/>
                </a:cubicBezTo>
                <a:cubicBezTo>
                  <a:pt x="3057" y="7456"/>
                  <a:pt x="3409" y="6893"/>
                  <a:pt x="3845" y="6367"/>
                </a:cubicBezTo>
                <a:cubicBezTo>
                  <a:pt x="3939" y="6254"/>
                  <a:pt x="4028" y="6138"/>
                  <a:pt x="4132" y="6007"/>
                </a:cubicBezTo>
                <a:close/>
                <a:moveTo>
                  <a:pt x="3033" y="8950"/>
                </a:moveTo>
                <a:cubicBezTo>
                  <a:pt x="3032" y="8964"/>
                  <a:pt x="3025" y="8974"/>
                  <a:pt x="3013" y="8980"/>
                </a:cubicBezTo>
                <a:cubicBezTo>
                  <a:pt x="3025" y="8974"/>
                  <a:pt x="3032" y="8962"/>
                  <a:pt x="3033" y="8950"/>
                </a:cubicBezTo>
                <a:close/>
                <a:moveTo>
                  <a:pt x="2352" y="9041"/>
                </a:moveTo>
                <a:lnTo>
                  <a:pt x="2352" y="9041"/>
                </a:lnTo>
                <a:cubicBezTo>
                  <a:pt x="2370" y="9078"/>
                  <a:pt x="2366" y="9095"/>
                  <a:pt x="2352" y="9104"/>
                </a:cubicBezTo>
                <a:cubicBezTo>
                  <a:pt x="2365" y="9095"/>
                  <a:pt x="2369" y="9078"/>
                  <a:pt x="2352" y="9041"/>
                </a:cubicBezTo>
                <a:close/>
                <a:moveTo>
                  <a:pt x="16504" y="6277"/>
                </a:moveTo>
                <a:cubicBezTo>
                  <a:pt x="16519" y="6277"/>
                  <a:pt x="16536" y="6278"/>
                  <a:pt x="16555" y="6278"/>
                </a:cubicBezTo>
                <a:cubicBezTo>
                  <a:pt x="17929" y="6301"/>
                  <a:pt x="19302" y="6340"/>
                  <a:pt x="20675" y="6386"/>
                </a:cubicBezTo>
                <a:cubicBezTo>
                  <a:pt x="20680" y="6386"/>
                  <a:pt x="20685" y="6386"/>
                  <a:pt x="20689" y="6386"/>
                </a:cubicBezTo>
                <a:cubicBezTo>
                  <a:pt x="20696" y="6386"/>
                  <a:pt x="20703" y="6386"/>
                  <a:pt x="20710" y="6386"/>
                </a:cubicBezTo>
                <a:cubicBezTo>
                  <a:pt x="20746" y="6386"/>
                  <a:pt x="20781" y="6388"/>
                  <a:pt x="20814" y="6412"/>
                </a:cubicBezTo>
                <a:cubicBezTo>
                  <a:pt x="20799" y="6484"/>
                  <a:pt x="20728" y="6517"/>
                  <a:pt x="20678" y="6560"/>
                </a:cubicBezTo>
                <a:cubicBezTo>
                  <a:pt x="20502" y="6715"/>
                  <a:pt x="20332" y="6875"/>
                  <a:pt x="20205" y="7064"/>
                </a:cubicBezTo>
                <a:cubicBezTo>
                  <a:pt x="20150" y="7146"/>
                  <a:pt x="20106" y="7230"/>
                  <a:pt x="20102" y="7328"/>
                </a:cubicBezTo>
                <a:cubicBezTo>
                  <a:pt x="20097" y="7505"/>
                  <a:pt x="20225" y="7621"/>
                  <a:pt x="20421" y="7621"/>
                </a:cubicBezTo>
                <a:cubicBezTo>
                  <a:pt x="20435" y="7621"/>
                  <a:pt x="20449" y="7620"/>
                  <a:pt x="20464" y="7619"/>
                </a:cubicBezTo>
                <a:cubicBezTo>
                  <a:pt x="20591" y="7607"/>
                  <a:pt x="20713" y="7564"/>
                  <a:pt x="20819" y="7494"/>
                </a:cubicBezTo>
                <a:cubicBezTo>
                  <a:pt x="20940" y="7416"/>
                  <a:pt x="21044" y="7323"/>
                  <a:pt x="21146" y="7229"/>
                </a:cubicBezTo>
                <a:cubicBezTo>
                  <a:pt x="21405" y="6996"/>
                  <a:pt x="21662" y="6762"/>
                  <a:pt x="21924" y="6531"/>
                </a:cubicBezTo>
                <a:cubicBezTo>
                  <a:pt x="21997" y="6466"/>
                  <a:pt x="22042" y="6434"/>
                  <a:pt x="22088" y="6434"/>
                </a:cubicBezTo>
                <a:cubicBezTo>
                  <a:pt x="22133" y="6434"/>
                  <a:pt x="22181" y="6466"/>
                  <a:pt x="22259" y="6528"/>
                </a:cubicBezTo>
                <a:cubicBezTo>
                  <a:pt x="22838" y="6982"/>
                  <a:pt x="23510" y="7214"/>
                  <a:pt x="24282" y="7214"/>
                </a:cubicBezTo>
                <a:cubicBezTo>
                  <a:pt x="24344" y="7214"/>
                  <a:pt x="24407" y="7213"/>
                  <a:pt x="24470" y="7210"/>
                </a:cubicBezTo>
                <a:cubicBezTo>
                  <a:pt x="24507" y="7208"/>
                  <a:pt x="24536" y="7207"/>
                  <a:pt x="24559" y="7207"/>
                </a:cubicBezTo>
                <a:cubicBezTo>
                  <a:pt x="24651" y="7207"/>
                  <a:pt x="24652" y="7231"/>
                  <a:pt x="24653" y="7350"/>
                </a:cubicBezTo>
                <a:cubicBezTo>
                  <a:pt x="24658" y="7800"/>
                  <a:pt x="24659" y="8249"/>
                  <a:pt x="24667" y="8698"/>
                </a:cubicBezTo>
                <a:cubicBezTo>
                  <a:pt x="24670" y="8892"/>
                  <a:pt x="24687" y="9084"/>
                  <a:pt x="24697" y="9276"/>
                </a:cubicBezTo>
                <a:cubicBezTo>
                  <a:pt x="24704" y="9415"/>
                  <a:pt x="24706" y="9437"/>
                  <a:pt x="24591" y="9437"/>
                </a:cubicBezTo>
                <a:cubicBezTo>
                  <a:pt x="24571" y="9437"/>
                  <a:pt x="24547" y="9436"/>
                  <a:pt x="24519" y="9435"/>
                </a:cubicBezTo>
                <a:cubicBezTo>
                  <a:pt x="23972" y="9421"/>
                  <a:pt x="23426" y="9406"/>
                  <a:pt x="22879" y="9390"/>
                </a:cubicBezTo>
                <a:cubicBezTo>
                  <a:pt x="22303" y="9374"/>
                  <a:pt x="21726" y="9366"/>
                  <a:pt x="21150" y="9366"/>
                </a:cubicBezTo>
                <a:cubicBezTo>
                  <a:pt x="20311" y="9366"/>
                  <a:pt x="19473" y="9382"/>
                  <a:pt x="18634" y="9411"/>
                </a:cubicBezTo>
                <a:cubicBezTo>
                  <a:pt x="17883" y="9435"/>
                  <a:pt x="17130" y="9437"/>
                  <a:pt x="16378" y="9450"/>
                </a:cubicBezTo>
                <a:cubicBezTo>
                  <a:pt x="16353" y="9450"/>
                  <a:pt x="16325" y="9445"/>
                  <a:pt x="16298" y="9443"/>
                </a:cubicBezTo>
                <a:cubicBezTo>
                  <a:pt x="16306" y="8902"/>
                  <a:pt x="16311" y="8367"/>
                  <a:pt x="16324" y="7831"/>
                </a:cubicBezTo>
                <a:cubicBezTo>
                  <a:pt x="16335" y="7363"/>
                  <a:pt x="16354" y="6897"/>
                  <a:pt x="16371" y="6430"/>
                </a:cubicBezTo>
                <a:cubicBezTo>
                  <a:pt x="16375" y="6293"/>
                  <a:pt x="16376" y="6277"/>
                  <a:pt x="16504" y="6277"/>
                </a:cubicBezTo>
                <a:close/>
                <a:moveTo>
                  <a:pt x="15939" y="6270"/>
                </a:moveTo>
                <a:cubicBezTo>
                  <a:pt x="16232" y="6270"/>
                  <a:pt x="16233" y="6274"/>
                  <a:pt x="16210" y="6534"/>
                </a:cubicBezTo>
                <a:cubicBezTo>
                  <a:pt x="16140" y="7373"/>
                  <a:pt x="16125" y="8213"/>
                  <a:pt x="16133" y="9054"/>
                </a:cubicBezTo>
                <a:cubicBezTo>
                  <a:pt x="16134" y="9182"/>
                  <a:pt x="16148" y="9309"/>
                  <a:pt x="16158" y="9443"/>
                </a:cubicBezTo>
                <a:cubicBezTo>
                  <a:pt x="16087" y="9451"/>
                  <a:pt x="16017" y="9454"/>
                  <a:pt x="15947" y="9454"/>
                </a:cubicBezTo>
                <a:cubicBezTo>
                  <a:pt x="15864" y="9454"/>
                  <a:pt x="15781" y="9450"/>
                  <a:pt x="15698" y="9450"/>
                </a:cubicBezTo>
                <a:cubicBezTo>
                  <a:pt x="15681" y="9450"/>
                  <a:pt x="15663" y="9451"/>
                  <a:pt x="15645" y="9451"/>
                </a:cubicBezTo>
                <a:cubicBezTo>
                  <a:pt x="15643" y="9451"/>
                  <a:pt x="15640" y="9451"/>
                  <a:pt x="15637" y="9451"/>
                </a:cubicBezTo>
                <a:cubicBezTo>
                  <a:pt x="15574" y="9451"/>
                  <a:pt x="15545" y="9425"/>
                  <a:pt x="15549" y="9368"/>
                </a:cubicBezTo>
                <a:lnTo>
                  <a:pt x="15549" y="9351"/>
                </a:lnTo>
                <a:cubicBezTo>
                  <a:pt x="15569" y="8767"/>
                  <a:pt x="15582" y="8184"/>
                  <a:pt x="15611" y="7600"/>
                </a:cubicBezTo>
                <a:cubicBezTo>
                  <a:pt x="15632" y="7197"/>
                  <a:pt x="15676" y="6795"/>
                  <a:pt x="15746" y="6398"/>
                </a:cubicBezTo>
                <a:cubicBezTo>
                  <a:pt x="15763" y="6305"/>
                  <a:pt x="15790" y="6270"/>
                  <a:pt x="15907" y="6270"/>
                </a:cubicBezTo>
                <a:cubicBezTo>
                  <a:pt x="15918" y="6270"/>
                  <a:pt x="15929" y="6270"/>
                  <a:pt x="15939" y="6270"/>
                </a:cubicBezTo>
                <a:close/>
                <a:moveTo>
                  <a:pt x="25746" y="6905"/>
                </a:moveTo>
                <a:cubicBezTo>
                  <a:pt x="25752" y="6905"/>
                  <a:pt x="25758" y="6905"/>
                  <a:pt x="25765" y="6906"/>
                </a:cubicBezTo>
                <a:cubicBezTo>
                  <a:pt x="25796" y="7025"/>
                  <a:pt x="25796" y="7147"/>
                  <a:pt x="25797" y="7268"/>
                </a:cubicBezTo>
                <a:cubicBezTo>
                  <a:pt x="25803" y="7782"/>
                  <a:pt x="25805" y="8295"/>
                  <a:pt x="25814" y="8809"/>
                </a:cubicBezTo>
                <a:cubicBezTo>
                  <a:pt x="25817" y="8996"/>
                  <a:pt x="25834" y="9182"/>
                  <a:pt x="25849" y="9368"/>
                </a:cubicBezTo>
                <a:cubicBezTo>
                  <a:pt x="25854" y="9431"/>
                  <a:pt x="25836" y="9463"/>
                  <a:pt x="25759" y="9463"/>
                </a:cubicBezTo>
                <a:cubicBezTo>
                  <a:pt x="25756" y="9463"/>
                  <a:pt x="25753" y="9463"/>
                  <a:pt x="25751" y="9463"/>
                </a:cubicBezTo>
                <a:cubicBezTo>
                  <a:pt x="25484" y="9456"/>
                  <a:pt x="25217" y="9453"/>
                  <a:pt x="24950" y="9450"/>
                </a:cubicBezTo>
                <a:cubicBezTo>
                  <a:pt x="24883" y="9450"/>
                  <a:pt x="24852" y="9424"/>
                  <a:pt x="24852" y="9365"/>
                </a:cubicBezTo>
                <a:cubicBezTo>
                  <a:pt x="24853" y="9283"/>
                  <a:pt x="24852" y="9202"/>
                  <a:pt x="24851" y="9120"/>
                </a:cubicBezTo>
                <a:cubicBezTo>
                  <a:pt x="24841" y="8526"/>
                  <a:pt x="24827" y="7930"/>
                  <a:pt x="24855" y="7336"/>
                </a:cubicBezTo>
                <a:lnTo>
                  <a:pt x="24854" y="7336"/>
                </a:lnTo>
                <a:cubicBezTo>
                  <a:pt x="24862" y="7172"/>
                  <a:pt x="24861" y="7172"/>
                  <a:pt x="25049" y="7130"/>
                </a:cubicBezTo>
                <a:cubicBezTo>
                  <a:pt x="25239" y="7086"/>
                  <a:pt x="25425" y="7027"/>
                  <a:pt x="25604" y="6952"/>
                </a:cubicBezTo>
                <a:cubicBezTo>
                  <a:pt x="25647" y="6934"/>
                  <a:pt x="25688" y="6905"/>
                  <a:pt x="25746" y="6905"/>
                </a:cubicBezTo>
                <a:close/>
                <a:moveTo>
                  <a:pt x="15488" y="6272"/>
                </a:moveTo>
                <a:cubicBezTo>
                  <a:pt x="15522" y="6272"/>
                  <a:pt x="15559" y="6276"/>
                  <a:pt x="15603" y="6301"/>
                </a:cubicBezTo>
                <a:cubicBezTo>
                  <a:pt x="15557" y="6549"/>
                  <a:pt x="15552" y="6811"/>
                  <a:pt x="15528" y="7071"/>
                </a:cubicBezTo>
                <a:cubicBezTo>
                  <a:pt x="15462" y="7810"/>
                  <a:pt x="15416" y="8551"/>
                  <a:pt x="15408" y="9293"/>
                </a:cubicBezTo>
                <a:cubicBezTo>
                  <a:pt x="15406" y="9433"/>
                  <a:pt x="15422" y="9445"/>
                  <a:pt x="15227" y="9446"/>
                </a:cubicBezTo>
                <a:cubicBezTo>
                  <a:pt x="15014" y="9448"/>
                  <a:pt x="14801" y="9449"/>
                  <a:pt x="14588" y="9449"/>
                </a:cubicBezTo>
                <a:cubicBezTo>
                  <a:pt x="14445" y="9449"/>
                  <a:pt x="14301" y="9449"/>
                  <a:pt x="14158" y="9449"/>
                </a:cubicBezTo>
                <a:cubicBezTo>
                  <a:pt x="13714" y="9449"/>
                  <a:pt x="13271" y="9451"/>
                  <a:pt x="12828" y="9466"/>
                </a:cubicBezTo>
                <a:cubicBezTo>
                  <a:pt x="12820" y="9467"/>
                  <a:pt x="12812" y="9467"/>
                  <a:pt x="12804" y="9467"/>
                </a:cubicBezTo>
                <a:cubicBezTo>
                  <a:pt x="12729" y="9467"/>
                  <a:pt x="12696" y="9448"/>
                  <a:pt x="12698" y="9364"/>
                </a:cubicBezTo>
                <a:cubicBezTo>
                  <a:pt x="12715" y="8710"/>
                  <a:pt x="12632" y="8058"/>
                  <a:pt x="12615" y="7405"/>
                </a:cubicBezTo>
                <a:cubicBezTo>
                  <a:pt x="12612" y="7265"/>
                  <a:pt x="12600" y="7124"/>
                  <a:pt x="12604" y="6984"/>
                </a:cubicBezTo>
                <a:cubicBezTo>
                  <a:pt x="12615" y="6626"/>
                  <a:pt x="12785" y="6451"/>
                  <a:pt x="13194" y="6373"/>
                </a:cubicBezTo>
                <a:cubicBezTo>
                  <a:pt x="13509" y="6311"/>
                  <a:pt x="13829" y="6279"/>
                  <a:pt x="14149" y="6276"/>
                </a:cubicBezTo>
                <a:cubicBezTo>
                  <a:pt x="14580" y="6273"/>
                  <a:pt x="15011" y="6273"/>
                  <a:pt x="15442" y="6273"/>
                </a:cubicBezTo>
                <a:cubicBezTo>
                  <a:pt x="15457" y="6273"/>
                  <a:pt x="15472" y="6272"/>
                  <a:pt x="15488" y="6272"/>
                </a:cubicBezTo>
                <a:close/>
                <a:moveTo>
                  <a:pt x="26605" y="6548"/>
                </a:moveTo>
                <a:cubicBezTo>
                  <a:pt x="26623" y="6548"/>
                  <a:pt x="26642" y="6548"/>
                  <a:pt x="26661" y="6549"/>
                </a:cubicBezTo>
                <a:cubicBezTo>
                  <a:pt x="27748" y="6586"/>
                  <a:pt x="28834" y="6612"/>
                  <a:pt x="29921" y="6641"/>
                </a:cubicBezTo>
                <a:cubicBezTo>
                  <a:pt x="30023" y="6644"/>
                  <a:pt x="30115" y="6650"/>
                  <a:pt x="30193" y="6728"/>
                </a:cubicBezTo>
                <a:lnTo>
                  <a:pt x="30193" y="6727"/>
                </a:lnTo>
                <a:cubicBezTo>
                  <a:pt x="30664" y="7199"/>
                  <a:pt x="31263" y="7387"/>
                  <a:pt x="31946" y="7387"/>
                </a:cubicBezTo>
                <a:cubicBezTo>
                  <a:pt x="32029" y="7387"/>
                  <a:pt x="32113" y="7384"/>
                  <a:pt x="32199" y="7379"/>
                </a:cubicBezTo>
                <a:cubicBezTo>
                  <a:pt x="32916" y="7332"/>
                  <a:pt x="33579" y="7152"/>
                  <a:pt x="34170" y="6796"/>
                </a:cubicBezTo>
                <a:cubicBezTo>
                  <a:pt x="34263" y="6739"/>
                  <a:pt x="34370" y="6710"/>
                  <a:pt x="34478" y="6710"/>
                </a:cubicBezTo>
                <a:cubicBezTo>
                  <a:pt x="34490" y="6710"/>
                  <a:pt x="34502" y="6710"/>
                  <a:pt x="34513" y="6711"/>
                </a:cubicBezTo>
                <a:cubicBezTo>
                  <a:pt x="34712" y="6718"/>
                  <a:pt x="34910" y="6714"/>
                  <a:pt x="35108" y="6718"/>
                </a:cubicBezTo>
                <a:cubicBezTo>
                  <a:pt x="35324" y="6721"/>
                  <a:pt x="35536" y="6902"/>
                  <a:pt x="35525" y="7089"/>
                </a:cubicBezTo>
                <a:cubicBezTo>
                  <a:pt x="35489" y="7765"/>
                  <a:pt x="35491" y="8442"/>
                  <a:pt x="35486" y="9119"/>
                </a:cubicBezTo>
                <a:cubicBezTo>
                  <a:pt x="35485" y="9276"/>
                  <a:pt x="35491" y="9434"/>
                  <a:pt x="35494" y="9591"/>
                </a:cubicBezTo>
                <a:cubicBezTo>
                  <a:pt x="35496" y="9684"/>
                  <a:pt x="35497" y="9702"/>
                  <a:pt x="35417" y="9702"/>
                </a:cubicBezTo>
                <a:cubicBezTo>
                  <a:pt x="35401" y="9702"/>
                  <a:pt x="35382" y="9702"/>
                  <a:pt x="35359" y="9701"/>
                </a:cubicBezTo>
                <a:cubicBezTo>
                  <a:pt x="35086" y="9690"/>
                  <a:pt x="34813" y="9678"/>
                  <a:pt x="34541" y="9664"/>
                </a:cubicBezTo>
                <a:cubicBezTo>
                  <a:pt x="33277" y="9597"/>
                  <a:pt x="32012" y="9619"/>
                  <a:pt x="30956" y="9581"/>
                </a:cubicBezTo>
                <a:cubicBezTo>
                  <a:pt x="29211" y="9535"/>
                  <a:pt x="27674" y="9482"/>
                  <a:pt x="26136" y="9464"/>
                </a:cubicBezTo>
                <a:cubicBezTo>
                  <a:pt x="25981" y="9462"/>
                  <a:pt x="25980" y="9460"/>
                  <a:pt x="25979" y="9328"/>
                </a:cubicBezTo>
                <a:cubicBezTo>
                  <a:pt x="25974" y="8528"/>
                  <a:pt x="25973" y="7729"/>
                  <a:pt x="25963" y="6929"/>
                </a:cubicBezTo>
                <a:cubicBezTo>
                  <a:pt x="25962" y="6818"/>
                  <a:pt x="26010" y="6756"/>
                  <a:pt x="26112" y="6686"/>
                </a:cubicBezTo>
                <a:cubicBezTo>
                  <a:pt x="26264" y="6582"/>
                  <a:pt x="26421" y="6548"/>
                  <a:pt x="26605" y="6548"/>
                </a:cubicBezTo>
                <a:close/>
                <a:moveTo>
                  <a:pt x="35794" y="7199"/>
                </a:moveTo>
                <a:cubicBezTo>
                  <a:pt x="35964" y="7343"/>
                  <a:pt x="36124" y="7467"/>
                  <a:pt x="36305" y="7573"/>
                </a:cubicBezTo>
                <a:cubicBezTo>
                  <a:pt x="36349" y="7598"/>
                  <a:pt x="36362" y="7634"/>
                  <a:pt x="36361" y="7678"/>
                </a:cubicBezTo>
                <a:cubicBezTo>
                  <a:pt x="36358" y="7743"/>
                  <a:pt x="36361" y="7807"/>
                  <a:pt x="36357" y="7870"/>
                </a:cubicBezTo>
                <a:cubicBezTo>
                  <a:pt x="36328" y="8452"/>
                  <a:pt x="36339" y="9035"/>
                  <a:pt x="36342" y="9617"/>
                </a:cubicBezTo>
                <a:cubicBezTo>
                  <a:pt x="36342" y="9732"/>
                  <a:pt x="36343" y="9748"/>
                  <a:pt x="36240" y="9748"/>
                </a:cubicBezTo>
                <a:cubicBezTo>
                  <a:pt x="36224" y="9748"/>
                  <a:pt x="36205" y="9747"/>
                  <a:pt x="36184" y="9747"/>
                </a:cubicBezTo>
                <a:cubicBezTo>
                  <a:pt x="36081" y="9745"/>
                  <a:pt x="35979" y="9740"/>
                  <a:pt x="35877" y="9735"/>
                </a:cubicBezTo>
                <a:cubicBezTo>
                  <a:pt x="35697" y="9726"/>
                  <a:pt x="35696" y="9726"/>
                  <a:pt x="35696" y="9577"/>
                </a:cubicBezTo>
                <a:cubicBezTo>
                  <a:pt x="35699" y="9349"/>
                  <a:pt x="35693" y="9122"/>
                  <a:pt x="35708" y="8895"/>
                </a:cubicBezTo>
                <a:lnTo>
                  <a:pt x="35708" y="8896"/>
                </a:lnTo>
                <a:cubicBezTo>
                  <a:pt x="35740" y="8407"/>
                  <a:pt x="35739" y="7917"/>
                  <a:pt x="35751" y="7429"/>
                </a:cubicBezTo>
                <a:cubicBezTo>
                  <a:pt x="35752" y="7360"/>
                  <a:pt x="35738" y="7288"/>
                  <a:pt x="35794" y="7199"/>
                </a:cubicBezTo>
                <a:close/>
                <a:moveTo>
                  <a:pt x="36902" y="6746"/>
                </a:moveTo>
                <a:lnTo>
                  <a:pt x="36902" y="6746"/>
                </a:lnTo>
                <a:cubicBezTo>
                  <a:pt x="37225" y="6759"/>
                  <a:pt x="37510" y="6757"/>
                  <a:pt x="37791" y="6802"/>
                </a:cubicBezTo>
                <a:cubicBezTo>
                  <a:pt x="37936" y="6826"/>
                  <a:pt x="38018" y="6925"/>
                  <a:pt x="38070" y="7039"/>
                </a:cubicBezTo>
                <a:cubicBezTo>
                  <a:pt x="38127" y="7160"/>
                  <a:pt x="38133" y="7290"/>
                  <a:pt x="38127" y="7417"/>
                </a:cubicBezTo>
                <a:cubicBezTo>
                  <a:pt x="38111" y="7814"/>
                  <a:pt x="38113" y="8210"/>
                  <a:pt x="38105" y="8606"/>
                </a:cubicBezTo>
                <a:cubicBezTo>
                  <a:pt x="38098" y="8979"/>
                  <a:pt x="38087" y="9352"/>
                  <a:pt x="38095" y="9726"/>
                </a:cubicBezTo>
                <a:cubicBezTo>
                  <a:pt x="38098" y="9831"/>
                  <a:pt x="38096" y="9858"/>
                  <a:pt x="38027" y="9858"/>
                </a:cubicBezTo>
                <a:cubicBezTo>
                  <a:pt x="38005" y="9858"/>
                  <a:pt x="37977" y="9855"/>
                  <a:pt x="37941" y="9852"/>
                </a:cubicBezTo>
                <a:cubicBezTo>
                  <a:pt x="37520" y="9811"/>
                  <a:pt x="37098" y="9789"/>
                  <a:pt x="36675" y="9772"/>
                </a:cubicBezTo>
                <a:cubicBezTo>
                  <a:pt x="36578" y="9768"/>
                  <a:pt x="36544" y="9742"/>
                  <a:pt x="36546" y="9659"/>
                </a:cubicBezTo>
                <a:cubicBezTo>
                  <a:pt x="36569" y="9022"/>
                  <a:pt x="36557" y="8387"/>
                  <a:pt x="36548" y="7752"/>
                </a:cubicBezTo>
                <a:cubicBezTo>
                  <a:pt x="36550" y="7729"/>
                  <a:pt x="36555" y="7708"/>
                  <a:pt x="36561" y="7686"/>
                </a:cubicBezTo>
                <a:cubicBezTo>
                  <a:pt x="36577" y="7684"/>
                  <a:pt x="36594" y="7683"/>
                  <a:pt x="36612" y="7683"/>
                </a:cubicBezTo>
                <a:cubicBezTo>
                  <a:pt x="36618" y="7683"/>
                  <a:pt x="36624" y="7683"/>
                  <a:pt x="36631" y="7683"/>
                </a:cubicBezTo>
                <a:cubicBezTo>
                  <a:pt x="36660" y="7688"/>
                  <a:pt x="36690" y="7691"/>
                  <a:pt x="36718" y="7691"/>
                </a:cubicBezTo>
                <a:cubicBezTo>
                  <a:pt x="37030" y="7691"/>
                  <a:pt x="37294" y="7398"/>
                  <a:pt x="37137" y="7061"/>
                </a:cubicBezTo>
                <a:cubicBezTo>
                  <a:pt x="37087" y="6954"/>
                  <a:pt x="36995" y="6869"/>
                  <a:pt x="36902" y="6746"/>
                </a:cubicBezTo>
                <a:close/>
                <a:moveTo>
                  <a:pt x="4514" y="6745"/>
                </a:moveTo>
                <a:cubicBezTo>
                  <a:pt x="4650" y="6983"/>
                  <a:pt x="4772" y="7200"/>
                  <a:pt x="4900" y="7417"/>
                </a:cubicBezTo>
                <a:cubicBezTo>
                  <a:pt x="4940" y="7486"/>
                  <a:pt x="4891" y="7527"/>
                  <a:pt x="4853" y="7574"/>
                </a:cubicBezTo>
                <a:cubicBezTo>
                  <a:pt x="4665" y="7803"/>
                  <a:pt x="4474" y="8030"/>
                  <a:pt x="4302" y="8269"/>
                </a:cubicBezTo>
                <a:cubicBezTo>
                  <a:pt x="3931" y="8780"/>
                  <a:pt x="3619" y="9318"/>
                  <a:pt x="3378" y="9922"/>
                </a:cubicBezTo>
                <a:cubicBezTo>
                  <a:pt x="3249" y="9663"/>
                  <a:pt x="3163" y="9431"/>
                  <a:pt x="3071" y="9199"/>
                </a:cubicBezTo>
                <a:cubicBezTo>
                  <a:pt x="3050" y="9144"/>
                  <a:pt x="3081" y="9098"/>
                  <a:pt x="3100" y="9048"/>
                </a:cubicBezTo>
                <a:cubicBezTo>
                  <a:pt x="3277" y="8580"/>
                  <a:pt x="3547" y="8147"/>
                  <a:pt x="3818" y="7715"/>
                </a:cubicBezTo>
                <a:cubicBezTo>
                  <a:pt x="4022" y="7387"/>
                  <a:pt x="4274" y="7084"/>
                  <a:pt x="4514" y="6745"/>
                </a:cubicBezTo>
                <a:close/>
                <a:moveTo>
                  <a:pt x="397" y="7251"/>
                </a:moveTo>
                <a:cubicBezTo>
                  <a:pt x="433" y="7251"/>
                  <a:pt x="462" y="7269"/>
                  <a:pt x="491" y="7281"/>
                </a:cubicBezTo>
                <a:cubicBezTo>
                  <a:pt x="1104" y="7520"/>
                  <a:pt x="1599" y="7890"/>
                  <a:pt x="2059" y="8301"/>
                </a:cubicBezTo>
                <a:cubicBezTo>
                  <a:pt x="2108" y="8347"/>
                  <a:pt x="2127" y="8401"/>
                  <a:pt x="2146" y="8457"/>
                </a:cubicBezTo>
                <a:cubicBezTo>
                  <a:pt x="2213" y="8652"/>
                  <a:pt x="2283" y="8847"/>
                  <a:pt x="2352" y="9041"/>
                </a:cubicBezTo>
                <a:cubicBezTo>
                  <a:pt x="2342" y="9051"/>
                  <a:pt x="2332" y="9055"/>
                  <a:pt x="2324" y="9055"/>
                </a:cubicBezTo>
                <a:cubicBezTo>
                  <a:pt x="2310" y="9055"/>
                  <a:pt x="2297" y="9045"/>
                  <a:pt x="2285" y="9035"/>
                </a:cubicBezTo>
                <a:cubicBezTo>
                  <a:pt x="2235" y="8996"/>
                  <a:pt x="2188" y="8954"/>
                  <a:pt x="2138" y="8915"/>
                </a:cubicBezTo>
                <a:cubicBezTo>
                  <a:pt x="2118" y="8900"/>
                  <a:pt x="2095" y="8879"/>
                  <a:pt x="2071" y="8879"/>
                </a:cubicBezTo>
                <a:cubicBezTo>
                  <a:pt x="2060" y="8879"/>
                  <a:pt x="2049" y="8884"/>
                  <a:pt x="2037" y="8896"/>
                </a:cubicBezTo>
                <a:cubicBezTo>
                  <a:pt x="2002" y="8933"/>
                  <a:pt x="2046" y="8959"/>
                  <a:pt x="2075" y="8981"/>
                </a:cubicBezTo>
                <a:cubicBezTo>
                  <a:pt x="2134" y="9028"/>
                  <a:pt x="2195" y="9073"/>
                  <a:pt x="2256" y="9119"/>
                </a:cubicBezTo>
                <a:cubicBezTo>
                  <a:pt x="2550" y="9344"/>
                  <a:pt x="2571" y="9672"/>
                  <a:pt x="2725" y="9967"/>
                </a:cubicBezTo>
                <a:cubicBezTo>
                  <a:pt x="2650" y="9956"/>
                  <a:pt x="2630" y="9923"/>
                  <a:pt x="2604" y="9899"/>
                </a:cubicBezTo>
                <a:cubicBezTo>
                  <a:pt x="2121" y="9434"/>
                  <a:pt x="1523" y="9101"/>
                  <a:pt x="896" y="8802"/>
                </a:cubicBezTo>
                <a:cubicBezTo>
                  <a:pt x="884" y="8795"/>
                  <a:pt x="872" y="8790"/>
                  <a:pt x="859" y="8786"/>
                </a:cubicBezTo>
                <a:cubicBezTo>
                  <a:pt x="619" y="8761"/>
                  <a:pt x="567" y="8619"/>
                  <a:pt x="553" y="8444"/>
                </a:cubicBezTo>
                <a:cubicBezTo>
                  <a:pt x="543" y="8328"/>
                  <a:pt x="511" y="8215"/>
                  <a:pt x="486" y="8089"/>
                </a:cubicBezTo>
                <a:lnTo>
                  <a:pt x="486" y="8089"/>
                </a:lnTo>
                <a:cubicBezTo>
                  <a:pt x="631" y="8098"/>
                  <a:pt x="771" y="8142"/>
                  <a:pt x="894" y="8217"/>
                </a:cubicBezTo>
                <a:cubicBezTo>
                  <a:pt x="1163" y="8373"/>
                  <a:pt x="1427" y="8534"/>
                  <a:pt x="1693" y="8694"/>
                </a:cubicBezTo>
                <a:cubicBezTo>
                  <a:pt x="1727" y="8714"/>
                  <a:pt x="1759" y="8738"/>
                  <a:pt x="1797" y="8747"/>
                </a:cubicBezTo>
                <a:cubicBezTo>
                  <a:pt x="1799" y="8748"/>
                  <a:pt x="1801" y="8748"/>
                  <a:pt x="1804" y="8748"/>
                </a:cubicBezTo>
                <a:cubicBezTo>
                  <a:pt x="1806" y="8748"/>
                  <a:pt x="1809" y="8748"/>
                  <a:pt x="1811" y="8747"/>
                </a:cubicBezTo>
                <a:cubicBezTo>
                  <a:pt x="1813" y="8784"/>
                  <a:pt x="1843" y="8802"/>
                  <a:pt x="1885" y="8804"/>
                </a:cubicBezTo>
                <a:cubicBezTo>
                  <a:pt x="1899" y="8804"/>
                  <a:pt x="1925" y="8786"/>
                  <a:pt x="1926" y="8777"/>
                </a:cubicBezTo>
                <a:cubicBezTo>
                  <a:pt x="1927" y="8738"/>
                  <a:pt x="1898" y="8719"/>
                  <a:pt x="1841" y="8707"/>
                </a:cubicBezTo>
                <a:cubicBezTo>
                  <a:pt x="1841" y="8706"/>
                  <a:pt x="1841" y="8703"/>
                  <a:pt x="1841" y="8702"/>
                </a:cubicBezTo>
                <a:cubicBezTo>
                  <a:pt x="1854" y="8672"/>
                  <a:pt x="1829" y="8664"/>
                  <a:pt x="1803" y="8657"/>
                </a:cubicBezTo>
                <a:cubicBezTo>
                  <a:pt x="1660" y="8562"/>
                  <a:pt x="1523" y="8459"/>
                  <a:pt x="1372" y="8374"/>
                </a:cubicBezTo>
                <a:cubicBezTo>
                  <a:pt x="1171" y="8259"/>
                  <a:pt x="999" y="8109"/>
                  <a:pt x="775" y="8022"/>
                </a:cubicBezTo>
                <a:cubicBezTo>
                  <a:pt x="739" y="8006"/>
                  <a:pt x="703" y="7983"/>
                  <a:pt x="665" y="7979"/>
                </a:cubicBezTo>
                <a:cubicBezTo>
                  <a:pt x="468" y="7961"/>
                  <a:pt x="419" y="7852"/>
                  <a:pt x="411" y="7705"/>
                </a:cubicBezTo>
                <a:cubicBezTo>
                  <a:pt x="401" y="7556"/>
                  <a:pt x="345" y="7410"/>
                  <a:pt x="350" y="7261"/>
                </a:cubicBezTo>
                <a:cubicBezTo>
                  <a:pt x="367" y="7254"/>
                  <a:pt x="383" y="7251"/>
                  <a:pt x="397" y="7251"/>
                </a:cubicBezTo>
                <a:close/>
                <a:moveTo>
                  <a:pt x="32137" y="9849"/>
                </a:moveTo>
                <a:cubicBezTo>
                  <a:pt x="32145" y="9849"/>
                  <a:pt x="32154" y="9850"/>
                  <a:pt x="32163" y="9850"/>
                </a:cubicBezTo>
                <a:cubicBezTo>
                  <a:pt x="32310" y="9861"/>
                  <a:pt x="32458" y="9866"/>
                  <a:pt x="32604" y="9866"/>
                </a:cubicBezTo>
                <a:cubicBezTo>
                  <a:pt x="32621" y="9866"/>
                  <a:pt x="32637" y="9866"/>
                  <a:pt x="32653" y="9866"/>
                </a:cubicBezTo>
                <a:cubicBezTo>
                  <a:pt x="32753" y="9866"/>
                  <a:pt x="32781" y="9898"/>
                  <a:pt x="32778" y="9980"/>
                </a:cubicBezTo>
                <a:cubicBezTo>
                  <a:pt x="32765" y="10243"/>
                  <a:pt x="32762" y="10504"/>
                  <a:pt x="32754" y="10767"/>
                </a:cubicBezTo>
                <a:cubicBezTo>
                  <a:pt x="32746" y="11000"/>
                  <a:pt x="32762" y="11232"/>
                  <a:pt x="32784" y="11491"/>
                </a:cubicBezTo>
                <a:cubicBezTo>
                  <a:pt x="32527" y="11451"/>
                  <a:pt x="32300" y="11414"/>
                  <a:pt x="32073" y="11377"/>
                </a:cubicBezTo>
                <a:cubicBezTo>
                  <a:pt x="32009" y="11367"/>
                  <a:pt x="31987" y="11339"/>
                  <a:pt x="31990" y="11281"/>
                </a:cubicBezTo>
                <a:cubicBezTo>
                  <a:pt x="32004" y="10843"/>
                  <a:pt x="32014" y="10406"/>
                  <a:pt x="32020" y="9969"/>
                </a:cubicBezTo>
                <a:cubicBezTo>
                  <a:pt x="32022" y="9885"/>
                  <a:pt x="32048" y="9849"/>
                  <a:pt x="32137" y="9849"/>
                </a:cubicBezTo>
                <a:close/>
                <a:moveTo>
                  <a:pt x="20839" y="9567"/>
                </a:moveTo>
                <a:cubicBezTo>
                  <a:pt x="21232" y="9567"/>
                  <a:pt x="21625" y="9570"/>
                  <a:pt x="22019" y="9570"/>
                </a:cubicBezTo>
                <a:cubicBezTo>
                  <a:pt x="22084" y="9570"/>
                  <a:pt x="22150" y="9570"/>
                  <a:pt x="22216" y="9570"/>
                </a:cubicBezTo>
                <a:cubicBezTo>
                  <a:pt x="22316" y="9570"/>
                  <a:pt x="22359" y="9588"/>
                  <a:pt x="22362" y="9685"/>
                </a:cubicBezTo>
                <a:cubicBezTo>
                  <a:pt x="22387" y="10274"/>
                  <a:pt x="22377" y="10863"/>
                  <a:pt x="22365" y="11452"/>
                </a:cubicBezTo>
                <a:cubicBezTo>
                  <a:pt x="22364" y="11484"/>
                  <a:pt x="22375" y="11521"/>
                  <a:pt x="22328" y="11562"/>
                </a:cubicBezTo>
                <a:cubicBezTo>
                  <a:pt x="21577" y="11160"/>
                  <a:pt x="20744" y="10936"/>
                  <a:pt x="19868" y="10815"/>
                </a:cubicBezTo>
                <a:cubicBezTo>
                  <a:pt x="19475" y="10761"/>
                  <a:pt x="19079" y="10734"/>
                  <a:pt x="18684" y="10734"/>
                </a:cubicBezTo>
                <a:cubicBezTo>
                  <a:pt x="18208" y="10734"/>
                  <a:pt x="17731" y="10773"/>
                  <a:pt x="17260" y="10851"/>
                </a:cubicBezTo>
                <a:cubicBezTo>
                  <a:pt x="16385" y="10994"/>
                  <a:pt x="15594" y="11321"/>
                  <a:pt x="14813" y="11656"/>
                </a:cubicBezTo>
                <a:cubicBezTo>
                  <a:pt x="14750" y="11604"/>
                  <a:pt x="14770" y="11554"/>
                  <a:pt x="14767" y="11511"/>
                </a:cubicBezTo>
                <a:cubicBezTo>
                  <a:pt x="14734" y="10935"/>
                  <a:pt x="14701" y="10358"/>
                  <a:pt x="14668" y="9781"/>
                </a:cubicBezTo>
                <a:cubicBezTo>
                  <a:pt x="14661" y="9651"/>
                  <a:pt x="14659" y="9647"/>
                  <a:pt x="14818" y="9647"/>
                </a:cubicBezTo>
                <a:cubicBezTo>
                  <a:pt x="15480" y="9645"/>
                  <a:pt x="16144" y="9642"/>
                  <a:pt x="16806" y="9641"/>
                </a:cubicBezTo>
                <a:cubicBezTo>
                  <a:pt x="17803" y="9640"/>
                  <a:pt x="18801" y="9603"/>
                  <a:pt x="19798" y="9578"/>
                </a:cubicBezTo>
                <a:cubicBezTo>
                  <a:pt x="20145" y="9569"/>
                  <a:pt x="20491" y="9567"/>
                  <a:pt x="20839" y="9567"/>
                </a:cubicBezTo>
                <a:close/>
                <a:moveTo>
                  <a:pt x="33086" y="9879"/>
                </a:moveTo>
                <a:cubicBezTo>
                  <a:pt x="33099" y="9879"/>
                  <a:pt x="33114" y="9880"/>
                  <a:pt x="33131" y="9880"/>
                </a:cubicBezTo>
                <a:cubicBezTo>
                  <a:pt x="33534" y="9893"/>
                  <a:pt x="33937" y="9909"/>
                  <a:pt x="34340" y="9925"/>
                </a:cubicBezTo>
                <a:cubicBezTo>
                  <a:pt x="34537" y="9932"/>
                  <a:pt x="34735" y="9945"/>
                  <a:pt x="34933" y="9956"/>
                </a:cubicBezTo>
                <a:cubicBezTo>
                  <a:pt x="35676" y="10007"/>
                  <a:pt x="36421" y="10011"/>
                  <a:pt x="37165" y="10057"/>
                </a:cubicBezTo>
                <a:cubicBezTo>
                  <a:pt x="37192" y="10060"/>
                  <a:pt x="37219" y="10062"/>
                  <a:pt x="37247" y="10062"/>
                </a:cubicBezTo>
                <a:cubicBezTo>
                  <a:pt x="37348" y="10062"/>
                  <a:pt x="37368" y="10104"/>
                  <a:pt x="37359" y="10186"/>
                </a:cubicBezTo>
                <a:cubicBezTo>
                  <a:pt x="37336" y="10406"/>
                  <a:pt x="37321" y="10627"/>
                  <a:pt x="37307" y="10849"/>
                </a:cubicBezTo>
                <a:cubicBezTo>
                  <a:pt x="37298" y="10954"/>
                  <a:pt x="37295" y="11058"/>
                  <a:pt x="37299" y="11163"/>
                </a:cubicBezTo>
                <a:cubicBezTo>
                  <a:pt x="37304" y="11247"/>
                  <a:pt x="37269" y="11289"/>
                  <a:pt x="37175" y="11315"/>
                </a:cubicBezTo>
                <a:cubicBezTo>
                  <a:pt x="36528" y="11492"/>
                  <a:pt x="35876" y="11634"/>
                  <a:pt x="35195" y="11667"/>
                </a:cubicBezTo>
                <a:cubicBezTo>
                  <a:pt x="35047" y="11673"/>
                  <a:pt x="34900" y="11677"/>
                  <a:pt x="34752" y="11677"/>
                </a:cubicBezTo>
                <a:cubicBezTo>
                  <a:pt x="34217" y="11677"/>
                  <a:pt x="33682" y="11634"/>
                  <a:pt x="33153" y="11550"/>
                </a:cubicBezTo>
                <a:cubicBezTo>
                  <a:pt x="32977" y="11523"/>
                  <a:pt x="32976" y="11523"/>
                  <a:pt x="32982" y="11358"/>
                </a:cubicBezTo>
                <a:cubicBezTo>
                  <a:pt x="32992" y="11043"/>
                  <a:pt x="33006" y="10728"/>
                  <a:pt x="33013" y="10413"/>
                </a:cubicBezTo>
                <a:cubicBezTo>
                  <a:pt x="33015" y="10274"/>
                  <a:pt x="33004" y="10133"/>
                  <a:pt x="32999" y="9993"/>
                </a:cubicBezTo>
                <a:cubicBezTo>
                  <a:pt x="32995" y="9895"/>
                  <a:pt x="32994" y="9879"/>
                  <a:pt x="33086" y="9879"/>
                </a:cubicBezTo>
                <a:close/>
                <a:moveTo>
                  <a:pt x="6944" y="11223"/>
                </a:moveTo>
                <a:cubicBezTo>
                  <a:pt x="6954" y="11223"/>
                  <a:pt x="6965" y="11223"/>
                  <a:pt x="6976" y="11223"/>
                </a:cubicBezTo>
                <a:cubicBezTo>
                  <a:pt x="6904" y="11483"/>
                  <a:pt x="6854" y="11726"/>
                  <a:pt x="6748" y="11967"/>
                </a:cubicBezTo>
                <a:cubicBezTo>
                  <a:pt x="6691" y="11814"/>
                  <a:pt x="6462" y="11713"/>
                  <a:pt x="6585" y="11517"/>
                </a:cubicBezTo>
                <a:cubicBezTo>
                  <a:pt x="6664" y="11391"/>
                  <a:pt x="6701" y="11223"/>
                  <a:pt x="6944" y="11223"/>
                </a:cubicBezTo>
                <a:close/>
                <a:moveTo>
                  <a:pt x="37648" y="10088"/>
                </a:moveTo>
                <a:cubicBezTo>
                  <a:pt x="37659" y="10088"/>
                  <a:pt x="37671" y="10089"/>
                  <a:pt x="37684" y="10091"/>
                </a:cubicBezTo>
                <a:cubicBezTo>
                  <a:pt x="37961" y="10123"/>
                  <a:pt x="38238" y="10152"/>
                  <a:pt x="38516" y="10182"/>
                </a:cubicBezTo>
                <a:lnTo>
                  <a:pt x="38517" y="10183"/>
                </a:lnTo>
                <a:cubicBezTo>
                  <a:pt x="38579" y="10189"/>
                  <a:pt x="38617" y="10207"/>
                  <a:pt x="38607" y="10272"/>
                </a:cubicBezTo>
                <a:cubicBezTo>
                  <a:pt x="38501" y="10857"/>
                  <a:pt x="38529" y="11448"/>
                  <a:pt x="38520" y="12037"/>
                </a:cubicBezTo>
                <a:cubicBezTo>
                  <a:pt x="38520" y="12059"/>
                  <a:pt x="38515" y="12082"/>
                  <a:pt x="38508" y="12139"/>
                </a:cubicBezTo>
                <a:cubicBezTo>
                  <a:pt x="38406" y="12053"/>
                  <a:pt x="38368" y="11972"/>
                  <a:pt x="38327" y="11895"/>
                </a:cubicBezTo>
                <a:cubicBezTo>
                  <a:pt x="38212" y="11676"/>
                  <a:pt x="38106" y="11455"/>
                  <a:pt x="37990" y="11238"/>
                </a:cubicBezTo>
                <a:cubicBezTo>
                  <a:pt x="37936" y="11140"/>
                  <a:pt x="37912" y="11102"/>
                  <a:pt x="37857" y="11102"/>
                </a:cubicBezTo>
                <a:cubicBezTo>
                  <a:pt x="37822" y="11102"/>
                  <a:pt x="37773" y="11118"/>
                  <a:pt x="37696" y="11144"/>
                </a:cubicBezTo>
                <a:cubicBezTo>
                  <a:pt x="37647" y="11160"/>
                  <a:pt x="37601" y="11187"/>
                  <a:pt x="37546" y="11187"/>
                </a:cubicBezTo>
                <a:cubicBezTo>
                  <a:pt x="37538" y="11187"/>
                  <a:pt x="37530" y="11187"/>
                  <a:pt x="37522" y="11185"/>
                </a:cubicBezTo>
                <a:cubicBezTo>
                  <a:pt x="37487" y="11150"/>
                  <a:pt x="37506" y="11108"/>
                  <a:pt x="37509" y="11070"/>
                </a:cubicBezTo>
                <a:cubicBezTo>
                  <a:pt x="37538" y="10779"/>
                  <a:pt x="37552" y="10488"/>
                  <a:pt x="37553" y="10196"/>
                </a:cubicBezTo>
                <a:cubicBezTo>
                  <a:pt x="37553" y="10123"/>
                  <a:pt x="37576" y="10088"/>
                  <a:pt x="37648" y="10088"/>
                </a:cubicBezTo>
                <a:close/>
                <a:moveTo>
                  <a:pt x="13628" y="9646"/>
                </a:moveTo>
                <a:cubicBezTo>
                  <a:pt x="13867" y="9648"/>
                  <a:pt x="14107" y="9651"/>
                  <a:pt x="14346" y="9653"/>
                </a:cubicBezTo>
                <a:cubicBezTo>
                  <a:pt x="14411" y="9653"/>
                  <a:pt x="14417" y="9690"/>
                  <a:pt x="14419" y="9736"/>
                </a:cubicBezTo>
                <a:cubicBezTo>
                  <a:pt x="14430" y="10016"/>
                  <a:pt x="14444" y="10295"/>
                  <a:pt x="14474" y="10574"/>
                </a:cubicBezTo>
                <a:cubicBezTo>
                  <a:pt x="14514" y="10941"/>
                  <a:pt x="14512" y="11309"/>
                  <a:pt x="14590" y="11673"/>
                </a:cubicBezTo>
                <a:cubicBezTo>
                  <a:pt x="14599" y="11720"/>
                  <a:pt x="14589" y="11750"/>
                  <a:pt x="14537" y="11773"/>
                </a:cubicBezTo>
                <a:cubicBezTo>
                  <a:pt x="14231" y="11911"/>
                  <a:pt x="13924" y="12050"/>
                  <a:pt x="13588" y="12202"/>
                </a:cubicBezTo>
                <a:cubicBezTo>
                  <a:pt x="13579" y="11421"/>
                  <a:pt x="13527" y="10668"/>
                  <a:pt x="13538" y="9916"/>
                </a:cubicBezTo>
                <a:cubicBezTo>
                  <a:pt x="13538" y="9852"/>
                  <a:pt x="13544" y="9787"/>
                  <a:pt x="13544" y="9722"/>
                </a:cubicBezTo>
                <a:cubicBezTo>
                  <a:pt x="13544" y="9672"/>
                  <a:pt x="13569" y="9646"/>
                  <a:pt x="13628" y="9646"/>
                </a:cubicBezTo>
                <a:close/>
                <a:moveTo>
                  <a:pt x="22592" y="9582"/>
                </a:moveTo>
                <a:cubicBezTo>
                  <a:pt x="22595" y="9582"/>
                  <a:pt x="22598" y="9582"/>
                  <a:pt x="22601" y="9582"/>
                </a:cubicBezTo>
                <a:cubicBezTo>
                  <a:pt x="22874" y="9591"/>
                  <a:pt x="23146" y="9598"/>
                  <a:pt x="23420" y="9607"/>
                </a:cubicBezTo>
                <a:cubicBezTo>
                  <a:pt x="23368" y="10510"/>
                  <a:pt x="23265" y="11399"/>
                  <a:pt x="23332" y="12291"/>
                </a:cubicBezTo>
                <a:cubicBezTo>
                  <a:pt x="23321" y="12295"/>
                  <a:pt x="23311" y="12296"/>
                  <a:pt x="23302" y="12296"/>
                </a:cubicBezTo>
                <a:cubicBezTo>
                  <a:pt x="23258" y="12296"/>
                  <a:pt x="23241" y="12259"/>
                  <a:pt x="23217" y="12236"/>
                </a:cubicBezTo>
                <a:cubicBezTo>
                  <a:pt x="23035" y="12062"/>
                  <a:pt x="22845" y="11894"/>
                  <a:pt x="22625" y="11754"/>
                </a:cubicBezTo>
                <a:cubicBezTo>
                  <a:pt x="22550" y="11706"/>
                  <a:pt x="22529" y="11653"/>
                  <a:pt x="22528" y="11575"/>
                </a:cubicBezTo>
                <a:cubicBezTo>
                  <a:pt x="22525" y="10945"/>
                  <a:pt x="22519" y="10315"/>
                  <a:pt x="22513" y="9685"/>
                </a:cubicBezTo>
                <a:cubicBezTo>
                  <a:pt x="22513" y="9631"/>
                  <a:pt x="22508" y="9582"/>
                  <a:pt x="22592" y="9582"/>
                </a:cubicBezTo>
                <a:close/>
                <a:moveTo>
                  <a:pt x="13276" y="9655"/>
                </a:moveTo>
                <a:cubicBezTo>
                  <a:pt x="13377" y="9655"/>
                  <a:pt x="13376" y="9708"/>
                  <a:pt x="13370" y="9775"/>
                </a:cubicBezTo>
                <a:cubicBezTo>
                  <a:pt x="13339" y="10189"/>
                  <a:pt x="13346" y="10603"/>
                  <a:pt x="13340" y="11017"/>
                </a:cubicBezTo>
                <a:cubicBezTo>
                  <a:pt x="13336" y="11408"/>
                  <a:pt x="13356" y="11799"/>
                  <a:pt x="13400" y="12186"/>
                </a:cubicBezTo>
                <a:cubicBezTo>
                  <a:pt x="13410" y="12282"/>
                  <a:pt x="13356" y="12308"/>
                  <a:pt x="13280" y="12341"/>
                </a:cubicBezTo>
                <a:cubicBezTo>
                  <a:pt x="12836" y="12531"/>
                  <a:pt x="12369" y="12654"/>
                  <a:pt x="11879" y="12718"/>
                </a:cubicBezTo>
                <a:cubicBezTo>
                  <a:pt x="11678" y="12745"/>
                  <a:pt x="11475" y="12758"/>
                  <a:pt x="11272" y="12758"/>
                </a:cubicBezTo>
                <a:cubicBezTo>
                  <a:pt x="11193" y="12758"/>
                  <a:pt x="11113" y="12756"/>
                  <a:pt x="11034" y="12752"/>
                </a:cubicBezTo>
                <a:cubicBezTo>
                  <a:pt x="11146" y="12151"/>
                  <a:pt x="11101" y="11558"/>
                  <a:pt x="11091" y="10964"/>
                </a:cubicBezTo>
                <a:lnTo>
                  <a:pt x="11092" y="10964"/>
                </a:lnTo>
                <a:cubicBezTo>
                  <a:pt x="11090" y="10825"/>
                  <a:pt x="11106" y="10685"/>
                  <a:pt x="11121" y="10546"/>
                </a:cubicBezTo>
                <a:cubicBezTo>
                  <a:pt x="11131" y="10434"/>
                  <a:pt x="11159" y="10325"/>
                  <a:pt x="11203" y="10221"/>
                </a:cubicBezTo>
                <a:cubicBezTo>
                  <a:pt x="11292" y="10011"/>
                  <a:pt x="11452" y="9868"/>
                  <a:pt x="11716" y="9811"/>
                </a:cubicBezTo>
                <a:cubicBezTo>
                  <a:pt x="12224" y="9699"/>
                  <a:pt x="12742" y="9684"/>
                  <a:pt x="13259" y="9655"/>
                </a:cubicBezTo>
                <a:cubicBezTo>
                  <a:pt x="13265" y="9655"/>
                  <a:pt x="13271" y="9655"/>
                  <a:pt x="13276" y="9655"/>
                </a:cubicBezTo>
                <a:close/>
                <a:moveTo>
                  <a:pt x="23725" y="9612"/>
                </a:moveTo>
                <a:cubicBezTo>
                  <a:pt x="23729" y="9612"/>
                  <a:pt x="23733" y="9612"/>
                  <a:pt x="23738" y="9613"/>
                </a:cubicBezTo>
                <a:cubicBezTo>
                  <a:pt x="23984" y="9624"/>
                  <a:pt x="24230" y="9629"/>
                  <a:pt x="24476" y="9641"/>
                </a:cubicBezTo>
                <a:cubicBezTo>
                  <a:pt x="25287" y="9680"/>
                  <a:pt x="26101" y="9680"/>
                  <a:pt x="26914" y="9695"/>
                </a:cubicBezTo>
                <a:cubicBezTo>
                  <a:pt x="28501" y="9721"/>
                  <a:pt x="30085" y="9799"/>
                  <a:pt x="31670" y="9842"/>
                </a:cubicBezTo>
                <a:cubicBezTo>
                  <a:pt x="31825" y="9847"/>
                  <a:pt x="31821" y="9849"/>
                  <a:pt x="31814" y="9980"/>
                </a:cubicBezTo>
                <a:cubicBezTo>
                  <a:pt x="31790" y="10422"/>
                  <a:pt x="31779" y="10864"/>
                  <a:pt x="31865" y="11310"/>
                </a:cubicBezTo>
                <a:cubicBezTo>
                  <a:pt x="31837" y="11320"/>
                  <a:pt x="31810" y="11323"/>
                  <a:pt x="31784" y="11323"/>
                </a:cubicBezTo>
                <a:cubicBezTo>
                  <a:pt x="31727" y="11323"/>
                  <a:pt x="31674" y="11306"/>
                  <a:pt x="31621" y="11297"/>
                </a:cubicBezTo>
                <a:cubicBezTo>
                  <a:pt x="31030" y="11199"/>
                  <a:pt x="30443" y="11084"/>
                  <a:pt x="29846" y="11019"/>
                </a:cubicBezTo>
                <a:cubicBezTo>
                  <a:pt x="29435" y="10974"/>
                  <a:pt x="29027" y="10949"/>
                  <a:pt x="28622" y="10949"/>
                </a:cubicBezTo>
                <a:cubicBezTo>
                  <a:pt x="27647" y="10949"/>
                  <a:pt x="26691" y="11089"/>
                  <a:pt x="25758" y="11410"/>
                </a:cubicBezTo>
                <a:cubicBezTo>
                  <a:pt x="24988" y="11674"/>
                  <a:pt x="24352" y="12079"/>
                  <a:pt x="23869" y="12656"/>
                </a:cubicBezTo>
                <a:cubicBezTo>
                  <a:pt x="23826" y="12707"/>
                  <a:pt x="23777" y="12756"/>
                  <a:pt x="23730" y="12806"/>
                </a:cubicBezTo>
                <a:cubicBezTo>
                  <a:pt x="23726" y="12809"/>
                  <a:pt x="23716" y="12808"/>
                  <a:pt x="23696" y="12812"/>
                </a:cubicBezTo>
                <a:cubicBezTo>
                  <a:pt x="23556" y="12674"/>
                  <a:pt x="23520" y="12516"/>
                  <a:pt x="23517" y="12340"/>
                </a:cubicBezTo>
                <a:cubicBezTo>
                  <a:pt x="23500" y="11562"/>
                  <a:pt x="23524" y="10787"/>
                  <a:pt x="23612" y="10013"/>
                </a:cubicBezTo>
                <a:cubicBezTo>
                  <a:pt x="23624" y="9909"/>
                  <a:pt x="23630" y="9804"/>
                  <a:pt x="23628" y="9699"/>
                </a:cubicBezTo>
                <a:cubicBezTo>
                  <a:pt x="23627" y="9631"/>
                  <a:pt x="23658" y="9612"/>
                  <a:pt x="23725" y="9612"/>
                </a:cubicBezTo>
                <a:close/>
                <a:moveTo>
                  <a:pt x="665" y="8866"/>
                </a:moveTo>
                <a:lnTo>
                  <a:pt x="665" y="8866"/>
                </a:lnTo>
                <a:cubicBezTo>
                  <a:pt x="765" y="8870"/>
                  <a:pt x="852" y="8905"/>
                  <a:pt x="932" y="8947"/>
                </a:cubicBezTo>
                <a:cubicBezTo>
                  <a:pt x="1630" y="9299"/>
                  <a:pt x="2288" y="9692"/>
                  <a:pt x="2791" y="10249"/>
                </a:cubicBezTo>
                <a:cubicBezTo>
                  <a:pt x="2832" y="10295"/>
                  <a:pt x="2880" y="10337"/>
                  <a:pt x="2904" y="10392"/>
                </a:cubicBezTo>
                <a:cubicBezTo>
                  <a:pt x="3331" y="11390"/>
                  <a:pt x="3877" y="12345"/>
                  <a:pt x="4338" y="13330"/>
                </a:cubicBezTo>
                <a:cubicBezTo>
                  <a:pt x="4375" y="13410"/>
                  <a:pt x="4411" y="13491"/>
                  <a:pt x="4447" y="13570"/>
                </a:cubicBezTo>
                <a:lnTo>
                  <a:pt x="4417" y="13595"/>
                </a:lnTo>
                <a:cubicBezTo>
                  <a:pt x="4242" y="13495"/>
                  <a:pt x="4069" y="13393"/>
                  <a:pt x="3891" y="13297"/>
                </a:cubicBezTo>
                <a:cubicBezTo>
                  <a:pt x="3109" y="12874"/>
                  <a:pt x="2250" y="12613"/>
                  <a:pt x="1364" y="12406"/>
                </a:cubicBezTo>
                <a:cubicBezTo>
                  <a:pt x="1357" y="12405"/>
                  <a:pt x="1350" y="12405"/>
                  <a:pt x="1344" y="12403"/>
                </a:cubicBezTo>
                <a:cubicBezTo>
                  <a:pt x="1242" y="12375"/>
                  <a:pt x="1096" y="12418"/>
                  <a:pt x="1041" y="12340"/>
                </a:cubicBezTo>
                <a:cubicBezTo>
                  <a:pt x="991" y="12268"/>
                  <a:pt x="1006" y="12159"/>
                  <a:pt x="998" y="12066"/>
                </a:cubicBezTo>
                <a:cubicBezTo>
                  <a:pt x="966" y="11642"/>
                  <a:pt x="936" y="11216"/>
                  <a:pt x="905" y="10792"/>
                </a:cubicBezTo>
                <a:cubicBezTo>
                  <a:pt x="863" y="10203"/>
                  <a:pt x="775" y="9620"/>
                  <a:pt x="667" y="9037"/>
                </a:cubicBezTo>
                <a:cubicBezTo>
                  <a:pt x="658" y="8981"/>
                  <a:pt x="629" y="8924"/>
                  <a:pt x="665" y="8866"/>
                </a:cubicBezTo>
                <a:close/>
                <a:moveTo>
                  <a:pt x="38941" y="10227"/>
                </a:moveTo>
                <a:cubicBezTo>
                  <a:pt x="38955" y="10227"/>
                  <a:pt x="38970" y="10228"/>
                  <a:pt x="38987" y="10230"/>
                </a:cubicBezTo>
                <a:cubicBezTo>
                  <a:pt x="39306" y="10259"/>
                  <a:pt x="39623" y="10306"/>
                  <a:pt x="39945" y="10306"/>
                </a:cubicBezTo>
                <a:cubicBezTo>
                  <a:pt x="40020" y="10306"/>
                  <a:pt x="40056" y="10343"/>
                  <a:pt x="40078" y="10395"/>
                </a:cubicBezTo>
                <a:cubicBezTo>
                  <a:pt x="40127" y="10509"/>
                  <a:pt x="40157" y="10630"/>
                  <a:pt x="40168" y="10754"/>
                </a:cubicBezTo>
                <a:cubicBezTo>
                  <a:pt x="40191" y="10971"/>
                  <a:pt x="40198" y="11191"/>
                  <a:pt x="40188" y="11410"/>
                </a:cubicBezTo>
                <a:cubicBezTo>
                  <a:pt x="40191" y="11722"/>
                  <a:pt x="40147" y="12076"/>
                  <a:pt x="40102" y="12430"/>
                </a:cubicBezTo>
                <a:cubicBezTo>
                  <a:pt x="40059" y="12778"/>
                  <a:pt x="40075" y="13128"/>
                  <a:pt x="40101" y="13479"/>
                </a:cubicBezTo>
                <a:cubicBezTo>
                  <a:pt x="40103" y="13519"/>
                  <a:pt x="40113" y="13560"/>
                  <a:pt x="40113" y="13600"/>
                </a:cubicBezTo>
                <a:cubicBezTo>
                  <a:pt x="40114" y="13717"/>
                  <a:pt x="40085" y="13771"/>
                  <a:pt x="40015" y="13771"/>
                </a:cubicBezTo>
                <a:cubicBezTo>
                  <a:pt x="39978" y="13771"/>
                  <a:pt x="39932" y="13757"/>
                  <a:pt x="39873" y="13730"/>
                </a:cubicBezTo>
                <a:cubicBezTo>
                  <a:pt x="39686" y="13645"/>
                  <a:pt x="39523" y="13514"/>
                  <a:pt x="39402" y="13349"/>
                </a:cubicBezTo>
                <a:cubicBezTo>
                  <a:pt x="39322" y="13240"/>
                  <a:pt x="39253" y="13126"/>
                  <a:pt x="39177" y="13015"/>
                </a:cubicBezTo>
                <a:cubicBezTo>
                  <a:pt x="39095" y="12894"/>
                  <a:pt x="39033" y="12755"/>
                  <a:pt x="38922" y="12658"/>
                </a:cubicBezTo>
                <a:cubicBezTo>
                  <a:pt x="38691" y="12461"/>
                  <a:pt x="38693" y="12229"/>
                  <a:pt x="38705" y="11981"/>
                </a:cubicBezTo>
                <a:lnTo>
                  <a:pt x="38706" y="11981"/>
                </a:lnTo>
                <a:cubicBezTo>
                  <a:pt x="38734" y="11427"/>
                  <a:pt x="38825" y="10878"/>
                  <a:pt x="38848" y="10324"/>
                </a:cubicBezTo>
                <a:cubicBezTo>
                  <a:pt x="38851" y="10246"/>
                  <a:pt x="38882" y="10227"/>
                  <a:pt x="38941" y="10227"/>
                </a:cubicBezTo>
                <a:close/>
                <a:moveTo>
                  <a:pt x="40187" y="14088"/>
                </a:moveTo>
                <a:cubicBezTo>
                  <a:pt x="40195" y="14088"/>
                  <a:pt x="40205" y="14089"/>
                  <a:pt x="40216" y="14093"/>
                </a:cubicBezTo>
                <a:lnTo>
                  <a:pt x="40217" y="14095"/>
                </a:lnTo>
                <a:cubicBezTo>
                  <a:pt x="40258" y="14109"/>
                  <a:pt x="40283" y="14133"/>
                  <a:pt x="40265" y="14174"/>
                </a:cubicBezTo>
                <a:cubicBezTo>
                  <a:pt x="40246" y="14217"/>
                  <a:pt x="40220" y="14257"/>
                  <a:pt x="40135" y="14275"/>
                </a:cubicBezTo>
                <a:cubicBezTo>
                  <a:pt x="40139" y="14224"/>
                  <a:pt x="40140" y="14185"/>
                  <a:pt x="40144" y="14144"/>
                </a:cubicBezTo>
                <a:cubicBezTo>
                  <a:pt x="40147" y="14113"/>
                  <a:pt x="40155" y="14088"/>
                  <a:pt x="40187" y="14088"/>
                </a:cubicBezTo>
                <a:close/>
                <a:moveTo>
                  <a:pt x="1063" y="12494"/>
                </a:moveTo>
                <a:cubicBezTo>
                  <a:pt x="1352" y="12553"/>
                  <a:pt x="1635" y="12612"/>
                  <a:pt x="1910" y="12695"/>
                </a:cubicBezTo>
                <a:cubicBezTo>
                  <a:pt x="2451" y="12861"/>
                  <a:pt x="2981" y="13048"/>
                  <a:pt x="3500" y="13256"/>
                </a:cubicBezTo>
                <a:cubicBezTo>
                  <a:pt x="3868" y="13404"/>
                  <a:pt x="4190" y="13613"/>
                  <a:pt x="4520" y="13810"/>
                </a:cubicBezTo>
                <a:cubicBezTo>
                  <a:pt x="4552" y="13829"/>
                  <a:pt x="4579" y="13857"/>
                  <a:pt x="4596" y="13890"/>
                </a:cubicBezTo>
                <a:cubicBezTo>
                  <a:pt x="4670" y="14046"/>
                  <a:pt x="4740" y="14205"/>
                  <a:pt x="4813" y="14362"/>
                </a:cubicBezTo>
                <a:cubicBezTo>
                  <a:pt x="4818" y="14373"/>
                  <a:pt x="4815" y="14385"/>
                  <a:pt x="4807" y="14392"/>
                </a:cubicBezTo>
                <a:cubicBezTo>
                  <a:pt x="4812" y="14392"/>
                  <a:pt x="4816" y="14394"/>
                  <a:pt x="4820" y="14398"/>
                </a:cubicBezTo>
                <a:cubicBezTo>
                  <a:pt x="4823" y="14400"/>
                  <a:pt x="4822" y="14407"/>
                  <a:pt x="4823" y="14412"/>
                </a:cubicBezTo>
                <a:lnTo>
                  <a:pt x="4796" y="14401"/>
                </a:lnTo>
                <a:lnTo>
                  <a:pt x="4791" y="14406"/>
                </a:lnTo>
                <a:cubicBezTo>
                  <a:pt x="4793" y="14404"/>
                  <a:pt x="4794" y="14402"/>
                  <a:pt x="4795" y="14401"/>
                </a:cubicBezTo>
                <a:cubicBezTo>
                  <a:pt x="4776" y="14394"/>
                  <a:pt x="4759" y="14385"/>
                  <a:pt x="4741" y="14375"/>
                </a:cubicBezTo>
                <a:cubicBezTo>
                  <a:pt x="3806" y="13724"/>
                  <a:pt x="2718" y="13344"/>
                  <a:pt x="1560" y="13095"/>
                </a:cubicBezTo>
                <a:cubicBezTo>
                  <a:pt x="1448" y="13070"/>
                  <a:pt x="1333" y="13059"/>
                  <a:pt x="1218" y="13042"/>
                </a:cubicBezTo>
                <a:cubicBezTo>
                  <a:pt x="1169" y="13036"/>
                  <a:pt x="1125" y="13026"/>
                  <a:pt x="1116" y="12975"/>
                </a:cubicBezTo>
                <a:cubicBezTo>
                  <a:pt x="1101" y="12894"/>
                  <a:pt x="1083" y="12813"/>
                  <a:pt x="1074" y="12732"/>
                </a:cubicBezTo>
                <a:cubicBezTo>
                  <a:pt x="1064" y="12657"/>
                  <a:pt x="1042" y="12584"/>
                  <a:pt x="1063" y="12494"/>
                </a:cubicBezTo>
                <a:close/>
                <a:moveTo>
                  <a:pt x="40156" y="14441"/>
                </a:moveTo>
                <a:cubicBezTo>
                  <a:pt x="40172" y="14441"/>
                  <a:pt x="40181" y="14452"/>
                  <a:pt x="40182" y="14467"/>
                </a:cubicBezTo>
                <a:cubicBezTo>
                  <a:pt x="40182" y="14498"/>
                  <a:pt x="40158" y="14518"/>
                  <a:pt x="40134" y="14530"/>
                </a:cubicBezTo>
                <a:cubicBezTo>
                  <a:pt x="40127" y="14532"/>
                  <a:pt x="40121" y="14533"/>
                  <a:pt x="40116" y="14533"/>
                </a:cubicBezTo>
                <a:cubicBezTo>
                  <a:pt x="40097" y="14533"/>
                  <a:pt x="40091" y="14520"/>
                  <a:pt x="40090" y="14507"/>
                </a:cubicBezTo>
                <a:cubicBezTo>
                  <a:pt x="40088" y="14475"/>
                  <a:pt x="40110" y="14454"/>
                  <a:pt x="40144" y="14443"/>
                </a:cubicBezTo>
                <a:cubicBezTo>
                  <a:pt x="40148" y="14441"/>
                  <a:pt x="40152" y="14441"/>
                  <a:pt x="40156" y="14441"/>
                </a:cubicBezTo>
                <a:close/>
                <a:moveTo>
                  <a:pt x="40439" y="14153"/>
                </a:moveTo>
                <a:cubicBezTo>
                  <a:pt x="40450" y="14153"/>
                  <a:pt x="40463" y="14155"/>
                  <a:pt x="40478" y="14159"/>
                </a:cubicBezTo>
                <a:cubicBezTo>
                  <a:pt x="40586" y="14190"/>
                  <a:pt x="40510" y="14265"/>
                  <a:pt x="40496" y="14318"/>
                </a:cubicBezTo>
                <a:cubicBezTo>
                  <a:pt x="40473" y="14401"/>
                  <a:pt x="40437" y="14482"/>
                  <a:pt x="40408" y="14564"/>
                </a:cubicBezTo>
                <a:cubicBezTo>
                  <a:pt x="40336" y="14594"/>
                  <a:pt x="40298" y="14664"/>
                  <a:pt x="40213" y="14676"/>
                </a:cubicBezTo>
                <a:cubicBezTo>
                  <a:pt x="40213" y="14622"/>
                  <a:pt x="40239" y="14576"/>
                  <a:pt x="40267" y="14530"/>
                </a:cubicBezTo>
                <a:cubicBezTo>
                  <a:pt x="40304" y="14468"/>
                  <a:pt x="40408" y="14416"/>
                  <a:pt x="40308" y="14331"/>
                </a:cubicBezTo>
                <a:cubicBezTo>
                  <a:pt x="40302" y="14326"/>
                  <a:pt x="40313" y="14298"/>
                  <a:pt x="40324" y="14285"/>
                </a:cubicBezTo>
                <a:cubicBezTo>
                  <a:pt x="40361" y="14240"/>
                  <a:pt x="40363" y="14153"/>
                  <a:pt x="40439" y="14153"/>
                </a:cubicBezTo>
                <a:close/>
                <a:moveTo>
                  <a:pt x="40124" y="14676"/>
                </a:moveTo>
                <a:lnTo>
                  <a:pt x="40124" y="14676"/>
                </a:lnTo>
                <a:cubicBezTo>
                  <a:pt x="40128" y="14765"/>
                  <a:pt x="40103" y="14817"/>
                  <a:pt x="40024" y="14865"/>
                </a:cubicBezTo>
                <a:cubicBezTo>
                  <a:pt x="39989" y="14779"/>
                  <a:pt x="40018" y="14728"/>
                  <a:pt x="40124" y="14676"/>
                </a:cubicBezTo>
                <a:close/>
                <a:moveTo>
                  <a:pt x="1249" y="13163"/>
                </a:moveTo>
                <a:cubicBezTo>
                  <a:pt x="1282" y="13163"/>
                  <a:pt x="1315" y="13173"/>
                  <a:pt x="1347" y="13179"/>
                </a:cubicBezTo>
                <a:cubicBezTo>
                  <a:pt x="1772" y="13267"/>
                  <a:pt x="2194" y="13357"/>
                  <a:pt x="2609" y="13478"/>
                </a:cubicBezTo>
                <a:cubicBezTo>
                  <a:pt x="3435" y="13719"/>
                  <a:pt x="4168" y="14092"/>
                  <a:pt x="4834" y="14569"/>
                </a:cubicBezTo>
                <a:cubicBezTo>
                  <a:pt x="4898" y="14614"/>
                  <a:pt x="4953" y="14664"/>
                  <a:pt x="4980" y="14734"/>
                </a:cubicBezTo>
                <a:cubicBezTo>
                  <a:pt x="5021" y="14839"/>
                  <a:pt x="5062" y="14943"/>
                  <a:pt x="5104" y="15048"/>
                </a:cubicBezTo>
                <a:cubicBezTo>
                  <a:pt x="5116" y="15060"/>
                  <a:pt x="5128" y="15078"/>
                  <a:pt x="5112" y="15088"/>
                </a:cubicBezTo>
                <a:cubicBezTo>
                  <a:pt x="5107" y="15092"/>
                  <a:pt x="5103" y="15093"/>
                  <a:pt x="5099" y="15093"/>
                </a:cubicBezTo>
                <a:cubicBezTo>
                  <a:pt x="5088" y="15093"/>
                  <a:pt x="5082" y="15080"/>
                  <a:pt x="5077" y="15071"/>
                </a:cubicBezTo>
                <a:cubicBezTo>
                  <a:pt x="4995" y="15025"/>
                  <a:pt x="4915" y="14979"/>
                  <a:pt x="4832" y="14936"/>
                </a:cubicBezTo>
                <a:cubicBezTo>
                  <a:pt x="4813" y="14926"/>
                  <a:pt x="4792" y="14917"/>
                  <a:pt x="4772" y="14917"/>
                </a:cubicBezTo>
                <a:cubicBezTo>
                  <a:pt x="4762" y="14917"/>
                  <a:pt x="4751" y="14920"/>
                  <a:pt x="4743" y="14928"/>
                </a:cubicBezTo>
                <a:cubicBezTo>
                  <a:pt x="4755" y="14892"/>
                  <a:pt x="4716" y="14871"/>
                  <a:pt x="4678" y="14853"/>
                </a:cubicBezTo>
                <a:cubicBezTo>
                  <a:pt x="4507" y="14769"/>
                  <a:pt x="4340" y="14675"/>
                  <a:pt x="4160" y="14607"/>
                </a:cubicBezTo>
                <a:cubicBezTo>
                  <a:pt x="3391" y="14318"/>
                  <a:pt x="2611" y="14054"/>
                  <a:pt x="1812" y="13831"/>
                </a:cubicBezTo>
                <a:cubicBezTo>
                  <a:pt x="1689" y="13796"/>
                  <a:pt x="1564" y="13765"/>
                  <a:pt x="1433" y="13758"/>
                </a:cubicBezTo>
                <a:cubicBezTo>
                  <a:pt x="1349" y="13755"/>
                  <a:pt x="1294" y="13727"/>
                  <a:pt x="1276" y="13649"/>
                </a:cubicBezTo>
                <a:cubicBezTo>
                  <a:pt x="1242" y="13495"/>
                  <a:pt x="1183" y="13344"/>
                  <a:pt x="1169" y="13187"/>
                </a:cubicBezTo>
                <a:cubicBezTo>
                  <a:pt x="1195" y="13169"/>
                  <a:pt x="1222" y="13163"/>
                  <a:pt x="1249" y="13163"/>
                </a:cubicBezTo>
                <a:close/>
                <a:moveTo>
                  <a:pt x="7541" y="15094"/>
                </a:moveTo>
                <a:cubicBezTo>
                  <a:pt x="7544" y="15096"/>
                  <a:pt x="7545" y="15097"/>
                  <a:pt x="7547" y="15098"/>
                </a:cubicBezTo>
                <a:lnTo>
                  <a:pt x="7549" y="15100"/>
                </a:lnTo>
                <a:lnTo>
                  <a:pt x="7546" y="15099"/>
                </a:lnTo>
                <a:cubicBezTo>
                  <a:pt x="7545" y="15097"/>
                  <a:pt x="7544" y="15096"/>
                  <a:pt x="7541" y="15094"/>
                </a:cubicBezTo>
                <a:close/>
                <a:moveTo>
                  <a:pt x="40374" y="14678"/>
                </a:moveTo>
                <a:cubicBezTo>
                  <a:pt x="40376" y="14678"/>
                  <a:pt x="40379" y="14678"/>
                  <a:pt x="40383" y="14678"/>
                </a:cubicBezTo>
                <a:cubicBezTo>
                  <a:pt x="40374" y="14693"/>
                  <a:pt x="40378" y="14720"/>
                  <a:pt x="40353" y="14720"/>
                </a:cubicBezTo>
                <a:cubicBezTo>
                  <a:pt x="40349" y="14720"/>
                  <a:pt x="40344" y="14719"/>
                  <a:pt x="40338" y="14717"/>
                </a:cubicBezTo>
                <a:lnTo>
                  <a:pt x="40338" y="14717"/>
                </a:lnTo>
                <a:cubicBezTo>
                  <a:pt x="40341" y="14851"/>
                  <a:pt x="40340" y="14983"/>
                  <a:pt x="40225" y="15091"/>
                </a:cubicBezTo>
                <a:cubicBezTo>
                  <a:pt x="40183" y="15103"/>
                  <a:pt x="40148" y="15131"/>
                  <a:pt x="40127" y="15168"/>
                </a:cubicBezTo>
                <a:cubicBezTo>
                  <a:pt x="40107" y="15164"/>
                  <a:pt x="40084" y="15157"/>
                  <a:pt x="40087" y="15138"/>
                </a:cubicBezTo>
                <a:cubicBezTo>
                  <a:pt x="40106" y="14990"/>
                  <a:pt x="40140" y="14845"/>
                  <a:pt x="40278" y="14735"/>
                </a:cubicBezTo>
                <a:cubicBezTo>
                  <a:pt x="40295" y="14731"/>
                  <a:pt x="40306" y="14714"/>
                  <a:pt x="40325" y="14714"/>
                </a:cubicBezTo>
                <a:cubicBezTo>
                  <a:pt x="40327" y="14714"/>
                  <a:pt x="40331" y="14714"/>
                  <a:pt x="40334" y="14715"/>
                </a:cubicBezTo>
                <a:cubicBezTo>
                  <a:pt x="40337" y="14693"/>
                  <a:pt x="40347" y="14678"/>
                  <a:pt x="40374" y="14678"/>
                </a:cubicBezTo>
                <a:close/>
                <a:moveTo>
                  <a:pt x="40026" y="15004"/>
                </a:moveTo>
                <a:cubicBezTo>
                  <a:pt x="40045" y="15016"/>
                  <a:pt x="40040" y="15030"/>
                  <a:pt x="40026" y="15044"/>
                </a:cubicBezTo>
                <a:cubicBezTo>
                  <a:pt x="40024" y="15154"/>
                  <a:pt x="39981" y="15252"/>
                  <a:pt x="39905" y="15340"/>
                </a:cubicBezTo>
                <a:cubicBezTo>
                  <a:pt x="39869" y="15219"/>
                  <a:pt x="39889" y="15111"/>
                  <a:pt x="40000" y="15024"/>
                </a:cubicBezTo>
                <a:cubicBezTo>
                  <a:pt x="40008" y="15017"/>
                  <a:pt x="40017" y="15010"/>
                  <a:pt x="40025" y="15004"/>
                </a:cubicBezTo>
                <a:close/>
                <a:moveTo>
                  <a:pt x="7099" y="12980"/>
                </a:moveTo>
                <a:cubicBezTo>
                  <a:pt x="7110" y="12980"/>
                  <a:pt x="7123" y="12984"/>
                  <a:pt x="7138" y="12991"/>
                </a:cubicBezTo>
                <a:cubicBezTo>
                  <a:pt x="7196" y="13103"/>
                  <a:pt x="7250" y="13216"/>
                  <a:pt x="7314" y="13325"/>
                </a:cubicBezTo>
                <a:cubicBezTo>
                  <a:pt x="7355" y="13393"/>
                  <a:pt x="7340" y="13437"/>
                  <a:pt x="7288" y="13498"/>
                </a:cubicBezTo>
                <a:cubicBezTo>
                  <a:pt x="6846" y="14011"/>
                  <a:pt x="6482" y="14566"/>
                  <a:pt x="6145" y="15134"/>
                </a:cubicBezTo>
                <a:cubicBezTo>
                  <a:pt x="6073" y="15257"/>
                  <a:pt x="6015" y="15388"/>
                  <a:pt x="5933" y="15550"/>
                </a:cubicBezTo>
                <a:cubicBezTo>
                  <a:pt x="5853" y="15367"/>
                  <a:pt x="5784" y="15214"/>
                  <a:pt x="5722" y="15060"/>
                </a:cubicBezTo>
                <a:cubicBezTo>
                  <a:pt x="5693" y="14987"/>
                  <a:pt x="5775" y="14931"/>
                  <a:pt x="5783" y="14863"/>
                </a:cubicBezTo>
                <a:cubicBezTo>
                  <a:pt x="5800" y="14839"/>
                  <a:pt x="5820" y="14815"/>
                  <a:pt x="5834" y="14789"/>
                </a:cubicBezTo>
                <a:cubicBezTo>
                  <a:pt x="6086" y="14344"/>
                  <a:pt x="6363" y="13914"/>
                  <a:pt x="6664" y="13501"/>
                </a:cubicBezTo>
                <a:cubicBezTo>
                  <a:pt x="6778" y="13342"/>
                  <a:pt x="6904" y="13189"/>
                  <a:pt x="7026" y="13034"/>
                </a:cubicBezTo>
                <a:cubicBezTo>
                  <a:pt x="7046" y="13009"/>
                  <a:pt x="7065" y="12980"/>
                  <a:pt x="7099" y="12980"/>
                </a:cubicBezTo>
                <a:close/>
                <a:moveTo>
                  <a:pt x="39883" y="15520"/>
                </a:moveTo>
                <a:lnTo>
                  <a:pt x="39885" y="15660"/>
                </a:lnTo>
                <a:cubicBezTo>
                  <a:pt x="39881" y="15695"/>
                  <a:pt x="39824" y="15730"/>
                  <a:pt x="39857" y="15765"/>
                </a:cubicBezTo>
                <a:cubicBezTo>
                  <a:pt x="39855" y="15765"/>
                  <a:pt x="39853" y="15765"/>
                  <a:pt x="39851" y="15765"/>
                </a:cubicBezTo>
                <a:cubicBezTo>
                  <a:pt x="39842" y="15765"/>
                  <a:pt x="39832" y="15767"/>
                  <a:pt x="39824" y="15773"/>
                </a:cubicBezTo>
                <a:cubicBezTo>
                  <a:pt x="39810" y="15782"/>
                  <a:pt x="39792" y="15788"/>
                  <a:pt x="39779" y="15788"/>
                </a:cubicBezTo>
                <a:cubicBezTo>
                  <a:pt x="39765" y="15788"/>
                  <a:pt x="39755" y="15781"/>
                  <a:pt x="39760" y="15759"/>
                </a:cubicBezTo>
                <a:cubicBezTo>
                  <a:pt x="39779" y="15673"/>
                  <a:pt x="39748" y="15564"/>
                  <a:pt x="39883" y="15520"/>
                </a:cubicBezTo>
                <a:close/>
                <a:moveTo>
                  <a:pt x="1344" y="13870"/>
                </a:moveTo>
                <a:lnTo>
                  <a:pt x="1344" y="13870"/>
                </a:lnTo>
                <a:cubicBezTo>
                  <a:pt x="1593" y="13929"/>
                  <a:pt x="1816" y="13977"/>
                  <a:pt x="2032" y="14036"/>
                </a:cubicBezTo>
                <a:cubicBezTo>
                  <a:pt x="2749" y="14232"/>
                  <a:pt x="3437" y="14490"/>
                  <a:pt x="4139" y="14719"/>
                </a:cubicBezTo>
                <a:cubicBezTo>
                  <a:pt x="4291" y="14769"/>
                  <a:pt x="4430" y="14847"/>
                  <a:pt x="4576" y="14911"/>
                </a:cubicBezTo>
                <a:cubicBezTo>
                  <a:pt x="4616" y="14929"/>
                  <a:pt x="4650" y="14963"/>
                  <a:pt x="4699" y="14963"/>
                </a:cubicBezTo>
                <a:cubicBezTo>
                  <a:pt x="4707" y="14963"/>
                  <a:pt x="4715" y="14962"/>
                  <a:pt x="4724" y="14960"/>
                </a:cubicBezTo>
                <a:cubicBezTo>
                  <a:pt x="4724" y="14959"/>
                  <a:pt x="4724" y="14959"/>
                  <a:pt x="4725" y="14958"/>
                </a:cubicBezTo>
                <a:cubicBezTo>
                  <a:pt x="4771" y="15049"/>
                  <a:pt x="4878" y="15086"/>
                  <a:pt x="4966" y="15132"/>
                </a:cubicBezTo>
                <a:cubicBezTo>
                  <a:pt x="5285" y="15295"/>
                  <a:pt x="5335" y="15573"/>
                  <a:pt x="5426" y="15839"/>
                </a:cubicBezTo>
                <a:cubicBezTo>
                  <a:pt x="5411" y="15843"/>
                  <a:pt x="5397" y="15845"/>
                  <a:pt x="5385" y="15845"/>
                </a:cubicBezTo>
                <a:cubicBezTo>
                  <a:pt x="5339" y="15845"/>
                  <a:pt x="5315" y="15816"/>
                  <a:pt x="5289" y="15796"/>
                </a:cubicBezTo>
                <a:cubicBezTo>
                  <a:pt x="4655" y="15340"/>
                  <a:pt x="3937" y="15009"/>
                  <a:pt x="3170" y="14750"/>
                </a:cubicBezTo>
                <a:cubicBezTo>
                  <a:pt x="2820" y="14632"/>
                  <a:pt x="2484" y="14487"/>
                  <a:pt x="2119" y="14405"/>
                </a:cubicBezTo>
                <a:cubicBezTo>
                  <a:pt x="1962" y="14370"/>
                  <a:pt x="1805" y="14335"/>
                  <a:pt x="1643" y="14335"/>
                </a:cubicBezTo>
                <a:cubicBezTo>
                  <a:pt x="1640" y="14335"/>
                  <a:pt x="1638" y="14335"/>
                  <a:pt x="1635" y="14335"/>
                </a:cubicBezTo>
                <a:cubicBezTo>
                  <a:pt x="1633" y="14335"/>
                  <a:pt x="1632" y="14335"/>
                  <a:pt x="1630" y="14335"/>
                </a:cubicBezTo>
                <a:cubicBezTo>
                  <a:pt x="1552" y="14335"/>
                  <a:pt x="1509" y="14308"/>
                  <a:pt x="1486" y="14244"/>
                </a:cubicBezTo>
                <a:lnTo>
                  <a:pt x="1485" y="14244"/>
                </a:lnTo>
                <a:cubicBezTo>
                  <a:pt x="1445" y="14129"/>
                  <a:pt x="1398" y="14014"/>
                  <a:pt x="1344" y="13870"/>
                </a:cubicBezTo>
                <a:close/>
                <a:moveTo>
                  <a:pt x="5435" y="15875"/>
                </a:moveTo>
                <a:lnTo>
                  <a:pt x="5432" y="15886"/>
                </a:lnTo>
                <a:lnTo>
                  <a:pt x="5423" y="15880"/>
                </a:lnTo>
                <a:lnTo>
                  <a:pt x="5435" y="15875"/>
                </a:lnTo>
                <a:close/>
                <a:moveTo>
                  <a:pt x="7444" y="13621"/>
                </a:moveTo>
                <a:cubicBezTo>
                  <a:pt x="7584" y="13776"/>
                  <a:pt x="7551" y="13901"/>
                  <a:pt x="7396" y="14024"/>
                </a:cubicBezTo>
                <a:cubicBezTo>
                  <a:pt x="7277" y="14119"/>
                  <a:pt x="7195" y="14244"/>
                  <a:pt x="7108" y="14363"/>
                </a:cubicBezTo>
                <a:cubicBezTo>
                  <a:pt x="6745" y="14864"/>
                  <a:pt x="6409" y="15377"/>
                  <a:pt x="6181" y="15936"/>
                </a:cubicBezTo>
                <a:cubicBezTo>
                  <a:pt x="6167" y="15963"/>
                  <a:pt x="6151" y="15991"/>
                  <a:pt x="6132" y="16016"/>
                </a:cubicBezTo>
                <a:cubicBezTo>
                  <a:pt x="6065" y="15938"/>
                  <a:pt x="6054" y="15848"/>
                  <a:pt x="6013" y="15770"/>
                </a:cubicBezTo>
                <a:cubicBezTo>
                  <a:pt x="5993" y="15727"/>
                  <a:pt x="6008" y="15691"/>
                  <a:pt x="6025" y="15653"/>
                </a:cubicBezTo>
                <a:cubicBezTo>
                  <a:pt x="6346" y="14947"/>
                  <a:pt x="6808" y="14309"/>
                  <a:pt x="7332" y="13702"/>
                </a:cubicBezTo>
                <a:cubicBezTo>
                  <a:pt x="7353" y="13678"/>
                  <a:pt x="7376" y="13657"/>
                  <a:pt x="7401" y="13638"/>
                </a:cubicBezTo>
                <a:cubicBezTo>
                  <a:pt x="7414" y="13631"/>
                  <a:pt x="7428" y="13625"/>
                  <a:pt x="7444" y="13621"/>
                </a:cubicBezTo>
                <a:close/>
                <a:moveTo>
                  <a:pt x="40253" y="15169"/>
                </a:moveTo>
                <a:lnTo>
                  <a:pt x="40253" y="15169"/>
                </a:lnTo>
                <a:cubicBezTo>
                  <a:pt x="40234" y="15313"/>
                  <a:pt x="40177" y="15451"/>
                  <a:pt x="40138" y="15591"/>
                </a:cubicBezTo>
                <a:cubicBezTo>
                  <a:pt x="40124" y="15661"/>
                  <a:pt x="40095" y="15727"/>
                  <a:pt x="40090" y="15800"/>
                </a:cubicBezTo>
                <a:cubicBezTo>
                  <a:pt x="40083" y="15927"/>
                  <a:pt x="40046" y="16049"/>
                  <a:pt x="39936" y="16144"/>
                </a:cubicBezTo>
                <a:lnTo>
                  <a:pt x="39936" y="16145"/>
                </a:lnTo>
                <a:cubicBezTo>
                  <a:pt x="39908" y="16150"/>
                  <a:pt x="39885" y="16170"/>
                  <a:pt x="39876" y="16198"/>
                </a:cubicBezTo>
                <a:lnTo>
                  <a:pt x="39803" y="16227"/>
                </a:lnTo>
                <a:cubicBezTo>
                  <a:pt x="39804" y="16240"/>
                  <a:pt x="39798" y="16257"/>
                  <a:pt x="39800" y="16269"/>
                </a:cubicBezTo>
                <a:cubicBezTo>
                  <a:pt x="39779" y="16270"/>
                  <a:pt x="39760" y="16289"/>
                  <a:pt x="39744" y="16301"/>
                </a:cubicBezTo>
                <a:cubicBezTo>
                  <a:pt x="39700" y="16337"/>
                  <a:pt x="39665" y="16377"/>
                  <a:pt x="39621" y="16421"/>
                </a:cubicBezTo>
                <a:cubicBezTo>
                  <a:pt x="39600" y="16289"/>
                  <a:pt x="39659" y="16047"/>
                  <a:pt x="39728" y="15959"/>
                </a:cubicBezTo>
                <a:cubicBezTo>
                  <a:pt x="39736" y="15948"/>
                  <a:pt x="39745" y="15944"/>
                  <a:pt x="39755" y="15944"/>
                </a:cubicBezTo>
                <a:cubicBezTo>
                  <a:pt x="39769" y="15944"/>
                  <a:pt x="39785" y="15952"/>
                  <a:pt x="39799" y="15954"/>
                </a:cubicBezTo>
                <a:cubicBezTo>
                  <a:pt x="39814" y="15928"/>
                  <a:pt x="39782" y="15881"/>
                  <a:pt x="39847" y="15878"/>
                </a:cubicBezTo>
                <a:cubicBezTo>
                  <a:pt x="39873" y="15854"/>
                  <a:pt x="39888" y="15821"/>
                  <a:pt x="39889" y="15785"/>
                </a:cubicBezTo>
                <a:cubicBezTo>
                  <a:pt x="39889" y="15785"/>
                  <a:pt x="39888" y="15784"/>
                  <a:pt x="39887" y="15783"/>
                </a:cubicBezTo>
                <a:cubicBezTo>
                  <a:pt x="39938" y="15774"/>
                  <a:pt x="39951" y="15737"/>
                  <a:pt x="39970" y="15703"/>
                </a:cubicBezTo>
                <a:lnTo>
                  <a:pt x="40057" y="15626"/>
                </a:lnTo>
                <a:cubicBezTo>
                  <a:pt x="40032" y="15584"/>
                  <a:pt x="39927" y="15597"/>
                  <a:pt x="39956" y="15519"/>
                </a:cubicBezTo>
                <a:cubicBezTo>
                  <a:pt x="39995" y="15399"/>
                  <a:pt x="40080" y="15302"/>
                  <a:pt x="40172" y="15210"/>
                </a:cubicBezTo>
                <a:lnTo>
                  <a:pt x="40253" y="15169"/>
                </a:lnTo>
                <a:close/>
                <a:moveTo>
                  <a:pt x="7624" y="14045"/>
                </a:moveTo>
                <a:cubicBezTo>
                  <a:pt x="7717" y="14247"/>
                  <a:pt x="7761" y="14456"/>
                  <a:pt x="7806" y="14664"/>
                </a:cubicBezTo>
                <a:cubicBezTo>
                  <a:pt x="7819" y="14723"/>
                  <a:pt x="7775" y="14764"/>
                  <a:pt x="7735" y="14802"/>
                </a:cubicBezTo>
                <a:cubicBezTo>
                  <a:pt x="7655" y="14874"/>
                  <a:pt x="7598" y="14960"/>
                  <a:pt x="7538" y="15043"/>
                </a:cubicBezTo>
                <a:cubicBezTo>
                  <a:pt x="7526" y="15059"/>
                  <a:pt x="7519" y="15073"/>
                  <a:pt x="7528" y="15086"/>
                </a:cubicBezTo>
                <a:cubicBezTo>
                  <a:pt x="7525" y="15085"/>
                  <a:pt x="7522" y="15085"/>
                  <a:pt x="7518" y="15085"/>
                </a:cubicBezTo>
                <a:cubicBezTo>
                  <a:pt x="7506" y="15085"/>
                  <a:pt x="7494" y="15091"/>
                  <a:pt x="7488" y="15103"/>
                </a:cubicBezTo>
                <a:cubicBezTo>
                  <a:pt x="7434" y="15164"/>
                  <a:pt x="7383" y="15229"/>
                  <a:pt x="7332" y="15292"/>
                </a:cubicBezTo>
                <a:cubicBezTo>
                  <a:pt x="7309" y="15300"/>
                  <a:pt x="7293" y="15319"/>
                  <a:pt x="7289" y="15343"/>
                </a:cubicBezTo>
                <a:cubicBezTo>
                  <a:pt x="7253" y="15386"/>
                  <a:pt x="7173" y="15412"/>
                  <a:pt x="7218" y="15484"/>
                </a:cubicBezTo>
                <a:cubicBezTo>
                  <a:pt x="7203" y="15477"/>
                  <a:pt x="7192" y="15475"/>
                  <a:pt x="7182" y="15475"/>
                </a:cubicBezTo>
                <a:cubicBezTo>
                  <a:pt x="7144" y="15475"/>
                  <a:pt x="7136" y="15517"/>
                  <a:pt x="7119" y="15538"/>
                </a:cubicBezTo>
                <a:cubicBezTo>
                  <a:pt x="6861" y="15853"/>
                  <a:pt x="6603" y="16168"/>
                  <a:pt x="6402" y="16513"/>
                </a:cubicBezTo>
                <a:cubicBezTo>
                  <a:pt x="6390" y="16533"/>
                  <a:pt x="6384" y="16558"/>
                  <a:pt x="6332" y="16564"/>
                </a:cubicBezTo>
                <a:cubicBezTo>
                  <a:pt x="6290" y="16461"/>
                  <a:pt x="6248" y="16354"/>
                  <a:pt x="6205" y="16249"/>
                </a:cubicBezTo>
                <a:cubicBezTo>
                  <a:pt x="6186" y="16201"/>
                  <a:pt x="6201" y="16157"/>
                  <a:pt x="6222" y="16113"/>
                </a:cubicBezTo>
                <a:cubicBezTo>
                  <a:pt x="6567" y="15381"/>
                  <a:pt x="6997" y="14689"/>
                  <a:pt x="7576" y="14071"/>
                </a:cubicBezTo>
                <a:cubicBezTo>
                  <a:pt x="7584" y="14062"/>
                  <a:pt x="7598" y="14059"/>
                  <a:pt x="7624" y="14045"/>
                </a:cubicBezTo>
                <a:close/>
                <a:moveTo>
                  <a:pt x="1618" y="14457"/>
                </a:moveTo>
                <a:cubicBezTo>
                  <a:pt x="1831" y="14476"/>
                  <a:pt x="2042" y="14521"/>
                  <a:pt x="2245" y="14593"/>
                </a:cubicBezTo>
                <a:cubicBezTo>
                  <a:pt x="2845" y="14801"/>
                  <a:pt x="3454" y="14993"/>
                  <a:pt x="4035" y="15239"/>
                </a:cubicBezTo>
                <a:cubicBezTo>
                  <a:pt x="4554" y="15458"/>
                  <a:pt x="5008" y="15757"/>
                  <a:pt x="5451" y="16070"/>
                </a:cubicBezTo>
                <a:cubicBezTo>
                  <a:pt x="5505" y="16107"/>
                  <a:pt x="5551" y="16149"/>
                  <a:pt x="5571" y="16208"/>
                </a:cubicBezTo>
                <a:cubicBezTo>
                  <a:pt x="5627" y="16376"/>
                  <a:pt x="5683" y="16542"/>
                  <a:pt x="5745" y="16727"/>
                </a:cubicBezTo>
                <a:cubicBezTo>
                  <a:pt x="5671" y="16709"/>
                  <a:pt x="5646" y="16667"/>
                  <a:pt x="5612" y="16637"/>
                </a:cubicBezTo>
                <a:cubicBezTo>
                  <a:pt x="5417" y="16469"/>
                  <a:pt x="5204" y="16320"/>
                  <a:pt x="4977" y="16196"/>
                </a:cubicBezTo>
                <a:cubicBezTo>
                  <a:pt x="4151" y="15747"/>
                  <a:pt x="3278" y="15377"/>
                  <a:pt x="2346" y="15112"/>
                </a:cubicBezTo>
                <a:cubicBezTo>
                  <a:pt x="2250" y="15084"/>
                  <a:pt x="2149" y="15047"/>
                  <a:pt x="2050" y="15047"/>
                </a:cubicBezTo>
                <a:cubicBezTo>
                  <a:pt x="2049" y="15047"/>
                  <a:pt x="2048" y="15047"/>
                  <a:pt x="2046" y="15047"/>
                </a:cubicBezTo>
                <a:cubicBezTo>
                  <a:pt x="1893" y="15047"/>
                  <a:pt x="1838" y="14970"/>
                  <a:pt x="1790" y="14868"/>
                </a:cubicBezTo>
                <a:cubicBezTo>
                  <a:pt x="1730" y="14744"/>
                  <a:pt x="1666" y="14622"/>
                  <a:pt x="1605" y="14499"/>
                </a:cubicBezTo>
                <a:cubicBezTo>
                  <a:pt x="1602" y="14490"/>
                  <a:pt x="1611" y="14479"/>
                  <a:pt x="1618" y="14457"/>
                </a:cubicBezTo>
                <a:close/>
                <a:moveTo>
                  <a:pt x="39994" y="16243"/>
                </a:moveTo>
                <a:cubicBezTo>
                  <a:pt x="39995" y="16243"/>
                  <a:pt x="39996" y="16243"/>
                  <a:pt x="39996" y="16243"/>
                </a:cubicBezTo>
                <a:lnTo>
                  <a:pt x="39996" y="16243"/>
                </a:lnTo>
                <a:cubicBezTo>
                  <a:pt x="39996" y="16243"/>
                  <a:pt x="39996" y="16243"/>
                  <a:pt x="39996" y="16243"/>
                </a:cubicBezTo>
                <a:cubicBezTo>
                  <a:pt x="39961" y="16325"/>
                  <a:pt x="39945" y="16412"/>
                  <a:pt x="39931" y="16500"/>
                </a:cubicBezTo>
                <a:cubicBezTo>
                  <a:pt x="39912" y="16560"/>
                  <a:pt x="39891" y="16621"/>
                  <a:pt x="39877" y="16684"/>
                </a:cubicBezTo>
                <a:cubicBezTo>
                  <a:pt x="39854" y="16787"/>
                  <a:pt x="39813" y="16884"/>
                  <a:pt x="39721" y="16957"/>
                </a:cubicBezTo>
                <a:lnTo>
                  <a:pt x="39672" y="16969"/>
                </a:lnTo>
                <a:cubicBezTo>
                  <a:pt x="39675" y="16872"/>
                  <a:pt x="39679" y="16774"/>
                  <a:pt x="39684" y="16675"/>
                </a:cubicBezTo>
                <a:cubicBezTo>
                  <a:pt x="39716" y="16639"/>
                  <a:pt x="39693" y="16619"/>
                  <a:pt x="39656" y="16604"/>
                </a:cubicBezTo>
                <a:lnTo>
                  <a:pt x="39656" y="16604"/>
                </a:lnTo>
                <a:cubicBezTo>
                  <a:pt x="39656" y="16604"/>
                  <a:pt x="39657" y="16603"/>
                  <a:pt x="39657" y="16602"/>
                </a:cubicBezTo>
                <a:lnTo>
                  <a:pt x="39657" y="16602"/>
                </a:lnTo>
                <a:lnTo>
                  <a:pt x="39655" y="16603"/>
                </a:lnTo>
                <a:lnTo>
                  <a:pt x="39653" y="16603"/>
                </a:lnTo>
                <a:cubicBezTo>
                  <a:pt x="39660" y="16514"/>
                  <a:pt x="39756" y="16471"/>
                  <a:pt x="39800" y="16401"/>
                </a:cubicBezTo>
                <a:cubicBezTo>
                  <a:pt x="39822" y="16368"/>
                  <a:pt x="39889" y="16344"/>
                  <a:pt x="39844" y="16290"/>
                </a:cubicBezTo>
                <a:lnTo>
                  <a:pt x="39844" y="16290"/>
                </a:lnTo>
                <a:cubicBezTo>
                  <a:pt x="39853" y="16298"/>
                  <a:pt x="39860" y="16302"/>
                  <a:pt x="39867" y="16302"/>
                </a:cubicBezTo>
                <a:cubicBezTo>
                  <a:pt x="39879" y="16302"/>
                  <a:pt x="39888" y="16291"/>
                  <a:pt x="39898" y="16280"/>
                </a:cubicBezTo>
                <a:cubicBezTo>
                  <a:pt x="39926" y="16261"/>
                  <a:pt x="39955" y="16243"/>
                  <a:pt x="39994" y="16243"/>
                </a:cubicBezTo>
                <a:close/>
                <a:moveTo>
                  <a:pt x="3756" y="16967"/>
                </a:moveTo>
                <a:lnTo>
                  <a:pt x="3761" y="16976"/>
                </a:lnTo>
                <a:lnTo>
                  <a:pt x="3748" y="16975"/>
                </a:lnTo>
                <a:lnTo>
                  <a:pt x="3756" y="16967"/>
                </a:lnTo>
                <a:close/>
                <a:moveTo>
                  <a:pt x="39654" y="16604"/>
                </a:moveTo>
                <a:lnTo>
                  <a:pt x="39655" y="16605"/>
                </a:lnTo>
                <a:lnTo>
                  <a:pt x="39655" y="16605"/>
                </a:lnTo>
                <a:cubicBezTo>
                  <a:pt x="39635" y="16624"/>
                  <a:pt x="39629" y="16652"/>
                  <a:pt x="39640" y="16675"/>
                </a:cubicBezTo>
                <a:cubicBezTo>
                  <a:pt x="39610" y="16794"/>
                  <a:pt x="39583" y="16913"/>
                  <a:pt x="39549" y="17032"/>
                </a:cubicBezTo>
                <a:cubicBezTo>
                  <a:pt x="39533" y="17092"/>
                  <a:pt x="39529" y="17162"/>
                  <a:pt x="39430" y="17187"/>
                </a:cubicBezTo>
                <a:cubicBezTo>
                  <a:pt x="39434" y="17025"/>
                  <a:pt x="39478" y="16874"/>
                  <a:pt x="39521" y="16723"/>
                </a:cubicBezTo>
                <a:cubicBezTo>
                  <a:pt x="39537" y="16666"/>
                  <a:pt x="39590" y="16628"/>
                  <a:pt x="39654" y="16604"/>
                </a:cubicBezTo>
                <a:close/>
                <a:moveTo>
                  <a:pt x="1983" y="15170"/>
                </a:moveTo>
                <a:lnTo>
                  <a:pt x="1983" y="15170"/>
                </a:lnTo>
                <a:cubicBezTo>
                  <a:pt x="2384" y="15274"/>
                  <a:pt x="2750" y="15362"/>
                  <a:pt x="3098" y="15491"/>
                </a:cubicBezTo>
                <a:cubicBezTo>
                  <a:pt x="3600" y="15678"/>
                  <a:pt x="4090" y="15885"/>
                  <a:pt x="4565" y="16117"/>
                </a:cubicBezTo>
                <a:cubicBezTo>
                  <a:pt x="4982" y="16320"/>
                  <a:pt x="5373" y="16554"/>
                  <a:pt x="5689" y="16869"/>
                </a:cubicBezTo>
                <a:cubicBezTo>
                  <a:pt x="5829" y="17010"/>
                  <a:pt x="5889" y="17170"/>
                  <a:pt x="5908" y="17352"/>
                </a:cubicBezTo>
                <a:cubicBezTo>
                  <a:pt x="5839" y="17352"/>
                  <a:pt x="5811" y="17306"/>
                  <a:pt x="5775" y="17278"/>
                </a:cubicBezTo>
                <a:cubicBezTo>
                  <a:pt x="5305" y="16944"/>
                  <a:pt x="4794" y="16664"/>
                  <a:pt x="4266" y="16404"/>
                </a:cubicBezTo>
                <a:cubicBezTo>
                  <a:pt x="3893" y="16223"/>
                  <a:pt x="3512" y="16049"/>
                  <a:pt x="3119" y="15899"/>
                </a:cubicBezTo>
                <a:cubicBezTo>
                  <a:pt x="2893" y="15814"/>
                  <a:pt x="2663" y="15741"/>
                  <a:pt x="2420" y="15702"/>
                </a:cubicBezTo>
                <a:cubicBezTo>
                  <a:pt x="2386" y="15696"/>
                  <a:pt x="2351" y="15697"/>
                  <a:pt x="2328" y="15671"/>
                </a:cubicBezTo>
                <a:cubicBezTo>
                  <a:pt x="2202" y="15522"/>
                  <a:pt x="2083" y="15370"/>
                  <a:pt x="1983" y="15170"/>
                </a:cubicBezTo>
                <a:close/>
                <a:moveTo>
                  <a:pt x="7860" y="14916"/>
                </a:moveTo>
                <a:cubicBezTo>
                  <a:pt x="7891" y="15110"/>
                  <a:pt x="7913" y="15296"/>
                  <a:pt x="7904" y="15488"/>
                </a:cubicBezTo>
                <a:cubicBezTo>
                  <a:pt x="7900" y="15562"/>
                  <a:pt x="7837" y="15613"/>
                  <a:pt x="7793" y="15671"/>
                </a:cubicBezTo>
                <a:cubicBezTo>
                  <a:pt x="7379" y="16221"/>
                  <a:pt x="6971" y="16775"/>
                  <a:pt x="6688" y="17389"/>
                </a:cubicBezTo>
                <a:lnTo>
                  <a:pt x="6644" y="17376"/>
                </a:lnTo>
                <a:cubicBezTo>
                  <a:pt x="6585" y="17221"/>
                  <a:pt x="6533" y="17064"/>
                  <a:pt x="6468" y="16912"/>
                </a:cubicBezTo>
                <a:cubicBezTo>
                  <a:pt x="6431" y="16829"/>
                  <a:pt x="6436" y="16761"/>
                  <a:pt x="6478" y="16680"/>
                </a:cubicBezTo>
                <a:cubicBezTo>
                  <a:pt x="6664" y="16321"/>
                  <a:pt x="6911" y="15993"/>
                  <a:pt x="7163" y="15667"/>
                </a:cubicBezTo>
                <a:cubicBezTo>
                  <a:pt x="7198" y="15625"/>
                  <a:pt x="7230" y="15581"/>
                  <a:pt x="7258" y="15534"/>
                </a:cubicBezTo>
                <a:cubicBezTo>
                  <a:pt x="7261" y="15528"/>
                  <a:pt x="7262" y="15521"/>
                  <a:pt x="7261" y="15515"/>
                </a:cubicBezTo>
                <a:cubicBezTo>
                  <a:pt x="7267" y="15515"/>
                  <a:pt x="7272" y="15513"/>
                  <a:pt x="7277" y="15508"/>
                </a:cubicBezTo>
                <a:cubicBezTo>
                  <a:pt x="7385" y="15388"/>
                  <a:pt x="7502" y="15270"/>
                  <a:pt x="7580" y="15134"/>
                </a:cubicBezTo>
                <a:cubicBezTo>
                  <a:pt x="7583" y="15130"/>
                  <a:pt x="7583" y="15125"/>
                  <a:pt x="7582" y="15120"/>
                </a:cubicBezTo>
                <a:lnTo>
                  <a:pt x="7582" y="15120"/>
                </a:lnTo>
                <a:cubicBezTo>
                  <a:pt x="7587" y="15122"/>
                  <a:pt x="7592" y="15123"/>
                  <a:pt x="7597" y="15123"/>
                </a:cubicBezTo>
                <a:cubicBezTo>
                  <a:pt x="7628" y="15123"/>
                  <a:pt x="7645" y="15085"/>
                  <a:pt x="7661" y="15065"/>
                </a:cubicBezTo>
                <a:cubicBezTo>
                  <a:pt x="7738" y="14968"/>
                  <a:pt x="7734" y="14964"/>
                  <a:pt x="7860" y="14916"/>
                </a:cubicBezTo>
                <a:close/>
                <a:moveTo>
                  <a:pt x="39757" y="17035"/>
                </a:moveTo>
                <a:cubicBezTo>
                  <a:pt x="39781" y="17132"/>
                  <a:pt x="39725" y="17221"/>
                  <a:pt x="39726" y="17316"/>
                </a:cubicBezTo>
                <a:lnTo>
                  <a:pt x="39685" y="17440"/>
                </a:lnTo>
                <a:lnTo>
                  <a:pt x="39675" y="17454"/>
                </a:lnTo>
                <a:cubicBezTo>
                  <a:pt x="39648" y="17465"/>
                  <a:pt x="39625" y="17486"/>
                  <a:pt x="39614" y="17514"/>
                </a:cubicBezTo>
                <a:cubicBezTo>
                  <a:pt x="39599" y="17530"/>
                  <a:pt x="39589" y="17550"/>
                  <a:pt x="39581" y="17571"/>
                </a:cubicBezTo>
                <a:cubicBezTo>
                  <a:pt x="39577" y="17515"/>
                  <a:pt x="39546" y="17452"/>
                  <a:pt x="39564" y="17388"/>
                </a:cubicBezTo>
                <a:cubicBezTo>
                  <a:pt x="39594" y="17281"/>
                  <a:pt x="39633" y="17176"/>
                  <a:pt x="39680" y="17076"/>
                </a:cubicBezTo>
                <a:lnTo>
                  <a:pt x="39757" y="17035"/>
                </a:lnTo>
                <a:close/>
                <a:moveTo>
                  <a:pt x="39468" y="17353"/>
                </a:moveTo>
                <a:lnTo>
                  <a:pt x="39468" y="17354"/>
                </a:lnTo>
                <a:cubicBezTo>
                  <a:pt x="39467" y="17509"/>
                  <a:pt x="39444" y="17638"/>
                  <a:pt x="39327" y="17743"/>
                </a:cubicBezTo>
                <a:cubicBezTo>
                  <a:pt x="39342" y="17610"/>
                  <a:pt x="39297" y="17460"/>
                  <a:pt x="39468" y="17353"/>
                </a:cubicBezTo>
                <a:close/>
                <a:moveTo>
                  <a:pt x="2519" y="15843"/>
                </a:moveTo>
                <a:cubicBezTo>
                  <a:pt x="2654" y="15843"/>
                  <a:pt x="2757" y="15882"/>
                  <a:pt x="2858" y="15921"/>
                </a:cubicBezTo>
                <a:cubicBezTo>
                  <a:pt x="3519" y="16174"/>
                  <a:pt x="4164" y="16469"/>
                  <a:pt x="4788" y="16804"/>
                </a:cubicBezTo>
                <a:cubicBezTo>
                  <a:pt x="5112" y="16976"/>
                  <a:pt x="5421" y="17166"/>
                  <a:pt x="5723" y="17369"/>
                </a:cubicBezTo>
                <a:cubicBezTo>
                  <a:pt x="5899" y="17485"/>
                  <a:pt x="6021" y="17619"/>
                  <a:pt x="6044" y="17814"/>
                </a:cubicBezTo>
                <a:cubicBezTo>
                  <a:pt x="6055" y="17905"/>
                  <a:pt x="6088" y="17995"/>
                  <a:pt x="6122" y="18123"/>
                </a:cubicBezTo>
                <a:cubicBezTo>
                  <a:pt x="5342" y="17487"/>
                  <a:pt x="4467" y="17070"/>
                  <a:pt x="3515" y="16760"/>
                </a:cubicBezTo>
                <a:lnTo>
                  <a:pt x="3513" y="16760"/>
                </a:lnTo>
                <a:cubicBezTo>
                  <a:pt x="3469" y="16744"/>
                  <a:pt x="3424" y="16733"/>
                  <a:pt x="3389" y="16703"/>
                </a:cubicBezTo>
                <a:cubicBezTo>
                  <a:pt x="3070" y="16440"/>
                  <a:pt x="2763" y="16168"/>
                  <a:pt x="2476" y="15844"/>
                </a:cubicBezTo>
                <a:cubicBezTo>
                  <a:pt x="2491" y="15844"/>
                  <a:pt x="2505" y="15843"/>
                  <a:pt x="2519" y="15843"/>
                </a:cubicBezTo>
                <a:close/>
                <a:moveTo>
                  <a:pt x="7888" y="15806"/>
                </a:moveTo>
                <a:lnTo>
                  <a:pt x="7888" y="15806"/>
                </a:lnTo>
                <a:cubicBezTo>
                  <a:pt x="7880" y="15940"/>
                  <a:pt x="7880" y="16072"/>
                  <a:pt x="7862" y="16201"/>
                </a:cubicBezTo>
                <a:cubicBezTo>
                  <a:pt x="7805" y="16608"/>
                  <a:pt x="7706" y="17006"/>
                  <a:pt x="7546" y="17392"/>
                </a:cubicBezTo>
                <a:cubicBezTo>
                  <a:pt x="7388" y="17772"/>
                  <a:pt x="7255" y="18157"/>
                  <a:pt x="7179" y="18555"/>
                </a:cubicBezTo>
                <a:cubicBezTo>
                  <a:pt x="7168" y="18612"/>
                  <a:pt x="7167" y="18672"/>
                  <a:pt x="7107" y="18726"/>
                </a:cubicBezTo>
                <a:cubicBezTo>
                  <a:pt x="7024" y="18386"/>
                  <a:pt x="6921" y="18051"/>
                  <a:pt x="6798" y="17723"/>
                </a:cubicBezTo>
                <a:cubicBezTo>
                  <a:pt x="6790" y="17701"/>
                  <a:pt x="6783" y="17675"/>
                  <a:pt x="6790" y="17655"/>
                </a:cubicBezTo>
                <a:cubicBezTo>
                  <a:pt x="6866" y="17443"/>
                  <a:pt x="6886" y="17219"/>
                  <a:pt x="7005" y="17018"/>
                </a:cubicBezTo>
                <a:cubicBezTo>
                  <a:pt x="7076" y="16899"/>
                  <a:pt x="7148" y="16779"/>
                  <a:pt x="7226" y="16664"/>
                </a:cubicBezTo>
                <a:cubicBezTo>
                  <a:pt x="7396" y="16413"/>
                  <a:pt x="7568" y="16163"/>
                  <a:pt x="7743" y="15916"/>
                </a:cubicBezTo>
                <a:cubicBezTo>
                  <a:pt x="7772" y="15874"/>
                  <a:pt x="7782" y="15815"/>
                  <a:pt x="7888" y="15806"/>
                </a:cubicBezTo>
                <a:close/>
                <a:moveTo>
                  <a:pt x="39466" y="18332"/>
                </a:moveTo>
                <a:cubicBezTo>
                  <a:pt x="39428" y="18510"/>
                  <a:pt x="39496" y="18713"/>
                  <a:pt x="39274" y="18857"/>
                </a:cubicBezTo>
                <a:cubicBezTo>
                  <a:pt x="39264" y="18592"/>
                  <a:pt x="39325" y="18412"/>
                  <a:pt x="39465" y="18332"/>
                </a:cubicBezTo>
                <a:close/>
                <a:moveTo>
                  <a:pt x="3851" y="16993"/>
                </a:moveTo>
                <a:cubicBezTo>
                  <a:pt x="3884" y="16993"/>
                  <a:pt x="3908" y="17014"/>
                  <a:pt x="3932" y="17031"/>
                </a:cubicBezTo>
                <a:cubicBezTo>
                  <a:pt x="4653" y="17306"/>
                  <a:pt x="5324" y="17649"/>
                  <a:pt x="5918" y="18099"/>
                </a:cubicBezTo>
                <a:cubicBezTo>
                  <a:pt x="6056" y="18204"/>
                  <a:pt x="6153" y="18316"/>
                  <a:pt x="6156" y="18484"/>
                </a:cubicBezTo>
                <a:cubicBezTo>
                  <a:pt x="6157" y="18581"/>
                  <a:pt x="6204" y="18677"/>
                  <a:pt x="6220" y="18775"/>
                </a:cubicBezTo>
                <a:cubicBezTo>
                  <a:pt x="6232" y="18836"/>
                  <a:pt x="6271" y="18895"/>
                  <a:pt x="6244" y="18957"/>
                </a:cubicBezTo>
                <a:cubicBezTo>
                  <a:pt x="6236" y="18959"/>
                  <a:pt x="6228" y="18959"/>
                  <a:pt x="6221" y="18959"/>
                </a:cubicBezTo>
                <a:cubicBezTo>
                  <a:pt x="6178" y="18959"/>
                  <a:pt x="6165" y="18927"/>
                  <a:pt x="6147" y="18905"/>
                </a:cubicBezTo>
                <a:cubicBezTo>
                  <a:pt x="5720" y="18390"/>
                  <a:pt x="5186" y="17965"/>
                  <a:pt x="4614" y="17574"/>
                </a:cubicBezTo>
                <a:cubicBezTo>
                  <a:pt x="4385" y="17417"/>
                  <a:pt x="4159" y="17258"/>
                  <a:pt x="3931" y="17099"/>
                </a:cubicBezTo>
                <a:cubicBezTo>
                  <a:pt x="3876" y="17082"/>
                  <a:pt x="3830" y="17056"/>
                  <a:pt x="3803" y="17006"/>
                </a:cubicBezTo>
                <a:lnTo>
                  <a:pt x="3802" y="17006"/>
                </a:lnTo>
                <a:cubicBezTo>
                  <a:pt x="3821" y="16997"/>
                  <a:pt x="3837" y="16993"/>
                  <a:pt x="3851" y="16993"/>
                </a:cubicBezTo>
                <a:close/>
                <a:moveTo>
                  <a:pt x="6254" y="18988"/>
                </a:moveTo>
                <a:lnTo>
                  <a:pt x="6268" y="19010"/>
                </a:lnTo>
                <a:lnTo>
                  <a:pt x="6254" y="19022"/>
                </a:lnTo>
                <a:cubicBezTo>
                  <a:pt x="6248" y="19015"/>
                  <a:pt x="6244" y="19008"/>
                  <a:pt x="6241" y="19000"/>
                </a:cubicBezTo>
                <a:cubicBezTo>
                  <a:pt x="6241" y="18996"/>
                  <a:pt x="6249" y="18991"/>
                  <a:pt x="6254" y="18988"/>
                </a:cubicBezTo>
                <a:close/>
                <a:moveTo>
                  <a:pt x="4096" y="18644"/>
                </a:moveTo>
                <a:cubicBezTo>
                  <a:pt x="4182" y="18814"/>
                  <a:pt x="4077" y="18954"/>
                  <a:pt x="4012" y="19111"/>
                </a:cubicBezTo>
                <a:cubicBezTo>
                  <a:pt x="3928" y="19046"/>
                  <a:pt x="3915" y="18978"/>
                  <a:pt x="3944" y="18900"/>
                </a:cubicBezTo>
                <a:cubicBezTo>
                  <a:pt x="3972" y="18817"/>
                  <a:pt x="3997" y="18732"/>
                  <a:pt x="4023" y="18648"/>
                </a:cubicBezTo>
                <a:lnTo>
                  <a:pt x="4096" y="18644"/>
                </a:lnTo>
                <a:close/>
                <a:moveTo>
                  <a:pt x="4045" y="17458"/>
                </a:moveTo>
                <a:cubicBezTo>
                  <a:pt x="4208" y="17525"/>
                  <a:pt x="4311" y="17628"/>
                  <a:pt x="4437" y="17703"/>
                </a:cubicBezTo>
                <a:cubicBezTo>
                  <a:pt x="4485" y="17731"/>
                  <a:pt x="4479" y="17772"/>
                  <a:pt x="4464" y="17813"/>
                </a:cubicBezTo>
                <a:cubicBezTo>
                  <a:pt x="4380" y="18070"/>
                  <a:pt x="4297" y="18328"/>
                  <a:pt x="4210" y="18593"/>
                </a:cubicBezTo>
                <a:cubicBezTo>
                  <a:pt x="4092" y="18547"/>
                  <a:pt x="4101" y="18473"/>
                  <a:pt x="4121" y="18399"/>
                </a:cubicBezTo>
                <a:cubicBezTo>
                  <a:pt x="4149" y="18292"/>
                  <a:pt x="4184" y="18185"/>
                  <a:pt x="4215" y="18078"/>
                </a:cubicBezTo>
                <a:cubicBezTo>
                  <a:pt x="4231" y="18043"/>
                  <a:pt x="4264" y="17986"/>
                  <a:pt x="4222" y="17974"/>
                </a:cubicBezTo>
                <a:cubicBezTo>
                  <a:pt x="4215" y="17972"/>
                  <a:pt x="4210" y="17971"/>
                  <a:pt x="4204" y="17971"/>
                </a:cubicBezTo>
                <a:cubicBezTo>
                  <a:pt x="4159" y="17971"/>
                  <a:pt x="4155" y="18026"/>
                  <a:pt x="4143" y="18062"/>
                </a:cubicBezTo>
                <a:cubicBezTo>
                  <a:pt x="4143" y="18066"/>
                  <a:pt x="4143" y="18072"/>
                  <a:pt x="4143" y="18077"/>
                </a:cubicBezTo>
                <a:cubicBezTo>
                  <a:pt x="4102" y="18131"/>
                  <a:pt x="4120" y="18207"/>
                  <a:pt x="4050" y="18249"/>
                </a:cubicBezTo>
                <a:cubicBezTo>
                  <a:pt x="4048" y="18258"/>
                  <a:pt x="4042" y="18264"/>
                  <a:pt x="4035" y="18267"/>
                </a:cubicBezTo>
                <a:lnTo>
                  <a:pt x="4035" y="18269"/>
                </a:lnTo>
                <a:cubicBezTo>
                  <a:pt x="3941" y="18270"/>
                  <a:pt x="3973" y="18327"/>
                  <a:pt x="3981" y="18366"/>
                </a:cubicBezTo>
                <a:cubicBezTo>
                  <a:pt x="4012" y="18540"/>
                  <a:pt x="3924" y="18688"/>
                  <a:pt x="3846" y="18838"/>
                </a:cubicBezTo>
                <a:cubicBezTo>
                  <a:pt x="3843" y="18845"/>
                  <a:pt x="3822" y="18845"/>
                  <a:pt x="3811" y="18847"/>
                </a:cubicBezTo>
                <a:cubicBezTo>
                  <a:pt x="3788" y="18803"/>
                  <a:pt x="3792" y="18742"/>
                  <a:pt x="3706" y="18740"/>
                </a:cubicBezTo>
                <a:lnTo>
                  <a:pt x="3706" y="18740"/>
                </a:lnTo>
                <a:lnTo>
                  <a:pt x="3745" y="18845"/>
                </a:lnTo>
                <a:cubicBezTo>
                  <a:pt x="3839" y="19050"/>
                  <a:pt x="3724" y="19226"/>
                  <a:pt x="3652" y="19410"/>
                </a:cubicBezTo>
                <a:cubicBezTo>
                  <a:pt x="3575" y="19396"/>
                  <a:pt x="3581" y="19324"/>
                  <a:pt x="3526" y="19303"/>
                </a:cubicBezTo>
                <a:cubicBezTo>
                  <a:pt x="3515" y="19291"/>
                  <a:pt x="3519" y="19264"/>
                  <a:pt x="3492" y="19264"/>
                </a:cubicBezTo>
                <a:cubicBezTo>
                  <a:pt x="3489" y="19264"/>
                  <a:pt x="3486" y="19264"/>
                  <a:pt x="3482" y="19265"/>
                </a:cubicBezTo>
                <a:cubicBezTo>
                  <a:pt x="3504" y="19083"/>
                  <a:pt x="3591" y="18915"/>
                  <a:pt x="3651" y="18742"/>
                </a:cubicBezTo>
                <a:cubicBezTo>
                  <a:pt x="3726" y="18507"/>
                  <a:pt x="3775" y="18266"/>
                  <a:pt x="3888" y="18040"/>
                </a:cubicBezTo>
                <a:cubicBezTo>
                  <a:pt x="3914" y="17844"/>
                  <a:pt x="3989" y="17660"/>
                  <a:pt x="4045" y="17458"/>
                </a:cubicBezTo>
                <a:close/>
                <a:moveTo>
                  <a:pt x="3871" y="19189"/>
                </a:moveTo>
                <a:cubicBezTo>
                  <a:pt x="4016" y="19392"/>
                  <a:pt x="3836" y="19544"/>
                  <a:pt x="3811" y="19726"/>
                </a:cubicBezTo>
                <a:cubicBezTo>
                  <a:pt x="3676" y="19580"/>
                  <a:pt x="3693" y="19451"/>
                  <a:pt x="3871" y="19189"/>
                </a:cubicBezTo>
                <a:close/>
                <a:moveTo>
                  <a:pt x="39367" y="18973"/>
                </a:moveTo>
                <a:cubicBezTo>
                  <a:pt x="39341" y="19149"/>
                  <a:pt x="39360" y="19306"/>
                  <a:pt x="39250" y="19442"/>
                </a:cubicBezTo>
                <a:cubicBezTo>
                  <a:pt x="39225" y="19462"/>
                  <a:pt x="39175" y="19476"/>
                  <a:pt x="39228" y="19514"/>
                </a:cubicBezTo>
                <a:lnTo>
                  <a:pt x="39275" y="19511"/>
                </a:lnTo>
                <a:lnTo>
                  <a:pt x="39275" y="19617"/>
                </a:lnTo>
                <a:lnTo>
                  <a:pt x="39178" y="20070"/>
                </a:lnTo>
                <a:cubicBezTo>
                  <a:pt x="39099" y="20106"/>
                  <a:pt x="39086" y="20194"/>
                  <a:pt x="39007" y="20231"/>
                </a:cubicBezTo>
                <a:cubicBezTo>
                  <a:pt x="38964" y="20053"/>
                  <a:pt x="39035" y="19756"/>
                  <a:pt x="39151" y="19627"/>
                </a:cubicBezTo>
                <a:cubicBezTo>
                  <a:pt x="39195" y="19599"/>
                  <a:pt x="39237" y="19569"/>
                  <a:pt x="39227" y="19516"/>
                </a:cubicBezTo>
                <a:cubicBezTo>
                  <a:pt x="39212" y="19504"/>
                  <a:pt x="39200" y="19499"/>
                  <a:pt x="39190" y="19499"/>
                </a:cubicBezTo>
                <a:cubicBezTo>
                  <a:pt x="39167" y="19499"/>
                  <a:pt x="39156" y="19525"/>
                  <a:pt x="39144" y="19545"/>
                </a:cubicBezTo>
                <a:cubicBezTo>
                  <a:pt x="39109" y="19542"/>
                  <a:pt x="39099" y="19522"/>
                  <a:pt x="39105" y="19497"/>
                </a:cubicBezTo>
                <a:cubicBezTo>
                  <a:pt x="39132" y="19367"/>
                  <a:pt x="39159" y="19236"/>
                  <a:pt x="39191" y="19108"/>
                </a:cubicBezTo>
                <a:cubicBezTo>
                  <a:pt x="39208" y="19039"/>
                  <a:pt x="39281" y="19020"/>
                  <a:pt x="39367" y="18973"/>
                </a:cubicBezTo>
                <a:close/>
                <a:moveTo>
                  <a:pt x="3399" y="20388"/>
                </a:moveTo>
                <a:cubicBezTo>
                  <a:pt x="3510" y="20444"/>
                  <a:pt x="3523" y="20534"/>
                  <a:pt x="3506" y="20628"/>
                </a:cubicBezTo>
                <a:cubicBezTo>
                  <a:pt x="3496" y="20690"/>
                  <a:pt x="3468" y="20751"/>
                  <a:pt x="3447" y="20811"/>
                </a:cubicBezTo>
                <a:cubicBezTo>
                  <a:pt x="3438" y="20835"/>
                  <a:pt x="3434" y="20865"/>
                  <a:pt x="3401" y="20865"/>
                </a:cubicBezTo>
                <a:cubicBezTo>
                  <a:pt x="3397" y="20865"/>
                  <a:pt x="3392" y="20865"/>
                  <a:pt x="3387" y="20864"/>
                </a:cubicBezTo>
                <a:cubicBezTo>
                  <a:pt x="3356" y="20858"/>
                  <a:pt x="3327" y="20839"/>
                  <a:pt x="3323" y="20807"/>
                </a:cubicBezTo>
                <a:cubicBezTo>
                  <a:pt x="3320" y="20750"/>
                  <a:pt x="3316" y="20693"/>
                  <a:pt x="3312" y="20635"/>
                </a:cubicBezTo>
                <a:cubicBezTo>
                  <a:pt x="3355" y="20558"/>
                  <a:pt x="3384" y="20475"/>
                  <a:pt x="3399" y="20388"/>
                </a:cubicBezTo>
                <a:close/>
                <a:moveTo>
                  <a:pt x="4792" y="183"/>
                </a:moveTo>
                <a:cubicBezTo>
                  <a:pt x="4816" y="183"/>
                  <a:pt x="4839" y="194"/>
                  <a:pt x="4831" y="210"/>
                </a:cubicBezTo>
                <a:cubicBezTo>
                  <a:pt x="4789" y="278"/>
                  <a:pt x="4845" y="386"/>
                  <a:pt x="4716" y="418"/>
                </a:cubicBezTo>
                <a:lnTo>
                  <a:pt x="4676" y="453"/>
                </a:lnTo>
                <a:lnTo>
                  <a:pt x="4676" y="453"/>
                </a:lnTo>
                <a:cubicBezTo>
                  <a:pt x="4676" y="453"/>
                  <a:pt x="4676" y="453"/>
                  <a:pt x="4676" y="453"/>
                </a:cubicBezTo>
                <a:lnTo>
                  <a:pt x="4676" y="453"/>
                </a:lnTo>
                <a:lnTo>
                  <a:pt x="4674" y="455"/>
                </a:lnTo>
                <a:lnTo>
                  <a:pt x="4676" y="453"/>
                </a:lnTo>
                <a:lnTo>
                  <a:pt x="4676" y="453"/>
                </a:lnTo>
                <a:cubicBezTo>
                  <a:pt x="4672" y="474"/>
                  <a:pt x="4656" y="488"/>
                  <a:pt x="4634" y="489"/>
                </a:cubicBezTo>
                <a:cubicBezTo>
                  <a:pt x="4618" y="542"/>
                  <a:pt x="4570" y="574"/>
                  <a:pt x="4526" y="607"/>
                </a:cubicBezTo>
                <a:cubicBezTo>
                  <a:pt x="4478" y="669"/>
                  <a:pt x="4429" y="732"/>
                  <a:pt x="4356" y="776"/>
                </a:cubicBezTo>
                <a:cubicBezTo>
                  <a:pt x="4225" y="933"/>
                  <a:pt x="4095" y="1090"/>
                  <a:pt x="4002" y="1267"/>
                </a:cubicBezTo>
                <a:cubicBezTo>
                  <a:pt x="3966" y="1334"/>
                  <a:pt x="3919" y="1363"/>
                  <a:pt x="3830" y="1363"/>
                </a:cubicBezTo>
                <a:cubicBezTo>
                  <a:pt x="3721" y="1363"/>
                  <a:pt x="3612" y="1380"/>
                  <a:pt x="3491" y="1391"/>
                </a:cubicBezTo>
                <a:cubicBezTo>
                  <a:pt x="3556" y="1272"/>
                  <a:pt x="3702" y="1222"/>
                  <a:pt x="3777" y="1121"/>
                </a:cubicBezTo>
                <a:cubicBezTo>
                  <a:pt x="3737" y="1118"/>
                  <a:pt x="3704" y="1109"/>
                  <a:pt x="3688" y="1071"/>
                </a:cubicBezTo>
                <a:cubicBezTo>
                  <a:pt x="3331" y="1325"/>
                  <a:pt x="2999" y="1594"/>
                  <a:pt x="2753" y="1937"/>
                </a:cubicBezTo>
                <a:cubicBezTo>
                  <a:pt x="2512" y="2270"/>
                  <a:pt x="2396" y="2638"/>
                  <a:pt x="2283" y="3009"/>
                </a:cubicBezTo>
                <a:cubicBezTo>
                  <a:pt x="2196" y="3175"/>
                  <a:pt x="2127" y="3351"/>
                  <a:pt x="2077" y="3533"/>
                </a:cubicBezTo>
                <a:cubicBezTo>
                  <a:pt x="1968" y="3750"/>
                  <a:pt x="1949" y="3983"/>
                  <a:pt x="1927" y="4214"/>
                </a:cubicBezTo>
                <a:cubicBezTo>
                  <a:pt x="1889" y="4616"/>
                  <a:pt x="1925" y="5018"/>
                  <a:pt x="1976" y="5416"/>
                </a:cubicBezTo>
                <a:cubicBezTo>
                  <a:pt x="2048" y="5971"/>
                  <a:pt x="2101" y="6528"/>
                  <a:pt x="2212" y="7078"/>
                </a:cubicBezTo>
                <a:cubicBezTo>
                  <a:pt x="2252" y="7279"/>
                  <a:pt x="2288" y="7480"/>
                  <a:pt x="2374" y="7671"/>
                </a:cubicBezTo>
                <a:cubicBezTo>
                  <a:pt x="2402" y="7817"/>
                  <a:pt x="2452" y="7958"/>
                  <a:pt x="2523" y="8089"/>
                </a:cubicBezTo>
                <a:cubicBezTo>
                  <a:pt x="2580" y="8231"/>
                  <a:pt x="2636" y="8375"/>
                  <a:pt x="2693" y="8519"/>
                </a:cubicBezTo>
                <a:cubicBezTo>
                  <a:pt x="2700" y="8534"/>
                  <a:pt x="2706" y="8551"/>
                  <a:pt x="2725" y="8551"/>
                </a:cubicBezTo>
                <a:cubicBezTo>
                  <a:pt x="2730" y="8551"/>
                  <a:pt x="2735" y="8551"/>
                  <a:pt x="2741" y="8549"/>
                </a:cubicBezTo>
                <a:lnTo>
                  <a:pt x="2741" y="8549"/>
                </a:lnTo>
                <a:cubicBezTo>
                  <a:pt x="2706" y="8569"/>
                  <a:pt x="2723" y="8595"/>
                  <a:pt x="2732" y="8621"/>
                </a:cubicBezTo>
                <a:cubicBezTo>
                  <a:pt x="2942" y="9173"/>
                  <a:pt x="3151" y="9726"/>
                  <a:pt x="3409" y="10263"/>
                </a:cubicBezTo>
                <a:lnTo>
                  <a:pt x="3511" y="10259"/>
                </a:lnTo>
                <a:cubicBezTo>
                  <a:pt x="3487" y="10200"/>
                  <a:pt x="3487" y="10133"/>
                  <a:pt x="3511" y="10074"/>
                </a:cubicBezTo>
                <a:cubicBezTo>
                  <a:pt x="3705" y="9523"/>
                  <a:pt x="3989" y="9006"/>
                  <a:pt x="4334" y="8514"/>
                </a:cubicBezTo>
                <a:cubicBezTo>
                  <a:pt x="4539" y="8218"/>
                  <a:pt x="4759" y="7929"/>
                  <a:pt x="4978" y="7630"/>
                </a:cubicBezTo>
                <a:cubicBezTo>
                  <a:pt x="5047" y="7672"/>
                  <a:pt x="5055" y="7738"/>
                  <a:pt x="5083" y="7793"/>
                </a:cubicBezTo>
                <a:cubicBezTo>
                  <a:pt x="5314" y="8276"/>
                  <a:pt x="5429" y="8786"/>
                  <a:pt x="5536" y="9298"/>
                </a:cubicBezTo>
                <a:cubicBezTo>
                  <a:pt x="5673" y="9965"/>
                  <a:pt x="5804" y="10631"/>
                  <a:pt x="6100" y="11266"/>
                </a:cubicBezTo>
                <a:cubicBezTo>
                  <a:pt x="6242" y="11566"/>
                  <a:pt x="6405" y="11856"/>
                  <a:pt x="6587" y="12133"/>
                </a:cubicBezTo>
                <a:cubicBezTo>
                  <a:pt x="6716" y="12333"/>
                  <a:pt x="6843" y="12532"/>
                  <a:pt x="6969" y="12732"/>
                </a:cubicBezTo>
                <a:cubicBezTo>
                  <a:pt x="7001" y="12782"/>
                  <a:pt x="7055" y="12827"/>
                  <a:pt x="7025" y="12893"/>
                </a:cubicBezTo>
                <a:cubicBezTo>
                  <a:pt x="6960" y="12929"/>
                  <a:pt x="6922" y="12987"/>
                  <a:pt x="6880" y="13039"/>
                </a:cubicBezTo>
                <a:cubicBezTo>
                  <a:pt x="6476" y="13551"/>
                  <a:pt x="6110" y="14092"/>
                  <a:pt x="5783" y="14658"/>
                </a:cubicBezTo>
                <a:cubicBezTo>
                  <a:pt x="5748" y="14720"/>
                  <a:pt x="5704" y="14782"/>
                  <a:pt x="5702" y="14854"/>
                </a:cubicBezTo>
                <a:lnTo>
                  <a:pt x="5702" y="14855"/>
                </a:lnTo>
                <a:cubicBezTo>
                  <a:pt x="5690" y="14862"/>
                  <a:pt x="5678" y="14865"/>
                  <a:pt x="5666" y="14865"/>
                </a:cubicBezTo>
                <a:cubicBezTo>
                  <a:pt x="5650" y="14865"/>
                  <a:pt x="5635" y="14860"/>
                  <a:pt x="5620" y="14852"/>
                </a:cubicBezTo>
                <a:cubicBezTo>
                  <a:pt x="5492" y="14512"/>
                  <a:pt x="5344" y="14180"/>
                  <a:pt x="5178" y="13858"/>
                </a:cubicBezTo>
                <a:cubicBezTo>
                  <a:pt x="4828" y="13176"/>
                  <a:pt x="4492" y="12488"/>
                  <a:pt x="4160" y="11800"/>
                </a:cubicBezTo>
                <a:cubicBezTo>
                  <a:pt x="4165" y="11787"/>
                  <a:pt x="4158" y="11774"/>
                  <a:pt x="4146" y="11770"/>
                </a:cubicBezTo>
                <a:cubicBezTo>
                  <a:pt x="4128" y="11695"/>
                  <a:pt x="4098" y="11624"/>
                  <a:pt x="4055" y="11560"/>
                </a:cubicBezTo>
                <a:cubicBezTo>
                  <a:pt x="4046" y="11521"/>
                  <a:pt x="4053" y="11471"/>
                  <a:pt x="3979" y="11471"/>
                </a:cubicBezTo>
                <a:cubicBezTo>
                  <a:pt x="3863" y="11476"/>
                  <a:pt x="3945" y="11529"/>
                  <a:pt x="3950" y="11562"/>
                </a:cubicBezTo>
                <a:lnTo>
                  <a:pt x="4040" y="11770"/>
                </a:lnTo>
                <a:cubicBezTo>
                  <a:pt x="4034" y="11786"/>
                  <a:pt x="4041" y="11797"/>
                  <a:pt x="4058" y="11804"/>
                </a:cubicBezTo>
                <a:cubicBezTo>
                  <a:pt x="4099" y="11958"/>
                  <a:pt x="4177" y="12101"/>
                  <a:pt x="4247" y="12246"/>
                </a:cubicBezTo>
                <a:cubicBezTo>
                  <a:pt x="4740" y="13281"/>
                  <a:pt x="5255" y="14310"/>
                  <a:pt x="5685" y="15367"/>
                </a:cubicBezTo>
                <a:cubicBezTo>
                  <a:pt x="6025" y="16204"/>
                  <a:pt x="6349" y="17044"/>
                  <a:pt x="6707" y="17875"/>
                </a:cubicBezTo>
                <a:cubicBezTo>
                  <a:pt x="6778" y="18039"/>
                  <a:pt x="6785" y="18217"/>
                  <a:pt x="6839" y="18386"/>
                </a:cubicBezTo>
                <a:cubicBezTo>
                  <a:pt x="7106" y="19230"/>
                  <a:pt x="7425" y="20060"/>
                  <a:pt x="7812" y="20870"/>
                </a:cubicBezTo>
                <a:cubicBezTo>
                  <a:pt x="7823" y="20891"/>
                  <a:pt x="7835" y="20911"/>
                  <a:pt x="7823" y="20936"/>
                </a:cubicBezTo>
                <a:cubicBezTo>
                  <a:pt x="7790" y="20945"/>
                  <a:pt x="7758" y="20948"/>
                  <a:pt x="7725" y="20948"/>
                </a:cubicBezTo>
                <a:cubicBezTo>
                  <a:pt x="7684" y="20948"/>
                  <a:pt x="7643" y="20944"/>
                  <a:pt x="7602" y="20940"/>
                </a:cubicBezTo>
                <a:cubicBezTo>
                  <a:pt x="7545" y="20794"/>
                  <a:pt x="7464" y="20658"/>
                  <a:pt x="7362" y="20538"/>
                </a:cubicBezTo>
                <a:lnTo>
                  <a:pt x="7362" y="20538"/>
                </a:lnTo>
                <a:cubicBezTo>
                  <a:pt x="7321" y="20607"/>
                  <a:pt x="7398" y="20656"/>
                  <a:pt x="7346" y="20702"/>
                </a:cubicBezTo>
                <a:cubicBezTo>
                  <a:pt x="7426" y="20725"/>
                  <a:pt x="7420" y="20785"/>
                  <a:pt x="7426" y="20841"/>
                </a:cubicBezTo>
                <a:cubicBezTo>
                  <a:pt x="7481" y="20864"/>
                  <a:pt x="7477" y="20907"/>
                  <a:pt x="7475" y="20949"/>
                </a:cubicBezTo>
                <a:cubicBezTo>
                  <a:pt x="7465" y="20959"/>
                  <a:pt x="7455" y="20968"/>
                  <a:pt x="7445" y="20968"/>
                </a:cubicBezTo>
                <a:cubicBezTo>
                  <a:pt x="7438" y="20968"/>
                  <a:pt x="7431" y="20962"/>
                  <a:pt x="7425" y="20947"/>
                </a:cubicBezTo>
                <a:cubicBezTo>
                  <a:pt x="7438" y="20911"/>
                  <a:pt x="7376" y="20877"/>
                  <a:pt x="7422" y="20841"/>
                </a:cubicBezTo>
                <a:cubicBezTo>
                  <a:pt x="7339" y="20820"/>
                  <a:pt x="7341" y="20760"/>
                  <a:pt x="7341" y="20702"/>
                </a:cubicBezTo>
                <a:cubicBezTo>
                  <a:pt x="7278" y="20689"/>
                  <a:pt x="7297" y="20606"/>
                  <a:pt x="7223" y="20600"/>
                </a:cubicBezTo>
                <a:lnTo>
                  <a:pt x="7223" y="20600"/>
                </a:lnTo>
                <a:cubicBezTo>
                  <a:pt x="7206" y="20675"/>
                  <a:pt x="7261" y="20732"/>
                  <a:pt x="7282" y="20797"/>
                </a:cubicBezTo>
                <a:cubicBezTo>
                  <a:pt x="7297" y="20845"/>
                  <a:pt x="7341" y="20891"/>
                  <a:pt x="7296" y="20943"/>
                </a:cubicBezTo>
                <a:cubicBezTo>
                  <a:pt x="7240" y="20939"/>
                  <a:pt x="7194" y="20932"/>
                  <a:pt x="7171" y="20873"/>
                </a:cubicBezTo>
                <a:cubicBezTo>
                  <a:pt x="7034" y="20502"/>
                  <a:pt x="6873" y="20137"/>
                  <a:pt x="6739" y="19764"/>
                </a:cubicBezTo>
                <a:cubicBezTo>
                  <a:pt x="6386" y="18781"/>
                  <a:pt x="6199" y="17766"/>
                  <a:pt x="5883" y="16775"/>
                </a:cubicBezTo>
                <a:cubicBezTo>
                  <a:pt x="5370" y="15175"/>
                  <a:pt x="4707" y="13623"/>
                  <a:pt x="3914" y="12108"/>
                </a:cubicBezTo>
                <a:cubicBezTo>
                  <a:pt x="3192" y="10728"/>
                  <a:pt x="2569" y="9315"/>
                  <a:pt x="2114" y="7852"/>
                </a:cubicBezTo>
                <a:cubicBezTo>
                  <a:pt x="1749" y="6682"/>
                  <a:pt x="1605" y="5453"/>
                  <a:pt x="1692" y="4230"/>
                </a:cubicBezTo>
                <a:cubicBezTo>
                  <a:pt x="1736" y="3580"/>
                  <a:pt x="1887" y="2947"/>
                  <a:pt x="2197" y="2346"/>
                </a:cubicBezTo>
                <a:cubicBezTo>
                  <a:pt x="2329" y="2090"/>
                  <a:pt x="2483" y="1844"/>
                  <a:pt x="2707" y="1634"/>
                </a:cubicBezTo>
                <a:cubicBezTo>
                  <a:pt x="2705" y="1625"/>
                  <a:pt x="2703" y="1617"/>
                  <a:pt x="2700" y="1607"/>
                </a:cubicBezTo>
                <a:lnTo>
                  <a:pt x="2700" y="1607"/>
                </a:lnTo>
                <a:cubicBezTo>
                  <a:pt x="2705" y="1611"/>
                  <a:pt x="2710" y="1614"/>
                  <a:pt x="2714" y="1617"/>
                </a:cubicBezTo>
                <a:cubicBezTo>
                  <a:pt x="2821" y="1504"/>
                  <a:pt x="2944" y="1405"/>
                  <a:pt x="3069" y="1306"/>
                </a:cubicBezTo>
                <a:cubicBezTo>
                  <a:pt x="3095" y="1286"/>
                  <a:pt x="3139" y="1261"/>
                  <a:pt x="3078" y="1229"/>
                </a:cubicBezTo>
                <a:cubicBezTo>
                  <a:pt x="3071" y="1211"/>
                  <a:pt x="3059" y="1203"/>
                  <a:pt x="3046" y="1203"/>
                </a:cubicBezTo>
                <a:cubicBezTo>
                  <a:pt x="3037" y="1203"/>
                  <a:pt x="3028" y="1206"/>
                  <a:pt x="3019" y="1212"/>
                </a:cubicBezTo>
                <a:cubicBezTo>
                  <a:pt x="2965" y="1248"/>
                  <a:pt x="2914" y="1285"/>
                  <a:pt x="2855" y="1328"/>
                </a:cubicBezTo>
                <a:cubicBezTo>
                  <a:pt x="2789" y="1242"/>
                  <a:pt x="2813" y="1180"/>
                  <a:pt x="2900" y="1126"/>
                </a:cubicBezTo>
                <a:cubicBezTo>
                  <a:pt x="3305" y="873"/>
                  <a:pt x="3712" y="621"/>
                  <a:pt x="4173" y="446"/>
                </a:cubicBezTo>
                <a:cubicBezTo>
                  <a:pt x="4228" y="400"/>
                  <a:pt x="4299" y="382"/>
                  <a:pt x="4369" y="363"/>
                </a:cubicBezTo>
                <a:cubicBezTo>
                  <a:pt x="4390" y="351"/>
                  <a:pt x="4411" y="339"/>
                  <a:pt x="4435" y="339"/>
                </a:cubicBezTo>
                <a:cubicBezTo>
                  <a:pt x="4446" y="339"/>
                  <a:pt x="4456" y="341"/>
                  <a:pt x="4468" y="347"/>
                </a:cubicBezTo>
                <a:cubicBezTo>
                  <a:pt x="4474" y="316"/>
                  <a:pt x="4492" y="308"/>
                  <a:pt x="4516" y="308"/>
                </a:cubicBezTo>
                <a:cubicBezTo>
                  <a:pt x="4527" y="308"/>
                  <a:pt x="4538" y="309"/>
                  <a:pt x="4550" y="311"/>
                </a:cubicBezTo>
                <a:cubicBezTo>
                  <a:pt x="4548" y="286"/>
                  <a:pt x="4570" y="281"/>
                  <a:pt x="4593" y="277"/>
                </a:cubicBezTo>
                <a:lnTo>
                  <a:pt x="4593" y="277"/>
                </a:lnTo>
                <a:lnTo>
                  <a:pt x="4590" y="279"/>
                </a:lnTo>
                <a:lnTo>
                  <a:pt x="4676" y="239"/>
                </a:lnTo>
                <a:cubicBezTo>
                  <a:pt x="4697" y="207"/>
                  <a:pt x="4737" y="198"/>
                  <a:pt x="4774" y="185"/>
                </a:cubicBezTo>
                <a:cubicBezTo>
                  <a:pt x="4780" y="183"/>
                  <a:pt x="4786" y="183"/>
                  <a:pt x="4792" y="183"/>
                </a:cubicBezTo>
                <a:close/>
                <a:moveTo>
                  <a:pt x="7734" y="20160"/>
                </a:moveTo>
                <a:cubicBezTo>
                  <a:pt x="7737" y="20160"/>
                  <a:pt x="7740" y="20160"/>
                  <a:pt x="7743" y="20160"/>
                </a:cubicBezTo>
                <a:lnTo>
                  <a:pt x="7784" y="20160"/>
                </a:lnTo>
                <a:cubicBezTo>
                  <a:pt x="8596" y="20194"/>
                  <a:pt x="9410" y="20208"/>
                  <a:pt x="10209" y="20354"/>
                </a:cubicBezTo>
                <a:cubicBezTo>
                  <a:pt x="10377" y="20385"/>
                  <a:pt x="10542" y="20419"/>
                  <a:pt x="10700" y="20477"/>
                </a:cubicBezTo>
                <a:cubicBezTo>
                  <a:pt x="10725" y="20487"/>
                  <a:pt x="10750" y="20496"/>
                  <a:pt x="10774" y="20508"/>
                </a:cubicBezTo>
                <a:cubicBezTo>
                  <a:pt x="10879" y="20564"/>
                  <a:pt x="10991" y="20621"/>
                  <a:pt x="10994" y="20742"/>
                </a:cubicBezTo>
                <a:cubicBezTo>
                  <a:pt x="10997" y="20866"/>
                  <a:pt x="10881" y="20923"/>
                  <a:pt x="10775" y="20975"/>
                </a:cubicBezTo>
                <a:cubicBezTo>
                  <a:pt x="10514" y="21100"/>
                  <a:pt x="10226" y="21151"/>
                  <a:pt x="9934" y="21187"/>
                </a:cubicBezTo>
                <a:cubicBezTo>
                  <a:pt x="9419" y="21251"/>
                  <a:pt x="8902" y="21292"/>
                  <a:pt x="8382" y="21292"/>
                </a:cubicBezTo>
                <a:cubicBezTo>
                  <a:pt x="8341" y="21292"/>
                  <a:pt x="8300" y="21292"/>
                  <a:pt x="8259" y="21292"/>
                </a:cubicBezTo>
                <a:cubicBezTo>
                  <a:pt x="7372" y="21279"/>
                  <a:pt x="6485" y="21251"/>
                  <a:pt x="5607" y="21130"/>
                </a:cubicBezTo>
                <a:cubicBezTo>
                  <a:pt x="5433" y="21107"/>
                  <a:pt x="5262" y="21066"/>
                  <a:pt x="5096" y="21006"/>
                </a:cubicBezTo>
                <a:cubicBezTo>
                  <a:pt x="5052" y="20991"/>
                  <a:pt x="5009" y="20973"/>
                  <a:pt x="4969" y="20951"/>
                </a:cubicBezTo>
                <a:cubicBezTo>
                  <a:pt x="4726" y="20820"/>
                  <a:pt x="4725" y="20644"/>
                  <a:pt x="4966" y="20513"/>
                </a:cubicBezTo>
                <a:cubicBezTo>
                  <a:pt x="5047" y="20469"/>
                  <a:pt x="5140" y="20445"/>
                  <a:pt x="5231" y="20424"/>
                </a:cubicBezTo>
                <a:cubicBezTo>
                  <a:pt x="5683" y="20323"/>
                  <a:pt x="6140" y="20249"/>
                  <a:pt x="6600" y="20204"/>
                </a:cubicBezTo>
                <a:cubicBezTo>
                  <a:pt x="6616" y="20202"/>
                  <a:pt x="6632" y="20202"/>
                  <a:pt x="6646" y="20202"/>
                </a:cubicBezTo>
                <a:cubicBezTo>
                  <a:pt x="6737" y="20202"/>
                  <a:pt x="6780" y="20236"/>
                  <a:pt x="6803" y="20317"/>
                </a:cubicBezTo>
                <a:cubicBezTo>
                  <a:pt x="6815" y="20361"/>
                  <a:pt x="6854" y="20400"/>
                  <a:pt x="6840" y="20458"/>
                </a:cubicBezTo>
                <a:cubicBezTo>
                  <a:pt x="6667" y="20469"/>
                  <a:pt x="6491" y="20480"/>
                  <a:pt x="6317" y="20490"/>
                </a:cubicBezTo>
                <a:cubicBezTo>
                  <a:pt x="6105" y="20504"/>
                  <a:pt x="5897" y="20538"/>
                  <a:pt x="5689" y="20574"/>
                </a:cubicBezTo>
                <a:cubicBezTo>
                  <a:pt x="5602" y="20588"/>
                  <a:pt x="5517" y="20611"/>
                  <a:pt x="5443" y="20656"/>
                </a:cubicBezTo>
                <a:cubicBezTo>
                  <a:pt x="5336" y="20722"/>
                  <a:pt x="5330" y="20815"/>
                  <a:pt x="5427" y="20891"/>
                </a:cubicBezTo>
                <a:cubicBezTo>
                  <a:pt x="5502" y="20949"/>
                  <a:pt x="5596" y="20966"/>
                  <a:pt x="5690" y="20984"/>
                </a:cubicBezTo>
                <a:cubicBezTo>
                  <a:pt x="5958" y="21033"/>
                  <a:pt x="6231" y="21053"/>
                  <a:pt x="6503" y="21073"/>
                </a:cubicBezTo>
                <a:cubicBezTo>
                  <a:pt x="7081" y="21116"/>
                  <a:pt x="7660" y="21146"/>
                  <a:pt x="8238" y="21146"/>
                </a:cubicBezTo>
                <a:cubicBezTo>
                  <a:pt x="8656" y="21146"/>
                  <a:pt x="9073" y="21130"/>
                  <a:pt x="9491" y="21092"/>
                </a:cubicBezTo>
                <a:cubicBezTo>
                  <a:pt x="9729" y="21071"/>
                  <a:pt x="9965" y="21037"/>
                  <a:pt x="10193" y="20974"/>
                </a:cubicBezTo>
                <a:cubicBezTo>
                  <a:pt x="10220" y="20967"/>
                  <a:pt x="10246" y="20960"/>
                  <a:pt x="10271" y="20951"/>
                </a:cubicBezTo>
                <a:cubicBezTo>
                  <a:pt x="10380" y="20911"/>
                  <a:pt x="10493" y="20869"/>
                  <a:pt x="10499" y="20750"/>
                </a:cubicBezTo>
                <a:cubicBezTo>
                  <a:pt x="10505" y="20632"/>
                  <a:pt x="10394" y="20582"/>
                  <a:pt x="10287" y="20538"/>
                </a:cubicBezTo>
                <a:cubicBezTo>
                  <a:pt x="10145" y="20480"/>
                  <a:pt x="9990" y="20452"/>
                  <a:pt x="9836" y="20430"/>
                </a:cubicBezTo>
                <a:cubicBezTo>
                  <a:pt x="9348" y="20358"/>
                  <a:pt x="8858" y="20320"/>
                  <a:pt x="8366" y="20315"/>
                </a:cubicBezTo>
                <a:cubicBezTo>
                  <a:pt x="8354" y="20314"/>
                  <a:pt x="8342" y="20314"/>
                  <a:pt x="8330" y="20314"/>
                </a:cubicBezTo>
                <a:cubicBezTo>
                  <a:pt x="8166" y="20314"/>
                  <a:pt x="8002" y="20337"/>
                  <a:pt x="7843" y="20381"/>
                </a:cubicBezTo>
                <a:cubicBezTo>
                  <a:pt x="7816" y="20389"/>
                  <a:pt x="7794" y="20395"/>
                  <a:pt x="7775" y="20395"/>
                </a:cubicBezTo>
                <a:cubicBezTo>
                  <a:pt x="7743" y="20395"/>
                  <a:pt x="7722" y="20379"/>
                  <a:pt x="7710" y="20334"/>
                </a:cubicBezTo>
                <a:cubicBezTo>
                  <a:pt x="7700" y="20300"/>
                  <a:pt x="7684" y="20267"/>
                  <a:pt x="7672" y="20234"/>
                </a:cubicBezTo>
                <a:cubicBezTo>
                  <a:pt x="7653" y="20182"/>
                  <a:pt x="7679" y="20160"/>
                  <a:pt x="7734" y="20160"/>
                </a:cubicBezTo>
                <a:close/>
                <a:moveTo>
                  <a:pt x="10545" y="21188"/>
                </a:moveTo>
                <a:cubicBezTo>
                  <a:pt x="10620" y="21230"/>
                  <a:pt x="10577" y="21289"/>
                  <a:pt x="10599" y="21331"/>
                </a:cubicBezTo>
                <a:cubicBezTo>
                  <a:pt x="10605" y="21346"/>
                  <a:pt x="10619" y="21358"/>
                  <a:pt x="10636" y="21361"/>
                </a:cubicBezTo>
                <a:cubicBezTo>
                  <a:pt x="10601" y="21385"/>
                  <a:pt x="10592" y="21435"/>
                  <a:pt x="10531" y="21447"/>
                </a:cubicBezTo>
                <a:lnTo>
                  <a:pt x="10531" y="21447"/>
                </a:lnTo>
                <a:cubicBezTo>
                  <a:pt x="10492" y="21362"/>
                  <a:pt x="10481" y="21282"/>
                  <a:pt x="10545" y="21188"/>
                </a:cubicBezTo>
                <a:close/>
                <a:moveTo>
                  <a:pt x="10380" y="21264"/>
                </a:moveTo>
                <a:cubicBezTo>
                  <a:pt x="10434" y="21343"/>
                  <a:pt x="10416" y="21426"/>
                  <a:pt x="10417" y="21507"/>
                </a:cubicBezTo>
                <a:lnTo>
                  <a:pt x="10340" y="21507"/>
                </a:lnTo>
                <a:cubicBezTo>
                  <a:pt x="10346" y="21425"/>
                  <a:pt x="10318" y="21340"/>
                  <a:pt x="10380" y="21264"/>
                </a:cubicBezTo>
                <a:close/>
                <a:moveTo>
                  <a:pt x="3246" y="20883"/>
                </a:moveTo>
                <a:cubicBezTo>
                  <a:pt x="3348" y="20997"/>
                  <a:pt x="3375" y="21118"/>
                  <a:pt x="3315" y="21257"/>
                </a:cubicBezTo>
                <a:cubicBezTo>
                  <a:pt x="3277" y="21344"/>
                  <a:pt x="3260" y="21437"/>
                  <a:pt x="3230" y="21541"/>
                </a:cubicBezTo>
                <a:cubicBezTo>
                  <a:pt x="3133" y="21474"/>
                  <a:pt x="3095" y="21396"/>
                  <a:pt x="3100" y="21302"/>
                </a:cubicBezTo>
                <a:cubicBezTo>
                  <a:pt x="3148" y="21162"/>
                  <a:pt x="3197" y="21023"/>
                  <a:pt x="3246" y="20883"/>
                </a:cubicBezTo>
                <a:close/>
                <a:moveTo>
                  <a:pt x="10226" y="21285"/>
                </a:moveTo>
                <a:lnTo>
                  <a:pt x="10226" y="21285"/>
                </a:lnTo>
                <a:cubicBezTo>
                  <a:pt x="10302" y="21365"/>
                  <a:pt x="10264" y="21458"/>
                  <a:pt x="10277" y="21545"/>
                </a:cubicBezTo>
                <a:lnTo>
                  <a:pt x="10255" y="21583"/>
                </a:lnTo>
                <a:cubicBezTo>
                  <a:pt x="10141" y="21488"/>
                  <a:pt x="10241" y="21383"/>
                  <a:pt x="10226" y="21285"/>
                </a:cubicBezTo>
                <a:close/>
                <a:moveTo>
                  <a:pt x="10563" y="21527"/>
                </a:moveTo>
                <a:cubicBezTo>
                  <a:pt x="10582" y="21527"/>
                  <a:pt x="10586" y="21542"/>
                  <a:pt x="10588" y="21556"/>
                </a:cubicBezTo>
                <a:cubicBezTo>
                  <a:pt x="10592" y="21579"/>
                  <a:pt x="10581" y="21598"/>
                  <a:pt x="10550" y="21606"/>
                </a:cubicBezTo>
                <a:cubicBezTo>
                  <a:pt x="10549" y="21606"/>
                  <a:pt x="10547" y="21606"/>
                  <a:pt x="10546" y="21606"/>
                </a:cubicBezTo>
                <a:cubicBezTo>
                  <a:pt x="10525" y="21606"/>
                  <a:pt x="10512" y="21596"/>
                  <a:pt x="10510" y="21578"/>
                </a:cubicBezTo>
                <a:lnTo>
                  <a:pt x="10511" y="21578"/>
                </a:lnTo>
                <a:cubicBezTo>
                  <a:pt x="10507" y="21552"/>
                  <a:pt x="10524" y="21535"/>
                  <a:pt x="10551" y="21528"/>
                </a:cubicBezTo>
                <a:cubicBezTo>
                  <a:pt x="10556" y="21527"/>
                  <a:pt x="10560" y="21527"/>
                  <a:pt x="10563" y="21527"/>
                </a:cubicBezTo>
                <a:close/>
                <a:moveTo>
                  <a:pt x="10417" y="21588"/>
                </a:moveTo>
                <a:lnTo>
                  <a:pt x="10417" y="21588"/>
                </a:lnTo>
                <a:cubicBezTo>
                  <a:pt x="10430" y="21621"/>
                  <a:pt x="10440" y="21658"/>
                  <a:pt x="10384" y="21665"/>
                </a:cubicBezTo>
                <a:cubicBezTo>
                  <a:pt x="10381" y="21665"/>
                  <a:pt x="10379" y="21666"/>
                  <a:pt x="10377" y="21666"/>
                </a:cubicBezTo>
                <a:cubicBezTo>
                  <a:pt x="10351" y="21666"/>
                  <a:pt x="10347" y="21639"/>
                  <a:pt x="10348" y="21617"/>
                </a:cubicBezTo>
                <a:lnTo>
                  <a:pt x="10348" y="21617"/>
                </a:lnTo>
                <a:cubicBezTo>
                  <a:pt x="10348" y="21617"/>
                  <a:pt x="10348" y="21617"/>
                  <a:pt x="10348" y="21617"/>
                </a:cubicBezTo>
                <a:lnTo>
                  <a:pt x="10417" y="21588"/>
                </a:lnTo>
                <a:close/>
                <a:moveTo>
                  <a:pt x="8127" y="21437"/>
                </a:moveTo>
                <a:cubicBezTo>
                  <a:pt x="8235" y="21437"/>
                  <a:pt x="8246" y="21470"/>
                  <a:pt x="8224" y="21588"/>
                </a:cubicBezTo>
                <a:cubicBezTo>
                  <a:pt x="8218" y="21621"/>
                  <a:pt x="8196" y="21652"/>
                  <a:pt x="8182" y="21684"/>
                </a:cubicBezTo>
                <a:lnTo>
                  <a:pt x="8183" y="21685"/>
                </a:lnTo>
                <a:cubicBezTo>
                  <a:pt x="8156" y="21688"/>
                  <a:pt x="8130" y="21692"/>
                  <a:pt x="8122" y="21720"/>
                </a:cubicBezTo>
                <a:lnTo>
                  <a:pt x="8036" y="21732"/>
                </a:lnTo>
                <a:cubicBezTo>
                  <a:pt x="8038" y="21634"/>
                  <a:pt x="8040" y="21538"/>
                  <a:pt x="8042" y="21442"/>
                </a:cubicBezTo>
                <a:cubicBezTo>
                  <a:pt x="8075" y="21439"/>
                  <a:pt x="8104" y="21437"/>
                  <a:pt x="8127" y="21437"/>
                </a:cubicBezTo>
                <a:close/>
                <a:moveTo>
                  <a:pt x="10254" y="21639"/>
                </a:moveTo>
                <a:lnTo>
                  <a:pt x="10293" y="21653"/>
                </a:lnTo>
                <a:cubicBezTo>
                  <a:pt x="10299" y="21689"/>
                  <a:pt x="10271" y="21713"/>
                  <a:pt x="10251" y="21739"/>
                </a:cubicBezTo>
                <a:lnTo>
                  <a:pt x="10249" y="21739"/>
                </a:lnTo>
                <a:cubicBezTo>
                  <a:pt x="10187" y="21703"/>
                  <a:pt x="10190" y="21670"/>
                  <a:pt x="10254" y="21639"/>
                </a:cubicBezTo>
                <a:close/>
                <a:moveTo>
                  <a:pt x="10566" y="21700"/>
                </a:moveTo>
                <a:cubicBezTo>
                  <a:pt x="10582" y="21700"/>
                  <a:pt x="10584" y="21719"/>
                  <a:pt x="10591" y="21730"/>
                </a:cubicBezTo>
                <a:cubicBezTo>
                  <a:pt x="10594" y="21754"/>
                  <a:pt x="10589" y="21777"/>
                  <a:pt x="10558" y="21785"/>
                </a:cubicBezTo>
                <a:cubicBezTo>
                  <a:pt x="10555" y="21786"/>
                  <a:pt x="10552" y="21787"/>
                  <a:pt x="10549" y="21787"/>
                </a:cubicBezTo>
                <a:cubicBezTo>
                  <a:pt x="10533" y="21787"/>
                  <a:pt x="10519" y="21775"/>
                  <a:pt x="10517" y="21759"/>
                </a:cubicBezTo>
                <a:cubicBezTo>
                  <a:pt x="10512" y="21733"/>
                  <a:pt x="10525" y="21714"/>
                  <a:pt x="10552" y="21703"/>
                </a:cubicBezTo>
                <a:cubicBezTo>
                  <a:pt x="10558" y="21701"/>
                  <a:pt x="10562" y="21700"/>
                  <a:pt x="10566" y="21700"/>
                </a:cubicBezTo>
                <a:close/>
                <a:moveTo>
                  <a:pt x="4670" y="17887"/>
                </a:moveTo>
                <a:cubicBezTo>
                  <a:pt x="4766" y="17912"/>
                  <a:pt x="4812" y="17958"/>
                  <a:pt x="4864" y="17994"/>
                </a:cubicBezTo>
                <a:cubicBezTo>
                  <a:pt x="5481" y="18421"/>
                  <a:pt x="5986" y="18931"/>
                  <a:pt x="6409" y="19501"/>
                </a:cubicBezTo>
                <a:cubicBezTo>
                  <a:pt x="6548" y="19688"/>
                  <a:pt x="6603" y="19907"/>
                  <a:pt x="6710" y="20122"/>
                </a:cubicBezTo>
                <a:cubicBezTo>
                  <a:pt x="6659" y="20120"/>
                  <a:pt x="6608" y="20120"/>
                  <a:pt x="6558" y="20120"/>
                </a:cubicBezTo>
                <a:cubicBezTo>
                  <a:pt x="6135" y="20120"/>
                  <a:pt x="5740" y="20171"/>
                  <a:pt x="5349" y="20248"/>
                </a:cubicBezTo>
                <a:cubicBezTo>
                  <a:pt x="5178" y="20280"/>
                  <a:pt x="5014" y="20341"/>
                  <a:pt x="4864" y="20429"/>
                </a:cubicBezTo>
                <a:cubicBezTo>
                  <a:pt x="4733" y="20507"/>
                  <a:pt x="4656" y="20609"/>
                  <a:pt x="4632" y="20745"/>
                </a:cubicBezTo>
                <a:cubicBezTo>
                  <a:pt x="4607" y="20877"/>
                  <a:pt x="4600" y="21011"/>
                  <a:pt x="4611" y="21144"/>
                </a:cubicBezTo>
                <a:cubicBezTo>
                  <a:pt x="4626" y="21313"/>
                  <a:pt x="4629" y="21483"/>
                  <a:pt x="4644" y="21651"/>
                </a:cubicBezTo>
                <a:cubicBezTo>
                  <a:pt x="4650" y="21723"/>
                  <a:pt x="4631" y="21753"/>
                  <a:pt x="4538" y="21761"/>
                </a:cubicBezTo>
                <a:cubicBezTo>
                  <a:pt x="4198" y="21792"/>
                  <a:pt x="3857" y="21796"/>
                  <a:pt x="3516" y="21809"/>
                </a:cubicBezTo>
                <a:cubicBezTo>
                  <a:pt x="3496" y="21810"/>
                  <a:pt x="3479" y="21810"/>
                  <a:pt x="3463" y="21810"/>
                </a:cubicBezTo>
                <a:cubicBezTo>
                  <a:pt x="3315" y="21810"/>
                  <a:pt x="3305" y="21776"/>
                  <a:pt x="3358" y="21627"/>
                </a:cubicBezTo>
                <a:cubicBezTo>
                  <a:pt x="3706" y="20627"/>
                  <a:pt x="4057" y="19629"/>
                  <a:pt x="4409" y="18630"/>
                </a:cubicBezTo>
                <a:cubicBezTo>
                  <a:pt x="4495" y="18385"/>
                  <a:pt x="4581" y="18139"/>
                  <a:pt x="4670" y="17887"/>
                </a:cubicBezTo>
                <a:close/>
                <a:moveTo>
                  <a:pt x="10255" y="21791"/>
                </a:moveTo>
                <a:cubicBezTo>
                  <a:pt x="10305" y="21815"/>
                  <a:pt x="10292" y="21856"/>
                  <a:pt x="10293" y="21894"/>
                </a:cubicBezTo>
                <a:cubicBezTo>
                  <a:pt x="10277" y="21900"/>
                  <a:pt x="10255" y="21913"/>
                  <a:pt x="10239" y="21913"/>
                </a:cubicBezTo>
                <a:cubicBezTo>
                  <a:pt x="10233" y="21913"/>
                  <a:pt x="10227" y="21911"/>
                  <a:pt x="10223" y="21906"/>
                </a:cubicBezTo>
                <a:cubicBezTo>
                  <a:pt x="10190" y="21864"/>
                  <a:pt x="10202" y="21821"/>
                  <a:pt x="10255" y="21791"/>
                </a:cubicBezTo>
                <a:close/>
                <a:moveTo>
                  <a:pt x="8182" y="21686"/>
                </a:moveTo>
                <a:cubicBezTo>
                  <a:pt x="8250" y="21736"/>
                  <a:pt x="8207" y="21802"/>
                  <a:pt x="8209" y="21860"/>
                </a:cubicBezTo>
                <a:lnTo>
                  <a:pt x="8132" y="21923"/>
                </a:lnTo>
                <a:lnTo>
                  <a:pt x="8132" y="21923"/>
                </a:lnTo>
                <a:lnTo>
                  <a:pt x="8133" y="21922"/>
                </a:lnTo>
                <a:lnTo>
                  <a:pt x="8058" y="21965"/>
                </a:lnTo>
                <a:cubicBezTo>
                  <a:pt x="8058" y="21963"/>
                  <a:pt x="8057" y="21962"/>
                  <a:pt x="8057" y="21962"/>
                </a:cubicBezTo>
                <a:cubicBezTo>
                  <a:pt x="7970" y="21899"/>
                  <a:pt x="8033" y="21831"/>
                  <a:pt x="8046" y="21765"/>
                </a:cubicBezTo>
                <a:cubicBezTo>
                  <a:pt x="8076" y="21757"/>
                  <a:pt x="8106" y="21746"/>
                  <a:pt x="8122" y="21721"/>
                </a:cubicBezTo>
                <a:lnTo>
                  <a:pt x="8182" y="21686"/>
                </a:lnTo>
                <a:close/>
                <a:moveTo>
                  <a:pt x="4426" y="21861"/>
                </a:moveTo>
                <a:cubicBezTo>
                  <a:pt x="4453" y="21861"/>
                  <a:pt x="4481" y="21863"/>
                  <a:pt x="4510" y="21868"/>
                </a:cubicBezTo>
                <a:cubicBezTo>
                  <a:pt x="4417" y="21968"/>
                  <a:pt x="4305" y="22012"/>
                  <a:pt x="4174" y="22023"/>
                </a:cubicBezTo>
                <a:cubicBezTo>
                  <a:pt x="3910" y="22043"/>
                  <a:pt x="3647" y="22060"/>
                  <a:pt x="3383" y="22079"/>
                </a:cubicBezTo>
                <a:cubicBezTo>
                  <a:pt x="3367" y="22080"/>
                  <a:pt x="3352" y="22081"/>
                  <a:pt x="3339" y="22081"/>
                </a:cubicBezTo>
                <a:cubicBezTo>
                  <a:pt x="3301" y="22081"/>
                  <a:pt x="3274" y="22071"/>
                  <a:pt x="3277" y="22017"/>
                </a:cubicBezTo>
                <a:cubicBezTo>
                  <a:pt x="3279" y="21954"/>
                  <a:pt x="3303" y="21925"/>
                  <a:pt x="3376" y="21925"/>
                </a:cubicBezTo>
                <a:cubicBezTo>
                  <a:pt x="3379" y="21925"/>
                  <a:pt x="3382" y="21925"/>
                  <a:pt x="3385" y="21925"/>
                </a:cubicBezTo>
                <a:cubicBezTo>
                  <a:pt x="3430" y="21927"/>
                  <a:pt x="3475" y="21927"/>
                  <a:pt x="3520" y="21927"/>
                </a:cubicBezTo>
                <a:cubicBezTo>
                  <a:pt x="3740" y="21927"/>
                  <a:pt x="3959" y="21912"/>
                  <a:pt x="4178" y="21891"/>
                </a:cubicBezTo>
                <a:cubicBezTo>
                  <a:pt x="4258" y="21884"/>
                  <a:pt x="4338" y="21861"/>
                  <a:pt x="4426" y="21861"/>
                </a:cubicBezTo>
                <a:close/>
                <a:moveTo>
                  <a:pt x="8435" y="21418"/>
                </a:moveTo>
                <a:cubicBezTo>
                  <a:pt x="8460" y="21418"/>
                  <a:pt x="8488" y="21423"/>
                  <a:pt x="8517" y="21434"/>
                </a:cubicBezTo>
                <a:cubicBezTo>
                  <a:pt x="8556" y="21450"/>
                  <a:pt x="8554" y="21474"/>
                  <a:pt x="8555" y="21505"/>
                </a:cubicBezTo>
                <a:cubicBezTo>
                  <a:pt x="8556" y="21578"/>
                  <a:pt x="8508" y="21646"/>
                  <a:pt x="8526" y="21721"/>
                </a:cubicBezTo>
                <a:cubicBezTo>
                  <a:pt x="8541" y="21814"/>
                  <a:pt x="8562" y="21908"/>
                  <a:pt x="8483" y="21990"/>
                </a:cubicBezTo>
                <a:cubicBezTo>
                  <a:pt x="8428" y="22001"/>
                  <a:pt x="8394" y="22038"/>
                  <a:pt x="8357" y="22069"/>
                </a:cubicBezTo>
                <a:cubicBezTo>
                  <a:pt x="8335" y="22086"/>
                  <a:pt x="8321" y="22093"/>
                  <a:pt x="8311" y="22093"/>
                </a:cubicBezTo>
                <a:cubicBezTo>
                  <a:pt x="8286" y="22093"/>
                  <a:pt x="8285" y="22058"/>
                  <a:pt x="8275" y="22034"/>
                </a:cubicBezTo>
                <a:lnTo>
                  <a:pt x="8292" y="21862"/>
                </a:lnTo>
                <a:cubicBezTo>
                  <a:pt x="8322" y="21842"/>
                  <a:pt x="8353" y="21823"/>
                  <a:pt x="8369" y="21792"/>
                </a:cubicBezTo>
                <a:cubicBezTo>
                  <a:pt x="8394" y="21789"/>
                  <a:pt x="8408" y="21778"/>
                  <a:pt x="8411" y="21757"/>
                </a:cubicBezTo>
                <a:cubicBezTo>
                  <a:pt x="8434" y="21755"/>
                  <a:pt x="8454" y="21740"/>
                  <a:pt x="8461" y="21719"/>
                </a:cubicBezTo>
                <a:cubicBezTo>
                  <a:pt x="8432" y="21719"/>
                  <a:pt x="8409" y="21726"/>
                  <a:pt x="8409" y="21754"/>
                </a:cubicBezTo>
                <a:cubicBezTo>
                  <a:pt x="8407" y="21754"/>
                  <a:pt x="8405" y="21754"/>
                  <a:pt x="8403" y="21754"/>
                </a:cubicBezTo>
                <a:cubicBezTo>
                  <a:pt x="8378" y="21754"/>
                  <a:pt x="8362" y="21761"/>
                  <a:pt x="8367" y="21787"/>
                </a:cubicBezTo>
                <a:cubicBezTo>
                  <a:pt x="8335" y="21776"/>
                  <a:pt x="8285" y="21784"/>
                  <a:pt x="8290" y="21733"/>
                </a:cubicBezTo>
                <a:cubicBezTo>
                  <a:pt x="8295" y="21671"/>
                  <a:pt x="8298" y="21608"/>
                  <a:pt x="8302" y="21545"/>
                </a:cubicBezTo>
                <a:cubicBezTo>
                  <a:pt x="8308" y="21464"/>
                  <a:pt x="8360" y="21418"/>
                  <a:pt x="8435" y="21418"/>
                </a:cubicBezTo>
                <a:close/>
                <a:moveTo>
                  <a:pt x="4776" y="20995"/>
                </a:moveTo>
                <a:cubicBezTo>
                  <a:pt x="4876" y="21060"/>
                  <a:pt x="4971" y="21075"/>
                  <a:pt x="5010" y="21159"/>
                </a:cubicBezTo>
                <a:cubicBezTo>
                  <a:pt x="4982" y="21386"/>
                  <a:pt x="4983" y="21616"/>
                  <a:pt x="5010" y="21843"/>
                </a:cubicBezTo>
                <a:cubicBezTo>
                  <a:pt x="5026" y="21822"/>
                  <a:pt x="5035" y="21812"/>
                  <a:pt x="5036" y="21803"/>
                </a:cubicBezTo>
                <a:cubicBezTo>
                  <a:pt x="5056" y="21590"/>
                  <a:pt x="5076" y="21376"/>
                  <a:pt x="5093" y="21163"/>
                </a:cubicBezTo>
                <a:cubicBezTo>
                  <a:pt x="5136" y="21163"/>
                  <a:pt x="5179" y="21165"/>
                  <a:pt x="5211" y="21193"/>
                </a:cubicBezTo>
                <a:cubicBezTo>
                  <a:pt x="5184" y="21520"/>
                  <a:pt x="5204" y="21847"/>
                  <a:pt x="5205" y="22174"/>
                </a:cubicBezTo>
                <a:cubicBezTo>
                  <a:pt x="4963" y="22075"/>
                  <a:pt x="4832" y="21919"/>
                  <a:pt x="4826" y="21683"/>
                </a:cubicBezTo>
                <a:cubicBezTo>
                  <a:pt x="4820" y="21464"/>
                  <a:pt x="4795" y="21247"/>
                  <a:pt x="4776" y="20995"/>
                </a:cubicBezTo>
                <a:close/>
                <a:moveTo>
                  <a:pt x="8156" y="22243"/>
                </a:moveTo>
                <a:lnTo>
                  <a:pt x="8156" y="22243"/>
                </a:lnTo>
                <a:cubicBezTo>
                  <a:pt x="8169" y="22246"/>
                  <a:pt x="8180" y="22252"/>
                  <a:pt x="8189" y="22261"/>
                </a:cubicBezTo>
                <a:cubicBezTo>
                  <a:pt x="8180" y="22252"/>
                  <a:pt x="8168" y="22246"/>
                  <a:pt x="8156" y="22243"/>
                </a:cubicBezTo>
                <a:close/>
                <a:moveTo>
                  <a:pt x="38816" y="21686"/>
                </a:moveTo>
                <a:cubicBezTo>
                  <a:pt x="38828" y="21691"/>
                  <a:pt x="38848" y="21697"/>
                  <a:pt x="38848" y="21703"/>
                </a:cubicBezTo>
                <a:cubicBezTo>
                  <a:pt x="38832" y="21885"/>
                  <a:pt x="38847" y="22074"/>
                  <a:pt x="38691" y="22226"/>
                </a:cubicBezTo>
                <a:lnTo>
                  <a:pt x="38535" y="22314"/>
                </a:lnTo>
                <a:cubicBezTo>
                  <a:pt x="38530" y="22066"/>
                  <a:pt x="38664" y="21873"/>
                  <a:pt x="38816" y="21686"/>
                </a:cubicBezTo>
                <a:close/>
                <a:moveTo>
                  <a:pt x="3955" y="22099"/>
                </a:moveTo>
                <a:cubicBezTo>
                  <a:pt x="3973" y="22099"/>
                  <a:pt x="3986" y="22104"/>
                  <a:pt x="3988" y="22124"/>
                </a:cubicBezTo>
                <a:cubicBezTo>
                  <a:pt x="3989" y="22148"/>
                  <a:pt x="3940" y="22156"/>
                  <a:pt x="3907" y="22160"/>
                </a:cubicBezTo>
                <a:cubicBezTo>
                  <a:pt x="3722" y="22246"/>
                  <a:pt x="3535" y="22331"/>
                  <a:pt x="3321" y="22331"/>
                </a:cubicBezTo>
                <a:cubicBezTo>
                  <a:pt x="3286" y="22331"/>
                  <a:pt x="3250" y="22328"/>
                  <a:pt x="3214" y="22324"/>
                </a:cubicBezTo>
                <a:cubicBezTo>
                  <a:pt x="3210" y="22185"/>
                  <a:pt x="3210" y="22185"/>
                  <a:pt x="3341" y="22170"/>
                </a:cubicBezTo>
                <a:cubicBezTo>
                  <a:pt x="3510" y="22151"/>
                  <a:pt x="3680" y="22133"/>
                  <a:pt x="3849" y="22116"/>
                </a:cubicBezTo>
                <a:cubicBezTo>
                  <a:pt x="3868" y="22108"/>
                  <a:pt x="3887" y="22104"/>
                  <a:pt x="3906" y="22103"/>
                </a:cubicBezTo>
                <a:cubicBezTo>
                  <a:pt x="3907" y="22103"/>
                  <a:pt x="3908" y="22103"/>
                  <a:pt x="3909" y="22103"/>
                </a:cubicBezTo>
                <a:cubicBezTo>
                  <a:pt x="3923" y="22103"/>
                  <a:pt x="3940" y="22099"/>
                  <a:pt x="3955" y="22099"/>
                </a:cubicBezTo>
                <a:close/>
                <a:moveTo>
                  <a:pt x="5305" y="21205"/>
                </a:moveTo>
                <a:cubicBezTo>
                  <a:pt x="5420" y="21205"/>
                  <a:pt x="5412" y="21288"/>
                  <a:pt x="5426" y="21346"/>
                </a:cubicBezTo>
                <a:cubicBezTo>
                  <a:pt x="5437" y="21350"/>
                  <a:pt x="5446" y="21351"/>
                  <a:pt x="5454" y="21351"/>
                </a:cubicBezTo>
                <a:cubicBezTo>
                  <a:pt x="5475" y="21351"/>
                  <a:pt x="5484" y="21339"/>
                  <a:pt x="5490" y="21320"/>
                </a:cubicBezTo>
                <a:cubicBezTo>
                  <a:pt x="5496" y="21299"/>
                  <a:pt x="5500" y="21275"/>
                  <a:pt x="5538" y="21275"/>
                </a:cubicBezTo>
                <a:cubicBezTo>
                  <a:pt x="5539" y="21275"/>
                  <a:pt x="5539" y="21275"/>
                  <a:pt x="5540" y="21275"/>
                </a:cubicBezTo>
                <a:cubicBezTo>
                  <a:pt x="5565" y="21275"/>
                  <a:pt x="5568" y="21295"/>
                  <a:pt x="5569" y="21311"/>
                </a:cubicBezTo>
                <a:cubicBezTo>
                  <a:pt x="5582" y="21576"/>
                  <a:pt x="5575" y="21841"/>
                  <a:pt x="5621" y="22105"/>
                </a:cubicBezTo>
                <a:cubicBezTo>
                  <a:pt x="5577" y="22170"/>
                  <a:pt x="5537" y="22233"/>
                  <a:pt x="5639" y="22290"/>
                </a:cubicBezTo>
                <a:cubicBezTo>
                  <a:pt x="5654" y="22300"/>
                  <a:pt x="5653" y="22331"/>
                  <a:pt x="5662" y="22352"/>
                </a:cubicBezTo>
                <a:cubicBezTo>
                  <a:pt x="5656" y="22352"/>
                  <a:pt x="5650" y="22352"/>
                  <a:pt x="5644" y="22352"/>
                </a:cubicBezTo>
                <a:cubicBezTo>
                  <a:pt x="5476" y="22352"/>
                  <a:pt x="5353" y="22273"/>
                  <a:pt x="5240" y="22179"/>
                </a:cubicBezTo>
                <a:cubicBezTo>
                  <a:pt x="5266" y="22070"/>
                  <a:pt x="5267" y="21960"/>
                  <a:pt x="5272" y="21849"/>
                </a:cubicBezTo>
                <a:cubicBezTo>
                  <a:pt x="5280" y="21634"/>
                  <a:pt x="5274" y="21419"/>
                  <a:pt x="5305" y="21205"/>
                </a:cubicBezTo>
                <a:close/>
                <a:moveTo>
                  <a:pt x="5734" y="21291"/>
                </a:moveTo>
                <a:cubicBezTo>
                  <a:pt x="5752" y="21291"/>
                  <a:pt x="5774" y="21294"/>
                  <a:pt x="5803" y="21296"/>
                </a:cubicBezTo>
                <a:cubicBezTo>
                  <a:pt x="6480" y="21364"/>
                  <a:pt x="7157" y="21409"/>
                  <a:pt x="7838" y="21419"/>
                </a:cubicBezTo>
                <a:cubicBezTo>
                  <a:pt x="7879" y="21419"/>
                  <a:pt x="7920" y="21421"/>
                  <a:pt x="7956" y="21442"/>
                </a:cubicBezTo>
                <a:cubicBezTo>
                  <a:pt x="7932" y="21661"/>
                  <a:pt x="7974" y="21884"/>
                  <a:pt x="7917" y="22104"/>
                </a:cubicBezTo>
                <a:cubicBezTo>
                  <a:pt x="7811" y="22167"/>
                  <a:pt x="7681" y="22212"/>
                  <a:pt x="7620" y="22360"/>
                </a:cubicBezTo>
                <a:cubicBezTo>
                  <a:pt x="7755" y="22277"/>
                  <a:pt x="7867" y="22219"/>
                  <a:pt x="7917" y="22107"/>
                </a:cubicBezTo>
                <a:lnTo>
                  <a:pt x="7917" y="22107"/>
                </a:lnTo>
                <a:cubicBezTo>
                  <a:pt x="7913" y="22126"/>
                  <a:pt x="7950" y="22152"/>
                  <a:pt x="7968" y="22174"/>
                </a:cubicBezTo>
                <a:cubicBezTo>
                  <a:pt x="7967" y="22207"/>
                  <a:pt x="7966" y="22239"/>
                  <a:pt x="7964" y="22271"/>
                </a:cubicBezTo>
                <a:cubicBezTo>
                  <a:pt x="8007" y="22245"/>
                  <a:pt x="8000" y="22210"/>
                  <a:pt x="7989" y="22174"/>
                </a:cubicBezTo>
                <a:cubicBezTo>
                  <a:pt x="8005" y="22124"/>
                  <a:pt x="8018" y="22074"/>
                  <a:pt x="8061" y="22036"/>
                </a:cubicBezTo>
                <a:cubicBezTo>
                  <a:pt x="8070" y="22028"/>
                  <a:pt x="8077" y="22016"/>
                  <a:pt x="8079" y="22003"/>
                </a:cubicBezTo>
                <a:cubicBezTo>
                  <a:pt x="8082" y="22003"/>
                  <a:pt x="8085" y="22003"/>
                  <a:pt x="8088" y="22003"/>
                </a:cubicBezTo>
                <a:cubicBezTo>
                  <a:pt x="8093" y="22003"/>
                  <a:pt x="8097" y="22003"/>
                  <a:pt x="8101" y="22001"/>
                </a:cubicBezTo>
                <a:cubicBezTo>
                  <a:pt x="8138" y="21987"/>
                  <a:pt x="8174" y="21969"/>
                  <a:pt x="8207" y="21950"/>
                </a:cubicBezTo>
                <a:lnTo>
                  <a:pt x="8226" y="22035"/>
                </a:lnTo>
                <a:cubicBezTo>
                  <a:pt x="8209" y="22106"/>
                  <a:pt x="8227" y="22185"/>
                  <a:pt x="8156" y="22243"/>
                </a:cubicBezTo>
                <a:cubicBezTo>
                  <a:pt x="8153" y="22249"/>
                  <a:pt x="8146" y="22255"/>
                  <a:pt x="8147" y="22258"/>
                </a:cubicBezTo>
                <a:cubicBezTo>
                  <a:pt x="8152" y="22267"/>
                  <a:pt x="8158" y="22275"/>
                  <a:pt x="8165" y="22282"/>
                </a:cubicBezTo>
                <a:cubicBezTo>
                  <a:pt x="8155" y="22280"/>
                  <a:pt x="8147" y="22271"/>
                  <a:pt x="8136" y="22271"/>
                </a:cubicBezTo>
                <a:cubicBezTo>
                  <a:pt x="8132" y="22271"/>
                  <a:pt x="8126" y="22273"/>
                  <a:pt x="8120" y="22278"/>
                </a:cubicBezTo>
                <a:cubicBezTo>
                  <a:pt x="8101" y="22296"/>
                  <a:pt x="8117" y="22303"/>
                  <a:pt x="8122" y="22313"/>
                </a:cubicBezTo>
                <a:cubicBezTo>
                  <a:pt x="8115" y="22304"/>
                  <a:pt x="8107" y="22300"/>
                  <a:pt x="8098" y="22300"/>
                </a:cubicBezTo>
                <a:cubicBezTo>
                  <a:pt x="8088" y="22300"/>
                  <a:pt x="8077" y="22305"/>
                  <a:pt x="8067" y="22312"/>
                </a:cubicBezTo>
                <a:cubicBezTo>
                  <a:pt x="8030" y="22333"/>
                  <a:pt x="7994" y="22355"/>
                  <a:pt x="7957" y="22376"/>
                </a:cubicBezTo>
                <a:cubicBezTo>
                  <a:pt x="7895" y="22389"/>
                  <a:pt x="7833" y="22392"/>
                  <a:pt x="7770" y="22392"/>
                </a:cubicBezTo>
                <a:cubicBezTo>
                  <a:pt x="7698" y="22392"/>
                  <a:pt x="7626" y="22388"/>
                  <a:pt x="7555" y="22388"/>
                </a:cubicBezTo>
                <a:cubicBezTo>
                  <a:pt x="7528" y="22388"/>
                  <a:pt x="7500" y="22388"/>
                  <a:pt x="7473" y="22390"/>
                </a:cubicBezTo>
                <a:cubicBezTo>
                  <a:pt x="7465" y="22391"/>
                  <a:pt x="7458" y="22391"/>
                  <a:pt x="7451" y="22391"/>
                </a:cubicBezTo>
                <a:cubicBezTo>
                  <a:pt x="7363" y="22391"/>
                  <a:pt x="7355" y="22350"/>
                  <a:pt x="7368" y="22275"/>
                </a:cubicBezTo>
                <a:cubicBezTo>
                  <a:pt x="7391" y="22138"/>
                  <a:pt x="7402" y="22000"/>
                  <a:pt x="7382" y="21861"/>
                </a:cubicBezTo>
                <a:cubicBezTo>
                  <a:pt x="7395" y="21826"/>
                  <a:pt x="7389" y="21785"/>
                  <a:pt x="7366" y="21753"/>
                </a:cubicBezTo>
                <a:cubicBezTo>
                  <a:pt x="7346" y="21785"/>
                  <a:pt x="7339" y="21824"/>
                  <a:pt x="7346" y="21861"/>
                </a:cubicBezTo>
                <a:cubicBezTo>
                  <a:pt x="7288" y="21988"/>
                  <a:pt x="7294" y="22125"/>
                  <a:pt x="7269" y="22257"/>
                </a:cubicBezTo>
                <a:cubicBezTo>
                  <a:pt x="7248" y="22362"/>
                  <a:pt x="7248" y="22381"/>
                  <a:pt x="7158" y="22381"/>
                </a:cubicBezTo>
                <a:cubicBezTo>
                  <a:pt x="7141" y="22381"/>
                  <a:pt x="7120" y="22380"/>
                  <a:pt x="7095" y="22380"/>
                </a:cubicBezTo>
                <a:cubicBezTo>
                  <a:pt x="6664" y="22365"/>
                  <a:pt x="6241" y="22300"/>
                  <a:pt x="5817" y="22232"/>
                </a:cubicBezTo>
                <a:cubicBezTo>
                  <a:pt x="5726" y="22218"/>
                  <a:pt x="5689" y="22177"/>
                  <a:pt x="5685" y="22105"/>
                </a:cubicBezTo>
                <a:cubicBezTo>
                  <a:pt x="5682" y="21872"/>
                  <a:pt x="5677" y="21640"/>
                  <a:pt x="5675" y="21407"/>
                </a:cubicBezTo>
                <a:cubicBezTo>
                  <a:pt x="5674" y="21315"/>
                  <a:pt x="5675" y="21291"/>
                  <a:pt x="5734" y="21291"/>
                </a:cubicBezTo>
                <a:close/>
                <a:moveTo>
                  <a:pt x="3185" y="22423"/>
                </a:moveTo>
                <a:cubicBezTo>
                  <a:pt x="3186" y="22423"/>
                  <a:pt x="3187" y="22423"/>
                  <a:pt x="3189" y="22423"/>
                </a:cubicBezTo>
                <a:cubicBezTo>
                  <a:pt x="3215" y="22423"/>
                  <a:pt x="3242" y="22426"/>
                  <a:pt x="3299" y="22429"/>
                </a:cubicBezTo>
                <a:cubicBezTo>
                  <a:pt x="3254" y="22463"/>
                  <a:pt x="3238" y="22481"/>
                  <a:pt x="3215" y="22491"/>
                </a:cubicBezTo>
                <a:cubicBezTo>
                  <a:pt x="3193" y="22502"/>
                  <a:pt x="3172" y="22523"/>
                  <a:pt x="3146" y="22523"/>
                </a:cubicBezTo>
                <a:cubicBezTo>
                  <a:pt x="3136" y="22523"/>
                  <a:pt x="3125" y="22520"/>
                  <a:pt x="3113" y="22511"/>
                </a:cubicBezTo>
                <a:cubicBezTo>
                  <a:pt x="3106" y="22507"/>
                  <a:pt x="3104" y="22491"/>
                  <a:pt x="3106" y="22481"/>
                </a:cubicBezTo>
                <a:cubicBezTo>
                  <a:pt x="3113" y="22441"/>
                  <a:pt x="3141" y="22423"/>
                  <a:pt x="3185" y="22423"/>
                </a:cubicBezTo>
                <a:close/>
                <a:moveTo>
                  <a:pt x="11513" y="22351"/>
                </a:moveTo>
                <a:cubicBezTo>
                  <a:pt x="11571" y="22351"/>
                  <a:pt x="11621" y="22369"/>
                  <a:pt x="11643" y="22444"/>
                </a:cubicBezTo>
                <a:lnTo>
                  <a:pt x="11320" y="22590"/>
                </a:lnTo>
                <a:cubicBezTo>
                  <a:pt x="11283" y="22596"/>
                  <a:pt x="11246" y="22608"/>
                  <a:pt x="11209" y="22608"/>
                </a:cubicBezTo>
                <a:cubicBezTo>
                  <a:pt x="11192" y="22608"/>
                  <a:pt x="11175" y="22605"/>
                  <a:pt x="11158" y="22599"/>
                </a:cubicBezTo>
                <a:cubicBezTo>
                  <a:pt x="11139" y="22575"/>
                  <a:pt x="11111" y="22560"/>
                  <a:pt x="11081" y="22560"/>
                </a:cubicBezTo>
                <a:cubicBezTo>
                  <a:pt x="11080" y="22560"/>
                  <a:pt x="11079" y="22560"/>
                  <a:pt x="11078" y="22560"/>
                </a:cubicBezTo>
                <a:lnTo>
                  <a:pt x="11078" y="22559"/>
                </a:lnTo>
                <a:cubicBezTo>
                  <a:pt x="11161" y="22456"/>
                  <a:pt x="11325" y="22452"/>
                  <a:pt x="11417" y="22360"/>
                </a:cubicBezTo>
                <a:cubicBezTo>
                  <a:pt x="11450" y="22356"/>
                  <a:pt x="11482" y="22351"/>
                  <a:pt x="11513" y="22351"/>
                </a:cubicBezTo>
                <a:close/>
                <a:moveTo>
                  <a:pt x="11770" y="22468"/>
                </a:moveTo>
                <a:cubicBezTo>
                  <a:pt x="11781" y="22468"/>
                  <a:pt x="11793" y="22471"/>
                  <a:pt x="11804" y="22478"/>
                </a:cubicBezTo>
                <a:cubicBezTo>
                  <a:pt x="11849" y="22506"/>
                  <a:pt x="11941" y="22511"/>
                  <a:pt x="11922" y="22573"/>
                </a:cubicBezTo>
                <a:cubicBezTo>
                  <a:pt x="11912" y="22604"/>
                  <a:pt x="11892" y="22613"/>
                  <a:pt x="11868" y="22613"/>
                </a:cubicBezTo>
                <a:cubicBezTo>
                  <a:pt x="11838" y="22613"/>
                  <a:pt x="11802" y="22599"/>
                  <a:pt x="11772" y="22595"/>
                </a:cubicBezTo>
                <a:cubicBezTo>
                  <a:pt x="11763" y="22567"/>
                  <a:pt x="11741" y="22559"/>
                  <a:pt x="11714" y="22559"/>
                </a:cubicBezTo>
                <a:cubicBezTo>
                  <a:pt x="11707" y="22559"/>
                  <a:pt x="11700" y="22559"/>
                  <a:pt x="11693" y="22560"/>
                </a:cubicBezTo>
                <a:lnTo>
                  <a:pt x="11691" y="22560"/>
                </a:lnTo>
                <a:lnTo>
                  <a:pt x="11693" y="22492"/>
                </a:lnTo>
                <a:cubicBezTo>
                  <a:pt x="11719" y="22485"/>
                  <a:pt x="11744" y="22468"/>
                  <a:pt x="11770" y="22468"/>
                </a:cubicBezTo>
                <a:close/>
                <a:moveTo>
                  <a:pt x="11615" y="22557"/>
                </a:moveTo>
                <a:cubicBezTo>
                  <a:pt x="11639" y="22557"/>
                  <a:pt x="11664" y="22560"/>
                  <a:pt x="11689" y="22564"/>
                </a:cubicBezTo>
                <a:cubicBezTo>
                  <a:pt x="11701" y="22589"/>
                  <a:pt x="11723" y="22599"/>
                  <a:pt x="11751" y="22599"/>
                </a:cubicBezTo>
                <a:cubicBezTo>
                  <a:pt x="11757" y="22599"/>
                  <a:pt x="11763" y="22599"/>
                  <a:pt x="11769" y="22598"/>
                </a:cubicBezTo>
                <a:cubicBezTo>
                  <a:pt x="11769" y="22621"/>
                  <a:pt x="11769" y="22642"/>
                  <a:pt x="11770" y="22665"/>
                </a:cubicBezTo>
                <a:cubicBezTo>
                  <a:pt x="11724" y="22668"/>
                  <a:pt x="11685" y="22696"/>
                  <a:pt x="11638" y="22696"/>
                </a:cubicBezTo>
                <a:cubicBezTo>
                  <a:pt x="11633" y="22696"/>
                  <a:pt x="11627" y="22695"/>
                  <a:pt x="11621" y="22695"/>
                </a:cubicBezTo>
                <a:cubicBezTo>
                  <a:pt x="11583" y="22661"/>
                  <a:pt x="11537" y="22640"/>
                  <a:pt x="11488" y="22632"/>
                </a:cubicBezTo>
                <a:lnTo>
                  <a:pt x="11387" y="22640"/>
                </a:lnTo>
                <a:lnTo>
                  <a:pt x="11519" y="22703"/>
                </a:lnTo>
                <a:cubicBezTo>
                  <a:pt x="11523" y="22749"/>
                  <a:pt x="11504" y="22765"/>
                  <a:pt x="11474" y="22765"/>
                </a:cubicBezTo>
                <a:cubicBezTo>
                  <a:pt x="11459" y="22765"/>
                  <a:pt x="11441" y="22761"/>
                  <a:pt x="11422" y="22754"/>
                </a:cubicBezTo>
                <a:cubicBezTo>
                  <a:pt x="11388" y="22739"/>
                  <a:pt x="11355" y="22721"/>
                  <a:pt x="11324" y="22702"/>
                </a:cubicBezTo>
                <a:cubicBezTo>
                  <a:pt x="11326" y="22683"/>
                  <a:pt x="11329" y="22664"/>
                  <a:pt x="11331" y="22646"/>
                </a:cubicBezTo>
                <a:lnTo>
                  <a:pt x="11329" y="22646"/>
                </a:lnTo>
                <a:lnTo>
                  <a:pt x="11388" y="22639"/>
                </a:lnTo>
                <a:lnTo>
                  <a:pt x="11489" y="22630"/>
                </a:lnTo>
                <a:cubicBezTo>
                  <a:pt x="11515" y="22572"/>
                  <a:pt x="11562" y="22557"/>
                  <a:pt x="11615" y="22557"/>
                </a:cubicBezTo>
                <a:close/>
                <a:moveTo>
                  <a:pt x="12059" y="22637"/>
                </a:moveTo>
                <a:cubicBezTo>
                  <a:pt x="12146" y="22637"/>
                  <a:pt x="12247" y="22709"/>
                  <a:pt x="12283" y="22799"/>
                </a:cubicBezTo>
                <a:lnTo>
                  <a:pt x="12151" y="22802"/>
                </a:lnTo>
                <a:cubicBezTo>
                  <a:pt x="12134" y="22783"/>
                  <a:pt x="12118" y="22762"/>
                  <a:pt x="12092" y="22762"/>
                </a:cubicBezTo>
                <a:cubicBezTo>
                  <a:pt x="12083" y="22762"/>
                  <a:pt x="12073" y="22764"/>
                  <a:pt x="12061" y="22771"/>
                </a:cubicBezTo>
                <a:cubicBezTo>
                  <a:pt x="12071" y="22742"/>
                  <a:pt x="12056" y="22735"/>
                  <a:pt x="12034" y="22735"/>
                </a:cubicBezTo>
                <a:cubicBezTo>
                  <a:pt x="12029" y="22735"/>
                  <a:pt x="12024" y="22736"/>
                  <a:pt x="12019" y="22736"/>
                </a:cubicBezTo>
                <a:cubicBezTo>
                  <a:pt x="12027" y="22711"/>
                  <a:pt x="12009" y="22704"/>
                  <a:pt x="11985" y="22700"/>
                </a:cubicBezTo>
                <a:cubicBezTo>
                  <a:pt x="11981" y="22670"/>
                  <a:pt x="12005" y="22641"/>
                  <a:pt x="12036" y="22639"/>
                </a:cubicBezTo>
                <a:cubicBezTo>
                  <a:pt x="12044" y="22638"/>
                  <a:pt x="12051" y="22637"/>
                  <a:pt x="12059" y="22637"/>
                </a:cubicBezTo>
                <a:close/>
                <a:moveTo>
                  <a:pt x="11077" y="22560"/>
                </a:moveTo>
                <a:lnTo>
                  <a:pt x="11077" y="22560"/>
                </a:lnTo>
                <a:cubicBezTo>
                  <a:pt x="11042" y="22609"/>
                  <a:pt x="11128" y="22629"/>
                  <a:pt x="11114" y="22672"/>
                </a:cubicBezTo>
                <a:cubicBezTo>
                  <a:pt x="11122" y="22702"/>
                  <a:pt x="11139" y="22709"/>
                  <a:pt x="11158" y="22709"/>
                </a:cubicBezTo>
                <a:cubicBezTo>
                  <a:pt x="11177" y="22709"/>
                  <a:pt x="11198" y="22702"/>
                  <a:pt x="11217" y="22702"/>
                </a:cubicBezTo>
                <a:cubicBezTo>
                  <a:pt x="11222" y="22702"/>
                  <a:pt x="11228" y="22703"/>
                  <a:pt x="11232" y="22704"/>
                </a:cubicBezTo>
                <a:cubicBezTo>
                  <a:pt x="11240" y="22714"/>
                  <a:pt x="11248" y="22723"/>
                  <a:pt x="11259" y="22730"/>
                </a:cubicBezTo>
                <a:cubicBezTo>
                  <a:pt x="11361" y="22786"/>
                  <a:pt x="11318" y="22825"/>
                  <a:pt x="11237" y="22860"/>
                </a:cubicBezTo>
                <a:cubicBezTo>
                  <a:pt x="11222" y="22866"/>
                  <a:pt x="11208" y="22869"/>
                  <a:pt x="11195" y="22869"/>
                </a:cubicBezTo>
                <a:cubicBezTo>
                  <a:pt x="11145" y="22869"/>
                  <a:pt x="11111" y="22829"/>
                  <a:pt x="11068" y="22813"/>
                </a:cubicBezTo>
                <a:lnTo>
                  <a:pt x="11068" y="22813"/>
                </a:lnTo>
                <a:lnTo>
                  <a:pt x="11068" y="22812"/>
                </a:lnTo>
                <a:lnTo>
                  <a:pt x="11042" y="22748"/>
                </a:lnTo>
                <a:cubicBezTo>
                  <a:pt x="11040" y="22733"/>
                  <a:pt x="11038" y="22720"/>
                  <a:pt x="11035" y="22705"/>
                </a:cubicBezTo>
                <a:lnTo>
                  <a:pt x="10913" y="22705"/>
                </a:lnTo>
                <a:lnTo>
                  <a:pt x="10873" y="22679"/>
                </a:lnTo>
                <a:cubicBezTo>
                  <a:pt x="10847" y="22655"/>
                  <a:pt x="10844" y="22636"/>
                  <a:pt x="10878" y="22611"/>
                </a:cubicBezTo>
                <a:cubicBezTo>
                  <a:pt x="10938" y="22569"/>
                  <a:pt x="11016" y="22594"/>
                  <a:pt x="11077" y="22560"/>
                </a:cubicBezTo>
                <a:close/>
                <a:moveTo>
                  <a:pt x="11904" y="22705"/>
                </a:moveTo>
                <a:cubicBezTo>
                  <a:pt x="11912" y="22705"/>
                  <a:pt x="11920" y="22706"/>
                  <a:pt x="11929" y="22708"/>
                </a:cubicBezTo>
                <a:lnTo>
                  <a:pt x="11928" y="22708"/>
                </a:lnTo>
                <a:cubicBezTo>
                  <a:pt x="11945" y="22726"/>
                  <a:pt x="11962" y="22746"/>
                  <a:pt x="11987" y="22746"/>
                </a:cubicBezTo>
                <a:cubicBezTo>
                  <a:pt x="11996" y="22746"/>
                  <a:pt x="12006" y="22743"/>
                  <a:pt x="12017" y="22737"/>
                </a:cubicBezTo>
                <a:lnTo>
                  <a:pt x="12017" y="22737"/>
                </a:lnTo>
                <a:cubicBezTo>
                  <a:pt x="12007" y="22765"/>
                  <a:pt x="12021" y="22773"/>
                  <a:pt x="12043" y="22773"/>
                </a:cubicBezTo>
                <a:cubicBezTo>
                  <a:pt x="12048" y="22773"/>
                  <a:pt x="12053" y="22772"/>
                  <a:pt x="12059" y="22772"/>
                </a:cubicBezTo>
                <a:lnTo>
                  <a:pt x="12059" y="22772"/>
                </a:lnTo>
                <a:cubicBezTo>
                  <a:pt x="12044" y="22797"/>
                  <a:pt x="12066" y="22803"/>
                  <a:pt x="12086" y="22809"/>
                </a:cubicBezTo>
                <a:cubicBezTo>
                  <a:pt x="12071" y="22871"/>
                  <a:pt x="12044" y="22903"/>
                  <a:pt x="12006" y="22903"/>
                </a:cubicBezTo>
                <a:cubicBezTo>
                  <a:pt x="11987" y="22903"/>
                  <a:pt x="11965" y="22896"/>
                  <a:pt x="11940" y="22880"/>
                </a:cubicBezTo>
                <a:cubicBezTo>
                  <a:pt x="11878" y="22841"/>
                  <a:pt x="11797" y="22812"/>
                  <a:pt x="11773" y="22739"/>
                </a:cubicBezTo>
                <a:cubicBezTo>
                  <a:pt x="11818" y="22730"/>
                  <a:pt x="11857" y="22705"/>
                  <a:pt x="11904" y="22705"/>
                </a:cubicBezTo>
                <a:close/>
                <a:moveTo>
                  <a:pt x="12346" y="22841"/>
                </a:moveTo>
                <a:cubicBezTo>
                  <a:pt x="12502" y="22851"/>
                  <a:pt x="12526" y="22878"/>
                  <a:pt x="12469" y="22980"/>
                </a:cubicBezTo>
                <a:lnTo>
                  <a:pt x="12468" y="22980"/>
                </a:lnTo>
                <a:lnTo>
                  <a:pt x="12398" y="22977"/>
                </a:lnTo>
                <a:cubicBezTo>
                  <a:pt x="12377" y="22963"/>
                  <a:pt x="12364" y="22934"/>
                  <a:pt x="12338" y="22934"/>
                </a:cubicBezTo>
                <a:cubicBezTo>
                  <a:pt x="12330" y="22934"/>
                  <a:pt x="12321" y="22937"/>
                  <a:pt x="12310" y="22943"/>
                </a:cubicBezTo>
                <a:cubicBezTo>
                  <a:pt x="12332" y="22912"/>
                  <a:pt x="12305" y="22867"/>
                  <a:pt x="12346" y="22841"/>
                </a:cubicBezTo>
                <a:close/>
                <a:moveTo>
                  <a:pt x="11623" y="22798"/>
                </a:moveTo>
                <a:cubicBezTo>
                  <a:pt x="11634" y="22798"/>
                  <a:pt x="11645" y="22799"/>
                  <a:pt x="11655" y="22800"/>
                </a:cubicBezTo>
                <a:lnTo>
                  <a:pt x="11655" y="22802"/>
                </a:lnTo>
                <a:cubicBezTo>
                  <a:pt x="11744" y="22817"/>
                  <a:pt x="11803" y="22874"/>
                  <a:pt x="11873" y="22935"/>
                </a:cubicBezTo>
                <a:cubicBezTo>
                  <a:pt x="11830" y="22973"/>
                  <a:pt x="11790" y="23001"/>
                  <a:pt x="11751" y="23001"/>
                </a:cubicBezTo>
                <a:cubicBezTo>
                  <a:pt x="11740" y="23001"/>
                  <a:pt x="11729" y="22999"/>
                  <a:pt x="11718" y="22994"/>
                </a:cubicBezTo>
                <a:cubicBezTo>
                  <a:pt x="11652" y="22969"/>
                  <a:pt x="11599" y="22920"/>
                  <a:pt x="11567" y="22857"/>
                </a:cubicBezTo>
                <a:cubicBezTo>
                  <a:pt x="11546" y="22810"/>
                  <a:pt x="11586" y="22798"/>
                  <a:pt x="11623" y="22798"/>
                </a:cubicBezTo>
                <a:close/>
                <a:moveTo>
                  <a:pt x="38689" y="22305"/>
                </a:moveTo>
                <a:cubicBezTo>
                  <a:pt x="38761" y="22404"/>
                  <a:pt x="38755" y="22456"/>
                  <a:pt x="38652" y="22561"/>
                </a:cubicBezTo>
                <a:lnTo>
                  <a:pt x="38653" y="22563"/>
                </a:lnTo>
                <a:cubicBezTo>
                  <a:pt x="38616" y="22604"/>
                  <a:pt x="38608" y="22653"/>
                  <a:pt x="38614" y="22703"/>
                </a:cubicBezTo>
                <a:cubicBezTo>
                  <a:pt x="38585" y="22828"/>
                  <a:pt x="38508" y="22923"/>
                  <a:pt x="38351" y="23005"/>
                </a:cubicBezTo>
                <a:cubicBezTo>
                  <a:pt x="38402" y="22730"/>
                  <a:pt x="38423" y="22476"/>
                  <a:pt x="38689" y="22305"/>
                </a:cubicBezTo>
                <a:close/>
                <a:moveTo>
                  <a:pt x="11400" y="22882"/>
                </a:moveTo>
                <a:cubicBezTo>
                  <a:pt x="11462" y="22882"/>
                  <a:pt x="11499" y="22922"/>
                  <a:pt x="11599" y="23030"/>
                </a:cubicBezTo>
                <a:cubicBezTo>
                  <a:pt x="11582" y="23104"/>
                  <a:pt x="11480" y="23068"/>
                  <a:pt x="11445" y="23119"/>
                </a:cubicBezTo>
                <a:cubicBezTo>
                  <a:pt x="11385" y="23119"/>
                  <a:pt x="11388" y="23056"/>
                  <a:pt x="11342" y="23042"/>
                </a:cubicBezTo>
                <a:cubicBezTo>
                  <a:pt x="11319" y="23001"/>
                  <a:pt x="11285" y="22968"/>
                  <a:pt x="11244" y="22945"/>
                </a:cubicBezTo>
                <a:lnTo>
                  <a:pt x="11244" y="22918"/>
                </a:lnTo>
                <a:cubicBezTo>
                  <a:pt x="11317" y="22896"/>
                  <a:pt x="11363" y="22882"/>
                  <a:pt x="11400" y="22882"/>
                </a:cubicBezTo>
                <a:close/>
                <a:moveTo>
                  <a:pt x="3482" y="19272"/>
                </a:moveTo>
                <a:cubicBezTo>
                  <a:pt x="3485" y="19290"/>
                  <a:pt x="3487" y="19306"/>
                  <a:pt x="3509" y="19306"/>
                </a:cubicBezTo>
                <a:cubicBezTo>
                  <a:pt x="3513" y="19306"/>
                  <a:pt x="3516" y="19306"/>
                  <a:pt x="3521" y="19305"/>
                </a:cubicBezTo>
                <a:lnTo>
                  <a:pt x="3521" y="19305"/>
                </a:lnTo>
                <a:cubicBezTo>
                  <a:pt x="3517" y="19309"/>
                  <a:pt x="3512" y="19314"/>
                  <a:pt x="3513" y="19317"/>
                </a:cubicBezTo>
                <a:cubicBezTo>
                  <a:pt x="3528" y="19513"/>
                  <a:pt x="3628" y="19708"/>
                  <a:pt x="3481" y="19901"/>
                </a:cubicBezTo>
                <a:cubicBezTo>
                  <a:pt x="3494" y="19903"/>
                  <a:pt x="3505" y="19904"/>
                  <a:pt x="3514" y="19904"/>
                </a:cubicBezTo>
                <a:cubicBezTo>
                  <a:pt x="3596" y="19904"/>
                  <a:pt x="3582" y="19839"/>
                  <a:pt x="3624" y="19826"/>
                </a:cubicBezTo>
                <a:lnTo>
                  <a:pt x="3624" y="19826"/>
                </a:lnTo>
                <a:cubicBezTo>
                  <a:pt x="3745" y="19859"/>
                  <a:pt x="3729" y="20081"/>
                  <a:pt x="3585" y="20336"/>
                </a:cubicBezTo>
                <a:cubicBezTo>
                  <a:pt x="3516" y="20243"/>
                  <a:pt x="3479" y="20148"/>
                  <a:pt x="3519" y="20039"/>
                </a:cubicBezTo>
                <a:cubicBezTo>
                  <a:pt x="3531" y="20020"/>
                  <a:pt x="3542" y="19999"/>
                  <a:pt x="3551" y="19979"/>
                </a:cubicBezTo>
                <a:cubicBezTo>
                  <a:pt x="3560" y="19954"/>
                  <a:pt x="3573" y="19921"/>
                  <a:pt x="3530" y="19910"/>
                </a:cubicBezTo>
                <a:cubicBezTo>
                  <a:pt x="3525" y="19909"/>
                  <a:pt x="3520" y="19908"/>
                  <a:pt x="3516" y="19908"/>
                </a:cubicBezTo>
                <a:cubicBezTo>
                  <a:pt x="3487" y="19908"/>
                  <a:pt x="3480" y="19939"/>
                  <a:pt x="3467" y="19959"/>
                </a:cubicBezTo>
                <a:cubicBezTo>
                  <a:pt x="3458" y="19973"/>
                  <a:pt x="3449" y="19988"/>
                  <a:pt x="3442" y="20003"/>
                </a:cubicBezTo>
                <a:cubicBezTo>
                  <a:pt x="3394" y="19997"/>
                  <a:pt x="3408" y="19939"/>
                  <a:pt x="3361" y="19931"/>
                </a:cubicBezTo>
                <a:cubicBezTo>
                  <a:pt x="3375" y="19904"/>
                  <a:pt x="3370" y="19871"/>
                  <a:pt x="3348" y="19860"/>
                </a:cubicBezTo>
                <a:cubicBezTo>
                  <a:pt x="3344" y="19858"/>
                  <a:pt x="3340" y="19857"/>
                  <a:pt x="3337" y="19857"/>
                </a:cubicBezTo>
                <a:cubicBezTo>
                  <a:pt x="3320" y="19857"/>
                  <a:pt x="3319" y="19885"/>
                  <a:pt x="3311" y="19898"/>
                </a:cubicBezTo>
                <a:cubicBezTo>
                  <a:pt x="3321" y="19912"/>
                  <a:pt x="3318" y="19938"/>
                  <a:pt x="3341" y="19938"/>
                </a:cubicBezTo>
                <a:cubicBezTo>
                  <a:pt x="3345" y="19938"/>
                  <a:pt x="3350" y="19937"/>
                  <a:pt x="3355" y="19935"/>
                </a:cubicBezTo>
                <a:lnTo>
                  <a:pt x="3355" y="19935"/>
                </a:lnTo>
                <a:cubicBezTo>
                  <a:pt x="3333" y="19958"/>
                  <a:pt x="3336" y="19984"/>
                  <a:pt x="3345" y="20011"/>
                </a:cubicBezTo>
                <a:cubicBezTo>
                  <a:pt x="3385" y="20137"/>
                  <a:pt x="3372" y="20262"/>
                  <a:pt x="3326" y="20386"/>
                </a:cubicBezTo>
                <a:cubicBezTo>
                  <a:pt x="3309" y="20423"/>
                  <a:pt x="3285" y="20458"/>
                  <a:pt x="3278" y="20498"/>
                </a:cubicBezTo>
                <a:cubicBezTo>
                  <a:pt x="3268" y="20549"/>
                  <a:pt x="3250" y="20566"/>
                  <a:pt x="3227" y="20566"/>
                </a:cubicBezTo>
                <a:cubicBezTo>
                  <a:pt x="3200" y="20566"/>
                  <a:pt x="3167" y="20542"/>
                  <a:pt x="3135" y="20526"/>
                </a:cubicBezTo>
                <a:lnTo>
                  <a:pt x="3135" y="20526"/>
                </a:lnTo>
                <a:cubicBezTo>
                  <a:pt x="3170" y="20556"/>
                  <a:pt x="3142" y="20608"/>
                  <a:pt x="3186" y="20635"/>
                </a:cubicBezTo>
                <a:cubicBezTo>
                  <a:pt x="3204" y="20718"/>
                  <a:pt x="3183" y="20796"/>
                  <a:pt x="3164" y="20876"/>
                </a:cubicBezTo>
                <a:cubicBezTo>
                  <a:pt x="3133" y="20968"/>
                  <a:pt x="3101" y="21061"/>
                  <a:pt x="3070" y="21153"/>
                </a:cubicBezTo>
                <a:cubicBezTo>
                  <a:pt x="3059" y="21184"/>
                  <a:pt x="3062" y="21225"/>
                  <a:pt x="3008" y="21228"/>
                </a:cubicBezTo>
                <a:cubicBezTo>
                  <a:pt x="2895" y="21232"/>
                  <a:pt x="2974" y="21272"/>
                  <a:pt x="2989" y="21299"/>
                </a:cubicBezTo>
                <a:cubicBezTo>
                  <a:pt x="3015" y="21395"/>
                  <a:pt x="2964" y="21486"/>
                  <a:pt x="2955" y="21578"/>
                </a:cubicBezTo>
                <a:lnTo>
                  <a:pt x="3012" y="21588"/>
                </a:lnTo>
                <a:cubicBezTo>
                  <a:pt x="3029" y="21578"/>
                  <a:pt x="3033" y="21527"/>
                  <a:pt x="3053" y="21527"/>
                </a:cubicBezTo>
                <a:cubicBezTo>
                  <a:pt x="3062" y="21527"/>
                  <a:pt x="3073" y="21535"/>
                  <a:pt x="3089" y="21558"/>
                </a:cubicBezTo>
                <a:cubicBezTo>
                  <a:pt x="3166" y="21666"/>
                  <a:pt x="3223" y="21780"/>
                  <a:pt x="3151" y="21916"/>
                </a:cubicBezTo>
                <a:cubicBezTo>
                  <a:pt x="3106" y="21998"/>
                  <a:pt x="3095" y="22092"/>
                  <a:pt x="3062" y="22202"/>
                </a:cubicBezTo>
                <a:cubicBezTo>
                  <a:pt x="2984" y="22082"/>
                  <a:pt x="2898" y="21988"/>
                  <a:pt x="2933" y="21859"/>
                </a:cubicBezTo>
                <a:lnTo>
                  <a:pt x="2933" y="21859"/>
                </a:lnTo>
                <a:lnTo>
                  <a:pt x="2814" y="21870"/>
                </a:lnTo>
                <a:cubicBezTo>
                  <a:pt x="2775" y="21946"/>
                  <a:pt x="2851" y="22028"/>
                  <a:pt x="2801" y="22105"/>
                </a:cubicBezTo>
                <a:cubicBezTo>
                  <a:pt x="2690" y="22413"/>
                  <a:pt x="2668" y="22520"/>
                  <a:pt x="2700" y="22629"/>
                </a:cubicBezTo>
                <a:cubicBezTo>
                  <a:pt x="2706" y="22627"/>
                  <a:pt x="2716" y="22628"/>
                  <a:pt x="2718" y="22624"/>
                </a:cubicBezTo>
                <a:cubicBezTo>
                  <a:pt x="2779" y="22519"/>
                  <a:pt x="2785" y="22400"/>
                  <a:pt x="2825" y="22289"/>
                </a:cubicBezTo>
                <a:cubicBezTo>
                  <a:pt x="2841" y="22246"/>
                  <a:pt x="2833" y="22193"/>
                  <a:pt x="2905" y="22180"/>
                </a:cubicBezTo>
                <a:cubicBezTo>
                  <a:pt x="2912" y="22202"/>
                  <a:pt x="2915" y="22226"/>
                  <a:pt x="2928" y="22246"/>
                </a:cubicBezTo>
                <a:cubicBezTo>
                  <a:pt x="3051" y="22421"/>
                  <a:pt x="2969" y="22582"/>
                  <a:pt x="2846" y="22714"/>
                </a:cubicBezTo>
                <a:cubicBezTo>
                  <a:pt x="2717" y="22854"/>
                  <a:pt x="2572" y="22985"/>
                  <a:pt x="2446" y="23143"/>
                </a:cubicBezTo>
                <a:cubicBezTo>
                  <a:pt x="2354" y="23094"/>
                  <a:pt x="2341" y="23020"/>
                  <a:pt x="2327" y="22949"/>
                </a:cubicBezTo>
                <a:cubicBezTo>
                  <a:pt x="2294" y="22767"/>
                  <a:pt x="2319" y="22588"/>
                  <a:pt x="2355" y="22410"/>
                </a:cubicBezTo>
                <a:cubicBezTo>
                  <a:pt x="2468" y="21858"/>
                  <a:pt x="2668" y="21325"/>
                  <a:pt x="2880" y="20796"/>
                </a:cubicBezTo>
                <a:cubicBezTo>
                  <a:pt x="2926" y="20682"/>
                  <a:pt x="2974" y="20569"/>
                  <a:pt x="3021" y="20455"/>
                </a:cubicBezTo>
                <a:cubicBezTo>
                  <a:pt x="3094" y="20269"/>
                  <a:pt x="3166" y="20084"/>
                  <a:pt x="3239" y="19898"/>
                </a:cubicBezTo>
                <a:cubicBezTo>
                  <a:pt x="3322" y="19690"/>
                  <a:pt x="3356" y="19468"/>
                  <a:pt x="3482" y="19272"/>
                </a:cubicBezTo>
                <a:close/>
                <a:moveTo>
                  <a:pt x="11927" y="23024"/>
                </a:moveTo>
                <a:cubicBezTo>
                  <a:pt x="11960" y="23024"/>
                  <a:pt x="12001" y="23034"/>
                  <a:pt x="12054" y="23054"/>
                </a:cubicBezTo>
                <a:lnTo>
                  <a:pt x="12053" y="23054"/>
                </a:lnTo>
                <a:cubicBezTo>
                  <a:pt x="12039" y="23124"/>
                  <a:pt x="12004" y="23159"/>
                  <a:pt x="11946" y="23159"/>
                </a:cubicBezTo>
                <a:cubicBezTo>
                  <a:pt x="11911" y="23159"/>
                  <a:pt x="11868" y="23146"/>
                  <a:pt x="11816" y="23121"/>
                </a:cubicBezTo>
                <a:cubicBezTo>
                  <a:pt x="11840" y="23054"/>
                  <a:pt x="11871" y="23024"/>
                  <a:pt x="11927" y="23024"/>
                </a:cubicBezTo>
                <a:close/>
                <a:moveTo>
                  <a:pt x="12606" y="22986"/>
                </a:moveTo>
                <a:cubicBezTo>
                  <a:pt x="12634" y="22986"/>
                  <a:pt x="12660" y="22998"/>
                  <a:pt x="12684" y="23021"/>
                </a:cubicBezTo>
                <a:cubicBezTo>
                  <a:pt x="12724" y="23061"/>
                  <a:pt x="12814" y="23095"/>
                  <a:pt x="12801" y="23149"/>
                </a:cubicBezTo>
                <a:lnTo>
                  <a:pt x="12799" y="23149"/>
                </a:lnTo>
                <a:cubicBezTo>
                  <a:pt x="12783" y="23218"/>
                  <a:pt x="12689" y="23212"/>
                  <a:pt x="12617" y="23216"/>
                </a:cubicBezTo>
                <a:cubicBezTo>
                  <a:pt x="12605" y="23205"/>
                  <a:pt x="12597" y="23182"/>
                  <a:pt x="12577" y="23182"/>
                </a:cubicBezTo>
                <a:cubicBezTo>
                  <a:pt x="12571" y="23182"/>
                  <a:pt x="12564" y="23184"/>
                  <a:pt x="12556" y="23189"/>
                </a:cubicBezTo>
                <a:cubicBezTo>
                  <a:pt x="12584" y="23149"/>
                  <a:pt x="12544" y="23137"/>
                  <a:pt x="12513" y="23121"/>
                </a:cubicBezTo>
                <a:cubicBezTo>
                  <a:pt x="12507" y="23106"/>
                  <a:pt x="12508" y="23084"/>
                  <a:pt x="12485" y="23084"/>
                </a:cubicBezTo>
                <a:cubicBezTo>
                  <a:pt x="12481" y="23084"/>
                  <a:pt x="12478" y="23085"/>
                  <a:pt x="12474" y="23086"/>
                </a:cubicBezTo>
                <a:cubicBezTo>
                  <a:pt x="12488" y="23062"/>
                  <a:pt x="12509" y="23038"/>
                  <a:pt x="12503" y="23016"/>
                </a:cubicBezTo>
                <a:cubicBezTo>
                  <a:pt x="12516" y="23016"/>
                  <a:pt x="12531" y="23012"/>
                  <a:pt x="12543" y="23005"/>
                </a:cubicBezTo>
                <a:cubicBezTo>
                  <a:pt x="12565" y="22992"/>
                  <a:pt x="12586" y="22986"/>
                  <a:pt x="12606" y="22986"/>
                </a:cubicBezTo>
                <a:close/>
                <a:moveTo>
                  <a:pt x="11654" y="23118"/>
                </a:moveTo>
                <a:cubicBezTo>
                  <a:pt x="11693" y="23118"/>
                  <a:pt x="11731" y="23130"/>
                  <a:pt x="11767" y="23168"/>
                </a:cubicBezTo>
                <a:cubicBezTo>
                  <a:pt x="11798" y="23237"/>
                  <a:pt x="11718" y="23239"/>
                  <a:pt x="11683" y="23270"/>
                </a:cubicBezTo>
                <a:cubicBezTo>
                  <a:pt x="11635" y="23279"/>
                  <a:pt x="11603" y="23286"/>
                  <a:pt x="11579" y="23286"/>
                </a:cubicBezTo>
                <a:cubicBezTo>
                  <a:pt x="11526" y="23286"/>
                  <a:pt x="11516" y="23255"/>
                  <a:pt x="11485" y="23157"/>
                </a:cubicBezTo>
                <a:cubicBezTo>
                  <a:pt x="11541" y="23143"/>
                  <a:pt x="11598" y="23118"/>
                  <a:pt x="11654" y="23118"/>
                </a:cubicBezTo>
                <a:close/>
                <a:moveTo>
                  <a:pt x="12203" y="22925"/>
                </a:moveTo>
                <a:cubicBezTo>
                  <a:pt x="12207" y="22925"/>
                  <a:pt x="12210" y="22925"/>
                  <a:pt x="12213" y="22925"/>
                </a:cubicBezTo>
                <a:cubicBezTo>
                  <a:pt x="12244" y="22928"/>
                  <a:pt x="12275" y="22941"/>
                  <a:pt x="12306" y="22948"/>
                </a:cubicBezTo>
                <a:lnTo>
                  <a:pt x="12320" y="22983"/>
                </a:lnTo>
                <a:cubicBezTo>
                  <a:pt x="12285" y="23046"/>
                  <a:pt x="12282" y="23089"/>
                  <a:pt x="12362" y="23089"/>
                </a:cubicBezTo>
                <a:cubicBezTo>
                  <a:pt x="12373" y="23089"/>
                  <a:pt x="12384" y="23088"/>
                  <a:pt x="12398" y="23087"/>
                </a:cubicBezTo>
                <a:cubicBezTo>
                  <a:pt x="12407" y="23086"/>
                  <a:pt x="12417" y="23086"/>
                  <a:pt x="12427" y="23086"/>
                </a:cubicBezTo>
                <a:cubicBezTo>
                  <a:pt x="12441" y="23086"/>
                  <a:pt x="12455" y="23087"/>
                  <a:pt x="12469" y="23088"/>
                </a:cubicBezTo>
                <a:cubicBezTo>
                  <a:pt x="12465" y="23110"/>
                  <a:pt x="12466" y="23128"/>
                  <a:pt x="12488" y="23128"/>
                </a:cubicBezTo>
                <a:cubicBezTo>
                  <a:pt x="12493" y="23128"/>
                  <a:pt x="12500" y="23127"/>
                  <a:pt x="12508" y="23125"/>
                </a:cubicBezTo>
                <a:lnTo>
                  <a:pt x="12508" y="23125"/>
                </a:lnTo>
                <a:cubicBezTo>
                  <a:pt x="12477" y="23167"/>
                  <a:pt x="12508" y="23182"/>
                  <a:pt x="12552" y="23194"/>
                </a:cubicBezTo>
                <a:lnTo>
                  <a:pt x="12552" y="23227"/>
                </a:lnTo>
                <a:cubicBezTo>
                  <a:pt x="12518" y="23278"/>
                  <a:pt x="12453" y="23278"/>
                  <a:pt x="12398" y="23294"/>
                </a:cubicBezTo>
                <a:cubicBezTo>
                  <a:pt x="12361" y="23275"/>
                  <a:pt x="12351" y="23218"/>
                  <a:pt x="12303" y="23218"/>
                </a:cubicBezTo>
                <a:cubicBezTo>
                  <a:pt x="12296" y="23218"/>
                  <a:pt x="12288" y="23220"/>
                  <a:pt x="12279" y="23222"/>
                </a:cubicBezTo>
                <a:cubicBezTo>
                  <a:pt x="12300" y="23203"/>
                  <a:pt x="12276" y="23175"/>
                  <a:pt x="12286" y="23156"/>
                </a:cubicBezTo>
                <a:lnTo>
                  <a:pt x="12285" y="23156"/>
                </a:lnTo>
                <a:cubicBezTo>
                  <a:pt x="12331" y="23073"/>
                  <a:pt x="12299" y="23052"/>
                  <a:pt x="12238" y="23052"/>
                </a:cubicBezTo>
                <a:cubicBezTo>
                  <a:pt x="12221" y="23052"/>
                  <a:pt x="12202" y="23054"/>
                  <a:pt x="12181" y="23056"/>
                </a:cubicBezTo>
                <a:cubicBezTo>
                  <a:pt x="12168" y="23056"/>
                  <a:pt x="12155" y="23055"/>
                  <a:pt x="12142" y="23052"/>
                </a:cubicBezTo>
                <a:cubicBezTo>
                  <a:pt x="12130" y="23023"/>
                  <a:pt x="12078" y="23001"/>
                  <a:pt x="12109" y="22963"/>
                </a:cubicBezTo>
                <a:cubicBezTo>
                  <a:pt x="12130" y="22937"/>
                  <a:pt x="12166" y="22925"/>
                  <a:pt x="12203" y="22925"/>
                </a:cubicBezTo>
                <a:close/>
                <a:moveTo>
                  <a:pt x="12137" y="23187"/>
                </a:moveTo>
                <a:cubicBezTo>
                  <a:pt x="12157" y="23187"/>
                  <a:pt x="12177" y="23191"/>
                  <a:pt x="12198" y="23200"/>
                </a:cubicBezTo>
                <a:lnTo>
                  <a:pt x="12263" y="23228"/>
                </a:lnTo>
                <a:cubicBezTo>
                  <a:pt x="12249" y="23266"/>
                  <a:pt x="12294" y="23291"/>
                  <a:pt x="12294" y="23326"/>
                </a:cubicBezTo>
                <a:cubicBezTo>
                  <a:pt x="12254" y="23333"/>
                  <a:pt x="12214" y="23342"/>
                  <a:pt x="12182" y="23367"/>
                </a:cubicBezTo>
                <a:cubicBezTo>
                  <a:pt x="12152" y="23368"/>
                  <a:pt x="12121" y="23376"/>
                  <a:pt x="12091" y="23376"/>
                </a:cubicBezTo>
                <a:cubicBezTo>
                  <a:pt x="12071" y="23376"/>
                  <a:pt x="12051" y="23373"/>
                  <a:pt x="12033" y="23361"/>
                </a:cubicBezTo>
                <a:cubicBezTo>
                  <a:pt x="12030" y="23319"/>
                  <a:pt x="11943" y="23283"/>
                  <a:pt x="11999" y="23244"/>
                </a:cubicBezTo>
                <a:cubicBezTo>
                  <a:pt x="12037" y="23217"/>
                  <a:pt x="12084" y="23187"/>
                  <a:pt x="12137" y="23187"/>
                </a:cubicBezTo>
                <a:close/>
                <a:moveTo>
                  <a:pt x="38520" y="23027"/>
                </a:moveTo>
                <a:lnTo>
                  <a:pt x="38520" y="23027"/>
                </a:lnTo>
                <a:cubicBezTo>
                  <a:pt x="38530" y="23127"/>
                  <a:pt x="38514" y="23212"/>
                  <a:pt x="38443" y="23284"/>
                </a:cubicBezTo>
                <a:lnTo>
                  <a:pt x="38443" y="23285"/>
                </a:lnTo>
                <a:cubicBezTo>
                  <a:pt x="38441" y="23285"/>
                  <a:pt x="38439" y="23285"/>
                  <a:pt x="38437" y="23285"/>
                </a:cubicBezTo>
                <a:cubicBezTo>
                  <a:pt x="38431" y="23285"/>
                  <a:pt x="38428" y="23288"/>
                  <a:pt x="38425" y="23295"/>
                </a:cubicBezTo>
                <a:cubicBezTo>
                  <a:pt x="38410" y="23276"/>
                  <a:pt x="38395" y="23258"/>
                  <a:pt x="38381" y="23240"/>
                </a:cubicBezTo>
                <a:cubicBezTo>
                  <a:pt x="38371" y="23260"/>
                  <a:pt x="38360" y="23281"/>
                  <a:pt x="38351" y="23302"/>
                </a:cubicBezTo>
                <a:cubicBezTo>
                  <a:pt x="38318" y="23327"/>
                  <a:pt x="38321" y="23364"/>
                  <a:pt x="38309" y="23396"/>
                </a:cubicBezTo>
                <a:cubicBezTo>
                  <a:pt x="38309" y="23396"/>
                  <a:pt x="38309" y="23396"/>
                  <a:pt x="38308" y="23396"/>
                </a:cubicBezTo>
                <a:cubicBezTo>
                  <a:pt x="38295" y="23396"/>
                  <a:pt x="38276" y="23410"/>
                  <a:pt x="38264" y="23410"/>
                </a:cubicBezTo>
                <a:cubicBezTo>
                  <a:pt x="38257" y="23410"/>
                  <a:pt x="38252" y="23405"/>
                  <a:pt x="38253" y="23390"/>
                </a:cubicBezTo>
                <a:cubicBezTo>
                  <a:pt x="38262" y="23304"/>
                  <a:pt x="38276" y="23216"/>
                  <a:pt x="38360" y="23153"/>
                </a:cubicBezTo>
                <a:cubicBezTo>
                  <a:pt x="38410" y="23115"/>
                  <a:pt x="38441" y="23062"/>
                  <a:pt x="38520" y="23027"/>
                </a:cubicBezTo>
                <a:close/>
                <a:moveTo>
                  <a:pt x="12727" y="23416"/>
                </a:moveTo>
                <a:cubicBezTo>
                  <a:pt x="12728" y="23416"/>
                  <a:pt x="12728" y="23417"/>
                  <a:pt x="12727" y="23419"/>
                </a:cubicBezTo>
                <a:lnTo>
                  <a:pt x="12726" y="23419"/>
                </a:lnTo>
                <a:cubicBezTo>
                  <a:pt x="12726" y="23417"/>
                  <a:pt x="12726" y="23417"/>
                  <a:pt x="12727" y="23416"/>
                </a:cubicBezTo>
                <a:close/>
                <a:moveTo>
                  <a:pt x="12890" y="23242"/>
                </a:moveTo>
                <a:cubicBezTo>
                  <a:pt x="12935" y="23242"/>
                  <a:pt x="12988" y="23333"/>
                  <a:pt x="12954" y="23356"/>
                </a:cubicBezTo>
                <a:lnTo>
                  <a:pt x="12953" y="23356"/>
                </a:lnTo>
                <a:cubicBezTo>
                  <a:pt x="12910" y="23384"/>
                  <a:pt x="12867" y="23430"/>
                  <a:pt x="12812" y="23430"/>
                </a:cubicBezTo>
                <a:cubicBezTo>
                  <a:pt x="12788" y="23430"/>
                  <a:pt x="12762" y="23421"/>
                  <a:pt x="12733" y="23398"/>
                </a:cubicBezTo>
                <a:lnTo>
                  <a:pt x="12711" y="23367"/>
                </a:lnTo>
                <a:cubicBezTo>
                  <a:pt x="12698" y="23257"/>
                  <a:pt x="12810" y="23262"/>
                  <a:pt x="12883" y="23243"/>
                </a:cubicBezTo>
                <a:cubicBezTo>
                  <a:pt x="12885" y="23242"/>
                  <a:pt x="12888" y="23242"/>
                  <a:pt x="12890" y="23242"/>
                </a:cubicBezTo>
                <a:close/>
                <a:moveTo>
                  <a:pt x="37917" y="11429"/>
                </a:moveTo>
                <a:cubicBezTo>
                  <a:pt x="38017" y="11625"/>
                  <a:pt x="38098" y="11821"/>
                  <a:pt x="38202" y="12008"/>
                </a:cubicBezTo>
                <a:cubicBezTo>
                  <a:pt x="38225" y="12047"/>
                  <a:pt x="38214" y="12087"/>
                  <a:pt x="38211" y="12127"/>
                </a:cubicBezTo>
                <a:cubicBezTo>
                  <a:pt x="38157" y="12756"/>
                  <a:pt x="38030" y="13378"/>
                  <a:pt x="37933" y="14002"/>
                </a:cubicBezTo>
                <a:cubicBezTo>
                  <a:pt x="37734" y="15280"/>
                  <a:pt x="37417" y="16541"/>
                  <a:pt x="37151" y="17808"/>
                </a:cubicBezTo>
                <a:cubicBezTo>
                  <a:pt x="36997" y="18544"/>
                  <a:pt x="36874" y="19284"/>
                  <a:pt x="36728" y="20020"/>
                </a:cubicBezTo>
                <a:cubicBezTo>
                  <a:pt x="36548" y="20940"/>
                  <a:pt x="36355" y="21859"/>
                  <a:pt x="36171" y="22778"/>
                </a:cubicBezTo>
                <a:cubicBezTo>
                  <a:pt x="36129" y="22985"/>
                  <a:pt x="36085" y="23191"/>
                  <a:pt x="36071" y="23401"/>
                </a:cubicBezTo>
                <a:lnTo>
                  <a:pt x="36024" y="23445"/>
                </a:lnTo>
                <a:cubicBezTo>
                  <a:pt x="35890" y="23308"/>
                  <a:pt x="35892" y="23151"/>
                  <a:pt x="35914" y="22982"/>
                </a:cubicBezTo>
                <a:cubicBezTo>
                  <a:pt x="36059" y="21868"/>
                  <a:pt x="36282" y="20765"/>
                  <a:pt x="36537" y="19667"/>
                </a:cubicBezTo>
                <a:cubicBezTo>
                  <a:pt x="36773" y="18648"/>
                  <a:pt x="36959" y="17622"/>
                  <a:pt x="37135" y="16593"/>
                </a:cubicBezTo>
                <a:cubicBezTo>
                  <a:pt x="37307" y="15589"/>
                  <a:pt x="37445" y="14581"/>
                  <a:pt x="37566" y="13571"/>
                </a:cubicBezTo>
                <a:cubicBezTo>
                  <a:pt x="37641" y="12956"/>
                  <a:pt x="37729" y="12342"/>
                  <a:pt x="37831" y="11730"/>
                </a:cubicBezTo>
                <a:cubicBezTo>
                  <a:pt x="37849" y="11626"/>
                  <a:pt x="37879" y="11527"/>
                  <a:pt x="37917" y="11429"/>
                </a:cubicBezTo>
                <a:close/>
                <a:moveTo>
                  <a:pt x="11831" y="23305"/>
                </a:moveTo>
                <a:cubicBezTo>
                  <a:pt x="11873" y="23305"/>
                  <a:pt x="11911" y="23319"/>
                  <a:pt x="11942" y="23369"/>
                </a:cubicBezTo>
                <a:cubicBezTo>
                  <a:pt x="11933" y="23447"/>
                  <a:pt x="11873" y="23465"/>
                  <a:pt x="11812" y="23465"/>
                </a:cubicBezTo>
                <a:cubicBezTo>
                  <a:pt x="11791" y="23465"/>
                  <a:pt x="11770" y="23463"/>
                  <a:pt x="11751" y="23460"/>
                </a:cubicBezTo>
                <a:cubicBezTo>
                  <a:pt x="11700" y="23452"/>
                  <a:pt x="11630" y="23402"/>
                  <a:pt x="11691" y="23331"/>
                </a:cubicBezTo>
                <a:lnTo>
                  <a:pt x="11691" y="23331"/>
                </a:lnTo>
                <a:cubicBezTo>
                  <a:pt x="11737" y="23323"/>
                  <a:pt x="11786" y="23305"/>
                  <a:pt x="11831" y="23305"/>
                </a:cubicBezTo>
                <a:close/>
                <a:moveTo>
                  <a:pt x="12589" y="23340"/>
                </a:moveTo>
                <a:cubicBezTo>
                  <a:pt x="12612" y="23340"/>
                  <a:pt x="12635" y="23349"/>
                  <a:pt x="12657" y="23375"/>
                </a:cubicBezTo>
                <a:lnTo>
                  <a:pt x="12711" y="23367"/>
                </a:lnTo>
                <a:lnTo>
                  <a:pt x="12711" y="23367"/>
                </a:lnTo>
                <a:lnTo>
                  <a:pt x="12658" y="23375"/>
                </a:lnTo>
                <a:lnTo>
                  <a:pt x="12685" y="23471"/>
                </a:lnTo>
                <a:cubicBezTo>
                  <a:pt x="12660" y="23490"/>
                  <a:pt x="12632" y="23509"/>
                  <a:pt x="12626" y="23526"/>
                </a:cubicBezTo>
                <a:cubicBezTo>
                  <a:pt x="12608" y="23512"/>
                  <a:pt x="12576" y="23502"/>
                  <a:pt x="12521" y="23485"/>
                </a:cubicBezTo>
                <a:cubicBezTo>
                  <a:pt x="12506" y="23447"/>
                  <a:pt x="12490" y="23408"/>
                  <a:pt x="12474" y="23369"/>
                </a:cubicBezTo>
                <a:cubicBezTo>
                  <a:pt x="12512" y="23363"/>
                  <a:pt x="12551" y="23340"/>
                  <a:pt x="12589" y="23340"/>
                </a:cubicBezTo>
                <a:close/>
                <a:moveTo>
                  <a:pt x="18518" y="10974"/>
                </a:moveTo>
                <a:cubicBezTo>
                  <a:pt x="18519" y="10974"/>
                  <a:pt x="18520" y="10974"/>
                  <a:pt x="18521" y="10974"/>
                </a:cubicBezTo>
                <a:cubicBezTo>
                  <a:pt x="19852" y="10993"/>
                  <a:pt x="21131" y="11177"/>
                  <a:pt x="22266" y="11823"/>
                </a:cubicBezTo>
                <a:cubicBezTo>
                  <a:pt x="22756" y="12101"/>
                  <a:pt x="23147" y="12462"/>
                  <a:pt x="23468" y="12883"/>
                </a:cubicBezTo>
                <a:cubicBezTo>
                  <a:pt x="23550" y="12991"/>
                  <a:pt x="23544" y="13073"/>
                  <a:pt x="23472" y="13183"/>
                </a:cubicBezTo>
                <a:cubicBezTo>
                  <a:pt x="23202" y="13587"/>
                  <a:pt x="22981" y="14022"/>
                  <a:pt x="22815" y="14480"/>
                </a:cubicBezTo>
                <a:cubicBezTo>
                  <a:pt x="22803" y="14483"/>
                  <a:pt x="22793" y="14485"/>
                  <a:pt x="22784" y="14485"/>
                </a:cubicBezTo>
                <a:cubicBezTo>
                  <a:pt x="22735" y="14485"/>
                  <a:pt x="22721" y="14438"/>
                  <a:pt x="22696" y="14411"/>
                </a:cubicBezTo>
                <a:cubicBezTo>
                  <a:pt x="22601" y="14299"/>
                  <a:pt x="22517" y="14180"/>
                  <a:pt x="22397" y="14085"/>
                </a:cubicBezTo>
                <a:cubicBezTo>
                  <a:pt x="22360" y="14026"/>
                  <a:pt x="22304" y="13980"/>
                  <a:pt x="22238" y="13945"/>
                </a:cubicBezTo>
                <a:lnTo>
                  <a:pt x="22238" y="13945"/>
                </a:lnTo>
                <a:cubicBezTo>
                  <a:pt x="22221" y="14029"/>
                  <a:pt x="22304" y="14070"/>
                  <a:pt x="22355" y="14124"/>
                </a:cubicBezTo>
                <a:lnTo>
                  <a:pt x="22715" y="14593"/>
                </a:lnTo>
                <a:cubicBezTo>
                  <a:pt x="22748" y="14678"/>
                  <a:pt x="22693" y="14752"/>
                  <a:pt x="22664" y="14828"/>
                </a:cubicBezTo>
                <a:cubicBezTo>
                  <a:pt x="22625" y="14933"/>
                  <a:pt x="22581" y="15034"/>
                  <a:pt x="22534" y="15149"/>
                </a:cubicBezTo>
                <a:cubicBezTo>
                  <a:pt x="22452" y="15086"/>
                  <a:pt x="22391" y="15036"/>
                  <a:pt x="22355" y="14964"/>
                </a:cubicBezTo>
                <a:cubicBezTo>
                  <a:pt x="22343" y="14936"/>
                  <a:pt x="22316" y="14896"/>
                  <a:pt x="22277" y="14896"/>
                </a:cubicBezTo>
                <a:cubicBezTo>
                  <a:pt x="22269" y="14896"/>
                  <a:pt x="22259" y="14898"/>
                  <a:pt x="22249" y="14903"/>
                </a:cubicBezTo>
                <a:cubicBezTo>
                  <a:pt x="22188" y="14930"/>
                  <a:pt x="22239" y="14971"/>
                  <a:pt x="22260" y="15004"/>
                </a:cubicBezTo>
                <a:cubicBezTo>
                  <a:pt x="22308" y="15075"/>
                  <a:pt x="22352" y="15148"/>
                  <a:pt x="22402" y="15217"/>
                </a:cubicBezTo>
                <a:cubicBezTo>
                  <a:pt x="22454" y="15293"/>
                  <a:pt x="22454" y="15367"/>
                  <a:pt x="22425" y="15451"/>
                </a:cubicBezTo>
                <a:cubicBezTo>
                  <a:pt x="22040" y="16571"/>
                  <a:pt x="21657" y="17691"/>
                  <a:pt x="21276" y="18813"/>
                </a:cubicBezTo>
                <a:cubicBezTo>
                  <a:pt x="21240" y="18919"/>
                  <a:pt x="21206" y="19026"/>
                  <a:pt x="21171" y="19133"/>
                </a:cubicBezTo>
                <a:lnTo>
                  <a:pt x="21125" y="19141"/>
                </a:lnTo>
                <a:cubicBezTo>
                  <a:pt x="21074" y="19091"/>
                  <a:pt x="21024" y="19042"/>
                  <a:pt x="20973" y="18994"/>
                </a:cubicBezTo>
                <a:cubicBezTo>
                  <a:pt x="20759" y="18765"/>
                  <a:pt x="20497" y="18582"/>
                  <a:pt x="20231" y="18402"/>
                </a:cubicBezTo>
                <a:cubicBezTo>
                  <a:pt x="20218" y="18412"/>
                  <a:pt x="20205" y="18423"/>
                  <a:pt x="20192" y="18434"/>
                </a:cubicBezTo>
                <a:cubicBezTo>
                  <a:pt x="20457" y="18631"/>
                  <a:pt x="20711" y="18844"/>
                  <a:pt x="20952" y="19071"/>
                </a:cubicBezTo>
                <a:cubicBezTo>
                  <a:pt x="20956" y="19082"/>
                  <a:pt x="20956" y="19096"/>
                  <a:pt x="20964" y="19103"/>
                </a:cubicBezTo>
                <a:cubicBezTo>
                  <a:pt x="21124" y="19250"/>
                  <a:pt x="21096" y="19410"/>
                  <a:pt x="21013" y="19576"/>
                </a:cubicBezTo>
                <a:cubicBezTo>
                  <a:pt x="20976" y="19650"/>
                  <a:pt x="20956" y="19730"/>
                  <a:pt x="20930" y="19806"/>
                </a:cubicBezTo>
                <a:cubicBezTo>
                  <a:pt x="20920" y="19833"/>
                  <a:pt x="20906" y="19844"/>
                  <a:pt x="20888" y="19844"/>
                </a:cubicBezTo>
                <a:cubicBezTo>
                  <a:pt x="20874" y="19844"/>
                  <a:pt x="20858" y="19838"/>
                  <a:pt x="20841" y="19828"/>
                </a:cubicBezTo>
                <a:cubicBezTo>
                  <a:pt x="20823" y="19763"/>
                  <a:pt x="20767" y="19718"/>
                  <a:pt x="20719" y="19671"/>
                </a:cubicBezTo>
                <a:cubicBezTo>
                  <a:pt x="20545" y="19501"/>
                  <a:pt x="20365" y="19335"/>
                  <a:pt x="20188" y="19167"/>
                </a:cubicBezTo>
                <a:lnTo>
                  <a:pt x="20181" y="19236"/>
                </a:lnTo>
                <a:cubicBezTo>
                  <a:pt x="20394" y="19442"/>
                  <a:pt x="20609" y="19645"/>
                  <a:pt x="20791" y="19872"/>
                </a:cubicBezTo>
                <a:cubicBezTo>
                  <a:pt x="20857" y="19971"/>
                  <a:pt x="20844" y="20068"/>
                  <a:pt x="20807" y="20174"/>
                </a:cubicBezTo>
                <a:cubicBezTo>
                  <a:pt x="20604" y="20767"/>
                  <a:pt x="20382" y="21356"/>
                  <a:pt x="20207" y="21956"/>
                </a:cubicBezTo>
                <a:cubicBezTo>
                  <a:pt x="20194" y="22001"/>
                  <a:pt x="20183" y="22048"/>
                  <a:pt x="20173" y="22093"/>
                </a:cubicBezTo>
                <a:cubicBezTo>
                  <a:pt x="20156" y="22096"/>
                  <a:pt x="20140" y="22113"/>
                  <a:pt x="20124" y="22113"/>
                </a:cubicBezTo>
                <a:cubicBezTo>
                  <a:pt x="20117" y="22113"/>
                  <a:pt x="20110" y="22110"/>
                  <a:pt x="20102" y="22103"/>
                </a:cubicBezTo>
                <a:cubicBezTo>
                  <a:pt x="20073" y="22072"/>
                  <a:pt x="20049" y="22036"/>
                  <a:pt x="20022" y="22004"/>
                </a:cubicBezTo>
                <a:cubicBezTo>
                  <a:pt x="19705" y="21636"/>
                  <a:pt x="19401" y="21261"/>
                  <a:pt x="19035" y="20927"/>
                </a:cubicBezTo>
                <a:lnTo>
                  <a:pt x="19016" y="20952"/>
                </a:lnTo>
                <a:lnTo>
                  <a:pt x="20036" y="22181"/>
                </a:lnTo>
                <a:cubicBezTo>
                  <a:pt x="20088" y="22258"/>
                  <a:pt x="20104" y="22336"/>
                  <a:pt x="20066" y="22425"/>
                </a:cubicBezTo>
                <a:cubicBezTo>
                  <a:pt x="20029" y="22509"/>
                  <a:pt x="20008" y="22598"/>
                  <a:pt x="19981" y="22686"/>
                </a:cubicBezTo>
                <a:cubicBezTo>
                  <a:pt x="19954" y="22717"/>
                  <a:pt x="19896" y="22712"/>
                  <a:pt x="19878" y="22754"/>
                </a:cubicBezTo>
                <a:cubicBezTo>
                  <a:pt x="19894" y="22804"/>
                  <a:pt x="19922" y="22853"/>
                  <a:pt x="19906" y="22907"/>
                </a:cubicBezTo>
                <a:cubicBezTo>
                  <a:pt x="19846" y="23120"/>
                  <a:pt x="19784" y="23333"/>
                  <a:pt x="19723" y="23543"/>
                </a:cubicBezTo>
                <a:cubicBezTo>
                  <a:pt x="19664" y="23542"/>
                  <a:pt x="19659" y="23510"/>
                  <a:pt x="19647" y="23484"/>
                </a:cubicBezTo>
                <a:cubicBezTo>
                  <a:pt x="19531" y="23234"/>
                  <a:pt x="19339" y="23033"/>
                  <a:pt x="19103" y="22859"/>
                </a:cubicBezTo>
                <a:cubicBezTo>
                  <a:pt x="18626" y="22506"/>
                  <a:pt x="18075" y="22264"/>
                  <a:pt x="17492" y="22070"/>
                </a:cubicBezTo>
                <a:cubicBezTo>
                  <a:pt x="16819" y="21848"/>
                  <a:pt x="16114" y="21738"/>
                  <a:pt x="15403" y="21648"/>
                </a:cubicBezTo>
                <a:cubicBezTo>
                  <a:pt x="14855" y="21579"/>
                  <a:pt x="14302" y="21550"/>
                  <a:pt x="13750" y="21519"/>
                </a:cubicBezTo>
                <a:cubicBezTo>
                  <a:pt x="13744" y="21518"/>
                  <a:pt x="13737" y="21518"/>
                  <a:pt x="13730" y="21518"/>
                </a:cubicBezTo>
                <a:cubicBezTo>
                  <a:pt x="13719" y="21518"/>
                  <a:pt x="13709" y="21519"/>
                  <a:pt x="13698" y="21519"/>
                </a:cubicBezTo>
                <a:cubicBezTo>
                  <a:pt x="13660" y="21519"/>
                  <a:pt x="13621" y="21516"/>
                  <a:pt x="13580" y="21493"/>
                </a:cubicBezTo>
                <a:cubicBezTo>
                  <a:pt x="13603" y="21289"/>
                  <a:pt x="13626" y="21081"/>
                  <a:pt x="13647" y="20873"/>
                </a:cubicBezTo>
                <a:lnTo>
                  <a:pt x="13647" y="20873"/>
                </a:lnTo>
                <a:lnTo>
                  <a:pt x="13577" y="20879"/>
                </a:lnTo>
                <a:cubicBezTo>
                  <a:pt x="13545" y="21046"/>
                  <a:pt x="13514" y="21211"/>
                  <a:pt x="13482" y="21377"/>
                </a:cubicBezTo>
                <a:cubicBezTo>
                  <a:pt x="13459" y="21499"/>
                  <a:pt x="13457" y="21509"/>
                  <a:pt x="13329" y="21509"/>
                </a:cubicBezTo>
                <a:cubicBezTo>
                  <a:pt x="13317" y="21509"/>
                  <a:pt x="13304" y="21509"/>
                  <a:pt x="13289" y="21509"/>
                </a:cubicBezTo>
                <a:cubicBezTo>
                  <a:pt x="13147" y="21508"/>
                  <a:pt x="13003" y="21508"/>
                  <a:pt x="12860" y="21506"/>
                </a:cubicBezTo>
                <a:cubicBezTo>
                  <a:pt x="12690" y="21505"/>
                  <a:pt x="12694" y="21505"/>
                  <a:pt x="12703" y="21365"/>
                </a:cubicBezTo>
                <a:cubicBezTo>
                  <a:pt x="12719" y="21157"/>
                  <a:pt x="12760" y="20949"/>
                  <a:pt x="12749" y="20740"/>
                </a:cubicBezTo>
                <a:cubicBezTo>
                  <a:pt x="12783" y="20608"/>
                  <a:pt x="12752" y="20474"/>
                  <a:pt x="12766" y="20381"/>
                </a:cubicBezTo>
                <a:lnTo>
                  <a:pt x="12766" y="20381"/>
                </a:lnTo>
                <a:cubicBezTo>
                  <a:pt x="12730" y="20461"/>
                  <a:pt x="12680" y="20578"/>
                  <a:pt x="12680" y="20706"/>
                </a:cubicBezTo>
                <a:cubicBezTo>
                  <a:pt x="12616" y="20921"/>
                  <a:pt x="12585" y="21141"/>
                  <a:pt x="12549" y="21359"/>
                </a:cubicBezTo>
                <a:cubicBezTo>
                  <a:pt x="12527" y="21496"/>
                  <a:pt x="12525" y="21507"/>
                  <a:pt x="12389" y="21507"/>
                </a:cubicBezTo>
                <a:cubicBezTo>
                  <a:pt x="12376" y="21507"/>
                  <a:pt x="12363" y="21507"/>
                  <a:pt x="12349" y="21507"/>
                </a:cubicBezTo>
                <a:cubicBezTo>
                  <a:pt x="12314" y="21507"/>
                  <a:pt x="12281" y="21503"/>
                  <a:pt x="12238" y="21500"/>
                </a:cubicBezTo>
                <a:cubicBezTo>
                  <a:pt x="12275" y="21103"/>
                  <a:pt x="12362" y="20714"/>
                  <a:pt x="12382" y="20320"/>
                </a:cubicBezTo>
                <a:cubicBezTo>
                  <a:pt x="12394" y="20236"/>
                  <a:pt x="12407" y="20152"/>
                  <a:pt x="12419" y="20067"/>
                </a:cubicBezTo>
                <a:lnTo>
                  <a:pt x="12419" y="20067"/>
                </a:lnTo>
                <a:lnTo>
                  <a:pt x="12350" y="20076"/>
                </a:lnTo>
                <a:cubicBezTo>
                  <a:pt x="12342" y="20158"/>
                  <a:pt x="12292" y="20234"/>
                  <a:pt x="12305" y="20319"/>
                </a:cubicBezTo>
                <a:cubicBezTo>
                  <a:pt x="12207" y="20671"/>
                  <a:pt x="12151" y="21030"/>
                  <a:pt x="12090" y="21388"/>
                </a:cubicBezTo>
                <a:cubicBezTo>
                  <a:pt x="12075" y="21476"/>
                  <a:pt x="12046" y="21515"/>
                  <a:pt x="11939" y="21515"/>
                </a:cubicBezTo>
                <a:cubicBezTo>
                  <a:pt x="11936" y="21515"/>
                  <a:pt x="11932" y="21515"/>
                  <a:pt x="11929" y="21515"/>
                </a:cubicBezTo>
                <a:cubicBezTo>
                  <a:pt x="11870" y="21514"/>
                  <a:pt x="11810" y="21513"/>
                  <a:pt x="11750" y="21513"/>
                </a:cubicBezTo>
                <a:cubicBezTo>
                  <a:pt x="11592" y="21513"/>
                  <a:pt x="11432" y="21518"/>
                  <a:pt x="11274" y="21524"/>
                </a:cubicBezTo>
                <a:cubicBezTo>
                  <a:pt x="11269" y="21524"/>
                  <a:pt x="11265" y="21524"/>
                  <a:pt x="11260" y="21524"/>
                </a:cubicBezTo>
                <a:cubicBezTo>
                  <a:pt x="11178" y="21524"/>
                  <a:pt x="11155" y="21492"/>
                  <a:pt x="11160" y="21421"/>
                </a:cubicBezTo>
                <a:cubicBezTo>
                  <a:pt x="11173" y="21224"/>
                  <a:pt x="11171" y="21024"/>
                  <a:pt x="11191" y="20827"/>
                </a:cubicBezTo>
                <a:cubicBezTo>
                  <a:pt x="11208" y="20663"/>
                  <a:pt x="11134" y="20545"/>
                  <a:pt x="10988" y="20451"/>
                </a:cubicBezTo>
                <a:cubicBezTo>
                  <a:pt x="10853" y="20364"/>
                  <a:pt x="10698" y="20320"/>
                  <a:pt x="10539" y="20282"/>
                </a:cubicBezTo>
                <a:cubicBezTo>
                  <a:pt x="10037" y="20166"/>
                  <a:pt x="9519" y="20122"/>
                  <a:pt x="9002" y="20073"/>
                </a:cubicBezTo>
                <a:cubicBezTo>
                  <a:pt x="8818" y="20056"/>
                  <a:pt x="8634" y="20050"/>
                  <a:pt x="8450" y="20050"/>
                </a:cubicBezTo>
                <a:cubicBezTo>
                  <a:pt x="8252" y="20050"/>
                  <a:pt x="8054" y="20057"/>
                  <a:pt x="7856" y="20064"/>
                </a:cubicBezTo>
                <a:cubicBezTo>
                  <a:pt x="7769" y="20067"/>
                  <a:pt x="7713" y="20072"/>
                  <a:pt x="7676" y="20072"/>
                </a:cubicBezTo>
                <a:cubicBezTo>
                  <a:pt x="7587" y="20072"/>
                  <a:pt x="7598" y="20042"/>
                  <a:pt x="7530" y="19877"/>
                </a:cubicBezTo>
                <a:cubicBezTo>
                  <a:pt x="7463" y="19712"/>
                  <a:pt x="7412" y="19541"/>
                  <a:pt x="7332" y="19380"/>
                </a:cubicBezTo>
                <a:cubicBezTo>
                  <a:pt x="7233" y="19185"/>
                  <a:pt x="7258" y="18995"/>
                  <a:pt x="7307" y="18798"/>
                </a:cubicBezTo>
                <a:cubicBezTo>
                  <a:pt x="7409" y="18392"/>
                  <a:pt x="7566" y="18000"/>
                  <a:pt x="7727" y="17609"/>
                </a:cubicBezTo>
                <a:cubicBezTo>
                  <a:pt x="7964" y="17031"/>
                  <a:pt x="8113" y="16420"/>
                  <a:pt x="8166" y="15798"/>
                </a:cubicBezTo>
                <a:cubicBezTo>
                  <a:pt x="8224" y="15126"/>
                  <a:pt x="8051" y="14486"/>
                  <a:pt x="7807" y="13857"/>
                </a:cubicBezTo>
                <a:cubicBezTo>
                  <a:pt x="7601" y="13324"/>
                  <a:pt x="7311" y="12821"/>
                  <a:pt x="6978" y="12337"/>
                </a:cubicBezTo>
                <a:cubicBezTo>
                  <a:pt x="6899" y="12223"/>
                  <a:pt x="6879" y="12120"/>
                  <a:pt x="6924" y="11991"/>
                </a:cubicBezTo>
                <a:cubicBezTo>
                  <a:pt x="7011" y="11748"/>
                  <a:pt x="7073" y="11497"/>
                  <a:pt x="7150" y="11229"/>
                </a:cubicBezTo>
                <a:cubicBezTo>
                  <a:pt x="8131" y="12287"/>
                  <a:pt x="9384" y="12888"/>
                  <a:pt x="10955" y="12996"/>
                </a:cubicBezTo>
                <a:cubicBezTo>
                  <a:pt x="10900" y="13248"/>
                  <a:pt x="10846" y="13486"/>
                  <a:pt x="10793" y="13726"/>
                </a:cubicBezTo>
                <a:cubicBezTo>
                  <a:pt x="10705" y="13973"/>
                  <a:pt x="10692" y="14232"/>
                  <a:pt x="10632" y="14514"/>
                </a:cubicBezTo>
                <a:cubicBezTo>
                  <a:pt x="10730" y="14237"/>
                  <a:pt x="10831" y="13991"/>
                  <a:pt x="10868" y="13732"/>
                </a:cubicBezTo>
                <a:lnTo>
                  <a:pt x="11028" y="13140"/>
                </a:lnTo>
                <a:cubicBezTo>
                  <a:pt x="11067" y="12996"/>
                  <a:pt x="11067" y="12995"/>
                  <a:pt x="11228" y="12995"/>
                </a:cubicBezTo>
                <a:cubicBezTo>
                  <a:pt x="11231" y="12995"/>
                  <a:pt x="11233" y="12995"/>
                  <a:pt x="11236" y="12995"/>
                </a:cubicBezTo>
                <a:lnTo>
                  <a:pt x="11370" y="12995"/>
                </a:lnTo>
                <a:cubicBezTo>
                  <a:pt x="11419" y="13061"/>
                  <a:pt x="11358" y="13115"/>
                  <a:pt x="11369" y="13170"/>
                </a:cubicBezTo>
                <a:cubicBezTo>
                  <a:pt x="11294" y="13355"/>
                  <a:pt x="11290" y="13550"/>
                  <a:pt x="11247" y="13739"/>
                </a:cubicBezTo>
                <a:lnTo>
                  <a:pt x="11316" y="13730"/>
                </a:lnTo>
                <a:cubicBezTo>
                  <a:pt x="11355" y="13543"/>
                  <a:pt x="11437" y="13363"/>
                  <a:pt x="11444" y="13172"/>
                </a:cubicBezTo>
                <a:cubicBezTo>
                  <a:pt x="11454" y="13143"/>
                  <a:pt x="11467" y="13116"/>
                  <a:pt x="11470" y="13088"/>
                </a:cubicBezTo>
                <a:cubicBezTo>
                  <a:pt x="11476" y="13019"/>
                  <a:pt x="11511" y="12989"/>
                  <a:pt x="11596" y="12984"/>
                </a:cubicBezTo>
                <a:cubicBezTo>
                  <a:pt x="12433" y="12937"/>
                  <a:pt x="13182" y="12673"/>
                  <a:pt x="13906" y="12326"/>
                </a:cubicBezTo>
                <a:cubicBezTo>
                  <a:pt x="14643" y="11971"/>
                  <a:pt x="15398" y="11643"/>
                  <a:pt x="16183" y="11369"/>
                </a:cubicBezTo>
                <a:cubicBezTo>
                  <a:pt x="16640" y="11209"/>
                  <a:pt x="17116" y="11111"/>
                  <a:pt x="17603" y="11045"/>
                </a:cubicBezTo>
                <a:cubicBezTo>
                  <a:pt x="17624" y="11043"/>
                  <a:pt x="17645" y="11037"/>
                  <a:pt x="17667" y="11037"/>
                </a:cubicBezTo>
                <a:cubicBezTo>
                  <a:pt x="17686" y="11037"/>
                  <a:pt x="17705" y="11041"/>
                  <a:pt x="17725" y="11055"/>
                </a:cubicBezTo>
                <a:cubicBezTo>
                  <a:pt x="17747" y="11163"/>
                  <a:pt x="17681" y="11267"/>
                  <a:pt x="17685" y="11377"/>
                </a:cubicBezTo>
                <a:cubicBezTo>
                  <a:pt x="17626" y="11563"/>
                  <a:pt x="17606" y="11754"/>
                  <a:pt x="17594" y="11946"/>
                </a:cubicBezTo>
                <a:lnTo>
                  <a:pt x="17639" y="11944"/>
                </a:lnTo>
                <a:cubicBezTo>
                  <a:pt x="17675" y="11756"/>
                  <a:pt x="17756" y="11577"/>
                  <a:pt x="17763" y="11385"/>
                </a:cubicBezTo>
                <a:cubicBezTo>
                  <a:pt x="17789" y="11289"/>
                  <a:pt x="17819" y="11195"/>
                  <a:pt x="17839" y="11099"/>
                </a:cubicBezTo>
                <a:cubicBezTo>
                  <a:pt x="17852" y="11037"/>
                  <a:pt x="17884" y="11007"/>
                  <a:pt x="17958" y="11005"/>
                </a:cubicBezTo>
                <a:cubicBezTo>
                  <a:pt x="18039" y="11001"/>
                  <a:pt x="18121" y="10999"/>
                  <a:pt x="18200" y="10989"/>
                </a:cubicBezTo>
                <a:cubicBezTo>
                  <a:pt x="18213" y="10988"/>
                  <a:pt x="18225" y="10987"/>
                  <a:pt x="18235" y="10987"/>
                </a:cubicBezTo>
                <a:cubicBezTo>
                  <a:pt x="18322" y="10987"/>
                  <a:pt x="18309" y="11047"/>
                  <a:pt x="18304" y="11106"/>
                </a:cubicBezTo>
                <a:cubicBezTo>
                  <a:pt x="18239" y="11302"/>
                  <a:pt x="18231" y="11504"/>
                  <a:pt x="18204" y="11705"/>
                </a:cubicBezTo>
                <a:lnTo>
                  <a:pt x="18253" y="11695"/>
                </a:lnTo>
                <a:cubicBezTo>
                  <a:pt x="18280" y="11497"/>
                  <a:pt x="18370" y="11307"/>
                  <a:pt x="18374" y="11103"/>
                </a:cubicBezTo>
                <a:cubicBezTo>
                  <a:pt x="18383" y="11029"/>
                  <a:pt x="18407" y="10974"/>
                  <a:pt x="18518" y="10974"/>
                </a:cubicBezTo>
                <a:close/>
                <a:moveTo>
                  <a:pt x="12308" y="23402"/>
                </a:moveTo>
                <a:lnTo>
                  <a:pt x="12390" y="23407"/>
                </a:lnTo>
                <a:lnTo>
                  <a:pt x="12462" y="23540"/>
                </a:lnTo>
                <a:lnTo>
                  <a:pt x="12288" y="23591"/>
                </a:lnTo>
                <a:cubicBezTo>
                  <a:pt x="12279" y="23594"/>
                  <a:pt x="12270" y="23596"/>
                  <a:pt x="12260" y="23596"/>
                </a:cubicBezTo>
                <a:cubicBezTo>
                  <a:pt x="12231" y="23596"/>
                  <a:pt x="12203" y="23580"/>
                  <a:pt x="12188" y="23552"/>
                </a:cubicBezTo>
                <a:cubicBezTo>
                  <a:pt x="12165" y="23516"/>
                  <a:pt x="12104" y="23477"/>
                  <a:pt x="12182" y="23436"/>
                </a:cubicBezTo>
                <a:lnTo>
                  <a:pt x="12182" y="23436"/>
                </a:lnTo>
                <a:cubicBezTo>
                  <a:pt x="12187" y="23437"/>
                  <a:pt x="12193" y="23437"/>
                  <a:pt x="12198" y="23437"/>
                </a:cubicBezTo>
                <a:cubicBezTo>
                  <a:pt x="12237" y="23437"/>
                  <a:pt x="12276" y="23425"/>
                  <a:pt x="12308" y="23402"/>
                </a:cubicBezTo>
                <a:close/>
                <a:moveTo>
                  <a:pt x="11715" y="23598"/>
                </a:moveTo>
                <a:lnTo>
                  <a:pt x="11715" y="23598"/>
                </a:lnTo>
                <a:cubicBezTo>
                  <a:pt x="11719" y="23599"/>
                  <a:pt x="11725" y="23598"/>
                  <a:pt x="11726" y="23600"/>
                </a:cubicBezTo>
                <a:cubicBezTo>
                  <a:pt x="11727" y="23603"/>
                  <a:pt x="11728" y="23605"/>
                  <a:pt x="11728" y="23608"/>
                </a:cubicBezTo>
                <a:lnTo>
                  <a:pt x="11715" y="23598"/>
                </a:lnTo>
                <a:close/>
                <a:moveTo>
                  <a:pt x="12999" y="23466"/>
                </a:moveTo>
                <a:cubicBezTo>
                  <a:pt x="13012" y="23466"/>
                  <a:pt x="13026" y="23468"/>
                  <a:pt x="13040" y="23473"/>
                </a:cubicBezTo>
                <a:cubicBezTo>
                  <a:pt x="13106" y="23497"/>
                  <a:pt x="13068" y="23545"/>
                  <a:pt x="13050" y="23589"/>
                </a:cubicBezTo>
                <a:lnTo>
                  <a:pt x="13050" y="23590"/>
                </a:lnTo>
                <a:cubicBezTo>
                  <a:pt x="13047" y="23589"/>
                  <a:pt x="13044" y="23589"/>
                  <a:pt x="13041" y="23589"/>
                </a:cubicBezTo>
                <a:cubicBezTo>
                  <a:pt x="13022" y="23589"/>
                  <a:pt x="13000" y="23599"/>
                  <a:pt x="12979" y="23614"/>
                </a:cubicBezTo>
                <a:cubicBezTo>
                  <a:pt x="12954" y="23629"/>
                  <a:pt x="12933" y="23636"/>
                  <a:pt x="12916" y="23636"/>
                </a:cubicBezTo>
                <a:cubicBezTo>
                  <a:pt x="12877" y="23636"/>
                  <a:pt x="12854" y="23601"/>
                  <a:pt x="12830" y="23566"/>
                </a:cubicBezTo>
                <a:cubicBezTo>
                  <a:pt x="12833" y="23560"/>
                  <a:pt x="12833" y="23553"/>
                  <a:pt x="12836" y="23549"/>
                </a:cubicBezTo>
                <a:cubicBezTo>
                  <a:pt x="12882" y="23507"/>
                  <a:pt x="12940" y="23466"/>
                  <a:pt x="12999" y="23466"/>
                </a:cubicBezTo>
                <a:close/>
                <a:moveTo>
                  <a:pt x="11986" y="23498"/>
                </a:moveTo>
                <a:cubicBezTo>
                  <a:pt x="12041" y="23498"/>
                  <a:pt x="12071" y="23545"/>
                  <a:pt x="12100" y="23646"/>
                </a:cubicBezTo>
                <a:cubicBezTo>
                  <a:pt x="12054" y="23660"/>
                  <a:pt x="12009" y="23671"/>
                  <a:pt x="11968" y="23671"/>
                </a:cubicBezTo>
                <a:cubicBezTo>
                  <a:pt x="11907" y="23671"/>
                  <a:pt x="11853" y="23647"/>
                  <a:pt x="11815" y="23577"/>
                </a:cubicBezTo>
                <a:lnTo>
                  <a:pt x="11814" y="23577"/>
                </a:lnTo>
                <a:cubicBezTo>
                  <a:pt x="11891" y="23525"/>
                  <a:pt x="11945" y="23498"/>
                  <a:pt x="11986" y="23498"/>
                </a:cubicBezTo>
                <a:close/>
                <a:moveTo>
                  <a:pt x="12644" y="23551"/>
                </a:moveTo>
                <a:cubicBezTo>
                  <a:pt x="12659" y="23558"/>
                  <a:pt x="12675" y="23564"/>
                  <a:pt x="12692" y="23566"/>
                </a:cubicBezTo>
                <a:cubicBezTo>
                  <a:pt x="12726" y="23573"/>
                  <a:pt x="12755" y="23578"/>
                  <a:pt x="12779" y="23600"/>
                </a:cubicBezTo>
                <a:cubicBezTo>
                  <a:pt x="12787" y="23643"/>
                  <a:pt x="12818" y="23690"/>
                  <a:pt x="12742" y="23713"/>
                </a:cubicBezTo>
                <a:cubicBezTo>
                  <a:pt x="12732" y="23716"/>
                  <a:pt x="12723" y="23718"/>
                  <a:pt x="12715" y="23718"/>
                </a:cubicBezTo>
                <a:cubicBezTo>
                  <a:pt x="12666" y="23718"/>
                  <a:pt x="12654" y="23669"/>
                  <a:pt x="12623" y="23647"/>
                </a:cubicBezTo>
                <a:cubicBezTo>
                  <a:pt x="12639" y="23599"/>
                  <a:pt x="12647" y="23571"/>
                  <a:pt x="12644" y="23551"/>
                </a:cubicBezTo>
                <a:close/>
                <a:moveTo>
                  <a:pt x="11772" y="23614"/>
                </a:moveTo>
                <a:cubicBezTo>
                  <a:pt x="11770" y="23653"/>
                  <a:pt x="11846" y="23693"/>
                  <a:pt x="11772" y="23731"/>
                </a:cubicBezTo>
                <a:cubicBezTo>
                  <a:pt x="11658" y="23716"/>
                  <a:pt x="11731" y="23656"/>
                  <a:pt x="11733" y="23614"/>
                </a:cubicBezTo>
                <a:close/>
                <a:moveTo>
                  <a:pt x="2554" y="23497"/>
                </a:moveTo>
                <a:cubicBezTo>
                  <a:pt x="2612" y="23530"/>
                  <a:pt x="2653" y="23552"/>
                  <a:pt x="2691" y="23575"/>
                </a:cubicBezTo>
                <a:cubicBezTo>
                  <a:pt x="2757" y="23616"/>
                  <a:pt x="2768" y="23721"/>
                  <a:pt x="2714" y="23769"/>
                </a:cubicBezTo>
                <a:cubicBezTo>
                  <a:pt x="2699" y="23783"/>
                  <a:pt x="2684" y="23788"/>
                  <a:pt x="2669" y="23788"/>
                </a:cubicBezTo>
                <a:cubicBezTo>
                  <a:pt x="2646" y="23788"/>
                  <a:pt x="2624" y="23777"/>
                  <a:pt x="2603" y="23769"/>
                </a:cubicBezTo>
                <a:cubicBezTo>
                  <a:pt x="2554" y="23753"/>
                  <a:pt x="2491" y="23744"/>
                  <a:pt x="2497" y="23680"/>
                </a:cubicBezTo>
                <a:cubicBezTo>
                  <a:pt x="2497" y="23668"/>
                  <a:pt x="2498" y="23658"/>
                  <a:pt x="2502" y="23646"/>
                </a:cubicBezTo>
                <a:cubicBezTo>
                  <a:pt x="2517" y="23602"/>
                  <a:pt x="2533" y="23556"/>
                  <a:pt x="2554" y="23497"/>
                </a:cubicBezTo>
                <a:close/>
                <a:moveTo>
                  <a:pt x="38325" y="12238"/>
                </a:moveTo>
                <a:cubicBezTo>
                  <a:pt x="38469" y="12323"/>
                  <a:pt x="38507" y="12457"/>
                  <a:pt x="38597" y="12560"/>
                </a:cubicBezTo>
                <a:cubicBezTo>
                  <a:pt x="38624" y="12592"/>
                  <a:pt x="38599" y="12639"/>
                  <a:pt x="38590" y="12679"/>
                </a:cubicBezTo>
                <a:lnTo>
                  <a:pt x="38590" y="12680"/>
                </a:lnTo>
                <a:cubicBezTo>
                  <a:pt x="38350" y="13716"/>
                  <a:pt x="38214" y="14767"/>
                  <a:pt x="38032" y="15811"/>
                </a:cubicBezTo>
                <a:cubicBezTo>
                  <a:pt x="37913" y="16492"/>
                  <a:pt x="37755" y="17168"/>
                  <a:pt x="37607" y="17845"/>
                </a:cubicBezTo>
                <a:cubicBezTo>
                  <a:pt x="37333" y="19095"/>
                  <a:pt x="37050" y="20344"/>
                  <a:pt x="36782" y="21595"/>
                </a:cubicBezTo>
                <a:cubicBezTo>
                  <a:pt x="36688" y="22031"/>
                  <a:pt x="36609" y="22470"/>
                  <a:pt x="36562" y="22912"/>
                </a:cubicBezTo>
                <a:cubicBezTo>
                  <a:pt x="36518" y="23145"/>
                  <a:pt x="36473" y="23378"/>
                  <a:pt x="36429" y="23611"/>
                </a:cubicBezTo>
                <a:cubicBezTo>
                  <a:pt x="36419" y="23662"/>
                  <a:pt x="36413" y="23716"/>
                  <a:pt x="36398" y="23765"/>
                </a:cubicBezTo>
                <a:cubicBezTo>
                  <a:pt x="36391" y="23784"/>
                  <a:pt x="36379" y="23791"/>
                  <a:pt x="36366" y="23791"/>
                </a:cubicBezTo>
                <a:cubicBezTo>
                  <a:pt x="36351" y="23791"/>
                  <a:pt x="36335" y="23783"/>
                  <a:pt x="36319" y="23774"/>
                </a:cubicBezTo>
                <a:cubicBezTo>
                  <a:pt x="36274" y="23672"/>
                  <a:pt x="36129" y="23628"/>
                  <a:pt x="36114" y="23509"/>
                </a:cubicBezTo>
                <a:cubicBezTo>
                  <a:pt x="36147" y="23492"/>
                  <a:pt x="36149" y="23466"/>
                  <a:pt x="36144" y="23438"/>
                </a:cubicBezTo>
                <a:cubicBezTo>
                  <a:pt x="36232" y="23161"/>
                  <a:pt x="36272" y="22876"/>
                  <a:pt x="36332" y="22596"/>
                </a:cubicBezTo>
                <a:cubicBezTo>
                  <a:pt x="36481" y="21906"/>
                  <a:pt x="36632" y="21218"/>
                  <a:pt x="36766" y="20527"/>
                </a:cubicBezTo>
                <a:cubicBezTo>
                  <a:pt x="36921" y="19733"/>
                  <a:pt x="37062" y="18938"/>
                  <a:pt x="37205" y="18141"/>
                </a:cubicBezTo>
                <a:cubicBezTo>
                  <a:pt x="37362" y="17270"/>
                  <a:pt x="37582" y="16409"/>
                  <a:pt x="37767" y="15543"/>
                </a:cubicBezTo>
                <a:cubicBezTo>
                  <a:pt x="37905" y="14899"/>
                  <a:pt x="37998" y="14249"/>
                  <a:pt x="38120" y="13605"/>
                </a:cubicBezTo>
                <a:cubicBezTo>
                  <a:pt x="38205" y="13155"/>
                  <a:pt x="38246" y="12702"/>
                  <a:pt x="38325" y="12238"/>
                </a:cubicBezTo>
                <a:close/>
                <a:moveTo>
                  <a:pt x="12970" y="23714"/>
                </a:moveTo>
                <a:cubicBezTo>
                  <a:pt x="12992" y="23714"/>
                  <a:pt x="13003" y="23735"/>
                  <a:pt x="13013" y="23754"/>
                </a:cubicBezTo>
                <a:lnTo>
                  <a:pt x="13003" y="23820"/>
                </a:lnTo>
                <a:cubicBezTo>
                  <a:pt x="12976" y="23820"/>
                  <a:pt x="12953" y="23806"/>
                  <a:pt x="12938" y="23785"/>
                </a:cubicBezTo>
                <a:lnTo>
                  <a:pt x="12937" y="23786"/>
                </a:lnTo>
                <a:cubicBezTo>
                  <a:pt x="12927" y="23766"/>
                  <a:pt x="12913" y="23741"/>
                  <a:pt x="12941" y="23724"/>
                </a:cubicBezTo>
                <a:cubicBezTo>
                  <a:pt x="12953" y="23717"/>
                  <a:pt x="12962" y="23714"/>
                  <a:pt x="12970" y="23714"/>
                </a:cubicBezTo>
                <a:close/>
                <a:moveTo>
                  <a:pt x="13075" y="23647"/>
                </a:moveTo>
                <a:cubicBezTo>
                  <a:pt x="13186" y="23674"/>
                  <a:pt x="13175" y="23753"/>
                  <a:pt x="13129" y="23800"/>
                </a:cubicBezTo>
                <a:lnTo>
                  <a:pt x="13127" y="23800"/>
                </a:lnTo>
                <a:cubicBezTo>
                  <a:pt x="13109" y="23819"/>
                  <a:pt x="13095" y="23827"/>
                  <a:pt x="13084" y="23827"/>
                </a:cubicBezTo>
                <a:cubicBezTo>
                  <a:pt x="13057" y="23827"/>
                  <a:pt x="13047" y="23783"/>
                  <a:pt x="13036" y="23755"/>
                </a:cubicBezTo>
                <a:cubicBezTo>
                  <a:pt x="13043" y="23717"/>
                  <a:pt x="13032" y="23674"/>
                  <a:pt x="13075" y="23647"/>
                </a:cubicBezTo>
                <a:close/>
                <a:moveTo>
                  <a:pt x="12464" y="23628"/>
                </a:moveTo>
                <a:cubicBezTo>
                  <a:pt x="12494" y="23628"/>
                  <a:pt x="12526" y="23634"/>
                  <a:pt x="12560" y="23646"/>
                </a:cubicBezTo>
                <a:cubicBezTo>
                  <a:pt x="12608" y="23726"/>
                  <a:pt x="12608" y="23786"/>
                  <a:pt x="12478" y="23798"/>
                </a:cubicBezTo>
                <a:cubicBezTo>
                  <a:pt x="12446" y="23801"/>
                  <a:pt x="12418" y="23819"/>
                  <a:pt x="12387" y="23830"/>
                </a:cubicBezTo>
                <a:cubicBezTo>
                  <a:pt x="12338" y="23804"/>
                  <a:pt x="12320" y="23757"/>
                  <a:pt x="12289" y="23719"/>
                </a:cubicBezTo>
                <a:cubicBezTo>
                  <a:pt x="12337" y="23659"/>
                  <a:pt x="12395" y="23628"/>
                  <a:pt x="12464" y="23628"/>
                </a:cubicBezTo>
                <a:close/>
                <a:moveTo>
                  <a:pt x="38448" y="23384"/>
                </a:moveTo>
                <a:cubicBezTo>
                  <a:pt x="38465" y="23511"/>
                  <a:pt x="38416" y="23631"/>
                  <a:pt x="38401" y="23755"/>
                </a:cubicBezTo>
                <a:cubicBezTo>
                  <a:pt x="38393" y="23817"/>
                  <a:pt x="38351" y="23858"/>
                  <a:pt x="38287" y="23886"/>
                </a:cubicBezTo>
                <a:cubicBezTo>
                  <a:pt x="38290" y="23816"/>
                  <a:pt x="38332" y="23753"/>
                  <a:pt x="38321" y="23682"/>
                </a:cubicBezTo>
                <a:cubicBezTo>
                  <a:pt x="38363" y="23596"/>
                  <a:pt x="38368" y="23502"/>
                  <a:pt x="38387" y="23410"/>
                </a:cubicBezTo>
                <a:lnTo>
                  <a:pt x="38448" y="23384"/>
                </a:lnTo>
                <a:close/>
                <a:moveTo>
                  <a:pt x="13455" y="23801"/>
                </a:moveTo>
                <a:cubicBezTo>
                  <a:pt x="13469" y="23801"/>
                  <a:pt x="13485" y="23803"/>
                  <a:pt x="13500" y="23805"/>
                </a:cubicBezTo>
                <a:cubicBezTo>
                  <a:pt x="13660" y="23826"/>
                  <a:pt x="13824" y="23831"/>
                  <a:pt x="13989" y="23871"/>
                </a:cubicBezTo>
                <a:cubicBezTo>
                  <a:pt x="13979" y="23933"/>
                  <a:pt x="13947" y="23957"/>
                  <a:pt x="13899" y="23957"/>
                </a:cubicBezTo>
                <a:cubicBezTo>
                  <a:pt x="13895" y="23957"/>
                  <a:pt x="13892" y="23957"/>
                  <a:pt x="13888" y="23957"/>
                </a:cubicBezTo>
                <a:cubicBezTo>
                  <a:pt x="13754" y="23944"/>
                  <a:pt x="13620" y="23930"/>
                  <a:pt x="13484" y="23917"/>
                </a:cubicBezTo>
                <a:lnTo>
                  <a:pt x="13483" y="23918"/>
                </a:lnTo>
                <a:cubicBezTo>
                  <a:pt x="13429" y="23912"/>
                  <a:pt x="13391" y="23892"/>
                  <a:pt x="13402" y="23839"/>
                </a:cubicBezTo>
                <a:cubicBezTo>
                  <a:pt x="13409" y="23808"/>
                  <a:pt x="13430" y="23801"/>
                  <a:pt x="13455" y="23801"/>
                </a:cubicBezTo>
                <a:close/>
                <a:moveTo>
                  <a:pt x="11433" y="22048"/>
                </a:moveTo>
                <a:lnTo>
                  <a:pt x="11433" y="22048"/>
                </a:lnTo>
                <a:cubicBezTo>
                  <a:pt x="11692" y="22055"/>
                  <a:pt x="11951" y="22068"/>
                  <a:pt x="12210" y="22069"/>
                </a:cubicBezTo>
                <a:cubicBezTo>
                  <a:pt x="13401" y="22072"/>
                  <a:pt x="14587" y="22136"/>
                  <a:pt x="15773" y="22219"/>
                </a:cubicBezTo>
                <a:cubicBezTo>
                  <a:pt x="16114" y="22243"/>
                  <a:pt x="16453" y="22286"/>
                  <a:pt x="16782" y="22364"/>
                </a:cubicBezTo>
                <a:cubicBezTo>
                  <a:pt x="17451" y="22522"/>
                  <a:pt x="18015" y="22835"/>
                  <a:pt x="18511" y="23238"/>
                </a:cubicBezTo>
                <a:cubicBezTo>
                  <a:pt x="18729" y="23416"/>
                  <a:pt x="18865" y="23647"/>
                  <a:pt x="18979" y="23883"/>
                </a:cubicBezTo>
                <a:cubicBezTo>
                  <a:pt x="18996" y="23918"/>
                  <a:pt x="19012" y="23957"/>
                  <a:pt x="18994" y="23996"/>
                </a:cubicBezTo>
                <a:cubicBezTo>
                  <a:pt x="18988" y="23995"/>
                  <a:pt x="18979" y="23996"/>
                  <a:pt x="18978" y="23993"/>
                </a:cubicBezTo>
                <a:cubicBezTo>
                  <a:pt x="18484" y="23415"/>
                  <a:pt x="17788" y="23098"/>
                  <a:pt x="17016" y="22876"/>
                </a:cubicBezTo>
                <a:cubicBezTo>
                  <a:pt x="16431" y="22708"/>
                  <a:pt x="15826" y="22617"/>
                  <a:pt x="15221" y="22523"/>
                </a:cubicBezTo>
                <a:cubicBezTo>
                  <a:pt x="14323" y="22385"/>
                  <a:pt x="13418" y="22331"/>
                  <a:pt x="12512" y="22274"/>
                </a:cubicBezTo>
                <a:cubicBezTo>
                  <a:pt x="12300" y="22261"/>
                  <a:pt x="12090" y="22236"/>
                  <a:pt x="11878" y="22230"/>
                </a:cubicBezTo>
                <a:cubicBezTo>
                  <a:pt x="11715" y="22224"/>
                  <a:pt x="11570" y="22187"/>
                  <a:pt x="11439" y="22108"/>
                </a:cubicBezTo>
                <a:cubicBezTo>
                  <a:pt x="11437" y="22087"/>
                  <a:pt x="11436" y="22067"/>
                  <a:pt x="11433" y="22048"/>
                </a:cubicBezTo>
                <a:close/>
                <a:moveTo>
                  <a:pt x="12130" y="23710"/>
                </a:moveTo>
                <a:cubicBezTo>
                  <a:pt x="12189" y="23710"/>
                  <a:pt x="12216" y="23754"/>
                  <a:pt x="12249" y="23789"/>
                </a:cubicBezTo>
                <a:cubicBezTo>
                  <a:pt x="12269" y="23839"/>
                  <a:pt x="12266" y="23879"/>
                  <a:pt x="12192" y="23894"/>
                </a:cubicBezTo>
                <a:cubicBezTo>
                  <a:pt x="12147" y="23904"/>
                  <a:pt x="12103" y="23920"/>
                  <a:pt x="12060" y="23933"/>
                </a:cubicBezTo>
                <a:cubicBezTo>
                  <a:pt x="12036" y="23930"/>
                  <a:pt x="12012" y="23903"/>
                  <a:pt x="11988" y="23903"/>
                </a:cubicBezTo>
                <a:cubicBezTo>
                  <a:pt x="11975" y="23903"/>
                  <a:pt x="11963" y="23911"/>
                  <a:pt x="11951" y="23937"/>
                </a:cubicBezTo>
                <a:cubicBezTo>
                  <a:pt x="11918" y="23959"/>
                  <a:pt x="11886" y="23982"/>
                  <a:pt x="11854" y="24003"/>
                </a:cubicBezTo>
                <a:cubicBezTo>
                  <a:pt x="11729" y="23959"/>
                  <a:pt x="11781" y="23867"/>
                  <a:pt x="11775" y="23791"/>
                </a:cubicBezTo>
                <a:cubicBezTo>
                  <a:pt x="11786" y="23786"/>
                  <a:pt x="11796" y="23785"/>
                  <a:pt x="11806" y="23785"/>
                </a:cubicBezTo>
                <a:cubicBezTo>
                  <a:pt x="11863" y="23785"/>
                  <a:pt x="11890" y="23851"/>
                  <a:pt x="11959" y="23856"/>
                </a:cubicBezTo>
                <a:cubicBezTo>
                  <a:pt x="11959" y="23773"/>
                  <a:pt x="12018" y="23731"/>
                  <a:pt x="12104" y="23712"/>
                </a:cubicBezTo>
                <a:cubicBezTo>
                  <a:pt x="12113" y="23711"/>
                  <a:pt x="12122" y="23710"/>
                  <a:pt x="12130" y="23710"/>
                </a:cubicBezTo>
                <a:close/>
                <a:moveTo>
                  <a:pt x="38261" y="23568"/>
                </a:moveTo>
                <a:cubicBezTo>
                  <a:pt x="38296" y="23605"/>
                  <a:pt x="38262" y="23643"/>
                  <a:pt x="38262" y="23682"/>
                </a:cubicBezTo>
                <a:cubicBezTo>
                  <a:pt x="38244" y="23766"/>
                  <a:pt x="38226" y="23848"/>
                  <a:pt x="38208" y="23930"/>
                </a:cubicBezTo>
                <a:cubicBezTo>
                  <a:pt x="38198" y="23963"/>
                  <a:pt x="38186" y="23995"/>
                  <a:pt x="38149" y="24017"/>
                </a:cubicBezTo>
                <a:cubicBezTo>
                  <a:pt x="38110" y="23874"/>
                  <a:pt x="38160" y="23672"/>
                  <a:pt x="38261" y="23568"/>
                </a:cubicBezTo>
                <a:close/>
                <a:moveTo>
                  <a:pt x="14204" y="23891"/>
                </a:moveTo>
                <a:cubicBezTo>
                  <a:pt x="14224" y="23891"/>
                  <a:pt x="14246" y="23893"/>
                  <a:pt x="14272" y="23894"/>
                </a:cubicBezTo>
                <a:cubicBezTo>
                  <a:pt x="14310" y="23900"/>
                  <a:pt x="14378" y="23910"/>
                  <a:pt x="14445" y="23920"/>
                </a:cubicBezTo>
                <a:cubicBezTo>
                  <a:pt x="14470" y="23924"/>
                  <a:pt x="14504" y="23924"/>
                  <a:pt x="14505" y="23952"/>
                </a:cubicBezTo>
                <a:cubicBezTo>
                  <a:pt x="14507" y="23982"/>
                  <a:pt x="14484" y="24017"/>
                  <a:pt x="14450" y="24017"/>
                </a:cubicBezTo>
                <a:cubicBezTo>
                  <a:pt x="14449" y="24017"/>
                  <a:pt x="14449" y="24017"/>
                  <a:pt x="14448" y="24017"/>
                </a:cubicBezTo>
                <a:cubicBezTo>
                  <a:pt x="14340" y="24012"/>
                  <a:pt x="14233" y="24000"/>
                  <a:pt x="14127" y="23981"/>
                </a:cubicBezTo>
                <a:lnTo>
                  <a:pt x="14126" y="23982"/>
                </a:lnTo>
                <a:cubicBezTo>
                  <a:pt x="14083" y="23975"/>
                  <a:pt x="14104" y="23937"/>
                  <a:pt x="14128" y="23914"/>
                </a:cubicBezTo>
                <a:cubicBezTo>
                  <a:pt x="14149" y="23896"/>
                  <a:pt x="14172" y="23891"/>
                  <a:pt x="14204" y="23891"/>
                </a:cubicBezTo>
                <a:close/>
                <a:moveTo>
                  <a:pt x="19012" y="23996"/>
                </a:moveTo>
                <a:cubicBezTo>
                  <a:pt x="19032" y="23996"/>
                  <a:pt x="19028" y="24020"/>
                  <a:pt x="19038" y="24033"/>
                </a:cubicBezTo>
                <a:lnTo>
                  <a:pt x="18994" y="24033"/>
                </a:lnTo>
                <a:cubicBezTo>
                  <a:pt x="18994" y="24021"/>
                  <a:pt x="18996" y="24011"/>
                  <a:pt x="18997" y="23999"/>
                </a:cubicBezTo>
                <a:cubicBezTo>
                  <a:pt x="19003" y="23997"/>
                  <a:pt x="19008" y="23996"/>
                  <a:pt x="19012" y="23996"/>
                </a:cubicBezTo>
                <a:close/>
                <a:moveTo>
                  <a:pt x="2510" y="23814"/>
                </a:moveTo>
                <a:cubicBezTo>
                  <a:pt x="2529" y="23814"/>
                  <a:pt x="2550" y="23821"/>
                  <a:pt x="2568" y="23826"/>
                </a:cubicBezTo>
                <a:cubicBezTo>
                  <a:pt x="2629" y="23848"/>
                  <a:pt x="2707" y="23856"/>
                  <a:pt x="2675" y="23942"/>
                </a:cubicBezTo>
                <a:cubicBezTo>
                  <a:pt x="2665" y="23968"/>
                  <a:pt x="2660" y="23995"/>
                  <a:pt x="2648" y="24044"/>
                </a:cubicBezTo>
                <a:cubicBezTo>
                  <a:pt x="2587" y="24013"/>
                  <a:pt x="2554" y="23994"/>
                  <a:pt x="2520" y="23977"/>
                </a:cubicBezTo>
                <a:cubicBezTo>
                  <a:pt x="2454" y="23946"/>
                  <a:pt x="2445" y="23895"/>
                  <a:pt x="2466" y="23843"/>
                </a:cubicBezTo>
                <a:cubicBezTo>
                  <a:pt x="2475" y="23821"/>
                  <a:pt x="2492" y="23814"/>
                  <a:pt x="2510" y="23814"/>
                </a:cubicBezTo>
                <a:close/>
                <a:moveTo>
                  <a:pt x="12607" y="23843"/>
                </a:moveTo>
                <a:cubicBezTo>
                  <a:pt x="12642" y="23843"/>
                  <a:pt x="12662" y="23869"/>
                  <a:pt x="12708" y="23929"/>
                </a:cubicBezTo>
                <a:cubicBezTo>
                  <a:pt x="12713" y="23964"/>
                  <a:pt x="12701" y="24000"/>
                  <a:pt x="12676" y="24026"/>
                </a:cubicBezTo>
                <a:lnTo>
                  <a:pt x="12675" y="24025"/>
                </a:lnTo>
                <a:cubicBezTo>
                  <a:pt x="12642" y="24057"/>
                  <a:pt x="12595" y="24077"/>
                  <a:pt x="12554" y="24077"/>
                </a:cubicBezTo>
                <a:cubicBezTo>
                  <a:pt x="12546" y="24077"/>
                  <a:pt x="12538" y="24076"/>
                  <a:pt x="12531" y="24075"/>
                </a:cubicBezTo>
                <a:cubicBezTo>
                  <a:pt x="12484" y="24065"/>
                  <a:pt x="12508" y="24003"/>
                  <a:pt x="12491" y="23968"/>
                </a:cubicBezTo>
                <a:cubicBezTo>
                  <a:pt x="12501" y="23940"/>
                  <a:pt x="12496" y="23912"/>
                  <a:pt x="12481" y="23888"/>
                </a:cubicBezTo>
                <a:cubicBezTo>
                  <a:pt x="12545" y="23859"/>
                  <a:pt x="12580" y="23843"/>
                  <a:pt x="12607" y="23843"/>
                </a:cubicBezTo>
                <a:close/>
                <a:moveTo>
                  <a:pt x="12232" y="23961"/>
                </a:moveTo>
                <a:lnTo>
                  <a:pt x="12157" y="24102"/>
                </a:lnTo>
                <a:lnTo>
                  <a:pt x="12100" y="24068"/>
                </a:lnTo>
                <a:cubicBezTo>
                  <a:pt x="12091" y="24036"/>
                  <a:pt x="12047" y="24013"/>
                  <a:pt x="12066" y="23973"/>
                </a:cubicBezTo>
                <a:lnTo>
                  <a:pt x="12232" y="23961"/>
                </a:lnTo>
                <a:close/>
                <a:moveTo>
                  <a:pt x="14698" y="23957"/>
                </a:moveTo>
                <a:cubicBezTo>
                  <a:pt x="14701" y="23957"/>
                  <a:pt x="14704" y="23957"/>
                  <a:pt x="14707" y="23957"/>
                </a:cubicBezTo>
                <a:cubicBezTo>
                  <a:pt x="14856" y="23975"/>
                  <a:pt x="15003" y="23995"/>
                  <a:pt x="15150" y="24017"/>
                </a:cubicBezTo>
                <a:cubicBezTo>
                  <a:pt x="15175" y="24020"/>
                  <a:pt x="15201" y="24037"/>
                  <a:pt x="15190" y="24064"/>
                </a:cubicBezTo>
                <a:cubicBezTo>
                  <a:pt x="15183" y="24082"/>
                  <a:pt x="15169" y="24095"/>
                  <a:pt x="15151" y="24101"/>
                </a:cubicBezTo>
                <a:cubicBezTo>
                  <a:pt x="15124" y="24106"/>
                  <a:pt x="15096" y="24109"/>
                  <a:pt x="15069" y="24109"/>
                </a:cubicBezTo>
                <a:cubicBezTo>
                  <a:pt x="14931" y="24089"/>
                  <a:pt x="14810" y="24074"/>
                  <a:pt x="14690" y="24055"/>
                </a:cubicBezTo>
                <a:cubicBezTo>
                  <a:pt x="14658" y="24049"/>
                  <a:pt x="14621" y="24037"/>
                  <a:pt x="14631" y="24000"/>
                </a:cubicBezTo>
                <a:lnTo>
                  <a:pt x="14631" y="24000"/>
                </a:lnTo>
                <a:lnTo>
                  <a:pt x="14630" y="24002"/>
                </a:lnTo>
                <a:cubicBezTo>
                  <a:pt x="14638" y="23974"/>
                  <a:pt x="14666" y="23957"/>
                  <a:pt x="14698" y="23957"/>
                </a:cubicBezTo>
                <a:close/>
                <a:moveTo>
                  <a:pt x="38756" y="12705"/>
                </a:moveTo>
                <a:cubicBezTo>
                  <a:pt x="38922" y="12912"/>
                  <a:pt x="39069" y="13094"/>
                  <a:pt x="39002" y="13374"/>
                </a:cubicBezTo>
                <a:cubicBezTo>
                  <a:pt x="38634" y="14946"/>
                  <a:pt x="38284" y="16521"/>
                  <a:pt x="37930" y="18095"/>
                </a:cubicBezTo>
                <a:cubicBezTo>
                  <a:pt x="37864" y="18392"/>
                  <a:pt x="37805" y="18692"/>
                  <a:pt x="37742" y="18990"/>
                </a:cubicBezTo>
                <a:lnTo>
                  <a:pt x="37745" y="18990"/>
                </a:lnTo>
                <a:cubicBezTo>
                  <a:pt x="37625" y="19573"/>
                  <a:pt x="37505" y="20155"/>
                  <a:pt x="37384" y="20738"/>
                </a:cubicBezTo>
                <a:cubicBezTo>
                  <a:pt x="37212" y="21588"/>
                  <a:pt x="37040" y="22438"/>
                  <a:pt x="36868" y="23287"/>
                </a:cubicBezTo>
                <a:cubicBezTo>
                  <a:pt x="36811" y="23574"/>
                  <a:pt x="36760" y="23862"/>
                  <a:pt x="36707" y="24150"/>
                </a:cubicBezTo>
                <a:cubicBezTo>
                  <a:pt x="36577" y="24090"/>
                  <a:pt x="36505" y="23999"/>
                  <a:pt x="36476" y="23858"/>
                </a:cubicBezTo>
                <a:cubicBezTo>
                  <a:pt x="36557" y="23546"/>
                  <a:pt x="36600" y="23230"/>
                  <a:pt x="36638" y="22912"/>
                </a:cubicBezTo>
                <a:cubicBezTo>
                  <a:pt x="36757" y="22320"/>
                  <a:pt x="36866" y="21727"/>
                  <a:pt x="36996" y="21137"/>
                </a:cubicBezTo>
                <a:cubicBezTo>
                  <a:pt x="37188" y="20255"/>
                  <a:pt x="37400" y="19375"/>
                  <a:pt x="37597" y="18493"/>
                </a:cubicBezTo>
                <a:cubicBezTo>
                  <a:pt x="37904" y="17119"/>
                  <a:pt x="38200" y="15743"/>
                  <a:pt x="38416" y="14355"/>
                </a:cubicBezTo>
                <a:cubicBezTo>
                  <a:pt x="38495" y="13853"/>
                  <a:pt x="38571" y="13349"/>
                  <a:pt x="38693" y="12852"/>
                </a:cubicBezTo>
                <a:cubicBezTo>
                  <a:pt x="38704" y="12806"/>
                  <a:pt x="38705" y="12758"/>
                  <a:pt x="38756" y="12705"/>
                </a:cubicBezTo>
                <a:close/>
                <a:moveTo>
                  <a:pt x="13161" y="23855"/>
                </a:moveTo>
                <a:lnTo>
                  <a:pt x="13161" y="23855"/>
                </a:lnTo>
                <a:cubicBezTo>
                  <a:pt x="13164" y="23974"/>
                  <a:pt x="13206" y="24074"/>
                  <a:pt x="13062" y="24151"/>
                </a:cubicBezTo>
                <a:lnTo>
                  <a:pt x="13061" y="24152"/>
                </a:lnTo>
                <a:cubicBezTo>
                  <a:pt x="13056" y="24040"/>
                  <a:pt x="13029" y="23949"/>
                  <a:pt x="13161" y="23855"/>
                </a:cubicBezTo>
                <a:close/>
                <a:moveTo>
                  <a:pt x="12332" y="23981"/>
                </a:moveTo>
                <a:cubicBezTo>
                  <a:pt x="12336" y="23987"/>
                  <a:pt x="12342" y="23990"/>
                  <a:pt x="12349" y="23990"/>
                </a:cubicBezTo>
                <a:cubicBezTo>
                  <a:pt x="12353" y="23990"/>
                  <a:pt x="12358" y="23988"/>
                  <a:pt x="12362" y="23986"/>
                </a:cubicBezTo>
                <a:lnTo>
                  <a:pt x="12362" y="23986"/>
                </a:lnTo>
                <a:cubicBezTo>
                  <a:pt x="12427" y="24128"/>
                  <a:pt x="12427" y="24128"/>
                  <a:pt x="12312" y="24170"/>
                </a:cubicBezTo>
                <a:cubicBezTo>
                  <a:pt x="12313" y="24113"/>
                  <a:pt x="12313" y="24057"/>
                  <a:pt x="12314" y="24001"/>
                </a:cubicBezTo>
                <a:cubicBezTo>
                  <a:pt x="12321" y="23998"/>
                  <a:pt x="12326" y="23990"/>
                  <a:pt x="12324" y="23982"/>
                </a:cubicBezTo>
                <a:lnTo>
                  <a:pt x="12332" y="23981"/>
                </a:lnTo>
                <a:close/>
                <a:moveTo>
                  <a:pt x="19078" y="24175"/>
                </a:moveTo>
                <a:cubicBezTo>
                  <a:pt x="19079" y="24177"/>
                  <a:pt x="19079" y="24179"/>
                  <a:pt x="19079" y="24182"/>
                </a:cubicBezTo>
                <a:lnTo>
                  <a:pt x="19078" y="24182"/>
                </a:lnTo>
                <a:lnTo>
                  <a:pt x="19078" y="24175"/>
                </a:lnTo>
                <a:close/>
                <a:moveTo>
                  <a:pt x="3121" y="24196"/>
                </a:moveTo>
                <a:cubicBezTo>
                  <a:pt x="3133" y="24214"/>
                  <a:pt x="3129" y="24229"/>
                  <a:pt x="3114" y="24245"/>
                </a:cubicBezTo>
                <a:cubicBezTo>
                  <a:pt x="3128" y="24229"/>
                  <a:pt x="3133" y="24214"/>
                  <a:pt x="3121" y="24196"/>
                </a:cubicBezTo>
                <a:close/>
                <a:moveTo>
                  <a:pt x="12917" y="22873"/>
                </a:moveTo>
                <a:cubicBezTo>
                  <a:pt x="12919" y="22873"/>
                  <a:pt x="12920" y="22873"/>
                  <a:pt x="12922" y="22873"/>
                </a:cubicBezTo>
                <a:cubicBezTo>
                  <a:pt x="13774" y="22901"/>
                  <a:pt x="14630" y="22907"/>
                  <a:pt x="15475" y="23019"/>
                </a:cubicBezTo>
                <a:cubicBezTo>
                  <a:pt x="16386" y="23139"/>
                  <a:pt x="17263" y="23350"/>
                  <a:pt x="18065" y="23755"/>
                </a:cubicBezTo>
                <a:cubicBezTo>
                  <a:pt x="18313" y="23880"/>
                  <a:pt x="18532" y="24033"/>
                  <a:pt x="18711" y="24229"/>
                </a:cubicBezTo>
                <a:cubicBezTo>
                  <a:pt x="18689" y="24247"/>
                  <a:pt x="18671" y="24254"/>
                  <a:pt x="18654" y="24254"/>
                </a:cubicBezTo>
                <a:cubicBezTo>
                  <a:pt x="18611" y="24254"/>
                  <a:pt x="18584" y="24209"/>
                  <a:pt x="18545" y="24204"/>
                </a:cubicBezTo>
                <a:cubicBezTo>
                  <a:pt x="18458" y="24110"/>
                  <a:pt x="18341" y="24052"/>
                  <a:pt x="18223" y="23994"/>
                </a:cubicBezTo>
                <a:cubicBezTo>
                  <a:pt x="17866" y="23816"/>
                  <a:pt x="17477" y="23704"/>
                  <a:pt x="17080" y="23612"/>
                </a:cubicBezTo>
                <a:cubicBezTo>
                  <a:pt x="16166" y="23403"/>
                  <a:pt x="15234" y="23288"/>
                  <a:pt x="14291" y="23233"/>
                </a:cubicBezTo>
                <a:cubicBezTo>
                  <a:pt x="14016" y="23217"/>
                  <a:pt x="13740" y="23192"/>
                  <a:pt x="13464" y="23192"/>
                </a:cubicBezTo>
                <a:cubicBezTo>
                  <a:pt x="13364" y="23192"/>
                  <a:pt x="13265" y="23195"/>
                  <a:pt x="13166" y="23203"/>
                </a:cubicBezTo>
                <a:cubicBezTo>
                  <a:pt x="13055" y="23109"/>
                  <a:pt x="12973" y="22993"/>
                  <a:pt x="12856" y="22912"/>
                </a:cubicBezTo>
                <a:cubicBezTo>
                  <a:pt x="12867" y="22874"/>
                  <a:pt x="12891" y="22873"/>
                  <a:pt x="12917" y="22873"/>
                </a:cubicBezTo>
                <a:close/>
                <a:moveTo>
                  <a:pt x="11980" y="24026"/>
                </a:moveTo>
                <a:cubicBezTo>
                  <a:pt x="11992" y="24042"/>
                  <a:pt x="12003" y="24055"/>
                  <a:pt x="12015" y="24069"/>
                </a:cubicBezTo>
                <a:cubicBezTo>
                  <a:pt x="12012" y="24101"/>
                  <a:pt x="12027" y="24133"/>
                  <a:pt x="12053" y="24152"/>
                </a:cubicBezTo>
                <a:cubicBezTo>
                  <a:pt x="12053" y="24190"/>
                  <a:pt x="12080" y="24233"/>
                  <a:pt x="12034" y="24263"/>
                </a:cubicBezTo>
                <a:cubicBezTo>
                  <a:pt x="12010" y="24277"/>
                  <a:pt x="11985" y="24288"/>
                  <a:pt x="11963" y="24288"/>
                </a:cubicBezTo>
                <a:cubicBezTo>
                  <a:pt x="11939" y="24288"/>
                  <a:pt x="11919" y="24276"/>
                  <a:pt x="11907" y="24245"/>
                </a:cubicBezTo>
                <a:cubicBezTo>
                  <a:pt x="11883" y="24176"/>
                  <a:pt x="11829" y="24110"/>
                  <a:pt x="11855" y="24033"/>
                </a:cubicBezTo>
                <a:lnTo>
                  <a:pt x="11854" y="24033"/>
                </a:lnTo>
                <a:lnTo>
                  <a:pt x="11980" y="24026"/>
                </a:lnTo>
                <a:close/>
                <a:moveTo>
                  <a:pt x="11895" y="22314"/>
                </a:moveTo>
                <a:lnTo>
                  <a:pt x="11895" y="22314"/>
                </a:lnTo>
                <a:cubicBezTo>
                  <a:pt x="13309" y="22419"/>
                  <a:pt x="14730" y="22494"/>
                  <a:pt x="16120" y="22771"/>
                </a:cubicBezTo>
                <a:cubicBezTo>
                  <a:pt x="16524" y="22849"/>
                  <a:pt x="16922" y="22955"/>
                  <a:pt x="17312" y="23088"/>
                </a:cubicBezTo>
                <a:cubicBezTo>
                  <a:pt x="17563" y="23176"/>
                  <a:pt x="17806" y="23283"/>
                  <a:pt x="18040" y="23408"/>
                </a:cubicBezTo>
                <a:cubicBezTo>
                  <a:pt x="18411" y="23604"/>
                  <a:pt x="18735" y="23876"/>
                  <a:pt x="18991" y="24208"/>
                </a:cubicBezTo>
                <a:cubicBezTo>
                  <a:pt x="18988" y="24205"/>
                  <a:pt x="18985" y="24204"/>
                  <a:pt x="18981" y="24204"/>
                </a:cubicBezTo>
                <a:cubicBezTo>
                  <a:pt x="18977" y="24204"/>
                  <a:pt x="18973" y="24206"/>
                  <a:pt x="18969" y="24209"/>
                </a:cubicBezTo>
                <a:lnTo>
                  <a:pt x="19040" y="24286"/>
                </a:lnTo>
                <a:cubicBezTo>
                  <a:pt x="19024" y="24295"/>
                  <a:pt x="19011" y="24298"/>
                  <a:pt x="18999" y="24298"/>
                </a:cubicBezTo>
                <a:cubicBezTo>
                  <a:pt x="18962" y="24298"/>
                  <a:pt x="18943" y="24264"/>
                  <a:pt x="18918" y="24241"/>
                </a:cubicBezTo>
                <a:cubicBezTo>
                  <a:pt x="18318" y="23609"/>
                  <a:pt x="17482" y="23319"/>
                  <a:pt x="16606" y="23089"/>
                </a:cubicBezTo>
                <a:cubicBezTo>
                  <a:pt x="15915" y="22909"/>
                  <a:pt x="15203" y="22844"/>
                  <a:pt x="14485" y="22815"/>
                </a:cubicBezTo>
                <a:cubicBezTo>
                  <a:pt x="13966" y="22792"/>
                  <a:pt x="13446" y="22763"/>
                  <a:pt x="12926" y="22763"/>
                </a:cubicBezTo>
                <a:cubicBezTo>
                  <a:pt x="12879" y="22763"/>
                  <a:pt x="12833" y="22763"/>
                  <a:pt x="12786" y="22764"/>
                </a:cubicBezTo>
                <a:lnTo>
                  <a:pt x="12785" y="22764"/>
                </a:lnTo>
                <a:cubicBezTo>
                  <a:pt x="12783" y="22764"/>
                  <a:pt x="12781" y="22764"/>
                  <a:pt x="12779" y="22764"/>
                </a:cubicBezTo>
                <a:cubicBezTo>
                  <a:pt x="12687" y="22764"/>
                  <a:pt x="12614" y="22736"/>
                  <a:pt x="12541" y="22691"/>
                </a:cubicBezTo>
                <a:cubicBezTo>
                  <a:pt x="12336" y="22560"/>
                  <a:pt x="12122" y="22446"/>
                  <a:pt x="11899" y="22350"/>
                </a:cubicBezTo>
                <a:cubicBezTo>
                  <a:pt x="11897" y="22338"/>
                  <a:pt x="11896" y="22326"/>
                  <a:pt x="11895" y="22314"/>
                </a:cubicBezTo>
                <a:close/>
                <a:moveTo>
                  <a:pt x="19063" y="24284"/>
                </a:moveTo>
                <a:cubicBezTo>
                  <a:pt x="19084" y="24288"/>
                  <a:pt x="19103" y="24299"/>
                  <a:pt x="19116" y="24315"/>
                </a:cubicBezTo>
                <a:lnTo>
                  <a:pt x="19114" y="24316"/>
                </a:lnTo>
                <a:cubicBezTo>
                  <a:pt x="19101" y="24299"/>
                  <a:pt x="19084" y="24289"/>
                  <a:pt x="19063" y="24284"/>
                </a:cubicBezTo>
                <a:close/>
                <a:moveTo>
                  <a:pt x="14098" y="24088"/>
                </a:moveTo>
                <a:cubicBezTo>
                  <a:pt x="14162" y="24088"/>
                  <a:pt x="14246" y="24101"/>
                  <a:pt x="14372" y="24120"/>
                </a:cubicBezTo>
                <a:lnTo>
                  <a:pt x="14371" y="24121"/>
                </a:lnTo>
                <a:cubicBezTo>
                  <a:pt x="14384" y="24179"/>
                  <a:pt x="14333" y="24217"/>
                  <a:pt x="14312" y="24265"/>
                </a:cubicBezTo>
                <a:cubicBezTo>
                  <a:pt x="14295" y="24302"/>
                  <a:pt x="14262" y="24321"/>
                  <a:pt x="14218" y="24321"/>
                </a:cubicBezTo>
                <a:cubicBezTo>
                  <a:pt x="14212" y="24321"/>
                  <a:pt x="14205" y="24320"/>
                  <a:pt x="14199" y="24320"/>
                </a:cubicBezTo>
                <a:cubicBezTo>
                  <a:pt x="14058" y="24304"/>
                  <a:pt x="13914" y="24319"/>
                  <a:pt x="13781" y="24269"/>
                </a:cubicBezTo>
                <a:cubicBezTo>
                  <a:pt x="13925" y="24134"/>
                  <a:pt x="13976" y="24088"/>
                  <a:pt x="14098" y="24088"/>
                </a:cubicBezTo>
                <a:close/>
                <a:moveTo>
                  <a:pt x="38285" y="24043"/>
                </a:moveTo>
                <a:cubicBezTo>
                  <a:pt x="38303" y="24043"/>
                  <a:pt x="38324" y="24055"/>
                  <a:pt x="38338" y="24071"/>
                </a:cubicBezTo>
                <a:cubicBezTo>
                  <a:pt x="38334" y="24096"/>
                  <a:pt x="38331" y="24121"/>
                  <a:pt x="38327" y="24145"/>
                </a:cubicBezTo>
                <a:cubicBezTo>
                  <a:pt x="38316" y="24184"/>
                  <a:pt x="38308" y="24223"/>
                  <a:pt x="38301" y="24264"/>
                </a:cubicBezTo>
                <a:cubicBezTo>
                  <a:pt x="38299" y="24278"/>
                  <a:pt x="38305" y="24292"/>
                  <a:pt x="38316" y="24301"/>
                </a:cubicBezTo>
                <a:cubicBezTo>
                  <a:pt x="38280" y="24311"/>
                  <a:pt x="38252" y="24352"/>
                  <a:pt x="38207" y="24353"/>
                </a:cubicBezTo>
                <a:cubicBezTo>
                  <a:pt x="38162" y="24248"/>
                  <a:pt x="38220" y="24153"/>
                  <a:pt x="38259" y="24059"/>
                </a:cubicBezTo>
                <a:cubicBezTo>
                  <a:pt x="38264" y="24048"/>
                  <a:pt x="38274" y="24043"/>
                  <a:pt x="38285" y="24043"/>
                </a:cubicBezTo>
                <a:close/>
                <a:moveTo>
                  <a:pt x="12800" y="23780"/>
                </a:moveTo>
                <a:cubicBezTo>
                  <a:pt x="12832" y="23780"/>
                  <a:pt x="12845" y="23809"/>
                  <a:pt x="12859" y="23837"/>
                </a:cubicBezTo>
                <a:cubicBezTo>
                  <a:pt x="12864" y="23847"/>
                  <a:pt x="12877" y="23851"/>
                  <a:pt x="12886" y="23860"/>
                </a:cubicBezTo>
                <a:cubicBezTo>
                  <a:pt x="12910" y="23930"/>
                  <a:pt x="12822" y="24011"/>
                  <a:pt x="12923" y="24081"/>
                </a:cubicBezTo>
                <a:cubicBezTo>
                  <a:pt x="12943" y="24096"/>
                  <a:pt x="12981" y="24221"/>
                  <a:pt x="12850" y="24239"/>
                </a:cubicBezTo>
                <a:lnTo>
                  <a:pt x="12804" y="24244"/>
                </a:lnTo>
                <a:cubicBezTo>
                  <a:pt x="12802" y="24255"/>
                  <a:pt x="12798" y="24266"/>
                  <a:pt x="12792" y="24276"/>
                </a:cubicBezTo>
                <a:cubicBezTo>
                  <a:pt x="12757" y="24317"/>
                  <a:pt x="12700" y="24355"/>
                  <a:pt x="12652" y="24355"/>
                </a:cubicBezTo>
                <a:cubicBezTo>
                  <a:pt x="12637" y="24355"/>
                  <a:pt x="12623" y="24351"/>
                  <a:pt x="12610" y="24343"/>
                </a:cubicBezTo>
                <a:cubicBezTo>
                  <a:pt x="12538" y="24299"/>
                  <a:pt x="12602" y="24231"/>
                  <a:pt x="12640" y="24179"/>
                </a:cubicBezTo>
                <a:cubicBezTo>
                  <a:pt x="12665" y="24146"/>
                  <a:pt x="12684" y="24102"/>
                  <a:pt x="12743" y="24102"/>
                </a:cubicBezTo>
                <a:cubicBezTo>
                  <a:pt x="12747" y="24102"/>
                  <a:pt x="12752" y="24103"/>
                  <a:pt x="12758" y="24103"/>
                </a:cubicBezTo>
                <a:lnTo>
                  <a:pt x="12820" y="24103"/>
                </a:lnTo>
                <a:cubicBezTo>
                  <a:pt x="12871" y="24033"/>
                  <a:pt x="12804" y="23980"/>
                  <a:pt x="12785" y="23919"/>
                </a:cubicBezTo>
                <a:cubicBezTo>
                  <a:pt x="12774" y="23906"/>
                  <a:pt x="12764" y="23892"/>
                  <a:pt x="12754" y="23876"/>
                </a:cubicBezTo>
                <a:cubicBezTo>
                  <a:pt x="12739" y="23847"/>
                  <a:pt x="12710" y="23816"/>
                  <a:pt x="12761" y="23791"/>
                </a:cubicBezTo>
                <a:cubicBezTo>
                  <a:pt x="12777" y="23783"/>
                  <a:pt x="12789" y="23780"/>
                  <a:pt x="12800" y="23780"/>
                </a:cubicBezTo>
                <a:close/>
                <a:moveTo>
                  <a:pt x="13208" y="23263"/>
                </a:moveTo>
                <a:lnTo>
                  <a:pt x="13208" y="23263"/>
                </a:lnTo>
                <a:cubicBezTo>
                  <a:pt x="13953" y="23275"/>
                  <a:pt x="14696" y="23327"/>
                  <a:pt x="15433" y="23420"/>
                </a:cubicBezTo>
                <a:cubicBezTo>
                  <a:pt x="16136" y="23508"/>
                  <a:pt x="16832" y="23629"/>
                  <a:pt x="17507" y="23824"/>
                </a:cubicBezTo>
                <a:cubicBezTo>
                  <a:pt x="17772" y="23901"/>
                  <a:pt x="18028" y="23995"/>
                  <a:pt x="18253" y="24143"/>
                </a:cubicBezTo>
                <a:cubicBezTo>
                  <a:pt x="18350" y="24153"/>
                  <a:pt x="18415" y="24221"/>
                  <a:pt x="18508" y="24244"/>
                </a:cubicBezTo>
                <a:cubicBezTo>
                  <a:pt x="18533" y="24298"/>
                  <a:pt x="18431" y="24282"/>
                  <a:pt x="18442" y="24329"/>
                </a:cubicBezTo>
                <a:lnTo>
                  <a:pt x="18440" y="24332"/>
                </a:lnTo>
                <a:lnTo>
                  <a:pt x="18436" y="24332"/>
                </a:lnTo>
                <a:cubicBezTo>
                  <a:pt x="18425" y="24307"/>
                  <a:pt x="18410" y="24296"/>
                  <a:pt x="18393" y="24296"/>
                </a:cubicBezTo>
                <a:cubicBezTo>
                  <a:pt x="18380" y="24296"/>
                  <a:pt x="18365" y="24304"/>
                  <a:pt x="18350" y="24319"/>
                </a:cubicBezTo>
                <a:cubicBezTo>
                  <a:pt x="18322" y="24346"/>
                  <a:pt x="18294" y="24356"/>
                  <a:pt x="18265" y="24356"/>
                </a:cubicBezTo>
                <a:cubicBezTo>
                  <a:pt x="18236" y="24356"/>
                  <a:pt x="18206" y="24345"/>
                  <a:pt x="18175" y="24329"/>
                </a:cubicBezTo>
                <a:cubicBezTo>
                  <a:pt x="17408" y="24215"/>
                  <a:pt x="16643" y="24097"/>
                  <a:pt x="15876" y="23987"/>
                </a:cubicBezTo>
                <a:cubicBezTo>
                  <a:pt x="15157" y="23885"/>
                  <a:pt x="14435" y="23792"/>
                  <a:pt x="13708" y="23731"/>
                </a:cubicBezTo>
                <a:cubicBezTo>
                  <a:pt x="13647" y="23726"/>
                  <a:pt x="13585" y="23725"/>
                  <a:pt x="13523" y="23724"/>
                </a:cubicBezTo>
                <a:cubicBezTo>
                  <a:pt x="13380" y="23719"/>
                  <a:pt x="13380" y="23721"/>
                  <a:pt x="13356" y="23580"/>
                </a:cubicBezTo>
                <a:cubicBezTo>
                  <a:pt x="13525" y="23574"/>
                  <a:pt x="13693" y="23571"/>
                  <a:pt x="13861" y="23571"/>
                </a:cubicBezTo>
                <a:cubicBezTo>
                  <a:pt x="15345" y="23571"/>
                  <a:pt x="16783" y="23807"/>
                  <a:pt x="18175" y="24278"/>
                </a:cubicBezTo>
                <a:cubicBezTo>
                  <a:pt x="18278" y="24267"/>
                  <a:pt x="18253" y="24226"/>
                  <a:pt x="18209" y="24179"/>
                </a:cubicBezTo>
                <a:cubicBezTo>
                  <a:pt x="17745" y="24026"/>
                  <a:pt x="17275" y="23885"/>
                  <a:pt x="16796" y="23768"/>
                </a:cubicBezTo>
                <a:cubicBezTo>
                  <a:pt x="16048" y="23586"/>
                  <a:pt x="15284" y="23509"/>
                  <a:pt x="14509" y="23502"/>
                </a:cubicBezTo>
                <a:cubicBezTo>
                  <a:pt x="14175" y="23499"/>
                  <a:pt x="13841" y="23484"/>
                  <a:pt x="13506" y="23468"/>
                </a:cubicBezTo>
                <a:cubicBezTo>
                  <a:pt x="13277" y="23458"/>
                  <a:pt x="13277" y="23461"/>
                  <a:pt x="13208" y="23263"/>
                </a:cubicBezTo>
                <a:close/>
                <a:moveTo>
                  <a:pt x="16420" y="24201"/>
                </a:moveTo>
                <a:cubicBezTo>
                  <a:pt x="16432" y="24201"/>
                  <a:pt x="16445" y="24202"/>
                  <a:pt x="16457" y="24203"/>
                </a:cubicBezTo>
                <a:cubicBezTo>
                  <a:pt x="16570" y="24215"/>
                  <a:pt x="16683" y="24234"/>
                  <a:pt x="16795" y="24251"/>
                </a:cubicBezTo>
                <a:cubicBezTo>
                  <a:pt x="16830" y="24255"/>
                  <a:pt x="16871" y="24266"/>
                  <a:pt x="16864" y="24298"/>
                </a:cubicBezTo>
                <a:cubicBezTo>
                  <a:pt x="16859" y="24322"/>
                  <a:pt x="16826" y="24351"/>
                  <a:pt x="16799" y="24358"/>
                </a:cubicBezTo>
                <a:cubicBezTo>
                  <a:pt x="16773" y="24364"/>
                  <a:pt x="16746" y="24365"/>
                  <a:pt x="16719" y="24365"/>
                </a:cubicBezTo>
                <a:cubicBezTo>
                  <a:pt x="16705" y="24365"/>
                  <a:pt x="16692" y="24365"/>
                  <a:pt x="16678" y="24365"/>
                </a:cubicBezTo>
                <a:cubicBezTo>
                  <a:pt x="16672" y="24365"/>
                  <a:pt x="16666" y="24365"/>
                  <a:pt x="16660" y="24365"/>
                </a:cubicBezTo>
                <a:lnTo>
                  <a:pt x="16574" y="24357"/>
                </a:lnTo>
                <a:lnTo>
                  <a:pt x="16289" y="24310"/>
                </a:lnTo>
                <a:cubicBezTo>
                  <a:pt x="16301" y="24227"/>
                  <a:pt x="16352" y="24201"/>
                  <a:pt x="16420" y="24201"/>
                </a:cubicBezTo>
                <a:close/>
                <a:moveTo>
                  <a:pt x="2470" y="24083"/>
                </a:moveTo>
                <a:lnTo>
                  <a:pt x="2470" y="24083"/>
                </a:lnTo>
                <a:cubicBezTo>
                  <a:pt x="2646" y="24112"/>
                  <a:pt x="2659" y="24169"/>
                  <a:pt x="2616" y="24377"/>
                </a:cubicBezTo>
                <a:cubicBezTo>
                  <a:pt x="2447" y="24326"/>
                  <a:pt x="2435" y="24302"/>
                  <a:pt x="2470" y="24083"/>
                </a:cubicBezTo>
                <a:close/>
                <a:moveTo>
                  <a:pt x="18437" y="24361"/>
                </a:moveTo>
                <a:cubicBezTo>
                  <a:pt x="18442" y="24372"/>
                  <a:pt x="18450" y="24379"/>
                  <a:pt x="18459" y="24385"/>
                </a:cubicBezTo>
                <a:lnTo>
                  <a:pt x="18458" y="24386"/>
                </a:lnTo>
                <a:cubicBezTo>
                  <a:pt x="18449" y="24380"/>
                  <a:pt x="18442" y="24372"/>
                  <a:pt x="18437" y="24361"/>
                </a:cubicBezTo>
                <a:close/>
                <a:moveTo>
                  <a:pt x="18458" y="24386"/>
                </a:moveTo>
                <a:cubicBezTo>
                  <a:pt x="18463" y="24393"/>
                  <a:pt x="18470" y="24401"/>
                  <a:pt x="18477" y="24405"/>
                </a:cubicBezTo>
                <a:cubicBezTo>
                  <a:pt x="18470" y="24401"/>
                  <a:pt x="18463" y="24395"/>
                  <a:pt x="18458" y="24386"/>
                </a:cubicBezTo>
                <a:close/>
                <a:moveTo>
                  <a:pt x="16660" y="24365"/>
                </a:moveTo>
                <a:cubicBezTo>
                  <a:pt x="16659" y="24383"/>
                  <a:pt x="16658" y="24399"/>
                  <a:pt x="16658" y="24416"/>
                </a:cubicBezTo>
                <a:lnTo>
                  <a:pt x="16658" y="24416"/>
                </a:lnTo>
                <a:cubicBezTo>
                  <a:pt x="16658" y="24399"/>
                  <a:pt x="16659" y="24381"/>
                  <a:pt x="16660" y="24365"/>
                </a:cubicBezTo>
                <a:close/>
                <a:moveTo>
                  <a:pt x="17172" y="24302"/>
                </a:moveTo>
                <a:cubicBezTo>
                  <a:pt x="17254" y="24302"/>
                  <a:pt x="17334" y="24331"/>
                  <a:pt x="17407" y="24357"/>
                </a:cubicBezTo>
                <a:cubicBezTo>
                  <a:pt x="17486" y="24384"/>
                  <a:pt x="17397" y="24418"/>
                  <a:pt x="17360" y="24440"/>
                </a:cubicBezTo>
                <a:cubicBezTo>
                  <a:pt x="17292" y="24412"/>
                  <a:pt x="17216" y="24421"/>
                  <a:pt x="17145" y="24408"/>
                </a:cubicBezTo>
                <a:lnTo>
                  <a:pt x="17143" y="24410"/>
                </a:lnTo>
                <a:cubicBezTo>
                  <a:pt x="17093" y="24401"/>
                  <a:pt x="17033" y="24404"/>
                  <a:pt x="17013" y="24348"/>
                </a:cubicBezTo>
                <a:cubicBezTo>
                  <a:pt x="17065" y="24314"/>
                  <a:pt x="17119" y="24302"/>
                  <a:pt x="17172" y="24302"/>
                </a:cubicBezTo>
                <a:close/>
                <a:moveTo>
                  <a:pt x="15403" y="24059"/>
                </a:moveTo>
                <a:cubicBezTo>
                  <a:pt x="15413" y="24059"/>
                  <a:pt x="15424" y="24060"/>
                  <a:pt x="15435" y="24061"/>
                </a:cubicBezTo>
                <a:cubicBezTo>
                  <a:pt x="15535" y="24068"/>
                  <a:pt x="15637" y="24071"/>
                  <a:pt x="15743" y="24108"/>
                </a:cubicBezTo>
                <a:cubicBezTo>
                  <a:pt x="15723" y="24166"/>
                  <a:pt x="15664" y="24194"/>
                  <a:pt x="15618" y="24229"/>
                </a:cubicBezTo>
                <a:cubicBezTo>
                  <a:pt x="15624" y="24261"/>
                  <a:pt x="15593" y="24280"/>
                  <a:pt x="15581" y="24307"/>
                </a:cubicBezTo>
                <a:cubicBezTo>
                  <a:pt x="15540" y="24334"/>
                  <a:pt x="15483" y="24357"/>
                  <a:pt x="15506" y="24418"/>
                </a:cubicBezTo>
                <a:lnTo>
                  <a:pt x="15505" y="24420"/>
                </a:lnTo>
                <a:cubicBezTo>
                  <a:pt x="15470" y="24437"/>
                  <a:pt x="15434" y="24443"/>
                  <a:pt x="15398" y="24443"/>
                </a:cubicBezTo>
                <a:cubicBezTo>
                  <a:pt x="15326" y="24443"/>
                  <a:pt x="15254" y="24420"/>
                  <a:pt x="15181" y="24420"/>
                </a:cubicBezTo>
                <a:cubicBezTo>
                  <a:pt x="15166" y="24420"/>
                  <a:pt x="15151" y="24421"/>
                  <a:pt x="15135" y="24423"/>
                </a:cubicBezTo>
                <a:cubicBezTo>
                  <a:pt x="14955" y="24358"/>
                  <a:pt x="14756" y="24391"/>
                  <a:pt x="14570" y="24354"/>
                </a:cubicBezTo>
                <a:cubicBezTo>
                  <a:pt x="14517" y="24345"/>
                  <a:pt x="14463" y="24343"/>
                  <a:pt x="14408" y="24339"/>
                </a:cubicBezTo>
                <a:cubicBezTo>
                  <a:pt x="14455" y="24183"/>
                  <a:pt x="14487" y="24141"/>
                  <a:pt x="14618" y="24141"/>
                </a:cubicBezTo>
                <a:cubicBezTo>
                  <a:pt x="14644" y="24141"/>
                  <a:pt x="14673" y="24142"/>
                  <a:pt x="14707" y="24145"/>
                </a:cubicBezTo>
                <a:cubicBezTo>
                  <a:pt x="14748" y="24147"/>
                  <a:pt x="14788" y="24152"/>
                  <a:pt x="14829" y="24156"/>
                </a:cubicBezTo>
                <a:cubicBezTo>
                  <a:pt x="14896" y="24163"/>
                  <a:pt x="14967" y="24160"/>
                  <a:pt x="15030" y="24179"/>
                </a:cubicBezTo>
                <a:cubicBezTo>
                  <a:pt x="15118" y="24204"/>
                  <a:pt x="14990" y="24272"/>
                  <a:pt x="15044" y="24310"/>
                </a:cubicBezTo>
                <a:cubicBezTo>
                  <a:pt x="15040" y="24308"/>
                  <a:pt x="15036" y="24307"/>
                  <a:pt x="15033" y="24307"/>
                </a:cubicBezTo>
                <a:cubicBezTo>
                  <a:pt x="15025" y="24307"/>
                  <a:pt x="15018" y="24311"/>
                  <a:pt x="15014" y="24317"/>
                </a:cubicBezTo>
                <a:cubicBezTo>
                  <a:pt x="15009" y="24323"/>
                  <a:pt x="15017" y="24343"/>
                  <a:pt x="15019" y="24343"/>
                </a:cubicBezTo>
                <a:cubicBezTo>
                  <a:pt x="15020" y="24344"/>
                  <a:pt x="15020" y="24344"/>
                  <a:pt x="15021" y="24344"/>
                </a:cubicBezTo>
                <a:cubicBezTo>
                  <a:pt x="15037" y="24344"/>
                  <a:pt x="15051" y="24332"/>
                  <a:pt x="15055" y="24316"/>
                </a:cubicBezTo>
                <a:cubicBezTo>
                  <a:pt x="15056" y="24316"/>
                  <a:pt x="15057" y="24317"/>
                  <a:pt x="15058" y="24319"/>
                </a:cubicBezTo>
                <a:lnTo>
                  <a:pt x="15057" y="24316"/>
                </a:lnTo>
                <a:lnTo>
                  <a:pt x="15056" y="24315"/>
                </a:lnTo>
                <a:cubicBezTo>
                  <a:pt x="15141" y="24292"/>
                  <a:pt x="15176" y="24192"/>
                  <a:pt x="15275" y="24192"/>
                </a:cubicBezTo>
                <a:cubicBezTo>
                  <a:pt x="15285" y="24192"/>
                  <a:pt x="15297" y="24194"/>
                  <a:pt x="15309" y="24196"/>
                </a:cubicBezTo>
                <a:cubicBezTo>
                  <a:pt x="15305" y="24178"/>
                  <a:pt x="15302" y="24160"/>
                  <a:pt x="15299" y="24143"/>
                </a:cubicBezTo>
                <a:cubicBezTo>
                  <a:pt x="15298" y="24073"/>
                  <a:pt x="15349" y="24059"/>
                  <a:pt x="15403" y="24059"/>
                </a:cubicBezTo>
                <a:close/>
                <a:moveTo>
                  <a:pt x="12830" y="21653"/>
                </a:moveTo>
                <a:cubicBezTo>
                  <a:pt x="13947" y="21653"/>
                  <a:pt x="15056" y="21714"/>
                  <a:pt x="16153" y="21897"/>
                </a:cubicBezTo>
                <a:cubicBezTo>
                  <a:pt x="16882" y="22018"/>
                  <a:pt x="17576" y="22226"/>
                  <a:pt x="18229" y="22529"/>
                </a:cubicBezTo>
                <a:cubicBezTo>
                  <a:pt x="18543" y="22674"/>
                  <a:pt x="18835" y="22847"/>
                  <a:pt x="19084" y="23068"/>
                </a:cubicBezTo>
                <a:cubicBezTo>
                  <a:pt x="19440" y="23388"/>
                  <a:pt x="19599" y="23762"/>
                  <a:pt x="19500" y="24204"/>
                </a:cubicBezTo>
                <a:cubicBezTo>
                  <a:pt x="19490" y="24251"/>
                  <a:pt x="19484" y="24297"/>
                  <a:pt x="19483" y="24343"/>
                </a:cubicBezTo>
                <a:cubicBezTo>
                  <a:pt x="19481" y="24390"/>
                  <a:pt x="19488" y="24439"/>
                  <a:pt x="19409" y="24446"/>
                </a:cubicBezTo>
                <a:cubicBezTo>
                  <a:pt x="19403" y="24446"/>
                  <a:pt x="19396" y="24447"/>
                  <a:pt x="19390" y="24447"/>
                </a:cubicBezTo>
                <a:cubicBezTo>
                  <a:pt x="19335" y="24447"/>
                  <a:pt x="19310" y="24417"/>
                  <a:pt x="19292" y="24373"/>
                </a:cubicBezTo>
                <a:cubicBezTo>
                  <a:pt x="19254" y="24283"/>
                  <a:pt x="19174" y="24192"/>
                  <a:pt x="19176" y="24105"/>
                </a:cubicBezTo>
                <a:lnTo>
                  <a:pt x="19176" y="24105"/>
                </a:lnTo>
                <a:lnTo>
                  <a:pt x="19175" y="24106"/>
                </a:lnTo>
                <a:cubicBezTo>
                  <a:pt x="19181" y="23949"/>
                  <a:pt x="19080" y="23836"/>
                  <a:pt x="19017" y="23707"/>
                </a:cubicBezTo>
                <a:cubicBezTo>
                  <a:pt x="18842" y="23353"/>
                  <a:pt x="18557" y="23076"/>
                  <a:pt x="18195" y="22843"/>
                </a:cubicBezTo>
                <a:cubicBezTo>
                  <a:pt x="17555" y="22429"/>
                  <a:pt x="16837" y="22205"/>
                  <a:pt x="16044" y="22139"/>
                </a:cubicBezTo>
                <a:cubicBezTo>
                  <a:pt x="14705" y="22027"/>
                  <a:pt x="13364" y="21953"/>
                  <a:pt x="12018" y="21953"/>
                </a:cubicBezTo>
                <a:cubicBezTo>
                  <a:pt x="11867" y="21953"/>
                  <a:pt x="11715" y="21954"/>
                  <a:pt x="11563" y="21956"/>
                </a:cubicBezTo>
                <a:cubicBezTo>
                  <a:pt x="11474" y="21956"/>
                  <a:pt x="11386" y="21952"/>
                  <a:pt x="11297" y="21943"/>
                </a:cubicBezTo>
                <a:cubicBezTo>
                  <a:pt x="11127" y="21927"/>
                  <a:pt x="11121" y="21918"/>
                  <a:pt x="11142" y="21766"/>
                </a:cubicBezTo>
                <a:cubicBezTo>
                  <a:pt x="11146" y="21738"/>
                  <a:pt x="11150" y="21709"/>
                  <a:pt x="11160" y="21653"/>
                </a:cubicBezTo>
                <a:close/>
                <a:moveTo>
                  <a:pt x="12399" y="24215"/>
                </a:moveTo>
                <a:cubicBezTo>
                  <a:pt x="12414" y="24316"/>
                  <a:pt x="12365" y="24388"/>
                  <a:pt x="12268" y="24461"/>
                </a:cubicBezTo>
                <a:cubicBezTo>
                  <a:pt x="12226" y="24294"/>
                  <a:pt x="12237" y="24276"/>
                  <a:pt x="12399" y="24215"/>
                </a:cubicBezTo>
                <a:close/>
                <a:moveTo>
                  <a:pt x="13112" y="24227"/>
                </a:moveTo>
                <a:cubicBezTo>
                  <a:pt x="13160" y="24324"/>
                  <a:pt x="13088" y="24401"/>
                  <a:pt x="13080" y="24481"/>
                </a:cubicBezTo>
                <a:lnTo>
                  <a:pt x="13079" y="24483"/>
                </a:lnTo>
                <a:lnTo>
                  <a:pt x="13019" y="24496"/>
                </a:lnTo>
                <a:cubicBezTo>
                  <a:pt x="13070" y="24416"/>
                  <a:pt x="12986" y="24302"/>
                  <a:pt x="13112" y="24227"/>
                </a:cubicBezTo>
                <a:close/>
                <a:moveTo>
                  <a:pt x="2862" y="24498"/>
                </a:moveTo>
                <a:cubicBezTo>
                  <a:pt x="2863" y="24499"/>
                  <a:pt x="2863" y="24499"/>
                  <a:pt x="2863" y="24499"/>
                </a:cubicBezTo>
                <a:lnTo>
                  <a:pt x="2864" y="24499"/>
                </a:lnTo>
                <a:cubicBezTo>
                  <a:pt x="2864" y="24499"/>
                  <a:pt x="2863" y="24499"/>
                  <a:pt x="2862" y="24498"/>
                </a:cubicBezTo>
                <a:close/>
                <a:moveTo>
                  <a:pt x="17563" y="24502"/>
                </a:moveTo>
                <a:lnTo>
                  <a:pt x="17563" y="24502"/>
                </a:lnTo>
                <a:cubicBezTo>
                  <a:pt x="17563" y="24502"/>
                  <a:pt x="17563" y="24502"/>
                  <a:pt x="17563" y="24503"/>
                </a:cubicBezTo>
                <a:lnTo>
                  <a:pt x="17563" y="24502"/>
                </a:lnTo>
                <a:cubicBezTo>
                  <a:pt x="17563" y="24502"/>
                  <a:pt x="17563" y="24502"/>
                  <a:pt x="17563" y="24502"/>
                </a:cubicBezTo>
                <a:close/>
                <a:moveTo>
                  <a:pt x="38094" y="24240"/>
                </a:moveTo>
                <a:cubicBezTo>
                  <a:pt x="38130" y="24296"/>
                  <a:pt x="38122" y="24332"/>
                  <a:pt x="38107" y="24362"/>
                </a:cubicBezTo>
                <a:cubicBezTo>
                  <a:pt x="38086" y="24409"/>
                  <a:pt x="38100" y="24466"/>
                  <a:pt x="38031" y="24517"/>
                </a:cubicBezTo>
                <a:cubicBezTo>
                  <a:pt x="38022" y="24415"/>
                  <a:pt x="38031" y="24334"/>
                  <a:pt x="38094" y="24240"/>
                </a:cubicBezTo>
                <a:close/>
                <a:moveTo>
                  <a:pt x="39158" y="13327"/>
                </a:moveTo>
                <a:cubicBezTo>
                  <a:pt x="39296" y="13418"/>
                  <a:pt x="39283" y="13531"/>
                  <a:pt x="39247" y="13667"/>
                </a:cubicBezTo>
                <a:cubicBezTo>
                  <a:pt x="38974" y="14703"/>
                  <a:pt x="38737" y="15745"/>
                  <a:pt x="38525" y="16792"/>
                </a:cubicBezTo>
                <a:cubicBezTo>
                  <a:pt x="38135" y="18706"/>
                  <a:pt x="37782" y="20626"/>
                  <a:pt x="37412" y="22542"/>
                </a:cubicBezTo>
                <a:cubicBezTo>
                  <a:pt x="37291" y="23176"/>
                  <a:pt x="37135" y="23804"/>
                  <a:pt x="36995" y="24435"/>
                </a:cubicBezTo>
                <a:cubicBezTo>
                  <a:pt x="36985" y="24467"/>
                  <a:pt x="36973" y="24498"/>
                  <a:pt x="36959" y="24529"/>
                </a:cubicBezTo>
                <a:cubicBezTo>
                  <a:pt x="36830" y="24416"/>
                  <a:pt x="36785" y="24316"/>
                  <a:pt x="36835" y="24154"/>
                </a:cubicBezTo>
                <a:cubicBezTo>
                  <a:pt x="36956" y="23760"/>
                  <a:pt x="37010" y="23352"/>
                  <a:pt x="37087" y="22949"/>
                </a:cubicBezTo>
                <a:cubicBezTo>
                  <a:pt x="37287" y="21896"/>
                  <a:pt x="37487" y="20841"/>
                  <a:pt x="37686" y="19787"/>
                </a:cubicBezTo>
                <a:cubicBezTo>
                  <a:pt x="37728" y="19568"/>
                  <a:pt x="37776" y="19350"/>
                  <a:pt x="37816" y="19132"/>
                </a:cubicBezTo>
                <a:cubicBezTo>
                  <a:pt x="37826" y="19084"/>
                  <a:pt x="37848" y="19028"/>
                  <a:pt x="37798" y="18998"/>
                </a:cubicBezTo>
                <a:cubicBezTo>
                  <a:pt x="37852" y="18996"/>
                  <a:pt x="37855" y="18940"/>
                  <a:pt x="37865" y="18900"/>
                </a:cubicBezTo>
                <a:cubicBezTo>
                  <a:pt x="37906" y="18723"/>
                  <a:pt x="37947" y="18544"/>
                  <a:pt x="37982" y="18366"/>
                </a:cubicBezTo>
                <a:cubicBezTo>
                  <a:pt x="38149" y="17539"/>
                  <a:pt x="38368" y="16719"/>
                  <a:pt x="38550" y="15893"/>
                </a:cubicBezTo>
                <a:cubicBezTo>
                  <a:pt x="38718" y="15125"/>
                  <a:pt x="38890" y="14357"/>
                  <a:pt x="39062" y="13590"/>
                </a:cubicBezTo>
                <a:cubicBezTo>
                  <a:pt x="39082" y="13500"/>
                  <a:pt x="39027" y="13387"/>
                  <a:pt x="39158" y="13327"/>
                </a:cubicBezTo>
                <a:close/>
                <a:moveTo>
                  <a:pt x="2844" y="23907"/>
                </a:moveTo>
                <a:cubicBezTo>
                  <a:pt x="2865" y="23907"/>
                  <a:pt x="2889" y="23913"/>
                  <a:pt x="2909" y="23915"/>
                </a:cubicBezTo>
                <a:cubicBezTo>
                  <a:pt x="3110" y="23957"/>
                  <a:pt x="3110" y="23957"/>
                  <a:pt x="3114" y="24140"/>
                </a:cubicBezTo>
                <a:cubicBezTo>
                  <a:pt x="3114" y="24156"/>
                  <a:pt x="3126" y="24171"/>
                  <a:pt x="3133" y="24187"/>
                </a:cubicBezTo>
                <a:lnTo>
                  <a:pt x="3121" y="24196"/>
                </a:lnTo>
                <a:cubicBezTo>
                  <a:pt x="3121" y="24196"/>
                  <a:pt x="3121" y="24196"/>
                  <a:pt x="3121" y="24196"/>
                </a:cubicBezTo>
                <a:lnTo>
                  <a:pt x="3121" y="24196"/>
                </a:lnTo>
                <a:cubicBezTo>
                  <a:pt x="3107" y="24207"/>
                  <a:pt x="3092" y="24210"/>
                  <a:pt x="3075" y="24210"/>
                </a:cubicBezTo>
                <a:cubicBezTo>
                  <a:pt x="3048" y="24210"/>
                  <a:pt x="3018" y="24201"/>
                  <a:pt x="2987" y="24201"/>
                </a:cubicBezTo>
                <a:cubicBezTo>
                  <a:pt x="2966" y="24201"/>
                  <a:pt x="2945" y="24205"/>
                  <a:pt x="2924" y="24219"/>
                </a:cubicBezTo>
                <a:cubicBezTo>
                  <a:pt x="2983" y="24267"/>
                  <a:pt x="3052" y="24269"/>
                  <a:pt x="3107" y="24292"/>
                </a:cubicBezTo>
                <a:cubicBezTo>
                  <a:pt x="3100" y="24354"/>
                  <a:pt x="3090" y="24415"/>
                  <a:pt x="3088" y="24477"/>
                </a:cubicBezTo>
                <a:cubicBezTo>
                  <a:pt x="3085" y="24524"/>
                  <a:pt x="3057" y="24531"/>
                  <a:pt x="3023" y="24531"/>
                </a:cubicBezTo>
                <a:cubicBezTo>
                  <a:pt x="3014" y="24531"/>
                  <a:pt x="3003" y="24531"/>
                  <a:pt x="2993" y="24530"/>
                </a:cubicBezTo>
                <a:cubicBezTo>
                  <a:pt x="2961" y="24516"/>
                  <a:pt x="2932" y="24495"/>
                  <a:pt x="2896" y="24495"/>
                </a:cubicBezTo>
                <a:cubicBezTo>
                  <a:pt x="2886" y="24495"/>
                  <a:pt x="2875" y="24497"/>
                  <a:pt x="2864" y="24500"/>
                </a:cubicBezTo>
                <a:cubicBezTo>
                  <a:pt x="2864" y="24500"/>
                  <a:pt x="2864" y="24500"/>
                  <a:pt x="2863" y="24499"/>
                </a:cubicBezTo>
                <a:lnTo>
                  <a:pt x="2862" y="24499"/>
                </a:lnTo>
                <a:cubicBezTo>
                  <a:pt x="2861" y="24499"/>
                  <a:pt x="2861" y="24498"/>
                  <a:pt x="2860" y="24497"/>
                </a:cubicBezTo>
                <a:lnTo>
                  <a:pt x="2860" y="24497"/>
                </a:lnTo>
                <a:cubicBezTo>
                  <a:pt x="2861" y="24498"/>
                  <a:pt x="2862" y="24498"/>
                  <a:pt x="2862" y="24498"/>
                </a:cubicBezTo>
                <a:lnTo>
                  <a:pt x="2862" y="24498"/>
                </a:lnTo>
                <a:cubicBezTo>
                  <a:pt x="2829" y="24466"/>
                  <a:pt x="2758" y="24462"/>
                  <a:pt x="2754" y="24409"/>
                </a:cubicBezTo>
                <a:cubicBezTo>
                  <a:pt x="2749" y="24352"/>
                  <a:pt x="2739" y="24289"/>
                  <a:pt x="2761" y="24238"/>
                </a:cubicBezTo>
                <a:cubicBezTo>
                  <a:pt x="2769" y="24218"/>
                  <a:pt x="2783" y="24212"/>
                  <a:pt x="2799" y="24212"/>
                </a:cubicBezTo>
                <a:cubicBezTo>
                  <a:pt x="2824" y="24212"/>
                  <a:pt x="2854" y="24225"/>
                  <a:pt x="2881" y="24225"/>
                </a:cubicBezTo>
                <a:cubicBezTo>
                  <a:pt x="2895" y="24225"/>
                  <a:pt x="2909" y="24221"/>
                  <a:pt x="2920" y="24210"/>
                </a:cubicBezTo>
                <a:cubicBezTo>
                  <a:pt x="2933" y="24143"/>
                  <a:pt x="2861" y="24145"/>
                  <a:pt x="2821" y="24120"/>
                </a:cubicBezTo>
                <a:cubicBezTo>
                  <a:pt x="2741" y="24069"/>
                  <a:pt x="2781" y="24003"/>
                  <a:pt x="2794" y="23945"/>
                </a:cubicBezTo>
                <a:cubicBezTo>
                  <a:pt x="2801" y="23915"/>
                  <a:pt x="2821" y="23907"/>
                  <a:pt x="2844" y="23907"/>
                </a:cubicBezTo>
                <a:close/>
                <a:moveTo>
                  <a:pt x="12092" y="24372"/>
                </a:moveTo>
                <a:cubicBezTo>
                  <a:pt x="12124" y="24481"/>
                  <a:pt x="12078" y="24530"/>
                  <a:pt x="12009" y="24569"/>
                </a:cubicBezTo>
                <a:lnTo>
                  <a:pt x="12008" y="24569"/>
                </a:lnTo>
                <a:cubicBezTo>
                  <a:pt x="11983" y="24491"/>
                  <a:pt x="12042" y="24448"/>
                  <a:pt x="12092" y="24372"/>
                </a:cubicBezTo>
                <a:close/>
                <a:moveTo>
                  <a:pt x="16962" y="24446"/>
                </a:moveTo>
                <a:cubicBezTo>
                  <a:pt x="16969" y="24446"/>
                  <a:pt x="16975" y="24446"/>
                  <a:pt x="16982" y="24447"/>
                </a:cubicBezTo>
                <a:lnTo>
                  <a:pt x="16982" y="24448"/>
                </a:lnTo>
                <a:lnTo>
                  <a:pt x="17319" y="24489"/>
                </a:lnTo>
                <a:cubicBezTo>
                  <a:pt x="17323" y="24539"/>
                  <a:pt x="17300" y="24589"/>
                  <a:pt x="17244" y="24589"/>
                </a:cubicBezTo>
                <a:cubicBezTo>
                  <a:pt x="17242" y="24589"/>
                  <a:pt x="17240" y="24588"/>
                  <a:pt x="17238" y="24588"/>
                </a:cubicBezTo>
                <a:cubicBezTo>
                  <a:pt x="17086" y="24578"/>
                  <a:pt x="16926" y="24595"/>
                  <a:pt x="16783" y="24527"/>
                </a:cubicBezTo>
                <a:cubicBezTo>
                  <a:pt x="16835" y="24484"/>
                  <a:pt x="16888" y="24446"/>
                  <a:pt x="16962" y="24446"/>
                </a:cubicBezTo>
                <a:close/>
                <a:moveTo>
                  <a:pt x="11742" y="24288"/>
                </a:moveTo>
                <a:lnTo>
                  <a:pt x="11742" y="24288"/>
                </a:lnTo>
                <a:cubicBezTo>
                  <a:pt x="11874" y="24555"/>
                  <a:pt x="11874" y="24555"/>
                  <a:pt x="11700" y="24672"/>
                </a:cubicBezTo>
                <a:cubicBezTo>
                  <a:pt x="11641" y="24585"/>
                  <a:pt x="11601" y="24493"/>
                  <a:pt x="11710" y="24423"/>
                </a:cubicBezTo>
                <a:lnTo>
                  <a:pt x="11710" y="24423"/>
                </a:lnTo>
                <a:lnTo>
                  <a:pt x="11708" y="24424"/>
                </a:lnTo>
                <a:cubicBezTo>
                  <a:pt x="11783" y="24376"/>
                  <a:pt x="11677" y="24320"/>
                  <a:pt x="11742" y="24288"/>
                </a:cubicBezTo>
                <a:close/>
                <a:moveTo>
                  <a:pt x="17627" y="24384"/>
                </a:moveTo>
                <a:cubicBezTo>
                  <a:pt x="17635" y="24384"/>
                  <a:pt x="17644" y="24385"/>
                  <a:pt x="17656" y="24386"/>
                </a:cubicBezTo>
                <a:cubicBezTo>
                  <a:pt x="17811" y="24405"/>
                  <a:pt x="17965" y="24435"/>
                  <a:pt x="18119" y="24456"/>
                </a:cubicBezTo>
                <a:cubicBezTo>
                  <a:pt x="18186" y="24466"/>
                  <a:pt x="18149" y="24512"/>
                  <a:pt x="18155" y="24542"/>
                </a:cubicBezTo>
                <a:cubicBezTo>
                  <a:pt x="18151" y="24541"/>
                  <a:pt x="18147" y="24540"/>
                  <a:pt x="18143" y="24540"/>
                </a:cubicBezTo>
                <a:cubicBezTo>
                  <a:pt x="18134" y="24540"/>
                  <a:pt x="18126" y="24543"/>
                  <a:pt x="18118" y="24548"/>
                </a:cubicBezTo>
                <a:lnTo>
                  <a:pt x="18074" y="24559"/>
                </a:lnTo>
                <a:cubicBezTo>
                  <a:pt x="18074" y="24662"/>
                  <a:pt x="18000" y="24676"/>
                  <a:pt x="17914" y="24676"/>
                </a:cubicBezTo>
                <a:cubicBezTo>
                  <a:pt x="17903" y="24676"/>
                  <a:pt x="17893" y="24675"/>
                  <a:pt x="17882" y="24675"/>
                </a:cubicBezTo>
                <a:lnTo>
                  <a:pt x="17374" y="24599"/>
                </a:lnTo>
                <a:cubicBezTo>
                  <a:pt x="17424" y="24541"/>
                  <a:pt x="17462" y="24498"/>
                  <a:pt x="17527" y="24498"/>
                </a:cubicBezTo>
                <a:cubicBezTo>
                  <a:pt x="17538" y="24498"/>
                  <a:pt x="17550" y="24499"/>
                  <a:pt x="17563" y="24502"/>
                </a:cubicBezTo>
                <a:lnTo>
                  <a:pt x="17563" y="24502"/>
                </a:lnTo>
                <a:cubicBezTo>
                  <a:pt x="17559" y="24486"/>
                  <a:pt x="17557" y="24471"/>
                  <a:pt x="17555" y="24458"/>
                </a:cubicBezTo>
                <a:cubicBezTo>
                  <a:pt x="17586" y="24400"/>
                  <a:pt x="17594" y="24384"/>
                  <a:pt x="17627" y="24384"/>
                </a:cubicBezTo>
                <a:close/>
                <a:moveTo>
                  <a:pt x="2499" y="24466"/>
                </a:moveTo>
                <a:cubicBezTo>
                  <a:pt x="2703" y="24483"/>
                  <a:pt x="2662" y="24597"/>
                  <a:pt x="2690" y="24700"/>
                </a:cubicBezTo>
                <a:lnTo>
                  <a:pt x="2688" y="24700"/>
                </a:lnTo>
                <a:cubicBezTo>
                  <a:pt x="2542" y="24663"/>
                  <a:pt x="2556" y="24559"/>
                  <a:pt x="2499" y="24466"/>
                </a:cubicBezTo>
                <a:close/>
                <a:moveTo>
                  <a:pt x="28666" y="11155"/>
                </a:moveTo>
                <a:cubicBezTo>
                  <a:pt x="29174" y="11155"/>
                  <a:pt x="29681" y="11194"/>
                  <a:pt x="30186" y="11276"/>
                </a:cubicBezTo>
                <a:cubicBezTo>
                  <a:pt x="30351" y="11302"/>
                  <a:pt x="30351" y="11304"/>
                  <a:pt x="30335" y="11459"/>
                </a:cubicBezTo>
                <a:lnTo>
                  <a:pt x="30248" y="11816"/>
                </a:lnTo>
                <a:lnTo>
                  <a:pt x="30318" y="11807"/>
                </a:lnTo>
                <a:cubicBezTo>
                  <a:pt x="30350" y="11692"/>
                  <a:pt x="30411" y="11581"/>
                  <a:pt x="30402" y="11459"/>
                </a:cubicBezTo>
                <a:cubicBezTo>
                  <a:pt x="30402" y="11422"/>
                  <a:pt x="30401" y="11386"/>
                  <a:pt x="30401" y="11351"/>
                </a:cubicBezTo>
                <a:lnTo>
                  <a:pt x="30445" y="11320"/>
                </a:lnTo>
                <a:cubicBezTo>
                  <a:pt x="30473" y="11321"/>
                  <a:pt x="30500" y="11322"/>
                  <a:pt x="30526" y="11326"/>
                </a:cubicBezTo>
                <a:cubicBezTo>
                  <a:pt x="30708" y="11348"/>
                  <a:pt x="30708" y="11348"/>
                  <a:pt x="30704" y="11514"/>
                </a:cubicBezTo>
                <a:cubicBezTo>
                  <a:pt x="30704" y="11520"/>
                  <a:pt x="30714" y="11527"/>
                  <a:pt x="30722" y="11533"/>
                </a:cubicBezTo>
                <a:cubicBezTo>
                  <a:pt x="30708" y="11536"/>
                  <a:pt x="30697" y="11543"/>
                  <a:pt x="30690" y="11555"/>
                </a:cubicBezTo>
                <a:cubicBezTo>
                  <a:pt x="30678" y="11575"/>
                  <a:pt x="30670" y="11598"/>
                  <a:pt x="30665" y="11622"/>
                </a:cubicBezTo>
                <a:cubicBezTo>
                  <a:pt x="30587" y="11999"/>
                  <a:pt x="30488" y="12373"/>
                  <a:pt x="30443" y="12756"/>
                </a:cubicBezTo>
                <a:cubicBezTo>
                  <a:pt x="30454" y="12749"/>
                  <a:pt x="30465" y="12745"/>
                  <a:pt x="30477" y="12744"/>
                </a:cubicBezTo>
                <a:cubicBezTo>
                  <a:pt x="30482" y="12710"/>
                  <a:pt x="30489" y="12675"/>
                  <a:pt x="30498" y="12642"/>
                </a:cubicBezTo>
                <a:cubicBezTo>
                  <a:pt x="30603" y="12322"/>
                  <a:pt x="30682" y="11999"/>
                  <a:pt x="30757" y="11673"/>
                </a:cubicBezTo>
                <a:cubicBezTo>
                  <a:pt x="30765" y="11640"/>
                  <a:pt x="30770" y="11604"/>
                  <a:pt x="30772" y="11569"/>
                </a:cubicBezTo>
                <a:cubicBezTo>
                  <a:pt x="30772" y="11554"/>
                  <a:pt x="30763" y="11540"/>
                  <a:pt x="30748" y="11536"/>
                </a:cubicBezTo>
                <a:cubicBezTo>
                  <a:pt x="30760" y="11535"/>
                  <a:pt x="30772" y="11528"/>
                  <a:pt x="30778" y="11517"/>
                </a:cubicBezTo>
                <a:cubicBezTo>
                  <a:pt x="30827" y="11419"/>
                  <a:pt x="30842" y="11388"/>
                  <a:pt x="30907" y="11388"/>
                </a:cubicBezTo>
                <a:cubicBezTo>
                  <a:pt x="30937" y="11388"/>
                  <a:pt x="30977" y="11395"/>
                  <a:pt x="31036" y="11404"/>
                </a:cubicBezTo>
                <a:cubicBezTo>
                  <a:pt x="31746" y="11518"/>
                  <a:pt x="32454" y="11641"/>
                  <a:pt x="33166" y="11750"/>
                </a:cubicBezTo>
                <a:cubicBezTo>
                  <a:pt x="33696" y="11832"/>
                  <a:pt x="34226" y="11883"/>
                  <a:pt x="34758" y="11883"/>
                </a:cubicBezTo>
                <a:cubicBezTo>
                  <a:pt x="35178" y="11883"/>
                  <a:pt x="35599" y="11851"/>
                  <a:pt x="36023" y="11777"/>
                </a:cubicBezTo>
                <a:lnTo>
                  <a:pt x="36023" y="11777"/>
                </a:lnTo>
                <a:cubicBezTo>
                  <a:pt x="36058" y="11971"/>
                  <a:pt x="35983" y="12151"/>
                  <a:pt x="35991" y="12334"/>
                </a:cubicBezTo>
                <a:lnTo>
                  <a:pt x="35953" y="12586"/>
                </a:lnTo>
                <a:lnTo>
                  <a:pt x="35953" y="12586"/>
                </a:lnTo>
                <a:lnTo>
                  <a:pt x="36024" y="12578"/>
                </a:lnTo>
                <a:cubicBezTo>
                  <a:pt x="36028" y="12506"/>
                  <a:pt x="36076" y="12441"/>
                  <a:pt x="36062" y="12368"/>
                </a:cubicBezTo>
                <a:cubicBezTo>
                  <a:pt x="36109" y="12234"/>
                  <a:pt x="36123" y="12095"/>
                  <a:pt x="36146" y="11958"/>
                </a:cubicBezTo>
                <a:cubicBezTo>
                  <a:pt x="36184" y="11731"/>
                  <a:pt x="36139" y="11755"/>
                  <a:pt x="36433" y="11705"/>
                </a:cubicBezTo>
                <a:lnTo>
                  <a:pt x="36433" y="11705"/>
                </a:lnTo>
                <a:cubicBezTo>
                  <a:pt x="36450" y="11893"/>
                  <a:pt x="36406" y="12078"/>
                  <a:pt x="36406" y="12265"/>
                </a:cubicBezTo>
                <a:cubicBezTo>
                  <a:pt x="36394" y="12436"/>
                  <a:pt x="36383" y="12608"/>
                  <a:pt x="36372" y="12780"/>
                </a:cubicBezTo>
                <a:cubicBezTo>
                  <a:pt x="36372" y="12781"/>
                  <a:pt x="36373" y="12782"/>
                  <a:pt x="36374" y="12782"/>
                </a:cubicBezTo>
                <a:cubicBezTo>
                  <a:pt x="36417" y="12623"/>
                  <a:pt x="36464" y="12463"/>
                  <a:pt x="36469" y="12297"/>
                </a:cubicBezTo>
                <a:cubicBezTo>
                  <a:pt x="36506" y="12101"/>
                  <a:pt x="36534" y="11903"/>
                  <a:pt x="36517" y="11703"/>
                </a:cubicBezTo>
                <a:cubicBezTo>
                  <a:pt x="36563" y="11654"/>
                  <a:pt x="36633" y="11648"/>
                  <a:pt x="36697" y="11635"/>
                </a:cubicBezTo>
                <a:cubicBezTo>
                  <a:pt x="36940" y="11581"/>
                  <a:pt x="37163" y="11485"/>
                  <a:pt x="37395" y="11411"/>
                </a:cubicBezTo>
                <a:cubicBezTo>
                  <a:pt x="37503" y="11377"/>
                  <a:pt x="37585" y="11285"/>
                  <a:pt x="37697" y="11244"/>
                </a:cubicBezTo>
                <a:cubicBezTo>
                  <a:pt x="37716" y="11228"/>
                  <a:pt x="37735" y="11214"/>
                  <a:pt x="37755" y="11201"/>
                </a:cubicBezTo>
                <a:cubicBezTo>
                  <a:pt x="37769" y="11193"/>
                  <a:pt x="37785" y="11182"/>
                  <a:pt x="37800" y="11182"/>
                </a:cubicBezTo>
                <a:cubicBezTo>
                  <a:pt x="37808" y="11182"/>
                  <a:pt x="37816" y="11185"/>
                  <a:pt x="37822" y="11194"/>
                </a:cubicBezTo>
                <a:cubicBezTo>
                  <a:pt x="37835" y="11212"/>
                  <a:pt x="37818" y="11237"/>
                  <a:pt x="37793" y="11250"/>
                </a:cubicBezTo>
                <a:cubicBezTo>
                  <a:pt x="37482" y="12156"/>
                  <a:pt x="37377" y="13094"/>
                  <a:pt x="37260" y="14027"/>
                </a:cubicBezTo>
                <a:cubicBezTo>
                  <a:pt x="37011" y="16000"/>
                  <a:pt x="36698" y="17965"/>
                  <a:pt x="36255" y="19915"/>
                </a:cubicBezTo>
                <a:cubicBezTo>
                  <a:pt x="36054" y="20796"/>
                  <a:pt x="35901" y="21685"/>
                  <a:pt x="35794" y="22582"/>
                </a:cubicBezTo>
                <a:cubicBezTo>
                  <a:pt x="35771" y="22767"/>
                  <a:pt x="35762" y="22955"/>
                  <a:pt x="35764" y="23142"/>
                </a:cubicBezTo>
                <a:cubicBezTo>
                  <a:pt x="35765" y="23199"/>
                  <a:pt x="35781" y="23259"/>
                  <a:pt x="35741" y="23313"/>
                </a:cubicBezTo>
                <a:lnTo>
                  <a:pt x="35740" y="23320"/>
                </a:lnTo>
                <a:cubicBezTo>
                  <a:pt x="35865" y="23348"/>
                  <a:pt x="35840" y="23459"/>
                  <a:pt x="35921" y="23533"/>
                </a:cubicBezTo>
                <a:cubicBezTo>
                  <a:pt x="35670" y="23591"/>
                  <a:pt x="35434" y="23603"/>
                  <a:pt x="35198" y="23605"/>
                </a:cubicBezTo>
                <a:cubicBezTo>
                  <a:pt x="35164" y="23606"/>
                  <a:pt x="35130" y="23606"/>
                  <a:pt x="35096" y="23606"/>
                </a:cubicBezTo>
                <a:cubicBezTo>
                  <a:pt x="34535" y="23606"/>
                  <a:pt x="33978" y="23552"/>
                  <a:pt x="33421" y="23496"/>
                </a:cubicBezTo>
                <a:cubicBezTo>
                  <a:pt x="32132" y="23366"/>
                  <a:pt x="30855" y="23164"/>
                  <a:pt x="29573" y="23004"/>
                </a:cubicBezTo>
                <a:cubicBezTo>
                  <a:pt x="28814" y="22910"/>
                  <a:pt x="28052" y="22855"/>
                  <a:pt x="27289" y="22815"/>
                </a:cubicBezTo>
                <a:cubicBezTo>
                  <a:pt x="26818" y="22790"/>
                  <a:pt x="26347" y="22774"/>
                  <a:pt x="25878" y="22756"/>
                </a:cubicBezTo>
                <a:cubicBezTo>
                  <a:pt x="25679" y="22749"/>
                  <a:pt x="25481" y="22745"/>
                  <a:pt x="25283" y="22745"/>
                </a:cubicBezTo>
                <a:cubicBezTo>
                  <a:pt x="24400" y="22745"/>
                  <a:pt x="23528" y="22826"/>
                  <a:pt x="22674" y="23050"/>
                </a:cubicBezTo>
                <a:cubicBezTo>
                  <a:pt x="21786" y="23284"/>
                  <a:pt x="20964" y="23634"/>
                  <a:pt x="20224" y="24118"/>
                </a:cubicBezTo>
                <a:cubicBezTo>
                  <a:pt x="20121" y="24183"/>
                  <a:pt x="20025" y="24258"/>
                  <a:pt x="19937" y="24341"/>
                </a:cubicBezTo>
                <a:cubicBezTo>
                  <a:pt x="19967" y="24367"/>
                  <a:pt x="19993" y="24377"/>
                  <a:pt x="20018" y="24377"/>
                </a:cubicBezTo>
                <a:cubicBezTo>
                  <a:pt x="20065" y="24377"/>
                  <a:pt x="20105" y="24342"/>
                  <a:pt x="20146" y="24314"/>
                </a:cubicBezTo>
                <a:cubicBezTo>
                  <a:pt x="20348" y="24172"/>
                  <a:pt x="20560" y="24042"/>
                  <a:pt x="20778" y="23924"/>
                </a:cubicBezTo>
                <a:cubicBezTo>
                  <a:pt x="21896" y="23327"/>
                  <a:pt x="23103" y="22955"/>
                  <a:pt x="24429" y="22872"/>
                </a:cubicBezTo>
                <a:cubicBezTo>
                  <a:pt x="24720" y="22853"/>
                  <a:pt x="25010" y="22846"/>
                  <a:pt x="25301" y="22846"/>
                </a:cubicBezTo>
                <a:cubicBezTo>
                  <a:pt x="25768" y="22846"/>
                  <a:pt x="26235" y="22866"/>
                  <a:pt x="26702" y="22892"/>
                </a:cubicBezTo>
                <a:cubicBezTo>
                  <a:pt x="27391" y="22931"/>
                  <a:pt x="28078" y="22981"/>
                  <a:pt x="28764" y="23048"/>
                </a:cubicBezTo>
                <a:cubicBezTo>
                  <a:pt x="29573" y="23125"/>
                  <a:pt x="30375" y="23239"/>
                  <a:pt x="31178" y="23352"/>
                </a:cubicBezTo>
                <a:cubicBezTo>
                  <a:pt x="32195" y="23496"/>
                  <a:pt x="33218" y="23621"/>
                  <a:pt x="34248" y="23673"/>
                </a:cubicBezTo>
                <a:cubicBezTo>
                  <a:pt x="34495" y="23685"/>
                  <a:pt x="34742" y="23694"/>
                  <a:pt x="34989" y="23694"/>
                </a:cubicBezTo>
                <a:cubicBezTo>
                  <a:pt x="35295" y="23694"/>
                  <a:pt x="35601" y="23680"/>
                  <a:pt x="35906" y="23641"/>
                </a:cubicBezTo>
                <a:cubicBezTo>
                  <a:pt x="35922" y="23639"/>
                  <a:pt x="35937" y="23638"/>
                  <a:pt x="35950" y="23638"/>
                </a:cubicBezTo>
                <a:cubicBezTo>
                  <a:pt x="35998" y="23638"/>
                  <a:pt x="36031" y="23652"/>
                  <a:pt x="36064" y="23688"/>
                </a:cubicBezTo>
                <a:cubicBezTo>
                  <a:pt x="36125" y="23756"/>
                  <a:pt x="36191" y="23822"/>
                  <a:pt x="36273" y="23910"/>
                </a:cubicBezTo>
                <a:cubicBezTo>
                  <a:pt x="36018" y="23950"/>
                  <a:pt x="35795" y="23988"/>
                  <a:pt x="35566" y="23996"/>
                </a:cubicBezTo>
                <a:cubicBezTo>
                  <a:pt x="35474" y="24000"/>
                  <a:pt x="35383" y="24001"/>
                  <a:pt x="35292" y="24001"/>
                </a:cubicBezTo>
                <a:cubicBezTo>
                  <a:pt x="34835" y="24001"/>
                  <a:pt x="34382" y="23962"/>
                  <a:pt x="33930" y="23915"/>
                </a:cubicBezTo>
                <a:cubicBezTo>
                  <a:pt x="32112" y="23729"/>
                  <a:pt x="30300" y="23497"/>
                  <a:pt x="28487" y="23277"/>
                </a:cubicBezTo>
                <a:cubicBezTo>
                  <a:pt x="27614" y="23171"/>
                  <a:pt x="26737" y="23086"/>
                  <a:pt x="25855" y="23086"/>
                </a:cubicBezTo>
                <a:cubicBezTo>
                  <a:pt x="25670" y="23086"/>
                  <a:pt x="25486" y="23090"/>
                  <a:pt x="25301" y="23098"/>
                </a:cubicBezTo>
                <a:cubicBezTo>
                  <a:pt x="23942" y="23157"/>
                  <a:pt x="22639" y="23421"/>
                  <a:pt x="21401" y="23904"/>
                </a:cubicBezTo>
                <a:cubicBezTo>
                  <a:pt x="21302" y="23942"/>
                  <a:pt x="21165" y="23963"/>
                  <a:pt x="21188" y="24102"/>
                </a:cubicBezTo>
                <a:cubicBezTo>
                  <a:pt x="21771" y="23839"/>
                  <a:pt x="22393" y="23661"/>
                  <a:pt x="23027" y="23512"/>
                </a:cubicBezTo>
                <a:cubicBezTo>
                  <a:pt x="23974" y="23290"/>
                  <a:pt x="24931" y="23190"/>
                  <a:pt x="25897" y="23190"/>
                </a:cubicBezTo>
                <a:cubicBezTo>
                  <a:pt x="26348" y="23190"/>
                  <a:pt x="26801" y="23212"/>
                  <a:pt x="27256" y="23253"/>
                </a:cubicBezTo>
                <a:cubicBezTo>
                  <a:pt x="28371" y="23356"/>
                  <a:pt x="29472" y="23537"/>
                  <a:pt x="30582" y="23669"/>
                </a:cubicBezTo>
                <a:cubicBezTo>
                  <a:pt x="31997" y="23837"/>
                  <a:pt x="33409" y="24026"/>
                  <a:pt x="34837" y="24101"/>
                </a:cubicBezTo>
                <a:cubicBezTo>
                  <a:pt x="34978" y="24108"/>
                  <a:pt x="35119" y="24111"/>
                  <a:pt x="35260" y="24111"/>
                </a:cubicBezTo>
                <a:cubicBezTo>
                  <a:pt x="35529" y="24111"/>
                  <a:pt x="35798" y="24099"/>
                  <a:pt x="36066" y="24075"/>
                </a:cubicBezTo>
                <a:cubicBezTo>
                  <a:pt x="36072" y="24075"/>
                  <a:pt x="36079" y="24074"/>
                  <a:pt x="36086" y="24074"/>
                </a:cubicBezTo>
                <a:cubicBezTo>
                  <a:pt x="36160" y="24071"/>
                  <a:pt x="36228" y="24030"/>
                  <a:pt x="36302" y="24030"/>
                </a:cubicBezTo>
                <a:cubicBezTo>
                  <a:pt x="36321" y="24030"/>
                  <a:pt x="36341" y="24032"/>
                  <a:pt x="36361" y="24039"/>
                </a:cubicBezTo>
                <a:cubicBezTo>
                  <a:pt x="36399" y="24052"/>
                  <a:pt x="36501" y="24195"/>
                  <a:pt x="36561" y="24307"/>
                </a:cubicBezTo>
                <a:cubicBezTo>
                  <a:pt x="36257" y="24387"/>
                  <a:pt x="35946" y="24403"/>
                  <a:pt x="35634" y="24415"/>
                </a:cubicBezTo>
                <a:cubicBezTo>
                  <a:pt x="35541" y="24419"/>
                  <a:pt x="35448" y="24420"/>
                  <a:pt x="35355" y="24420"/>
                </a:cubicBezTo>
                <a:cubicBezTo>
                  <a:pt x="34914" y="24420"/>
                  <a:pt x="34476" y="24382"/>
                  <a:pt x="34038" y="24339"/>
                </a:cubicBezTo>
                <a:cubicBezTo>
                  <a:pt x="32598" y="24196"/>
                  <a:pt x="31169" y="23992"/>
                  <a:pt x="29737" y="23807"/>
                </a:cubicBezTo>
                <a:cubicBezTo>
                  <a:pt x="28535" y="23652"/>
                  <a:pt x="27327" y="23546"/>
                  <a:pt x="26111" y="23546"/>
                </a:cubicBezTo>
                <a:cubicBezTo>
                  <a:pt x="25964" y="23546"/>
                  <a:pt x="25818" y="23547"/>
                  <a:pt x="25671" y="23551"/>
                </a:cubicBezTo>
                <a:cubicBezTo>
                  <a:pt x="24301" y="23580"/>
                  <a:pt x="22969" y="23789"/>
                  <a:pt x="21675" y="24177"/>
                </a:cubicBezTo>
                <a:cubicBezTo>
                  <a:pt x="21643" y="24187"/>
                  <a:pt x="21613" y="24201"/>
                  <a:pt x="21582" y="24214"/>
                </a:cubicBezTo>
                <a:lnTo>
                  <a:pt x="21582" y="24314"/>
                </a:lnTo>
                <a:cubicBezTo>
                  <a:pt x="22115" y="24169"/>
                  <a:pt x="22646" y="24019"/>
                  <a:pt x="23195" y="23918"/>
                </a:cubicBezTo>
                <a:cubicBezTo>
                  <a:pt x="24135" y="23745"/>
                  <a:pt x="25088" y="23658"/>
                  <a:pt x="26042" y="23658"/>
                </a:cubicBezTo>
                <a:cubicBezTo>
                  <a:pt x="26281" y="23658"/>
                  <a:pt x="26521" y="23663"/>
                  <a:pt x="26760" y="23674"/>
                </a:cubicBezTo>
                <a:cubicBezTo>
                  <a:pt x="28026" y="23730"/>
                  <a:pt x="29274" y="23895"/>
                  <a:pt x="30525" y="24057"/>
                </a:cubicBezTo>
                <a:cubicBezTo>
                  <a:pt x="31896" y="24234"/>
                  <a:pt x="33265" y="24428"/>
                  <a:pt x="34650" y="24516"/>
                </a:cubicBezTo>
                <a:cubicBezTo>
                  <a:pt x="34903" y="24532"/>
                  <a:pt x="35156" y="24542"/>
                  <a:pt x="35410" y="24542"/>
                </a:cubicBezTo>
                <a:cubicBezTo>
                  <a:pt x="35696" y="24542"/>
                  <a:pt x="35982" y="24529"/>
                  <a:pt x="36268" y="24496"/>
                </a:cubicBezTo>
                <a:cubicBezTo>
                  <a:pt x="36329" y="24489"/>
                  <a:pt x="36389" y="24479"/>
                  <a:pt x="36449" y="24466"/>
                </a:cubicBezTo>
                <a:cubicBezTo>
                  <a:pt x="36529" y="24449"/>
                  <a:pt x="36583" y="24438"/>
                  <a:pt x="36623" y="24438"/>
                </a:cubicBezTo>
                <a:cubicBezTo>
                  <a:pt x="36709" y="24438"/>
                  <a:pt x="36730" y="24490"/>
                  <a:pt x="36798" y="24654"/>
                </a:cubicBezTo>
                <a:cubicBezTo>
                  <a:pt x="36625" y="24681"/>
                  <a:pt x="36450" y="24699"/>
                  <a:pt x="36275" y="24706"/>
                </a:cubicBezTo>
                <a:cubicBezTo>
                  <a:pt x="36115" y="24712"/>
                  <a:pt x="35954" y="24715"/>
                  <a:pt x="35793" y="24715"/>
                </a:cubicBezTo>
                <a:cubicBezTo>
                  <a:pt x="35366" y="24715"/>
                  <a:pt x="34939" y="24694"/>
                  <a:pt x="34515" y="24651"/>
                </a:cubicBezTo>
                <a:cubicBezTo>
                  <a:pt x="33543" y="24554"/>
                  <a:pt x="32573" y="24454"/>
                  <a:pt x="31604" y="24352"/>
                </a:cubicBezTo>
                <a:cubicBezTo>
                  <a:pt x="31021" y="24289"/>
                  <a:pt x="30443" y="24197"/>
                  <a:pt x="29859" y="24133"/>
                </a:cubicBezTo>
                <a:cubicBezTo>
                  <a:pt x="29072" y="24046"/>
                  <a:pt x="28282" y="23996"/>
                  <a:pt x="27490" y="23969"/>
                </a:cubicBezTo>
                <a:cubicBezTo>
                  <a:pt x="27101" y="23956"/>
                  <a:pt x="26712" y="23949"/>
                  <a:pt x="26323" y="23949"/>
                </a:cubicBezTo>
                <a:cubicBezTo>
                  <a:pt x="26001" y="23949"/>
                  <a:pt x="25679" y="23954"/>
                  <a:pt x="25357" y="23963"/>
                </a:cubicBezTo>
                <a:cubicBezTo>
                  <a:pt x="24356" y="23990"/>
                  <a:pt x="23370" y="24115"/>
                  <a:pt x="22394" y="24298"/>
                </a:cubicBezTo>
                <a:cubicBezTo>
                  <a:pt x="21943" y="24384"/>
                  <a:pt x="21492" y="24471"/>
                  <a:pt x="21050" y="24587"/>
                </a:cubicBezTo>
                <a:cubicBezTo>
                  <a:pt x="21029" y="24593"/>
                  <a:pt x="21010" y="24595"/>
                  <a:pt x="20991" y="24595"/>
                </a:cubicBezTo>
                <a:cubicBezTo>
                  <a:pt x="20952" y="24595"/>
                  <a:pt x="20915" y="24584"/>
                  <a:pt x="20873" y="24568"/>
                </a:cubicBezTo>
                <a:lnTo>
                  <a:pt x="20982" y="24518"/>
                </a:lnTo>
                <a:cubicBezTo>
                  <a:pt x="20981" y="24515"/>
                  <a:pt x="20980" y="24512"/>
                  <a:pt x="20979" y="24509"/>
                </a:cubicBezTo>
                <a:lnTo>
                  <a:pt x="21006" y="24506"/>
                </a:lnTo>
                <a:lnTo>
                  <a:pt x="21181" y="24434"/>
                </a:lnTo>
                <a:cubicBezTo>
                  <a:pt x="21195" y="24444"/>
                  <a:pt x="21209" y="24451"/>
                  <a:pt x="21221" y="24451"/>
                </a:cubicBezTo>
                <a:cubicBezTo>
                  <a:pt x="21235" y="24451"/>
                  <a:pt x="21246" y="24442"/>
                  <a:pt x="21254" y="24421"/>
                </a:cubicBezTo>
                <a:lnTo>
                  <a:pt x="21456" y="24348"/>
                </a:lnTo>
                <a:cubicBezTo>
                  <a:pt x="21460" y="24349"/>
                  <a:pt x="21464" y="24349"/>
                  <a:pt x="21468" y="24349"/>
                </a:cubicBezTo>
                <a:cubicBezTo>
                  <a:pt x="21511" y="24349"/>
                  <a:pt x="21546" y="24331"/>
                  <a:pt x="21580" y="24310"/>
                </a:cubicBezTo>
                <a:lnTo>
                  <a:pt x="21580" y="24210"/>
                </a:lnTo>
                <a:cubicBezTo>
                  <a:pt x="21575" y="24210"/>
                  <a:pt x="21570" y="24210"/>
                  <a:pt x="21565" y="24210"/>
                </a:cubicBezTo>
                <a:cubicBezTo>
                  <a:pt x="21524" y="24210"/>
                  <a:pt x="21489" y="24227"/>
                  <a:pt x="21456" y="24247"/>
                </a:cubicBezTo>
                <a:cubicBezTo>
                  <a:pt x="21288" y="24286"/>
                  <a:pt x="21122" y="24343"/>
                  <a:pt x="20964" y="24416"/>
                </a:cubicBezTo>
                <a:cubicBezTo>
                  <a:pt x="20916" y="24429"/>
                  <a:pt x="20891" y="24437"/>
                  <a:pt x="20880" y="24447"/>
                </a:cubicBezTo>
                <a:cubicBezTo>
                  <a:pt x="20857" y="24453"/>
                  <a:pt x="20836" y="24460"/>
                  <a:pt x="20816" y="24469"/>
                </a:cubicBezTo>
                <a:cubicBezTo>
                  <a:pt x="20702" y="24522"/>
                  <a:pt x="20581" y="24521"/>
                  <a:pt x="20459" y="24522"/>
                </a:cubicBezTo>
                <a:cubicBezTo>
                  <a:pt x="20430" y="24522"/>
                  <a:pt x="20407" y="24516"/>
                  <a:pt x="20396" y="24490"/>
                </a:cubicBezTo>
                <a:lnTo>
                  <a:pt x="20634" y="24349"/>
                </a:lnTo>
                <a:lnTo>
                  <a:pt x="20648" y="24343"/>
                </a:lnTo>
                <a:cubicBezTo>
                  <a:pt x="20693" y="24332"/>
                  <a:pt x="20734" y="24317"/>
                  <a:pt x="20762" y="24284"/>
                </a:cubicBezTo>
                <a:lnTo>
                  <a:pt x="21071" y="24140"/>
                </a:lnTo>
                <a:cubicBezTo>
                  <a:pt x="21059" y="24101"/>
                  <a:pt x="21035" y="24088"/>
                  <a:pt x="21007" y="24088"/>
                </a:cubicBezTo>
                <a:cubicBezTo>
                  <a:pt x="20988" y="24088"/>
                  <a:pt x="20966" y="24094"/>
                  <a:pt x="20945" y="24102"/>
                </a:cubicBezTo>
                <a:cubicBezTo>
                  <a:pt x="20866" y="24129"/>
                  <a:pt x="20791" y="24169"/>
                  <a:pt x="20721" y="24216"/>
                </a:cubicBezTo>
                <a:cubicBezTo>
                  <a:pt x="20674" y="24223"/>
                  <a:pt x="20630" y="24246"/>
                  <a:pt x="20597" y="24280"/>
                </a:cubicBezTo>
                <a:cubicBezTo>
                  <a:pt x="20595" y="24280"/>
                  <a:pt x="20593" y="24280"/>
                  <a:pt x="20592" y="24280"/>
                </a:cubicBezTo>
                <a:cubicBezTo>
                  <a:pt x="20574" y="24280"/>
                  <a:pt x="20558" y="24290"/>
                  <a:pt x="20549" y="24305"/>
                </a:cubicBezTo>
                <a:cubicBezTo>
                  <a:pt x="20474" y="24327"/>
                  <a:pt x="20406" y="24366"/>
                  <a:pt x="20350" y="24420"/>
                </a:cubicBezTo>
                <a:cubicBezTo>
                  <a:pt x="20260" y="24474"/>
                  <a:pt x="20173" y="24530"/>
                  <a:pt x="20063" y="24530"/>
                </a:cubicBezTo>
                <a:cubicBezTo>
                  <a:pt x="20038" y="24530"/>
                  <a:pt x="20012" y="24527"/>
                  <a:pt x="19985" y="24521"/>
                </a:cubicBezTo>
                <a:cubicBezTo>
                  <a:pt x="19955" y="24515"/>
                  <a:pt x="19936" y="24505"/>
                  <a:pt x="19931" y="24479"/>
                </a:cubicBezTo>
                <a:cubicBezTo>
                  <a:pt x="19966" y="24431"/>
                  <a:pt x="19973" y="24390"/>
                  <a:pt x="19898" y="24366"/>
                </a:cubicBezTo>
                <a:lnTo>
                  <a:pt x="19822" y="24472"/>
                </a:lnTo>
                <a:cubicBezTo>
                  <a:pt x="19797" y="24479"/>
                  <a:pt x="19771" y="24491"/>
                  <a:pt x="19746" y="24491"/>
                </a:cubicBezTo>
                <a:cubicBezTo>
                  <a:pt x="19742" y="24491"/>
                  <a:pt x="19738" y="24491"/>
                  <a:pt x="19734" y="24491"/>
                </a:cubicBezTo>
                <a:cubicBezTo>
                  <a:pt x="19674" y="24491"/>
                  <a:pt x="19640" y="24473"/>
                  <a:pt x="19673" y="24408"/>
                </a:cubicBezTo>
                <a:cubicBezTo>
                  <a:pt x="19729" y="24305"/>
                  <a:pt x="19798" y="24210"/>
                  <a:pt x="19879" y="24126"/>
                </a:cubicBezTo>
                <a:cubicBezTo>
                  <a:pt x="20282" y="23697"/>
                  <a:pt x="20792" y="23395"/>
                  <a:pt x="21385" y="23188"/>
                </a:cubicBezTo>
                <a:cubicBezTo>
                  <a:pt x="22016" y="22967"/>
                  <a:pt x="22680" y="22857"/>
                  <a:pt x="23350" y="22778"/>
                </a:cubicBezTo>
                <a:cubicBezTo>
                  <a:pt x="24273" y="22668"/>
                  <a:pt x="25201" y="22617"/>
                  <a:pt x="26130" y="22605"/>
                </a:cubicBezTo>
                <a:cubicBezTo>
                  <a:pt x="26238" y="22604"/>
                  <a:pt x="26347" y="22603"/>
                  <a:pt x="26456" y="22603"/>
                </a:cubicBezTo>
                <a:cubicBezTo>
                  <a:pt x="27901" y="22603"/>
                  <a:pt x="29335" y="22734"/>
                  <a:pt x="30757" y="22964"/>
                </a:cubicBezTo>
                <a:cubicBezTo>
                  <a:pt x="31670" y="23113"/>
                  <a:pt x="32580" y="23269"/>
                  <a:pt x="33506" y="23351"/>
                </a:cubicBezTo>
                <a:cubicBezTo>
                  <a:pt x="33857" y="23382"/>
                  <a:pt x="34208" y="23400"/>
                  <a:pt x="34559" y="23400"/>
                </a:cubicBezTo>
                <a:cubicBezTo>
                  <a:pt x="34829" y="23400"/>
                  <a:pt x="35098" y="23390"/>
                  <a:pt x="35368" y="23367"/>
                </a:cubicBezTo>
                <a:cubicBezTo>
                  <a:pt x="35383" y="23368"/>
                  <a:pt x="35398" y="23369"/>
                  <a:pt x="35413" y="23369"/>
                </a:cubicBezTo>
                <a:cubicBezTo>
                  <a:pt x="35525" y="23369"/>
                  <a:pt x="35632" y="23343"/>
                  <a:pt x="35739" y="23318"/>
                </a:cubicBezTo>
                <a:lnTo>
                  <a:pt x="35741" y="23310"/>
                </a:lnTo>
                <a:cubicBezTo>
                  <a:pt x="35642" y="23265"/>
                  <a:pt x="35535" y="23262"/>
                  <a:pt x="35427" y="23262"/>
                </a:cubicBezTo>
                <a:cubicBezTo>
                  <a:pt x="35408" y="23262"/>
                  <a:pt x="35389" y="23262"/>
                  <a:pt x="35369" y="23262"/>
                </a:cubicBezTo>
                <a:cubicBezTo>
                  <a:pt x="35235" y="23228"/>
                  <a:pt x="35098" y="23232"/>
                  <a:pt x="34962" y="23230"/>
                </a:cubicBezTo>
                <a:cubicBezTo>
                  <a:pt x="33940" y="23215"/>
                  <a:pt x="32932" y="23096"/>
                  <a:pt x="31930" y="22939"/>
                </a:cubicBezTo>
                <a:cubicBezTo>
                  <a:pt x="31904" y="22935"/>
                  <a:pt x="31878" y="22925"/>
                  <a:pt x="31850" y="22924"/>
                </a:cubicBezTo>
                <a:cubicBezTo>
                  <a:pt x="31770" y="22919"/>
                  <a:pt x="31754" y="22885"/>
                  <a:pt x="31761" y="22821"/>
                </a:cubicBezTo>
                <a:cubicBezTo>
                  <a:pt x="31830" y="22233"/>
                  <a:pt x="31854" y="21645"/>
                  <a:pt x="31890" y="21056"/>
                </a:cubicBezTo>
                <a:cubicBezTo>
                  <a:pt x="31893" y="20998"/>
                  <a:pt x="31893" y="20940"/>
                  <a:pt x="31896" y="20882"/>
                </a:cubicBezTo>
                <a:lnTo>
                  <a:pt x="31892" y="20849"/>
                </a:lnTo>
                <a:cubicBezTo>
                  <a:pt x="31903" y="20849"/>
                  <a:pt x="31913" y="20852"/>
                  <a:pt x="31923" y="20854"/>
                </a:cubicBezTo>
                <a:cubicBezTo>
                  <a:pt x="31992" y="20798"/>
                  <a:pt x="32064" y="20746"/>
                  <a:pt x="32129" y="20687"/>
                </a:cubicBezTo>
                <a:cubicBezTo>
                  <a:pt x="32193" y="20627"/>
                  <a:pt x="32288" y="20592"/>
                  <a:pt x="32319" y="20473"/>
                </a:cubicBezTo>
                <a:lnTo>
                  <a:pt x="32319" y="20473"/>
                </a:lnTo>
                <a:cubicBezTo>
                  <a:pt x="32152" y="20549"/>
                  <a:pt x="32072" y="20670"/>
                  <a:pt x="31911" y="20745"/>
                </a:cubicBezTo>
                <a:lnTo>
                  <a:pt x="31911" y="20256"/>
                </a:lnTo>
                <a:cubicBezTo>
                  <a:pt x="31884" y="20451"/>
                  <a:pt x="31855" y="20645"/>
                  <a:pt x="31827" y="20839"/>
                </a:cubicBezTo>
                <a:lnTo>
                  <a:pt x="31757" y="20916"/>
                </a:lnTo>
                <a:cubicBezTo>
                  <a:pt x="31720" y="20922"/>
                  <a:pt x="31699" y="20945"/>
                  <a:pt x="31680" y="20971"/>
                </a:cubicBezTo>
                <a:cubicBezTo>
                  <a:pt x="31671" y="20975"/>
                  <a:pt x="31664" y="20981"/>
                  <a:pt x="31657" y="20990"/>
                </a:cubicBezTo>
                <a:cubicBezTo>
                  <a:pt x="31635" y="21006"/>
                  <a:pt x="31597" y="21023"/>
                  <a:pt x="31628" y="21050"/>
                </a:cubicBezTo>
                <a:cubicBezTo>
                  <a:pt x="31634" y="21056"/>
                  <a:pt x="31640" y="21058"/>
                  <a:pt x="31646" y="21058"/>
                </a:cubicBezTo>
                <a:cubicBezTo>
                  <a:pt x="31661" y="21058"/>
                  <a:pt x="31675" y="21043"/>
                  <a:pt x="31686" y="21031"/>
                </a:cubicBezTo>
                <a:lnTo>
                  <a:pt x="31729" y="20998"/>
                </a:lnTo>
                <a:lnTo>
                  <a:pt x="31762" y="20968"/>
                </a:lnTo>
                <a:cubicBezTo>
                  <a:pt x="31829" y="20998"/>
                  <a:pt x="31800" y="21049"/>
                  <a:pt x="31796" y="21092"/>
                </a:cubicBezTo>
                <a:cubicBezTo>
                  <a:pt x="31751" y="21540"/>
                  <a:pt x="31702" y="21987"/>
                  <a:pt x="31657" y="22434"/>
                </a:cubicBezTo>
                <a:cubicBezTo>
                  <a:pt x="31641" y="22579"/>
                  <a:pt x="31630" y="22723"/>
                  <a:pt x="31617" y="22873"/>
                </a:cubicBezTo>
                <a:cubicBezTo>
                  <a:pt x="31598" y="22876"/>
                  <a:pt x="31578" y="22877"/>
                  <a:pt x="31559" y="22877"/>
                </a:cubicBezTo>
                <a:cubicBezTo>
                  <a:pt x="31459" y="22877"/>
                  <a:pt x="31366" y="22845"/>
                  <a:pt x="31271" y="22835"/>
                </a:cubicBezTo>
                <a:cubicBezTo>
                  <a:pt x="31198" y="22828"/>
                  <a:pt x="31201" y="22779"/>
                  <a:pt x="31206" y="22728"/>
                </a:cubicBezTo>
                <a:cubicBezTo>
                  <a:pt x="31224" y="22548"/>
                  <a:pt x="31238" y="22368"/>
                  <a:pt x="31252" y="22187"/>
                </a:cubicBezTo>
                <a:cubicBezTo>
                  <a:pt x="31258" y="22119"/>
                  <a:pt x="31269" y="22051"/>
                  <a:pt x="31249" y="21979"/>
                </a:cubicBezTo>
                <a:cubicBezTo>
                  <a:pt x="31163" y="22045"/>
                  <a:pt x="31163" y="22045"/>
                  <a:pt x="31132" y="22380"/>
                </a:cubicBezTo>
                <a:cubicBezTo>
                  <a:pt x="31118" y="22517"/>
                  <a:pt x="31103" y="22657"/>
                  <a:pt x="31087" y="22807"/>
                </a:cubicBezTo>
                <a:cubicBezTo>
                  <a:pt x="30945" y="22785"/>
                  <a:pt x="30811" y="22762"/>
                  <a:pt x="30677" y="22746"/>
                </a:cubicBezTo>
                <a:cubicBezTo>
                  <a:pt x="30603" y="22736"/>
                  <a:pt x="30599" y="22700"/>
                  <a:pt x="30605" y="22647"/>
                </a:cubicBezTo>
                <a:cubicBezTo>
                  <a:pt x="30669" y="22137"/>
                  <a:pt x="30734" y="21626"/>
                  <a:pt x="30788" y="21115"/>
                </a:cubicBezTo>
                <a:cubicBezTo>
                  <a:pt x="30801" y="20991"/>
                  <a:pt x="30908" y="20940"/>
                  <a:pt x="30980" y="20860"/>
                </a:cubicBezTo>
                <a:cubicBezTo>
                  <a:pt x="31046" y="20838"/>
                  <a:pt x="31086" y="20790"/>
                  <a:pt x="31136" y="20752"/>
                </a:cubicBezTo>
                <a:cubicBezTo>
                  <a:pt x="31411" y="20549"/>
                  <a:pt x="31669" y="20330"/>
                  <a:pt x="31960" y="20141"/>
                </a:cubicBezTo>
                <a:lnTo>
                  <a:pt x="32332" y="19833"/>
                </a:lnTo>
                <a:cubicBezTo>
                  <a:pt x="32412" y="19795"/>
                  <a:pt x="32471" y="19738"/>
                  <a:pt x="32530" y="19680"/>
                </a:cubicBezTo>
                <a:cubicBezTo>
                  <a:pt x="32554" y="19668"/>
                  <a:pt x="32578" y="19656"/>
                  <a:pt x="32588" y="19631"/>
                </a:cubicBezTo>
                <a:cubicBezTo>
                  <a:pt x="32607" y="19627"/>
                  <a:pt x="32622" y="19614"/>
                  <a:pt x="32629" y="19595"/>
                </a:cubicBezTo>
                <a:cubicBezTo>
                  <a:pt x="32648" y="19593"/>
                  <a:pt x="32665" y="19580"/>
                  <a:pt x="32671" y="19561"/>
                </a:cubicBezTo>
                <a:cubicBezTo>
                  <a:pt x="32716" y="19548"/>
                  <a:pt x="32741" y="19514"/>
                  <a:pt x="32773" y="19487"/>
                </a:cubicBezTo>
                <a:lnTo>
                  <a:pt x="32735" y="19456"/>
                </a:lnTo>
                <a:lnTo>
                  <a:pt x="32636" y="19533"/>
                </a:lnTo>
                <a:lnTo>
                  <a:pt x="32588" y="19568"/>
                </a:lnTo>
                <a:cubicBezTo>
                  <a:pt x="32576" y="19573"/>
                  <a:pt x="32566" y="19581"/>
                  <a:pt x="32558" y="19591"/>
                </a:cubicBezTo>
                <a:cubicBezTo>
                  <a:pt x="32528" y="19600"/>
                  <a:pt x="32501" y="19620"/>
                  <a:pt x="32483" y="19646"/>
                </a:cubicBezTo>
                <a:cubicBezTo>
                  <a:pt x="32407" y="19681"/>
                  <a:pt x="32338" y="19731"/>
                  <a:pt x="32282" y="19793"/>
                </a:cubicBezTo>
                <a:cubicBezTo>
                  <a:pt x="31941" y="20020"/>
                  <a:pt x="31626" y="20273"/>
                  <a:pt x="31299" y="20515"/>
                </a:cubicBezTo>
                <a:cubicBezTo>
                  <a:pt x="31157" y="20621"/>
                  <a:pt x="31003" y="20716"/>
                  <a:pt x="30882" y="20842"/>
                </a:cubicBezTo>
                <a:cubicBezTo>
                  <a:pt x="30880" y="20843"/>
                  <a:pt x="30878" y="20843"/>
                  <a:pt x="30876" y="20843"/>
                </a:cubicBezTo>
                <a:cubicBezTo>
                  <a:pt x="30867" y="20843"/>
                  <a:pt x="30858" y="20840"/>
                  <a:pt x="30851" y="20836"/>
                </a:cubicBezTo>
                <a:cubicBezTo>
                  <a:pt x="30843" y="20844"/>
                  <a:pt x="30835" y="20847"/>
                  <a:pt x="30826" y="20847"/>
                </a:cubicBezTo>
                <a:cubicBezTo>
                  <a:pt x="30820" y="20847"/>
                  <a:pt x="30813" y="20846"/>
                  <a:pt x="30808" y="20842"/>
                </a:cubicBezTo>
                <a:cubicBezTo>
                  <a:pt x="30816" y="20835"/>
                  <a:pt x="30823" y="20826"/>
                  <a:pt x="30828" y="20815"/>
                </a:cubicBezTo>
                <a:cubicBezTo>
                  <a:pt x="30814" y="20734"/>
                  <a:pt x="30836" y="20655"/>
                  <a:pt x="30843" y="20575"/>
                </a:cubicBezTo>
                <a:lnTo>
                  <a:pt x="30773" y="20570"/>
                </a:lnTo>
                <a:lnTo>
                  <a:pt x="30729" y="20826"/>
                </a:lnTo>
                <a:cubicBezTo>
                  <a:pt x="30728" y="20827"/>
                  <a:pt x="30727" y="20827"/>
                  <a:pt x="30725" y="20828"/>
                </a:cubicBezTo>
                <a:cubicBezTo>
                  <a:pt x="30717" y="20917"/>
                  <a:pt x="30675" y="20999"/>
                  <a:pt x="30606" y="21055"/>
                </a:cubicBezTo>
                <a:cubicBezTo>
                  <a:pt x="30347" y="21224"/>
                  <a:pt x="30171" y="21382"/>
                  <a:pt x="30111" y="21514"/>
                </a:cubicBezTo>
                <a:cubicBezTo>
                  <a:pt x="30297" y="21392"/>
                  <a:pt x="30463" y="21283"/>
                  <a:pt x="30606" y="21151"/>
                </a:cubicBezTo>
                <a:cubicBezTo>
                  <a:pt x="30690" y="21184"/>
                  <a:pt x="30641" y="21242"/>
                  <a:pt x="30635" y="21286"/>
                </a:cubicBezTo>
                <a:cubicBezTo>
                  <a:pt x="30581" y="21651"/>
                  <a:pt x="30521" y="22015"/>
                  <a:pt x="30465" y="22378"/>
                </a:cubicBezTo>
                <a:cubicBezTo>
                  <a:pt x="30450" y="22482"/>
                  <a:pt x="30442" y="22586"/>
                  <a:pt x="30430" y="22693"/>
                </a:cubicBezTo>
                <a:cubicBezTo>
                  <a:pt x="30414" y="22694"/>
                  <a:pt x="30399" y="22695"/>
                  <a:pt x="30383" y="22695"/>
                </a:cubicBezTo>
                <a:cubicBezTo>
                  <a:pt x="30257" y="22695"/>
                  <a:pt x="30139" y="22667"/>
                  <a:pt x="30020" y="22652"/>
                </a:cubicBezTo>
                <a:cubicBezTo>
                  <a:pt x="28912" y="22511"/>
                  <a:pt x="27802" y="22432"/>
                  <a:pt x="26688" y="22432"/>
                </a:cubicBezTo>
                <a:cubicBezTo>
                  <a:pt x="26193" y="22432"/>
                  <a:pt x="25696" y="22448"/>
                  <a:pt x="25199" y="22481"/>
                </a:cubicBezTo>
                <a:cubicBezTo>
                  <a:pt x="24462" y="22529"/>
                  <a:pt x="23728" y="22588"/>
                  <a:pt x="23002" y="22704"/>
                </a:cubicBezTo>
                <a:cubicBezTo>
                  <a:pt x="22486" y="22786"/>
                  <a:pt x="21971" y="22880"/>
                  <a:pt x="21480" y="23044"/>
                </a:cubicBezTo>
                <a:cubicBezTo>
                  <a:pt x="20924" y="23230"/>
                  <a:pt x="20395" y="23459"/>
                  <a:pt x="19968" y="23826"/>
                </a:cubicBezTo>
                <a:cubicBezTo>
                  <a:pt x="19949" y="23843"/>
                  <a:pt x="19930" y="23860"/>
                  <a:pt x="19898" y="23860"/>
                </a:cubicBezTo>
                <a:cubicBezTo>
                  <a:pt x="19863" y="23813"/>
                  <a:pt x="19898" y="23770"/>
                  <a:pt x="19911" y="23728"/>
                </a:cubicBezTo>
                <a:cubicBezTo>
                  <a:pt x="20014" y="23408"/>
                  <a:pt x="20125" y="23089"/>
                  <a:pt x="20228" y="22769"/>
                </a:cubicBezTo>
                <a:cubicBezTo>
                  <a:pt x="20272" y="22632"/>
                  <a:pt x="20320" y="22502"/>
                  <a:pt x="20476" y="22421"/>
                </a:cubicBezTo>
                <a:cubicBezTo>
                  <a:pt x="20508" y="22404"/>
                  <a:pt x="20541" y="22380"/>
                  <a:pt x="20535" y="22353"/>
                </a:cubicBezTo>
                <a:lnTo>
                  <a:pt x="20535" y="22353"/>
                </a:lnTo>
                <a:cubicBezTo>
                  <a:pt x="20540" y="22356"/>
                  <a:pt x="20545" y="22356"/>
                  <a:pt x="20549" y="22356"/>
                </a:cubicBezTo>
                <a:cubicBezTo>
                  <a:pt x="20688" y="22302"/>
                  <a:pt x="20822" y="22232"/>
                  <a:pt x="20945" y="22146"/>
                </a:cubicBezTo>
                <a:cubicBezTo>
                  <a:pt x="20948" y="22144"/>
                  <a:pt x="20945" y="22136"/>
                  <a:pt x="20946" y="22126"/>
                </a:cubicBezTo>
                <a:cubicBezTo>
                  <a:pt x="20942" y="22109"/>
                  <a:pt x="20934" y="22088"/>
                  <a:pt x="20913" y="22088"/>
                </a:cubicBezTo>
                <a:cubicBezTo>
                  <a:pt x="20908" y="22088"/>
                  <a:pt x="20903" y="22089"/>
                  <a:pt x="20898" y="22091"/>
                </a:cubicBezTo>
                <a:cubicBezTo>
                  <a:pt x="20760" y="22136"/>
                  <a:pt x="20630" y="22201"/>
                  <a:pt x="20513" y="22284"/>
                </a:cubicBezTo>
                <a:cubicBezTo>
                  <a:pt x="20504" y="22294"/>
                  <a:pt x="20499" y="22306"/>
                  <a:pt x="20501" y="22318"/>
                </a:cubicBezTo>
                <a:cubicBezTo>
                  <a:pt x="20495" y="22314"/>
                  <a:pt x="20488" y="22311"/>
                  <a:pt x="20482" y="22307"/>
                </a:cubicBezTo>
                <a:cubicBezTo>
                  <a:pt x="20481" y="22307"/>
                  <a:pt x="20480" y="22307"/>
                  <a:pt x="20479" y="22307"/>
                </a:cubicBezTo>
                <a:cubicBezTo>
                  <a:pt x="20461" y="22307"/>
                  <a:pt x="20441" y="22314"/>
                  <a:pt x="20423" y="22314"/>
                </a:cubicBezTo>
                <a:cubicBezTo>
                  <a:pt x="20407" y="22314"/>
                  <a:pt x="20393" y="22309"/>
                  <a:pt x="20384" y="22287"/>
                </a:cubicBezTo>
                <a:cubicBezTo>
                  <a:pt x="20565" y="21773"/>
                  <a:pt x="20744" y="21261"/>
                  <a:pt x="20924" y="20748"/>
                </a:cubicBezTo>
                <a:cubicBezTo>
                  <a:pt x="20963" y="20637"/>
                  <a:pt x="21007" y="20526"/>
                  <a:pt x="21042" y="20413"/>
                </a:cubicBezTo>
                <a:cubicBezTo>
                  <a:pt x="21064" y="20337"/>
                  <a:pt x="21109" y="20269"/>
                  <a:pt x="21169" y="20218"/>
                </a:cubicBezTo>
                <a:cubicBezTo>
                  <a:pt x="21657" y="19920"/>
                  <a:pt x="22179" y="19670"/>
                  <a:pt x="22713" y="19437"/>
                </a:cubicBezTo>
                <a:cubicBezTo>
                  <a:pt x="22746" y="19422"/>
                  <a:pt x="22787" y="19413"/>
                  <a:pt x="22806" y="19380"/>
                </a:cubicBezTo>
                <a:cubicBezTo>
                  <a:pt x="22800" y="19380"/>
                  <a:pt x="22794" y="19379"/>
                  <a:pt x="22788" y="19379"/>
                </a:cubicBezTo>
                <a:cubicBezTo>
                  <a:pt x="22718" y="19379"/>
                  <a:pt x="22659" y="19409"/>
                  <a:pt x="22598" y="19432"/>
                </a:cubicBezTo>
                <a:cubicBezTo>
                  <a:pt x="22342" y="19525"/>
                  <a:pt x="22092" y="19632"/>
                  <a:pt x="21850" y="19753"/>
                </a:cubicBezTo>
                <a:cubicBezTo>
                  <a:pt x="21667" y="19844"/>
                  <a:pt x="21489" y="19940"/>
                  <a:pt x="21307" y="20032"/>
                </a:cubicBezTo>
                <a:cubicBezTo>
                  <a:pt x="21280" y="20045"/>
                  <a:pt x="21252" y="20071"/>
                  <a:pt x="21220" y="20071"/>
                </a:cubicBezTo>
                <a:cubicBezTo>
                  <a:pt x="21203" y="20071"/>
                  <a:pt x="21186" y="20064"/>
                  <a:pt x="21168" y="20043"/>
                </a:cubicBezTo>
                <a:cubicBezTo>
                  <a:pt x="21198" y="19960"/>
                  <a:pt x="21235" y="19879"/>
                  <a:pt x="21260" y="19795"/>
                </a:cubicBezTo>
                <a:cubicBezTo>
                  <a:pt x="21301" y="19650"/>
                  <a:pt x="21385" y="19527"/>
                  <a:pt x="21503" y="19422"/>
                </a:cubicBezTo>
                <a:cubicBezTo>
                  <a:pt x="21529" y="19417"/>
                  <a:pt x="21561" y="19419"/>
                  <a:pt x="21581" y="19406"/>
                </a:cubicBezTo>
                <a:cubicBezTo>
                  <a:pt x="21917" y="19196"/>
                  <a:pt x="22285" y="19029"/>
                  <a:pt x="22636" y="18839"/>
                </a:cubicBezTo>
                <a:lnTo>
                  <a:pt x="22715" y="18800"/>
                </a:lnTo>
                <a:cubicBezTo>
                  <a:pt x="22739" y="18787"/>
                  <a:pt x="22759" y="18771"/>
                  <a:pt x="22737" y="18748"/>
                </a:cubicBezTo>
                <a:cubicBezTo>
                  <a:pt x="22729" y="18739"/>
                  <a:pt x="22721" y="18735"/>
                  <a:pt x="22713" y="18735"/>
                </a:cubicBezTo>
                <a:cubicBezTo>
                  <a:pt x="22698" y="18735"/>
                  <a:pt x="22683" y="18745"/>
                  <a:pt x="22669" y="18751"/>
                </a:cubicBezTo>
                <a:lnTo>
                  <a:pt x="22586" y="18788"/>
                </a:lnTo>
                <a:cubicBezTo>
                  <a:pt x="22238" y="18932"/>
                  <a:pt x="21914" y="19111"/>
                  <a:pt x="21590" y="19289"/>
                </a:cubicBezTo>
                <a:cubicBezTo>
                  <a:pt x="21538" y="19316"/>
                  <a:pt x="21496" y="19362"/>
                  <a:pt x="21429" y="19362"/>
                </a:cubicBezTo>
                <a:cubicBezTo>
                  <a:pt x="21424" y="19362"/>
                  <a:pt x="21418" y="19362"/>
                  <a:pt x="21412" y="19361"/>
                </a:cubicBezTo>
                <a:cubicBezTo>
                  <a:pt x="21430" y="19329"/>
                  <a:pt x="21431" y="19290"/>
                  <a:pt x="21416" y="19256"/>
                </a:cubicBezTo>
                <a:cubicBezTo>
                  <a:pt x="21428" y="19237"/>
                  <a:pt x="21461" y="19228"/>
                  <a:pt x="21453" y="19199"/>
                </a:cubicBezTo>
                <a:cubicBezTo>
                  <a:pt x="21462" y="19191"/>
                  <a:pt x="21479" y="19184"/>
                  <a:pt x="21480" y="19174"/>
                </a:cubicBezTo>
                <a:cubicBezTo>
                  <a:pt x="21516" y="19000"/>
                  <a:pt x="21628" y="18858"/>
                  <a:pt x="21750" y="18721"/>
                </a:cubicBezTo>
                <a:cubicBezTo>
                  <a:pt x="21776" y="18716"/>
                  <a:pt x="21808" y="18717"/>
                  <a:pt x="21827" y="18704"/>
                </a:cubicBezTo>
                <a:cubicBezTo>
                  <a:pt x="22160" y="18478"/>
                  <a:pt x="22531" y="18303"/>
                  <a:pt x="22899" y="18122"/>
                </a:cubicBezTo>
                <a:cubicBezTo>
                  <a:pt x="22933" y="18106"/>
                  <a:pt x="22977" y="18097"/>
                  <a:pt x="22983" y="18020"/>
                </a:cubicBezTo>
                <a:lnTo>
                  <a:pt x="22983" y="18020"/>
                </a:lnTo>
                <a:cubicBezTo>
                  <a:pt x="22510" y="18209"/>
                  <a:pt x="22078" y="18422"/>
                  <a:pt x="21682" y="18689"/>
                </a:cubicBezTo>
                <a:cubicBezTo>
                  <a:pt x="21644" y="18630"/>
                  <a:pt x="21688" y="18575"/>
                  <a:pt x="21706" y="18522"/>
                </a:cubicBezTo>
                <a:cubicBezTo>
                  <a:pt x="22024" y="17587"/>
                  <a:pt x="22345" y="16653"/>
                  <a:pt x="22661" y="15717"/>
                </a:cubicBezTo>
                <a:cubicBezTo>
                  <a:pt x="22700" y="15602"/>
                  <a:pt x="22771" y="15500"/>
                  <a:pt x="22864" y="15421"/>
                </a:cubicBezTo>
                <a:cubicBezTo>
                  <a:pt x="22875" y="15424"/>
                  <a:pt x="22885" y="15426"/>
                  <a:pt x="22894" y="15426"/>
                </a:cubicBezTo>
                <a:cubicBezTo>
                  <a:pt x="22933" y="15426"/>
                  <a:pt x="22963" y="15404"/>
                  <a:pt x="22995" y="15386"/>
                </a:cubicBezTo>
                <a:cubicBezTo>
                  <a:pt x="23309" y="15210"/>
                  <a:pt x="23634" y="15052"/>
                  <a:pt x="23961" y="14893"/>
                </a:cubicBezTo>
                <a:cubicBezTo>
                  <a:pt x="23959" y="14871"/>
                  <a:pt x="23958" y="14848"/>
                  <a:pt x="23957" y="14826"/>
                </a:cubicBezTo>
                <a:cubicBezTo>
                  <a:pt x="23624" y="14954"/>
                  <a:pt x="23310" y="15110"/>
                  <a:pt x="22997" y="15270"/>
                </a:cubicBezTo>
                <a:cubicBezTo>
                  <a:pt x="22953" y="15294"/>
                  <a:pt x="22912" y="15338"/>
                  <a:pt x="22854" y="15338"/>
                </a:cubicBezTo>
                <a:cubicBezTo>
                  <a:pt x="22838" y="15338"/>
                  <a:pt x="22820" y="15334"/>
                  <a:pt x="22801" y="15326"/>
                </a:cubicBezTo>
                <a:cubicBezTo>
                  <a:pt x="22824" y="15271"/>
                  <a:pt x="22851" y="15218"/>
                  <a:pt x="22865" y="15162"/>
                </a:cubicBezTo>
                <a:cubicBezTo>
                  <a:pt x="22938" y="14887"/>
                  <a:pt x="23151" y="14721"/>
                  <a:pt x="23435" y="14605"/>
                </a:cubicBezTo>
                <a:cubicBezTo>
                  <a:pt x="23489" y="14582"/>
                  <a:pt x="23537" y="14549"/>
                  <a:pt x="23587" y="14520"/>
                </a:cubicBezTo>
                <a:cubicBezTo>
                  <a:pt x="23606" y="14514"/>
                  <a:pt x="23630" y="14513"/>
                  <a:pt x="23643" y="14501"/>
                </a:cubicBezTo>
                <a:cubicBezTo>
                  <a:pt x="23691" y="14463"/>
                  <a:pt x="23826" y="14457"/>
                  <a:pt x="23773" y="14383"/>
                </a:cubicBezTo>
                <a:cubicBezTo>
                  <a:pt x="23763" y="14368"/>
                  <a:pt x="23749" y="14363"/>
                  <a:pt x="23734" y="14363"/>
                </a:cubicBezTo>
                <a:cubicBezTo>
                  <a:pt x="23691" y="14363"/>
                  <a:pt x="23633" y="14409"/>
                  <a:pt x="23589" y="14432"/>
                </a:cubicBezTo>
                <a:cubicBezTo>
                  <a:pt x="23536" y="14437"/>
                  <a:pt x="23486" y="14461"/>
                  <a:pt x="23448" y="14499"/>
                </a:cubicBezTo>
                <a:lnTo>
                  <a:pt x="23156" y="14627"/>
                </a:lnTo>
                <a:cubicBezTo>
                  <a:pt x="23144" y="14636"/>
                  <a:pt x="23134" y="14654"/>
                  <a:pt x="23118" y="14654"/>
                </a:cubicBezTo>
                <a:cubicBezTo>
                  <a:pt x="23113" y="14654"/>
                  <a:pt x="23107" y="14653"/>
                  <a:pt x="23101" y="14649"/>
                </a:cubicBezTo>
                <a:cubicBezTo>
                  <a:pt x="23072" y="14631"/>
                  <a:pt x="23093" y="14613"/>
                  <a:pt x="23104" y="14595"/>
                </a:cubicBezTo>
                <a:cubicBezTo>
                  <a:pt x="23382" y="13826"/>
                  <a:pt x="23757" y="13098"/>
                  <a:pt x="24373" y="12478"/>
                </a:cubicBezTo>
                <a:cubicBezTo>
                  <a:pt x="24798" y="12050"/>
                  <a:pt x="25345" y="11768"/>
                  <a:pt x="25951" y="11565"/>
                </a:cubicBezTo>
                <a:cubicBezTo>
                  <a:pt x="26536" y="11369"/>
                  <a:pt x="27143" y="11245"/>
                  <a:pt x="27757" y="11195"/>
                </a:cubicBezTo>
                <a:cubicBezTo>
                  <a:pt x="28061" y="11169"/>
                  <a:pt x="28364" y="11155"/>
                  <a:pt x="28666" y="11155"/>
                </a:cubicBezTo>
                <a:close/>
                <a:moveTo>
                  <a:pt x="12335" y="24568"/>
                </a:moveTo>
                <a:cubicBezTo>
                  <a:pt x="12359" y="24628"/>
                  <a:pt x="12361" y="24672"/>
                  <a:pt x="12302" y="24717"/>
                </a:cubicBezTo>
                <a:lnTo>
                  <a:pt x="12301" y="24717"/>
                </a:lnTo>
                <a:cubicBezTo>
                  <a:pt x="12262" y="24656"/>
                  <a:pt x="12268" y="24612"/>
                  <a:pt x="12335" y="24568"/>
                </a:cubicBezTo>
                <a:close/>
                <a:moveTo>
                  <a:pt x="12803" y="24404"/>
                </a:moveTo>
                <a:cubicBezTo>
                  <a:pt x="12824" y="24598"/>
                  <a:pt x="12806" y="24641"/>
                  <a:pt x="12645" y="24736"/>
                </a:cubicBezTo>
                <a:lnTo>
                  <a:pt x="12644" y="24737"/>
                </a:lnTo>
                <a:cubicBezTo>
                  <a:pt x="12626" y="24437"/>
                  <a:pt x="12626" y="24437"/>
                  <a:pt x="12803" y="24404"/>
                </a:cubicBezTo>
                <a:close/>
                <a:moveTo>
                  <a:pt x="12490" y="24490"/>
                </a:moveTo>
                <a:lnTo>
                  <a:pt x="12490" y="24490"/>
                </a:lnTo>
                <a:cubicBezTo>
                  <a:pt x="12579" y="24635"/>
                  <a:pt x="12565" y="24702"/>
                  <a:pt x="12433" y="24775"/>
                </a:cubicBezTo>
                <a:cubicBezTo>
                  <a:pt x="12419" y="24674"/>
                  <a:pt x="12421" y="24581"/>
                  <a:pt x="12490" y="24490"/>
                </a:cubicBezTo>
                <a:close/>
                <a:moveTo>
                  <a:pt x="2214" y="24494"/>
                </a:moveTo>
                <a:cubicBezTo>
                  <a:pt x="2345" y="24559"/>
                  <a:pt x="2342" y="24675"/>
                  <a:pt x="2370" y="24781"/>
                </a:cubicBezTo>
                <a:cubicBezTo>
                  <a:pt x="2371" y="24783"/>
                  <a:pt x="2340" y="24794"/>
                  <a:pt x="2322" y="24801"/>
                </a:cubicBezTo>
                <a:lnTo>
                  <a:pt x="1936" y="24801"/>
                </a:lnTo>
                <a:cubicBezTo>
                  <a:pt x="2001" y="24675"/>
                  <a:pt x="2143" y="24607"/>
                  <a:pt x="2214" y="24494"/>
                </a:cubicBezTo>
                <a:close/>
                <a:moveTo>
                  <a:pt x="18840" y="24361"/>
                </a:moveTo>
                <a:cubicBezTo>
                  <a:pt x="18851" y="24361"/>
                  <a:pt x="18863" y="24362"/>
                  <a:pt x="18874" y="24364"/>
                </a:cubicBezTo>
                <a:cubicBezTo>
                  <a:pt x="18912" y="24373"/>
                  <a:pt x="18950" y="24387"/>
                  <a:pt x="18986" y="24406"/>
                </a:cubicBezTo>
                <a:cubicBezTo>
                  <a:pt x="19363" y="24583"/>
                  <a:pt x="19758" y="24669"/>
                  <a:pt x="20173" y="24669"/>
                </a:cubicBezTo>
                <a:cubicBezTo>
                  <a:pt x="20302" y="24669"/>
                  <a:pt x="20433" y="24661"/>
                  <a:pt x="20566" y="24644"/>
                </a:cubicBezTo>
                <a:cubicBezTo>
                  <a:pt x="20596" y="24641"/>
                  <a:pt x="20635" y="24633"/>
                  <a:pt x="20669" y="24633"/>
                </a:cubicBezTo>
                <a:cubicBezTo>
                  <a:pt x="20706" y="24633"/>
                  <a:pt x="20738" y="24643"/>
                  <a:pt x="20747" y="24678"/>
                </a:cubicBezTo>
                <a:cubicBezTo>
                  <a:pt x="20767" y="24760"/>
                  <a:pt x="20656" y="24761"/>
                  <a:pt x="20590" y="24776"/>
                </a:cubicBezTo>
                <a:cubicBezTo>
                  <a:pt x="20429" y="24814"/>
                  <a:pt x="20265" y="24813"/>
                  <a:pt x="20138" y="24814"/>
                </a:cubicBezTo>
                <a:cubicBezTo>
                  <a:pt x="19759" y="24814"/>
                  <a:pt x="19381" y="24761"/>
                  <a:pt x="19016" y="24656"/>
                </a:cubicBezTo>
                <a:cubicBezTo>
                  <a:pt x="18925" y="24631"/>
                  <a:pt x="18835" y="24603"/>
                  <a:pt x="18761" y="24548"/>
                </a:cubicBezTo>
                <a:cubicBezTo>
                  <a:pt x="18717" y="24515"/>
                  <a:pt x="18690" y="24469"/>
                  <a:pt x="18719" y="24423"/>
                </a:cubicBezTo>
                <a:cubicBezTo>
                  <a:pt x="18743" y="24383"/>
                  <a:pt x="18789" y="24361"/>
                  <a:pt x="18840" y="24361"/>
                </a:cubicBezTo>
                <a:close/>
                <a:moveTo>
                  <a:pt x="39389" y="13600"/>
                </a:moveTo>
                <a:cubicBezTo>
                  <a:pt x="39564" y="13664"/>
                  <a:pt x="39559" y="13758"/>
                  <a:pt x="39531" y="13890"/>
                </a:cubicBezTo>
                <a:cubicBezTo>
                  <a:pt x="39322" y="14890"/>
                  <a:pt x="39096" y="15886"/>
                  <a:pt x="38855" y="16880"/>
                </a:cubicBezTo>
                <a:cubicBezTo>
                  <a:pt x="38539" y="18184"/>
                  <a:pt x="38309" y="19499"/>
                  <a:pt x="38113" y="20819"/>
                </a:cubicBezTo>
                <a:cubicBezTo>
                  <a:pt x="37961" y="21839"/>
                  <a:pt x="37716" y="22843"/>
                  <a:pt x="37482" y="23850"/>
                </a:cubicBezTo>
                <a:cubicBezTo>
                  <a:pt x="37412" y="24147"/>
                  <a:pt x="37333" y="24443"/>
                  <a:pt x="37258" y="24739"/>
                </a:cubicBezTo>
                <a:cubicBezTo>
                  <a:pt x="37248" y="24785"/>
                  <a:pt x="37244" y="24832"/>
                  <a:pt x="37199" y="24868"/>
                </a:cubicBezTo>
                <a:cubicBezTo>
                  <a:pt x="37132" y="24831"/>
                  <a:pt x="37111" y="24766"/>
                  <a:pt x="37068" y="24714"/>
                </a:cubicBezTo>
                <a:cubicBezTo>
                  <a:pt x="37043" y="24683"/>
                  <a:pt x="37048" y="24653"/>
                  <a:pt x="37065" y="24616"/>
                </a:cubicBezTo>
                <a:cubicBezTo>
                  <a:pt x="37230" y="24242"/>
                  <a:pt x="37298" y="23849"/>
                  <a:pt x="37379" y="23459"/>
                </a:cubicBezTo>
                <a:cubicBezTo>
                  <a:pt x="37703" y="21903"/>
                  <a:pt x="37936" y="20334"/>
                  <a:pt x="38248" y="18775"/>
                </a:cubicBezTo>
                <a:cubicBezTo>
                  <a:pt x="38534" y="17338"/>
                  <a:pt x="38831" y="15902"/>
                  <a:pt x="39171" y="14471"/>
                </a:cubicBezTo>
                <a:cubicBezTo>
                  <a:pt x="39240" y="14182"/>
                  <a:pt x="39315" y="13892"/>
                  <a:pt x="39388" y="13600"/>
                </a:cubicBezTo>
                <a:close/>
                <a:moveTo>
                  <a:pt x="11545" y="24673"/>
                </a:moveTo>
                <a:cubicBezTo>
                  <a:pt x="11556" y="24673"/>
                  <a:pt x="11564" y="24678"/>
                  <a:pt x="11567" y="24694"/>
                </a:cubicBezTo>
                <a:cubicBezTo>
                  <a:pt x="11575" y="24743"/>
                  <a:pt x="11651" y="24794"/>
                  <a:pt x="11577" y="24848"/>
                </a:cubicBezTo>
                <a:cubicBezTo>
                  <a:pt x="11561" y="24865"/>
                  <a:pt x="11548" y="24887"/>
                  <a:pt x="11526" y="24900"/>
                </a:cubicBezTo>
                <a:cubicBezTo>
                  <a:pt x="11493" y="24919"/>
                  <a:pt x="11465" y="24974"/>
                  <a:pt x="11427" y="24974"/>
                </a:cubicBezTo>
                <a:cubicBezTo>
                  <a:pt x="11415" y="24974"/>
                  <a:pt x="11403" y="24969"/>
                  <a:pt x="11389" y="24957"/>
                </a:cubicBezTo>
                <a:cubicBezTo>
                  <a:pt x="11329" y="24905"/>
                  <a:pt x="11369" y="24840"/>
                  <a:pt x="11444" y="24805"/>
                </a:cubicBezTo>
                <a:cubicBezTo>
                  <a:pt x="11453" y="24765"/>
                  <a:pt x="11489" y="24726"/>
                  <a:pt x="11458" y="24689"/>
                </a:cubicBezTo>
                <a:lnTo>
                  <a:pt x="11458" y="24689"/>
                </a:lnTo>
                <a:cubicBezTo>
                  <a:pt x="11462" y="24691"/>
                  <a:pt x="11466" y="24691"/>
                  <a:pt x="11471" y="24691"/>
                </a:cubicBezTo>
                <a:cubicBezTo>
                  <a:pt x="11496" y="24691"/>
                  <a:pt x="11525" y="24673"/>
                  <a:pt x="11545" y="24673"/>
                </a:cubicBezTo>
                <a:close/>
                <a:moveTo>
                  <a:pt x="11860" y="24723"/>
                </a:moveTo>
                <a:cubicBezTo>
                  <a:pt x="11916" y="24851"/>
                  <a:pt x="11852" y="24912"/>
                  <a:pt x="11751" y="24975"/>
                </a:cubicBezTo>
                <a:lnTo>
                  <a:pt x="11750" y="24975"/>
                </a:lnTo>
                <a:cubicBezTo>
                  <a:pt x="11703" y="24859"/>
                  <a:pt x="11790" y="24807"/>
                  <a:pt x="11860" y="24723"/>
                </a:cubicBezTo>
                <a:close/>
                <a:moveTo>
                  <a:pt x="22892" y="24810"/>
                </a:moveTo>
                <a:cubicBezTo>
                  <a:pt x="22945" y="24810"/>
                  <a:pt x="23009" y="24821"/>
                  <a:pt x="23130" y="24844"/>
                </a:cubicBezTo>
                <a:cubicBezTo>
                  <a:pt x="23107" y="24915"/>
                  <a:pt x="23058" y="24959"/>
                  <a:pt x="22973" y="24975"/>
                </a:cubicBezTo>
                <a:cubicBezTo>
                  <a:pt x="22934" y="24954"/>
                  <a:pt x="22891" y="24951"/>
                  <a:pt x="22847" y="24951"/>
                </a:cubicBezTo>
                <a:cubicBezTo>
                  <a:pt x="22829" y="24951"/>
                  <a:pt x="22812" y="24951"/>
                  <a:pt x="22795" y="24951"/>
                </a:cubicBezTo>
                <a:cubicBezTo>
                  <a:pt x="22756" y="24951"/>
                  <a:pt x="22718" y="24949"/>
                  <a:pt x="22683" y="24934"/>
                </a:cubicBezTo>
                <a:cubicBezTo>
                  <a:pt x="22671" y="24888"/>
                  <a:pt x="22727" y="24874"/>
                  <a:pt x="22730" y="24839"/>
                </a:cubicBezTo>
                <a:lnTo>
                  <a:pt x="22730" y="24840"/>
                </a:lnTo>
                <a:cubicBezTo>
                  <a:pt x="22800" y="24820"/>
                  <a:pt x="22841" y="24810"/>
                  <a:pt x="22892" y="24810"/>
                </a:cubicBezTo>
                <a:close/>
                <a:moveTo>
                  <a:pt x="12162" y="24770"/>
                </a:moveTo>
                <a:cubicBezTo>
                  <a:pt x="12185" y="24944"/>
                  <a:pt x="12185" y="24944"/>
                  <a:pt x="12014" y="24982"/>
                </a:cubicBezTo>
                <a:cubicBezTo>
                  <a:pt x="12010" y="24881"/>
                  <a:pt x="12075" y="24826"/>
                  <a:pt x="12162" y="24770"/>
                </a:cubicBezTo>
                <a:close/>
                <a:moveTo>
                  <a:pt x="3671" y="24861"/>
                </a:moveTo>
                <a:lnTo>
                  <a:pt x="3849" y="24969"/>
                </a:lnTo>
                <a:cubicBezTo>
                  <a:pt x="3815" y="24978"/>
                  <a:pt x="3786" y="24983"/>
                  <a:pt x="3762" y="24983"/>
                </a:cubicBezTo>
                <a:cubicBezTo>
                  <a:pt x="3697" y="24983"/>
                  <a:pt x="3668" y="24948"/>
                  <a:pt x="3671" y="24861"/>
                </a:cubicBezTo>
                <a:close/>
                <a:moveTo>
                  <a:pt x="23353" y="24843"/>
                </a:moveTo>
                <a:cubicBezTo>
                  <a:pt x="23403" y="24843"/>
                  <a:pt x="23473" y="24859"/>
                  <a:pt x="23588" y="24887"/>
                </a:cubicBezTo>
                <a:cubicBezTo>
                  <a:pt x="23580" y="24946"/>
                  <a:pt x="23536" y="24978"/>
                  <a:pt x="23473" y="24995"/>
                </a:cubicBezTo>
                <a:lnTo>
                  <a:pt x="23185" y="24975"/>
                </a:lnTo>
                <a:cubicBezTo>
                  <a:pt x="23249" y="24881"/>
                  <a:pt x="23277" y="24843"/>
                  <a:pt x="23353" y="24843"/>
                </a:cubicBezTo>
                <a:close/>
                <a:moveTo>
                  <a:pt x="37998" y="24691"/>
                </a:moveTo>
                <a:cubicBezTo>
                  <a:pt x="38060" y="24706"/>
                  <a:pt x="38017" y="24748"/>
                  <a:pt x="38029" y="24775"/>
                </a:cubicBezTo>
                <a:cubicBezTo>
                  <a:pt x="37992" y="24805"/>
                  <a:pt x="37998" y="24844"/>
                  <a:pt x="38001" y="24882"/>
                </a:cubicBezTo>
                <a:cubicBezTo>
                  <a:pt x="37990" y="24938"/>
                  <a:pt x="37974" y="24993"/>
                  <a:pt x="37930" y="25041"/>
                </a:cubicBezTo>
                <a:cubicBezTo>
                  <a:pt x="37898" y="24915"/>
                  <a:pt x="37913" y="24839"/>
                  <a:pt x="37998" y="24691"/>
                </a:cubicBezTo>
                <a:close/>
                <a:moveTo>
                  <a:pt x="26162" y="24057"/>
                </a:moveTo>
                <a:cubicBezTo>
                  <a:pt x="26881" y="24057"/>
                  <a:pt x="27601" y="24085"/>
                  <a:pt x="28321" y="24127"/>
                </a:cubicBezTo>
                <a:cubicBezTo>
                  <a:pt x="29426" y="24192"/>
                  <a:pt x="30520" y="24335"/>
                  <a:pt x="31616" y="24467"/>
                </a:cubicBezTo>
                <a:cubicBezTo>
                  <a:pt x="32368" y="24557"/>
                  <a:pt x="33122" y="24623"/>
                  <a:pt x="33876" y="24698"/>
                </a:cubicBezTo>
                <a:cubicBezTo>
                  <a:pt x="34433" y="24752"/>
                  <a:pt x="34990" y="24808"/>
                  <a:pt x="35551" y="24813"/>
                </a:cubicBezTo>
                <a:cubicBezTo>
                  <a:pt x="35692" y="24814"/>
                  <a:pt x="35832" y="24816"/>
                  <a:pt x="35973" y="24816"/>
                </a:cubicBezTo>
                <a:cubicBezTo>
                  <a:pt x="36249" y="24816"/>
                  <a:pt x="36525" y="24809"/>
                  <a:pt x="36800" y="24775"/>
                </a:cubicBezTo>
                <a:cubicBezTo>
                  <a:pt x="36815" y="24773"/>
                  <a:pt x="36830" y="24772"/>
                  <a:pt x="36844" y="24772"/>
                </a:cubicBezTo>
                <a:cubicBezTo>
                  <a:pt x="36890" y="24772"/>
                  <a:pt x="36926" y="24785"/>
                  <a:pt x="36952" y="24830"/>
                </a:cubicBezTo>
                <a:cubicBezTo>
                  <a:pt x="36997" y="24906"/>
                  <a:pt x="37063" y="24974"/>
                  <a:pt x="37103" y="25079"/>
                </a:cubicBezTo>
                <a:cubicBezTo>
                  <a:pt x="36760" y="25063"/>
                  <a:pt x="36441" y="25054"/>
                  <a:pt x="36123" y="25029"/>
                </a:cubicBezTo>
                <a:cubicBezTo>
                  <a:pt x="35076" y="24946"/>
                  <a:pt x="34033" y="24815"/>
                  <a:pt x="32983" y="24746"/>
                </a:cubicBezTo>
                <a:cubicBezTo>
                  <a:pt x="31430" y="24647"/>
                  <a:pt x="29883" y="24465"/>
                  <a:pt x="28323" y="24436"/>
                </a:cubicBezTo>
                <a:cubicBezTo>
                  <a:pt x="27497" y="24420"/>
                  <a:pt x="26671" y="24404"/>
                  <a:pt x="25845" y="24404"/>
                </a:cubicBezTo>
                <a:cubicBezTo>
                  <a:pt x="24990" y="24404"/>
                  <a:pt x="24135" y="24422"/>
                  <a:pt x="23280" y="24475"/>
                </a:cubicBezTo>
                <a:cubicBezTo>
                  <a:pt x="22769" y="24508"/>
                  <a:pt x="22258" y="24543"/>
                  <a:pt x="21748" y="24587"/>
                </a:cubicBezTo>
                <a:cubicBezTo>
                  <a:pt x="21622" y="24619"/>
                  <a:pt x="21493" y="24628"/>
                  <a:pt x="21362" y="24628"/>
                </a:cubicBezTo>
                <a:cubicBezTo>
                  <a:pt x="21353" y="24628"/>
                  <a:pt x="21343" y="24628"/>
                  <a:pt x="21334" y="24628"/>
                </a:cubicBezTo>
                <a:cubicBezTo>
                  <a:pt x="21341" y="24619"/>
                  <a:pt x="21347" y="24610"/>
                  <a:pt x="21351" y="24600"/>
                </a:cubicBezTo>
                <a:cubicBezTo>
                  <a:pt x="21495" y="24596"/>
                  <a:pt x="21620" y="24517"/>
                  <a:pt x="21764" y="24517"/>
                </a:cubicBezTo>
                <a:cubicBezTo>
                  <a:pt x="21772" y="24517"/>
                  <a:pt x="21780" y="24518"/>
                  <a:pt x="21788" y="24518"/>
                </a:cubicBezTo>
                <a:cubicBezTo>
                  <a:pt x="22570" y="24349"/>
                  <a:pt x="23360" y="24209"/>
                  <a:pt x="24162" y="24139"/>
                </a:cubicBezTo>
                <a:cubicBezTo>
                  <a:pt x="24829" y="24081"/>
                  <a:pt x="25495" y="24057"/>
                  <a:pt x="26162" y="24057"/>
                </a:cubicBezTo>
                <a:close/>
                <a:moveTo>
                  <a:pt x="24852" y="24967"/>
                </a:moveTo>
                <a:cubicBezTo>
                  <a:pt x="24937" y="24967"/>
                  <a:pt x="25027" y="24997"/>
                  <a:pt x="25113" y="24997"/>
                </a:cubicBezTo>
                <a:cubicBezTo>
                  <a:pt x="25120" y="24997"/>
                  <a:pt x="25127" y="24997"/>
                  <a:pt x="25135" y="24996"/>
                </a:cubicBezTo>
                <a:lnTo>
                  <a:pt x="25135" y="24997"/>
                </a:lnTo>
                <a:cubicBezTo>
                  <a:pt x="25079" y="25064"/>
                  <a:pt x="25013" y="25083"/>
                  <a:pt x="24944" y="25083"/>
                </a:cubicBezTo>
                <a:cubicBezTo>
                  <a:pt x="24861" y="25083"/>
                  <a:pt x="24772" y="25056"/>
                  <a:pt x="24688" y="25056"/>
                </a:cubicBezTo>
                <a:cubicBezTo>
                  <a:pt x="24679" y="25056"/>
                  <a:pt x="24670" y="25056"/>
                  <a:pt x="24662" y="25057"/>
                </a:cubicBezTo>
                <a:cubicBezTo>
                  <a:pt x="24718" y="24986"/>
                  <a:pt x="24783" y="24967"/>
                  <a:pt x="24852" y="24967"/>
                </a:cubicBezTo>
                <a:close/>
                <a:moveTo>
                  <a:pt x="3321" y="24970"/>
                </a:moveTo>
                <a:cubicBezTo>
                  <a:pt x="3341" y="24970"/>
                  <a:pt x="3364" y="24976"/>
                  <a:pt x="3385" y="24976"/>
                </a:cubicBezTo>
                <a:cubicBezTo>
                  <a:pt x="3390" y="24976"/>
                  <a:pt x="3395" y="24976"/>
                  <a:pt x="3400" y="24975"/>
                </a:cubicBezTo>
                <a:lnTo>
                  <a:pt x="3598" y="25032"/>
                </a:lnTo>
                <a:cubicBezTo>
                  <a:pt x="3536" y="25053"/>
                  <a:pt x="3474" y="25076"/>
                  <a:pt x="3412" y="25095"/>
                </a:cubicBezTo>
                <a:cubicBezTo>
                  <a:pt x="3391" y="25102"/>
                  <a:pt x="3368" y="25113"/>
                  <a:pt x="3346" y="25113"/>
                </a:cubicBezTo>
                <a:cubicBezTo>
                  <a:pt x="3331" y="25113"/>
                  <a:pt x="3317" y="25108"/>
                  <a:pt x="3303" y="25094"/>
                </a:cubicBezTo>
                <a:cubicBezTo>
                  <a:pt x="3277" y="25066"/>
                  <a:pt x="3263" y="25027"/>
                  <a:pt x="3277" y="24997"/>
                </a:cubicBezTo>
                <a:cubicBezTo>
                  <a:pt x="3286" y="24976"/>
                  <a:pt x="3303" y="24970"/>
                  <a:pt x="3321" y="24970"/>
                </a:cubicBezTo>
                <a:close/>
                <a:moveTo>
                  <a:pt x="25418" y="25000"/>
                </a:moveTo>
                <a:cubicBezTo>
                  <a:pt x="25478" y="25000"/>
                  <a:pt x="25565" y="25010"/>
                  <a:pt x="25705" y="25026"/>
                </a:cubicBezTo>
                <a:lnTo>
                  <a:pt x="25705" y="25027"/>
                </a:lnTo>
                <a:cubicBezTo>
                  <a:pt x="25661" y="25104"/>
                  <a:pt x="25639" y="25135"/>
                  <a:pt x="25545" y="25135"/>
                </a:cubicBezTo>
                <a:cubicBezTo>
                  <a:pt x="25481" y="25135"/>
                  <a:pt x="25384" y="25120"/>
                  <a:pt x="25224" y="25096"/>
                </a:cubicBezTo>
                <a:cubicBezTo>
                  <a:pt x="25293" y="25027"/>
                  <a:pt x="25320" y="25000"/>
                  <a:pt x="25418" y="25000"/>
                </a:cubicBezTo>
                <a:close/>
                <a:moveTo>
                  <a:pt x="11584" y="25053"/>
                </a:moveTo>
                <a:cubicBezTo>
                  <a:pt x="11589" y="25053"/>
                  <a:pt x="11595" y="25055"/>
                  <a:pt x="11600" y="25059"/>
                </a:cubicBezTo>
                <a:cubicBezTo>
                  <a:pt x="11630" y="25082"/>
                  <a:pt x="11614" y="25110"/>
                  <a:pt x="11581" y="25128"/>
                </a:cubicBezTo>
                <a:cubicBezTo>
                  <a:pt x="11570" y="25133"/>
                  <a:pt x="11557" y="25138"/>
                  <a:pt x="11545" y="25140"/>
                </a:cubicBezTo>
                <a:lnTo>
                  <a:pt x="11544" y="25141"/>
                </a:lnTo>
                <a:cubicBezTo>
                  <a:pt x="11535" y="25147"/>
                  <a:pt x="11526" y="25151"/>
                  <a:pt x="11517" y="25151"/>
                </a:cubicBezTo>
                <a:cubicBezTo>
                  <a:pt x="11509" y="25151"/>
                  <a:pt x="11502" y="25147"/>
                  <a:pt x="11495" y="25138"/>
                </a:cubicBezTo>
                <a:cubicBezTo>
                  <a:pt x="11493" y="25134"/>
                  <a:pt x="11509" y="25122"/>
                  <a:pt x="11517" y="25113"/>
                </a:cubicBezTo>
                <a:cubicBezTo>
                  <a:pt x="11523" y="25102"/>
                  <a:pt x="11530" y="25092"/>
                  <a:pt x="11537" y="25083"/>
                </a:cubicBezTo>
                <a:cubicBezTo>
                  <a:pt x="11549" y="25070"/>
                  <a:pt x="11567" y="25053"/>
                  <a:pt x="11584" y="25053"/>
                </a:cubicBezTo>
                <a:close/>
                <a:moveTo>
                  <a:pt x="25992" y="25035"/>
                </a:moveTo>
                <a:cubicBezTo>
                  <a:pt x="26051" y="25035"/>
                  <a:pt x="26113" y="25047"/>
                  <a:pt x="26174" y="25048"/>
                </a:cubicBezTo>
                <a:lnTo>
                  <a:pt x="26174" y="25050"/>
                </a:lnTo>
                <a:cubicBezTo>
                  <a:pt x="26116" y="25139"/>
                  <a:pt x="26095" y="25171"/>
                  <a:pt x="26013" y="25171"/>
                </a:cubicBezTo>
                <a:cubicBezTo>
                  <a:pt x="25965" y="25171"/>
                  <a:pt x="25897" y="25160"/>
                  <a:pt x="25790" y="25144"/>
                </a:cubicBezTo>
                <a:cubicBezTo>
                  <a:pt x="25847" y="25055"/>
                  <a:pt x="25917" y="25035"/>
                  <a:pt x="25992" y="25035"/>
                </a:cubicBezTo>
                <a:close/>
                <a:moveTo>
                  <a:pt x="2883" y="24887"/>
                </a:moveTo>
                <a:cubicBezTo>
                  <a:pt x="3188" y="24914"/>
                  <a:pt x="3125" y="24925"/>
                  <a:pt x="3195" y="25104"/>
                </a:cubicBezTo>
                <a:cubicBezTo>
                  <a:pt x="3208" y="25134"/>
                  <a:pt x="3197" y="25167"/>
                  <a:pt x="3170" y="25183"/>
                </a:cubicBezTo>
                <a:cubicBezTo>
                  <a:pt x="3158" y="25191"/>
                  <a:pt x="3147" y="25194"/>
                  <a:pt x="3137" y="25194"/>
                </a:cubicBezTo>
                <a:cubicBezTo>
                  <a:pt x="3117" y="25194"/>
                  <a:pt x="3099" y="25181"/>
                  <a:pt x="3081" y="25170"/>
                </a:cubicBezTo>
                <a:cubicBezTo>
                  <a:pt x="2959" y="25096"/>
                  <a:pt x="2911" y="25025"/>
                  <a:pt x="2883" y="24888"/>
                </a:cubicBezTo>
                <a:lnTo>
                  <a:pt x="2883" y="24887"/>
                </a:lnTo>
                <a:close/>
                <a:moveTo>
                  <a:pt x="13152" y="24905"/>
                </a:moveTo>
                <a:cubicBezTo>
                  <a:pt x="13157" y="24905"/>
                  <a:pt x="13161" y="24906"/>
                  <a:pt x="13166" y="24906"/>
                </a:cubicBezTo>
                <a:cubicBezTo>
                  <a:pt x="13253" y="24912"/>
                  <a:pt x="13341" y="24913"/>
                  <a:pt x="13429" y="24919"/>
                </a:cubicBezTo>
                <a:cubicBezTo>
                  <a:pt x="13435" y="24919"/>
                  <a:pt x="13441" y="24919"/>
                  <a:pt x="13447" y="24919"/>
                </a:cubicBezTo>
                <a:cubicBezTo>
                  <a:pt x="13459" y="24919"/>
                  <a:pt x="13471" y="24919"/>
                  <a:pt x="13483" y="24919"/>
                </a:cubicBezTo>
                <a:cubicBezTo>
                  <a:pt x="13535" y="24919"/>
                  <a:pt x="13581" y="24927"/>
                  <a:pt x="13560" y="25014"/>
                </a:cubicBezTo>
                <a:cubicBezTo>
                  <a:pt x="13559" y="25016"/>
                  <a:pt x="13559" y="25018"/>
                  <a:pt x="13560" y="25020"/>
                </a:cubicBezTo>
                <a:cubicBezTo>
                  <a:pt x="13557" y="25016"/>
                  <a:pt x="13552" y="25014"/>
                  <a:pt x="13547" y="25013"/>
                </a:cubicBezTo>
                <a:cubicBezTo>
                  <a:pt x="13541" y="25012"/>
                  <a:pt x="13536" y="25012"/>
                  <a:pt x="13531" y="25012"/>
                </a:cubicBezTo>
                <a:cubicBezTo>
                  <a:pt x="13471" y="25012"/>
                  <a:pt x="13434" y="25052"/>
                  <a:pt x="13395" y="25083"/>
                </a:cubicBezTo>
                <a:cubicBezTo>
                  <a:pt x="13384" y="25090"/>
                  <a:pt x="13376" y="25101"/>
                  <a:pt x="13371" y="25113"/>
                </a:cubicBezTo>
                <a:cubicBezTo>
                  <a:pt x="13368" y="25112"/>
                  <a:pt x="13365" y="25112"/>
                  <a:pt x="13362" y="25112"/>
                </a:cubicBezTo>
                <a:cubicBezTo>
                  <a:pt x="13351" y="25112"/>
                  <a:pt x="13339" y="25116"/>
                  <a:pt x="13330" y="25122"/>
                </a:cubicBezTo>
                <a:cubicBezTo>
                  <a:pt x="13227" y="25194"/>
                  <a:pt x="13115" y="25203"/>
                  <a:pt x="12990" y="25203"/>
                </a:cubicBezTo>
                <a:cubicBezTo>
                  <a:pt x="12946" y="25203"/>
                  <a:pt x="12900" y="25202"/>
                  <a:pt x="12852" y="25202"/>
                </a:cubicBezTo>
                <a:cubicBezTo>
                  <a:pt x="12832" y="25202"/>
                  <a:pt x="12812" y="25202"/>
                  <a:pt x="12792" y="25203"/>
                </a:cubicBezTo>
                <a:cubicBezTo>
                  <a:pt x="12889" y="25107"/>
                  <a:pt x="12966" y="25029"/>
                  <a:pt x="13041" y="24951"/>
                </a:cubicBezTo>
                <a:cubicBezTo>
                  <a:pt x="13071" y="24917"/>
                  <a:pt x="13107" y="24905"/>
                  <a:pt x="13152" y="24905"/>
                </a:cubicBezTo>
                <a:close/>
                <a:moveTo>
                  <a:pt x="14447" y="24971"/>
                </a:moveTo>
                <a:cubicBezTo>
                  <a:pt x="14525" y="24971"/>
                  <a:pt x="14605" y="24980"/>
                  <a:pt x="14687" y="24993"/>
                </a:cubicBezTo>
                <a:cubicBezTo>
                  <a:pt x="14572" y="25145"/>
                  <a:pt x="14467" y="25207"/>
                  <a:pt x="14261" y="25207"/>
                </a:cubicBezTo>
                <a:cubicBezTo>
                  <a:pt x="14188" y="25207"/>
                  <a:pt x="14103" y="25199"/>
                  <a:pt x="14000" y="25185"/>
                </a:cubicBezTo>
                <a:lnTo>
                  <a:pt x="13998" y="25186"/>
                </a:lnTo>
                <a:cubicBezTo>
                  <a:pt x="14117" y="25018"/>
                  <a:pt x="14275" y="24971"/>
                  <a:pt x="14447" y="24971"/>
                </a:cubicBezTo>
                <a:close/>
                <a:moveTo>
                  <a:pt x="13888" y="24943"/>
                </a:moveTo>
                <a:cubicBezTo>
                  <a:pt x="13951" y="24943"/>
                  <a:pt x="14018" y="24953"/>
                  <a:pt x="14089" y="24962"/>
                </a:cubicBezTo>
                <a:cubicBezTo>
                  <a:pt x="13945" y="25105"/>
                  <a:pt x="13796" y="25207"/>
                  <a:pt x="13593" y="25207"/>
                </a:cubicBezTo>
                <a:cubicBezTo>
                  <a:pt x="13559" y="25207"/>
                  <a:pt x="13524" y="25204"/>
                  <a:pt x="13487" y="25198"/>
                </a:cubicBezTo>
                <a:lnTo>
                  <a:pt x="13485" y="25198"/>
                </a:lnTo>
                <a:cubicBezTo>
                  <a:pt x="13452" y="25193"/>
                  <a:pt x="13418" y="25192"/>
                  <a:pt x="13413" y="25154"/>
                </a:cubicBezTo>
                <a:lnTo>
                  <a:pt x="13413" y="25154"/>
                </a:lnTo>
                <a:cubicBezTo>
                  <a:pt x="13415" y="25154"/>
                  <a:pt x="13416" y="25155"/>
                  <a:pt x="13419" y="25155"/>
                </a:cubicBezTo>
                <a:cubicBezTo>
                  <a:pt x="13419" y="25154"/>
                  <a:pt x="13418" y="25154"/>
                  <a:pt x="13416" y="25152"/>
                </a:cubicBezTo>
                <a:cubicBezTo>
                  <a:pt x="13434" y="25147"/>
                  <a:pt x="13451" y="25139"/>
                  <a:pt x="13466" y="25129"/>
                </a:cubicBezTo>
                <a:cubicBezTo>
                  <a:pt x="13504" y="25102"/>
                  <a:pt x="13570" y="25095"/>
                  <a:pt x="13570" y="25035"/>
                </a:cubicBezTo>
                <a:cubicBezTo>
                  <a:pt x="13570" y="25035"/>
                  <a:pt x="13570" y="25034"/>
                  <a:pt x="13570" y="25034"/>
                </a:cubicBezTo>
                <a:cubicBezTo>
                  <a:pt x="13575" y="25037"/>
                  <a:pt x="13583" y="25038"/>
                  <a:pt x="13591" y="25038"/>
                </a:cubicBezTo>
                <a:cubicBezTo>
                  <a:pt x="13613" y="25038"/>
                  <a:pt x="13641" y="25030"/>
                  <a:pt x="13657" y="25018"/>
                </a:cubicBezTo>
                <a:cubicBezTo>
                  <a:pt x="13728" y="24960"/>
                  <a:pt x="13805" y="24943"/>
                  <a:pt x="13888" y="24943"/>
                </a:cubicBezTo>
                <a:close/>
                <a:moveTo>
                  <a:pt x="15004" y="25007"/>
                </a:moveTo>
                <a:cubicBezTo>
                  <a:pt x="15069" y="25007"/>
                  <a:pt x="15144" y="25016"/>
                  <a:pt x="15235" y="25034"/>
                </a:cubicBezTo>
                <a:cubicBezTo>
                  <a:pt x="15130" y="25179"/>
                  <a:pt x="14984" y="25221"/>
                  <a:pt x="14822" y="25221"/>
                </a:cubicBezTo>
                <a:cubicBezTo>
                  <a:pt x="14761" y="25221"/>
                  <a:pt x="14698" y="25215"/>
                  <a:pt x="14633" y="25207"/>
                </a:cubicBezTo>
                <a:lnTo>
                  <a:pt x="14633" y="25207"/>
                </a:lnTo>
                <a:cubicBezTo>
                  <a:pt x="14746" y="25066"/>
                  <a:pt x="14843" y="25007"/>
                  <a:pt x="15004" y="25007"/>
                </a:cubicBezTo>
                <a:close/>
                <a:moveTo>
                  <a:pt x="27407" y="25107"/>
                </a:moveTo>
                <a:cubicBezTo>
                  <a:pt x="27452" y="25107"/>
                  <a:pt x="27495" y="25118"/>
                  <a:pt x="27533" y="25155"/>
                </a:cubicBezTo>
                <a:cubicBezTo>
                  <a:pt x="27459" y="25240"/>
                  <a:pt x="27346" y="25207"/>
                  <a:pt x="27248" y="25222"/>
                </a:cubicBezTo>
                <a:lnTo>
                  <a:pt x="27248" y="25223"/>
                </a:lnTo>
                <a:cubicBezTo>
                  <a:pt x="27241" y="25183"/>
                  <a:pt x="27226" y="25136"/>
                  <a:pt x="27290" y="25123"/>
                </a:cubicBezTo>
                <a:cubicBezTo>
                  <a:pt x="27329" y="25116"/>
                  <a:pt x="27369" y="25107"/>
                  <a:pt x="27407" y="25107"/>
                </a:cubicBezTo>
                <a:close/>
                <a:moveTo>
                  <a:pt x="23166" y="25009"/>
                </a:moveTo>
                <a:cubicBezTo>
                  <a:pt x="23170" y="25009"/>
                  <a:pt x="23174" y="25010"/>
                  <a:pt x="23178" y="25010"/>
                </a:cubicBezTo>
                <a:cubicBezTo>
                  <a:pt x="23216" y="25017"/>
                  <a:pt x="23254" y="25019"/>
                  <a:pt x="23293" y="25019"/>
                </a:cubicBezTo>
                <a:cubicBezTo>
                  <a:pt x="23347" y="25019"/>
                  <a:pt x="23401" y="25015"/>
                  <a:pt x="23455" y="25015"/>
                </a:cubicBezTo>
                <a:cubicBezTo>
                  <a:pt x="23459" y="25015"/>
                  <a:pt x="23464" y="25015"/>
                  <a:pt x="23468" y="25015"/>
                </a:cubicBezTo>
                <a:cubicBezTo>
                  <a:pt x="23475" y="25045"/>
                  <a:pt x="23426" y="25075"/>
                  <a:pt x="23448" y="25104"/>
                </a:cubicBezTo>
                <a:cubicBezTo>
                  <a:pt x="23438" y="25104"/>
                  <a:pt x="23429" y="25108"/>
                  <a:pt x="23422" y="25114"/>
                </a:cubicBezTo>
                <a:cubicBezTo>
                  <a:pt x="23381" y="25134"/>
                  <a:pt x="23353" y="25171"/>
                  <a:pt x="23342" y="25215"/>
                </a:cubicBezTo>
                <a:cubicBezTo>
                  <a:pt x="23294" y="25220"/>
                  <a:pt x="23247" y="25223"/>
                  <a:pt x="23200" y="25223"/>
                </a:cubicBezTo>
                <a:cubicBezTo>
                  <a:pt x="23124" y="25223"/>
                  <a:pt x="23049" y="25215"/>
                  <a:pt x="22976" y="25197"/>
                </a:cubicBezTo>
                <a:cubicBezTo>
                  <a:pt x="22955" y="25132"/>
                  <a:pt x="23056" y="25112"/>
                  <a:pt x="23025" y="25057"/>
                </a:cubicBezTo>
                <a:lnTo>
                  <a:pt x="23025" y="25057"/>
                </a:lnTo>
                <a:lnTo>
                  <a:pt x="23030" y="25059"/>
                </a:lnTo>
                <a:lnTo>
                  <a:pt x="22982" y="25010"/>
                </a:lnTo>
                <a:lnTo>
                  <a:pt x="23030" y="25058"/>
                </a:lnTo>
                <a:cubicBezTo>
                  <a:pt x="23035" y="25059"/>
                  <a:pt x="23038" y="25059"/>
                  <a:pt x="23042" y="25059"/>
                </a:cubicBezTo>
                <a:cubicBezTo>
                  <a:pt x="23091" y="25059"/>
                  <a:pt x="23117" y="25009"/>
                  <a:pt x="23166" y="25009"/>
                </a:cubicBezTo>
                <a:close/>
                <a:moveTo>
                  <a:pt x="2603" y="25083"/>
                </a:moveTo>
                <a:cubicBezTo>
                  <a:pt x="2695" y="25083"/>
                  <a:pt x="2725" y="25153"/>
                  <a:pt x="2791" y="25214"/>
                </a:cubicBezTo>
                <a:cubicBezTo>
                  <a:pt x="2748" y="25222"/>
                  <a:pt x="2705" y="25227"/>
                  <a:pt x="2662" y="25227"/>
                </a:cubicBezTo>
                <a:cubicBezTo>
                  <a:pt x="2622" y="25227"/>
                  <a:pt x="2582" y="25223"/>
                  <a:pt x="2542" y="25215"/>
                </a:cubicBezTo>
                <a:cubicBezTo>
                  <a:pt x="2517" y="25157"/>
                  <a:pt x="2594" y="25132"/>
                  <a:pt x="2583" y="25084"/>
                </a:cubicBezTo>
                <a:cubicBezTo>
                  <a:pt x="2590" y="25083"/>
                  <a:pt x="2596" y="25083"/>
                  <a:pt x="2603" y="25083"/>
                </a:cubicBezTo>
                <a:close/>
                <a:moveTo>
                  <a:pt x="26489" y="25051"/>
                </a:moveTo>
                <a:cubicBezTo>
                  <a:pt x="26558" y="25051"/>
                  <a:pt x="26631" y="25073"/>
                  <a:pt x="26702" y="25119"/>
                </a:cubicBezTo>
                <a:cubicBezTo>
                  <a:pt x="26634" y="25175"/>
                  <a:pt x="26567" y="25233"/>
                  <a:pt x="26471" y="25233"/>
                </a:cubicBezTo>
                <a:cubicBezTo>
                  <a:pt x="26455" y="25233"/>
                  <a:pt x="26438" y="25231"/>
                  <a:pt x="26421" y="25228"/>
                </a:cubicBezTo>
                <a:cubicBezTo>
                  <a:pt x="26358" y="25211"/>
                  <a:pt x="26288" y="25217"/>
                  <a:pt x="26231" y="25182"/>
                </a:cubicBezTo>
                <a:cubicBezTo>
                  <a:pt x="26302" y="25095"/>
                  <a:pt x="26393" y="25051"/>
                  <a:pt x="26489" y="25051"/>
                </a:cubicBezTo>
                <a:close/>
                <a:moveTo>
                  <a:pt x="15608" y="25025"/>
                </a:moveTo>
                <a:cubicBezTo>
                  <a:pt x="15636" y="25025"/>
                  <a:pt x="15665" y="25028"/>
                  <a:pt x="15697" y="25034"/>
                </a:cubicBezTo>
                <a:cubicBezTo>
                  <a:pt x="15768" y="25048"/>
                  <a:pt x="15843" y="25047"/>
                  <a:pt x="15933" y="25053"/>
                </a:cubicBezTo>
                <a:cubicBezTo>
                  <a:pt x="15870" y="25151"/>
                  <a:pt x="15781" y="25199"/>
                  <a:pt x="15673" y="25232"/>
                </a:cubicBezTo>
                <a:lnTo>
                  <a:pt x="15672" y="25234"/>
                </a:lnTo>
                <a:lnTo>
                  <a:pt x="15303" y="25224"/>
                </a:lnTo>
                <a:cubicBezTo>
                  <a:pt x="15371" y="25107"/>
                  <a:pt x="15461" y="25025"/>
                  <a:pt x="15608" y="25025"/>
                </a:cubicBezTo>
                <a:close/>
                <a:moveTo>
                  <a:pt x="16235" y="25070"/>
                </a:moveTo>
                <a:cubicBezTo>
                  <a:pt x="16273" y="25070"/>
                  <a:pt x="16313" y="25075"/>
                  <a:pt x="16354" y="25083"/>
                </a:cubicBezTo>
                <a:cubicBezTo>
                  <a:pt x="16384" y="25086"/>
                  <a:pt x="16400" y="25100"/>
                  <a:pt x="16377" y="25126"/>
                </a:cubicBezTo>
                <a:lnTo>
                  <a:pt x="16375" y="25127"/>
                </a:lnTo>
                <a:cubicBezTo>
                  <a:pt x="16314" y="25176"/>
                  <a:pt x="16256" y="25232"/>
                  <a:pt x="16166" y="25241"/>
                </a:cubicBezTo>
                <a:lnTo>
                  <a:pt x="15953" y="25227"/>
                </a:lnTo>
                <a:cubicBezTo>
                  <a:pt x="16018" y="25115"/>
                  <a:pt x="16116" y="25070"/>
                  <a:pt x="16235" y="25070"/>
                </a:cubicBezTo>
                <a:close/>
                <a:moveTo>
                  <a:pt x="3939" y="25048"/>
                </a:moveTo>
                <a:cubicBezTo>
                  <a:pt x="3966" y="25051"/>
                  <a:pt x="3994" y="25054"/>
                  <a:pt x="4020" y="25062"/>
                </a:cubicBezTo>
                <a:cubicBezTo>
                  <a:pt x="4044" y="25069"/>
                  <a:pt x="4073" y="25079"/>
                  <a:pt x="4067" y="25108"/>
                </a:cubicBezTo>
                <a:cubicBezTo>
                  <a:pt x="4063" y="25125"/>
                  <a:pt x="4051" y="25139"/>
                  <a:pt x="4034" y="25147"/>
                </a:cubicBezTo>
                <a:cubicBezTo>
                  <a:pt x="3962" y="25178"/>
                  <a:pt x="3888" y="25205"/>
                  <a:pt x="3813" y="25233"/>
                </a:cubicBezTo>
                <a:cubicBezTo>
                  <a:pt x="3794" y="25240"/>
                  <a:pt x="3774" y="25250"/>
                  <a:pt x="3756" y="25250"/>
                </a:cubicBezTo>
                <a:cubicBezTo>
                  <a:pt x="3741" y="25250"/>
                  <a:pt x="3727" y="25243"/>
                  <a:pt x="3717" y="25220"/>
                </a:cubicBezTo>
                <a:lnTo>
                  <a:pt x="3714" y="25221"/>
                </a:lnTo>
                <a:cubicBezTo>
                  <a:pt x="3698" y="25184"/>
                  <a:pt x="3681" y="25142"/>
                  <a:pt x="3733" y="25113"/>
                </a:cubicBezTo>
                <a:cubicBezTo>
                  <a:pt x="3796" y="25078"/>
                  <a:pt x="3868" y="25062"/>
                  <a:pt x="3939" y="25048"/>
                </a:cubicBezTo>
                <a:close/>
                <a:moveTo>
                  <a:pt x="16675" y="25095"/>
                </a:moveTo>
                <a:cubicBezTo>
                  <a:pt x="16754" y="25095"/>
                  <a:pt x="16837" y="25113"/>
                  <a:pt x="16921" y="25123"/>
                </a:cubicBezTo>
                <a:cubicBezTo>
                  <a:pt x="16846" y="25236"/>
                  <a:pt x="16740" y="25257"/>
                  <a:pt x="16628" y="25257"/>
                </a:cubicBezTo>
                <a:cubicBezTo>
                  <a:pt x="16574" y="25257"/>
                  <a:pt x="16519" y="25252"/>
                  <a:pt x="16465" y="25251"/>
                </a:cubicBezTo>
                <a:lnTo>
                  <a:pt x="16465" y="25253"/>
                </a:lnTo>
                <a:cubicBezTo>
                  <a:pt x="16417" y="25251"/>
                  <a:pt x="16417" y="25221"/>
                  <a:pt x="16425" y="25190"/>
                </a:cubicBezTo>
                <a:lnTo>
                  <a:pt x="16425" y="25188"/>
                </a:lnTo>
                <a:cubicBezTo>
                  <a:pt x="16431" y="25186"/>
                  <a:pt x="16438" y="25184"/>
                  <a:pt x="16443" y="25179"/>
                </a:cubicBezTo>
                <a:cubicBezTo>
                  <a:pt x="16517" y="25114"/>
                  <a:pt x="16594" y="25095"/>
                  <a:pt x="16675" y="25095"/>
                </a:cubicBezTo>
                <a:close/>
                <a:moveTo>
                  <a:pt x="23834" y="24894"/>
                </a:moveTo>
                <a:cubicBezTo>
                  <a:pt x="23867" y="24894"/>
                  <a:pt x="23902" y="24897"/>
                  <a:pt x="23938" y="24901"/>
                </a:cubicBezTo>
                <a:cubicBezTo>
                  <a:pt x="23971" y="24903"/>
                  <a:pt x="24004" y="24908"/>
                  <a:pt x="24039" y="24912"/>
                </a:cubicBezTo>
                <a:lnTo>
                  <a:pt x="24048" y="24947"/>
                </a:lnTo>
                <a:cubicBezTo>
                  <a:pt x="24056" y="25016"/>
                  <a:pt x="23933" y="25039"/>
                  <a:pt x="23958" y="25117"/>
                </a:cubicBezTo>
                <a:lnTo>
                  <a:pt x="23957" y="25119"/>
                </a:lnTo>
                <a:cubicBezTo>
                  <a:pt x="23954" y="25118"/>
                  <a:pt x="23951" y="25118"/>
                  <a:pt x="23948" y="25118"/>
                </a:cubicBezTo>
                <a:cubicBezTo>
                  <a:pt x="23928" y="25118"/>
                  <a:pt x="23921" y="25134"/>
                  <a:pt x="23913" y="25148"/>
                </a:cubicBezTo>
                <a:cubicBezTo>
                  <a:pt x="23859" y="25220"/>
                  <a:pt x="23793" y="25259"/>
                  <a:pt x="23711" y="25259"/>
                </a:cubicBezTo>
                <a:cubicBezTo>
                  <a:pt x="23679" y="25259"/>
                  <a:pt x="23644" y="25253"/>
                  <a:pt x="23607" y="25240"/>
                </a:cubicBezTo>
                <a:cubicBezTo>
                  <a:pt x="23593" y="25235"/>
                  <a:pt x="23577" y="25234"/>
                  <a:pt x="23560" y="25234"/>
                </a:cubicBezTo>
                <a:cubicBezTo>
                  <a:pt x="23547" y="25234"/>
                  <a:pt x="23533" y="25234"/>
                  <a:pt x="23520" y="25234"/>
                </a:cubicBezTo>
                <a:cubicBezTo>
                  <a:pt x="23479" y="25234"/>
                  <a:pt x="23442" y="25228"/>
                  <a:pt x="23429" y="25174"/>
                </a:cubicBezTo>
                <a:cubicBezTo>
                  <a:pt x="23450" y="25161"/>
                  <a:pt x="23470" y="25148"/>
                  <a:pt x="23469" y="25122"/>
                </a:cubicBezTo>
                <a:cubicBezTo>
                  <a:pt x="23532" y="25109"/>
                  <a:pt x="23587" y="25070"/>
                  <a:pt x="23618" y="25014"/>
                </a:cubicBezTo>
                <a:cubicBezTo>
                  <a:pt x="23668" y="24917"/>
                  <a:pt x="23745" y="24894"/>
                  <a:pt x="23834" y="24894"/>
                </a:cubicBezTo>
                <a:close/>
                <a:moveTo>
                  <a:pt x="10841" y="25057"/>
                </a:moveTo>
                <a:cubicBezTo>
                  <a:pt x="10857" y="25057"/>
                  <a:pt x="10870" y="25073"/>
                  <a:pt x="10882" y="25089"/>
                </a:cubicBezTo>
                <a:lnTo>
                  <a:pt x="10957" y="25079"/>
                </a:lnTo>
                <a:lnTo>
                  <a:pt x="10957" y="25079"/>
                </a:lnTo>
                <a:lnTo>
                  <a:pt x="10882" y="25090"/>
                </a:lnTo>
                <a:cubicBezTo>
                  <a:pt x="10890" y="25141"/>
                  <a:pt x="10860" y="25178"/>
                  <a:pt x="10818" y="25209"/>
                </a:cubicBezTo>
                <a:cubicBezTo>
                  <a:pt x="10795" y="25217"/>
                  <a:pt x="10771" y="25224"/>
                  <a:pt x="10777" y="25253"/>
                </a:cubicBezTo>
                <a:lnTo>
                  <a:pt x="10771" y="25246"/>
                </a:lnTo>
                <a:lnTo>
                  <a:pt x="10706" y="25260"/>
                </a:lnTo>
                <a:cubicBezTo>
                  <a:pt x="10699" y="25249"/>
                  <a:pt x="10693" y="25237"/>
                  <a:pt x="10687" y="25226"/>
                </a:cubicBezTo>
                <a:cubicBezTo>
                  <a:pt x="10728" y="25174"/>
                  <a:pt x="10768" y="25122"/>
                  <a:pt x="10812" y="25075"/>
                </a:cubicBezTo>
                <a:cubicBezTo>
                  <a:pt x="10823" y="25062"/>
                  <a:pt x="10833" y="25057"/>
                  <a:pt x="10841" y="25057"/>
                </a:cubicBezTo>
                <a:close/>
                <a:moveTo>
                  <a:pt x="12493" y="24984"/>
                </a:moveTo>
                <a:cubicBezTo>
                  <a:pt x="12510" y="25145"/>
                  <a:pt x="12359" y="25201"/>
                  <a:pt x="12249" y="25279"/>
                </a:cubicBezTo>
                <a:cubicBezTo>
                  <a:pt x="12292" y="25160"/>
                  <a:pt x="12294" y="25018"/>
                  <a:pt x="12493" y="24984"/>
                </a:cubicBezTo>
                <a:close/>
                <a:moveTo>
                  <a:pt x="27718" y="25132"/>
                </a:moveTo>
                <a:cubicBezTo>
                  <a:pt x="27743" y="25132"/>
                  <a:pt x="27769" y="25135"/>
                  <a:pt x="27794" y="25135"/>
                </a:cubicBezTo>
                <a:cubicBezTo>
                  <a:pt x="27801" y="25135"/>
                  <a:pt x="27807" y="25134"/>
                  <a:pt x="27813" y="25134"/>
                </a:cubicBezTo>
                <a:cubicBezTo>
                  <a:pt x="27818" y="25134"/>
                  <a:pt x="27824" y="25134"/>
                  <a:pt x="27829" y="25134"/>
                </a:cubicBezTo>
                <a:cubicBezTo>
                  <a:pt x="27919" y="25134"/>
                  <a:pt x="28003" y="25179"/>
                  <a:pt x="28088" y="25179"/>
                </a:cubicBezTo>
                <a:cubicBezTo>
                  <a:pt x="28104" y="25179"/>
                  <a:pt x="28120" y="25177"/>
                  <a:pt x="28137" y="25173"/>
                </a:cubicBezTo>
                <a:cubicBezTo>
                  <a:pt x="28173" y="25165"/>
                  <a:pt x="28209" y="25162"/>
                  <a:pt x="28244" y="25162"/>
                </a:cubicBezTo>
                <a:cubicBezTo>
                  <a:pt x="28295" y="25162"/>
                  <a:pt x="28345" y="25167"/>
                  <a:pt x="28395" y="25167"/>
                </a:cubicBezTo>
                <a:cubicBezTo>
                  <a:pt x="28416" y="25167"/>
                  <a:pt x="28437" y="25166"/>
                  <a:pt x="28457" y="25164"/>
                </a:cubicBezTo>
                <a:cubicBezTo>
                  <a:pt x="28466" y="25179"/>
                  <a:pt x="28484" y="25199"/>
                  <a:pt x="28478" y="25210"/>
                </a:cubicBezTo>
                <a:lnTo>
                  <a:pt x="28477" y="25211"/>
                </a:lnTo>
                <a:cubicBezTo>
                  <a:pt x="28455" y="25255"/>
                  <a:pt x="28412" y="25281"/>
                  <a:pt x="28365" y="25281"/>
                </a:cubicBezTo>
                <a:cubicBezTo>
                  <a:pt x="28359" y="25281"/>
                  <a:pt x="28354" y="25281"/>
                  <a:pt x="28348" y="25280"/>
                </a:cubicBezTo>
                <a:cubicBezTo>
                  <a:pt x="28267" y="25272"/>
                  <a:pt x="28152" y="25285"/>
                  <a:pt x="28114" y="25245"/>
                </a:cubicBezTo>
                <a:cubicBezTo>
                  <a:pt x="28088" y="25218"/>
                  <a:pt x="28064" y="25209"/>
                  <a:pt x="28042" y="25209"/>
                </a:cubicBezTo>
                <a:cubicBezTo>
                  <a:pt x="27993" y="25209"/>
                  <a:pt x="27951" y="25254"/>
                  <a:pt x="27903" y="25254"/>
                </a:cubicBezTo>
                <a:cubicBezTo>
                  <a:pt x="27895" y="25254"/>
                  <a:pt x="27888" y="25253"/>
                  <a:pt x="27880" y="25251"/>
                </a:cubicBezTo>
                <a:cubicBezTo>
                  <a:pt x="27806" y="25227"/>
                  <a:pt x="27719" y="25235"/>
                  <a:pt x="27638" y="25224"/>
                </a:cubicBezTo>
                <a:cubicBezTo>
                  <a:pt x="27583" y="25217"/>
                  <a:pt x="27615" y="25182"/>
                  <a:pt x="27617" y="25157"/>
                </a:cubicBezTo>
                <a:cubicBezTo>
                  <a:pt x="27649" y="25137"/>
                  <a:pt x="27683" y="25132"/>
                  <a:pt x="27718" y="25132"/>
                </a:cubicBezTo>
                <a:close/>
                <a:moveTo>
                  <a:pt x="10873" y="25280"/>
                </a:moveTo>
                <a:cubicBezTo>
                  <a:pt x="10857" y="25294"/>
                  <a:pt x="10838" y="25301"/>
                  <a:pt x="10817" y="25301"/>
                </a:cubicBezTo>
                <a:cubicBezTo>
                  <a:pt x="10809" y="25301"/>
                  <a:pt x="10800" y="25300"/>
                  <a:pt x="10791" y="25297"/>
                </a:cubicBezTo>
                <a:lnTo>
                  <a:pt x="10791" y="25297"/>
                </a:lnTo>
                <a:cubicBezTo>
                  <a:pt x="10800" y="25299"/>
                  <a:pt x="10808" y="25301"/>
                  <a:pt x="10817" y="25301"/>
                </a:cubicBezTo>
                <a:cubicBezTo>
                  <a:pt x="10837" y="25301"/>
                  <a:pt x="10857" y="25294"/>
                  <a:pt x="10873" y="25280"/>
                </a:cubicBezTo>
                <a:close/>
                <a:moveTo>
                  <a:pt x="17205" y="25132"/>
                </a:moveTo>
                <a:cubicBezTo>
                  <a:pt x="17220" y="25132"/>
                  <a:pt x="17236" y="25133"/>
                  <a:pt x="17252" y="25136"/>
                </a:cubicBezTo>
                <a:cubicBezTo>
                  <a:pt x="17322" y="25149"/>
                  <a:pt x="17423" y="25115"/>
                  <a:pt x="17438" y="25222"/>
                </a:cubicBezTo>
                <a:cubicBezTo>
                  <a:pt x="17440" y="25235"/>
                  <a:pt x="17456" y="25243"/>
                  <a:pt x="17473" y="25243"/>
                </a:cubicBezTo>
                <a:cubicBezTo>
                  <a:pt x="17485" y="25243"/>
                  <a:pt x="17497" y="25240"/>
                  <a:pt x="17506" y="25233"/>
                </a:cubicBezTo>
                <a:cubicBezTo>
                  <a:pt x="17572" y="25178"/>
                  <a:pt x="17642" y="25162"/>
                  <a:pt x="17713" y="25162"/>
                </a:cubicBezTo>
                <a:cubicBezTo>
                  <a:pt x="17810" y="25162"/>
                  <a:pt x="17910" y="25191"/>
                  <a:pt x="18014" y="25191"/>
                </a:cubicBezTo>
                <a:cubicBezTo>
                  <a:pt x="18024" y="25191"/>
                  <a:pt x="18034" y="25190"/>
                  <a:pt x="18043" y="25190"/>
                </a:cubicBezTo>
                <a:lnTo>
                  <a:pt x="18043" y="25190"/>
                </a:lnTo>
                <a:cubicBezTo>
                  <a:pt x="17997" y="25276"/>
                  <a:pt x="17936" y="25312"/>
                  <a:pt x="17850" y="25312"/>
                </a:cubicBezTo>
                <a:cubicBezTo>
                  <a:pt x="17837" y="25312"/>
                  <a:pt x="17824" y="25312"/>
                  <a:pt x="17810" y="25310"/>
                </a:cubicBezTo>
                <a:lnTo>
                  <a:pt x="17810" y="25311"/>
                </a:lnTo>
                <a:cubicBezTo>
                  <a:pt x="17787" y="25309"/>
                  <a:pt x="17763" y="25308"/>
                  <a:pt x="17739" y="25308"/>
                </a:cubicBezTo>
                <a:cubicBezTo>
                  <a:pt x="17715" y="25308"/>
                  <a:pt x="17691" y="25309"/>
                  <a:pt x="17668" y="25309"/>
                </a:cubicBezTo>
                <a:lnTo>
                  <a:pt x="17441" y="25287"/>
                </a:lnTo>
                <a:cubicBezTo>
                  <a:pt x="17452" y="25252"/>
                  <a:pt x="17433" y="25224"/>
                  <a:pt x="17407" y="25224"/>
                </a:cubicBezTo>
                <a:cubicBezTo>
                  <a:pt x="17399" y="25224"/>
                  <a:pt x="17391" y="25227"/>
                  <a:pt x="17382" y="25233"/>
                </a:cubicBezTo>
                <a:cubicBezTo>
                  <a:pt x="17322" y="25273"/>
                  <a:pt x="17258" y="25280"/>
                  <a:pt x="17193" y="25280"/>
                </a:cubicBezTo>
                <a:cubicBezTo>
                  <a:pt x="17158" y="25280"/>
                  <a:pt x="17122" y="25278"/>
                  <a:pt x="17087" y="25278"/>
                </a:cubicBezTo>
                <a:cubicBezTo>
                  <a:pt x="17081" y="25278"/>
                  <a:pt x="17075" y="25278"/>
                  <a:pt x="17070" y="25278"/>
                </a:cubicBezTo>
                <a:lnTo>
                  <a:pt x="16983" y="25261"/>
                </a:lnTo>
                <a:cubicBezTo>
                  <a:pt x="16983" y="25232"/>
                  <a:pt x="16988" y="25202"/>
                  <a:pt x="17021" y="25185"/>
                </a:cubicBezTo>
                <a:cubicBezTo>
                  <a:pt x="17079" y="25159"/>
                  <a:pt x="17139" y="25132"/>
                  <a:pt x="17205" y="25132"/>
                </a:cubicBezTo>
                <a:close/>
                <a:moveTo>
                  <a:pt x="28737" y="25186"/>
                </a:moveTo>
                <a:cubicBezTo>
                  <a:pt x="28804" y="25186"/>
                  <a:pt x="28871" y="25194"/>
                  <a:pt x="28939" y="25196"/>
                </a:cubicBezTo>
                <a:cubicBezTo>
                  <a:pt x="28889" y="25293"/>
                  <a:pt x="28875" y="25321"/>
                  <a:pt x="28789" y="25321"/>
                </a:cubicBezTo>
                <a:cubicBezTo>
                  <a:pt x="28754" y="25321"/>
                  <a:pt x="28707" y="25317"/>
                  <a:pt x="28642" y="25310"/>
                </a:cubicBezTo>
                <a:lnTo>
                  <a:pt x="28642" y="25311"/>
                </a:lnTo>
                <a:lnTo>
                  <a:pt x="28530" y="25284"/>
                </a:lnTo>
                <a:lnTo>
                  <a:pt x="28613" y="25199"/>
                </a:lnTo>
                <a:cubicBezTo>
                  <a:pt x="28655" y="25189"/>
                  <a:pt x="28696" y="25186"/>
                  <a:pt x="28737" y="25186"/>
                </a:cubicBezTo>
                <a:close/>
                <a:moveTo>
                  <a:pt x="18334" y="25210"/>
                </a:moveTo>
                <a:cubicBezTo>
                  <a:pt x="18391" y="25210"/>
                  <a:pt x="18451" y="25226"/>
                  <a:pt x="18512" y="25258"/>
                </a:cubicBezTo>
                <a:cubicBezTo>
                  <a:pt x="18512" y="25258"/>
                  <a:pt x="18506" y="25267"/>
                  <a:pt x="18502" y="25273"/>
                </a:cubicBezTo>
                <a:lnTo>
                  <a:pt x="18516" y="25277"/>
                </a:lnTo>
                <a:lnTo>
                  <a:pt x="18500" y="25277"/>
                </a:lnTo>
                <a:cubicBezTo>
                  <a:pt x="18465" y="25329"/>
                  <a:pt x="18405" y="25340"/>
                  <a:pt x="18341" y="25346"/>
                </a:cubicBezTo>
                <a:cubicBezTo>
                  <a:pt x="18261" y="25324"/>
                  <a:pt x="18178" y="25330"/>
                  <a:pt x="18094" y="25327"/>
                </a:cubicBezTo>
                <a:cubicBezTo>
                  <a:pt x="18161" y="25249"/>
                  <a:pt x="18244" y="25210"/>
                  <a:pt x="18334" y="25210"/>
                </a:cubicBezTo>
                <a:close/>
                <a:moveTo>
                  <a:pt x="11951" y="25353"/>
                </a:moveTo>
                <a:lnTo>
                  <a:pt x="11951" y="25353"/>
                </a:lnTo>
                <a:cubicBezTo>
                  <a:pt x="11954" y="25355"/>
                  <a:pt x="11958" y="25358"/>
                  <a:pt x="11962" y="25358"/>
                </a:cubicBezTo>
                <a:lnTo>
                  <a:pt x="11961" y="25359"/>
                </a:lnTo>
                <a:cubicBezTo>
                  <a:pt x="11958" y="25358"/>
                  <a:pt x="11953" y="25355"/>
                  <a:pt x="11951" y="25353"/>
                </a:cubicBezTo>
                <a:close/>
                <a:moveTo>
                  <a:pt x="3564" y="25160"/>
                </a:moveTo>
                <a:cubicBezTo>
                  <a:pt x="3567" y="25160"/>
                  <a:pt x="3570" y="25160"/>
                  <a:pt x="3573" y="25160"/>
                </a:cubicBezTo>
                <a:cubicBezTo>
                  <a:pt x="3637" y="25172"/>
                  <a:pt x="3619" y="25222"/>
                  <a:pt x="3632" y="25256"/>
                </a:cubicBezTo>
                <a:lnTo>
                  <a:pt x="3631" y="25256"/>
                </a:lnTo>
                <a:cubicBezTo>
                  <a:pt x="3627" y="25297"/>
                  <a:pt x="3531" y="25373"/>
                  <a:pt x="3482" y="25373"/>
                </a:cubicBezTo>
                <a:cubicBezTo>
                  <a:pt x="3479" y="25373"/>
                  <a:pt x="3477" y="25372"/>
                  <a:pt x="3474" y="25372"/>
                </a:cubicBezTo>
                <a:cubicBezTo>
                  <a:pt x="3405" y="25358"/>
                  <a:pt x="3390" y="25302"/>
                  <a:pt x="3374" y="25253"/>
                </a:cubicBezTo>
                <a:cubicBezTo>
                  <a:pt x="3366" y="25227"/>
                  <a:pt x="3507" y="25160"/>
                  <a:pt x="3564" y="25160"/>
                </a:cubicBezTo>
                <a:close/>
                <a:moveTo>
                  <a:pt x="4301" y="25155"/>
                </a:moveTo>
                <a:cubicBezTo>
                  <a:pt x="4349" y="25155"/>
                  <a:pt x="4397" y="25180"/>
                  <a:pt x="4407" y="25215"/>
                </a:cubicBezTo>
                <a:cubicBezTo>
                  <a:pt x="4443" y="25323"/>
                  <a:pt x="4313" y="25316"/>
                  <a:pt x="4220" y="25373"/>
                </a:cubicBezTo>
                <a:lnTo>
                  <a:pt x="4217" y="25374"/>
                </a:lnTo>
                <a:cubicBezTo>
                  <a:pt x="4222" y="25280"/>
                  <a:pt x="4145" y="25207"/>
                  <a:pt x="4254" y="25164"/>
                </a:cubicBezTo>
                <a:cubicBezTo>
                  <a:pt x="4269" y="25158"/>
                  <a:pt x="4285" y="25155"/>
                  <a:pt x="4301" y="25155"/>
                </a:cubicBezTo>
                <a:close/>
                <a:moveTo>
                  <a:pt x="18798" y="25255"/>
                </a:moveTo>
                <a:cubicBezTo>
                  <a:pt x="18885" y="25255"/>
                  <a:pt x="18977" y="25284"/>
                  <a:pt x="19068" y="25289"/>
                </a:cubicBezTo>
                <a:cubicBezTo>
                  <a:pt x="19049" y="25373"/>
                  <a:pt x="18973" y="25372"/>
                  <a:pt x="18918" y="25394"/>
                </a:cubicBezTo>
                <a:cubicBezTo>
                  <a:pt x="18813" y="25355"/>
                  <a:pt x="18699" y="25376"/>
                  <a:pt x="18592" y="25353"/>
                </a:cubicBezTo>
                <a:lnTo>
                  <a:pt x="18592" y="25353"/>
                </a:lnTo>
                <a:cubicBezTo>
                  <a:pt x="18654" y="25276"/>
                  <a:pt x="18724" y="25255"/>
                  <a:pt x="18798" y="25255"/>
                </a:cubicBezTo>
                <a:close/>
                <a:moveTo>
                  <a:pt x="30582" y="25244"/>
                </a:moveTo>
                <a:cubicBezTo>
                  <a:pt x="30588" y="25244"/>
                  <a:pt x="30593" y="25244"/>
                  <a:pt x="30599" y="25245"/>
                </a:cubicBezTo>
                <a:cubicBezTo>
                  <a:pt x="30645" y="25247"/>
                  <a:pt x="30691" y="25247"/>
                  <a:pt x="30738" y="25247"/>
                </a:cubicBezTo>
                <a:cubicBezTo>
                  <a:pt x="30808" y="25247"/>
                  <a:pt x="30881" y="25246"/>
                  <a:pt x="30959" y="25246"/>
                </a:cubicBezTo>
                <a:cubicBezTo>
                  <a:pt x="30935" y="25341"/>
                  <a:pt x="30878" y="25372"/>
                  <a:pt x="30790" y="25372"/>
                </a:cubicBezTo>
                <a:cubicBezTo>
                  <a:pt x="30787" y="25372"/>
                  <a:pt x="30784" y="25372"/>
                  <a:pt x="30780" y="25372"/>
                </a:cubicBezTo>
                <a:cubicBezTo>
                  <a:pt x="30706" y="25371"/>
                  <a:pt x="30629" y="25371"/>
                  <a:pt x="30555" y="25371"/>
                </a:cubicBezTo>
                <a:cubicBezTo>
                  <a:pt x="30512" y="25371"/>
                  <a:pt x="30474" y="25377"/>
                  <a:pt x="30450" y="25403"/>
                </a:cubicBezTo>
                <a:cubicBezTo>
                  <a:pt x="30452" y="25392"/>
                  <a:pt x="30449" y="25381"/>
                  <a:pt x="30432" y="25371"/>
                </a:cubicBezTo>
                <a:cubicBezTo>
                  <a:pt x="30401" y="25350"/>
                  <a:pt x="30405" y="25325"/>
                  <a:pt x="30410" y="25298"/>
                </a:cubicBezTo>
                <a:cubicBezTo>
                  <a:pt x="30460" y="25263"/>
                  <a:pt x="30520" y="25244"/>
                  <a:pt x="30582" y="25244"/>
                </a:cubicBezTo>
                <a:close/>
                <a:moveTo>
                  <a:pt x="19283" y="25326"/>
                </a:moveTo>
                <a:cubicBezTo>
                  <a:pt x="19300" y="25326"/>
                  <a:pt x="19319" y="25328"/>
                  <a:pt x="19338" y="25331"/>
                </a:cubicBezTo>
                <a:lnTo>
                  <a:pt x="19534" y="25363"/>
                </a:lnTo>
                <a:cubicBezTo>
                  <a:pt x="19531" y="25402"/>
                  <a:pt x="19500" y="25410"/>
                  <a:pt x="19464" y="25410"/>
                </a:cubicBezTo>
                <a:cubicBezTo>
                  <a:pt x="19389" y="25410"/>
                  <a:pt x="19314" y="25409"/>
                  <a:pt x="19239" y="25407"/>
                </a:cubicBezTo>
                <a:lnTo>
                  <a:pt x="19158" y="25400"/>
                </a:lnTo>
                <a:cubicBezTo>
                  <a:pt x="19185" y="25345"/>
                  <a:pt x="19228" y="25326"/>
                  <a:pt x="19283" y="25326"/>
                </a:cubicBezTo>
                <a:close/>
                <a:moveTo>
                  <a:pt x="31666" y="25259"/>
                </a:moveTo>
                <a:cubicBezTo>
                  <a:pt x="31647" y="25345"/>
                  <a:pt x="31616" y="25400"/>
                  <a:pt x="31526" y="25400"/>
                </a:cubicBezTo>
                <a:cubicBezTo>
                  <a:pt x="31518" y="25400"/>
                  <a:pt x="31508" y="25399"/>
                  <a:pt x="31499" y="25398"/>
                </a:cubicBezTo>
                <a:cubicBezTo>
                  <a:pt x="31493" y="25402"/>
                  <a:pt x="31487" y="25406"/>
                  <a:pt x="31482" y="25410"/>
                </a:cubicBezTo>
                <a:cubicBezTo>
                  <a:pt x="31482" y="25409"/>
                  <a:pt x="31482" y="25406"/>
                  <a:pt x="31483" y="25404"/>
                </a:cubicBezTo>
                <a:cubicBezTo>
                  <a:pt x="31362" y="25398"/>
                  <a:pt x="31241" y="25394"/>
                  <a:pt x="31119" y="25390"/>
                </a:cubicBezTo>
                <a:lnTo>
                  <a:pt x="31119" y="25391"/>
                </a:lnTo>
                <a:cubicBezTo>
                  <a:pt x="31092" y="25390"/>
                  <a:pt x="31061" y="25387"/>
                  <a:pt x="31054" y="25361"/>
                </a:cubicBezTo>
                <a:cubicBezTo>
                  <a:pt x="31048" y="25331"/>
                  <a:pt x="31068" y="25306"/>
                  <a:pt x="31093" y="25287"/>
                </a:cubicBezTo>
                <a:cubicBezTo>
                  <a:pt x="31131" y="25259"/>
                  <a:pt x="31179" y="25259"/>
                  <a:pt x="31226" y="25259"/>
                </a:cubicBezTo>
                <a:close/>
                <a:moveTo>
                  <a:pt x="10418" y="25325"/>
                </a:moveTo>
                <a:cubicBezTo>
                  <a:pt x="10425" y="25340"/>
                  <a:pt x="10431" y="25353"/>
                  <a:pt x="10437" y="25367"/>
                </a:cubicBezTo>
                <a:cubicBezTo>
                  <a:pt x="10407" y="25388"/>
                  <a:pt x="10377" y="25411"/>
                  <a:pt x="10338" y="25411"/>
                </a:cubicBezTo>
                <a:cubicBezTo>
                  <a:pt x="10326" y="25411"/>
                  <a:pt x="10313" y="25409"/>
                  <a:pt x="10299" y="25404"/>
                </a:cubicBezTo>
                <a:lnTo>
                  <a:pt x="10299" y="25405"/>
                </a:lnTo>
                <a:cubicBezTo>
                  <a:pt x="10284" y="25399"/>
                  <a:pt x="10281" y="25390"/>
                  <a:pt x="10286" y="25378"/>
                </a:cubicBezTo>
                <a:cubicBezTo>
                  <a:pt x="10310" y="25321"/>
                  <a:pt x="10372" y="25336"/>
                  <a:pt x="10418" y="25325"/>
                </a:cubicBezTo>
                <a:close/>
                <a:moveTo>
                  <a:pt x="10969" y="21046"/>
                </a:moveTo>
                <a:cubicBezTo>
                  <a:pt x="11021" y="21085"/>
                  <a:pt x="10999" y="21126"/>
                  <a:pt x="10995" y="21163"/>
                </a:cubicBezTo>
                <a:cubicBezTo>
                  <a:pt x="10969" y="21365"/>
                  <a:pt x="10953" y="21569"/>
                  <a:pt x="10952" y="21772"/>
                </a:cubicBezTo>
                <a:cubicBezTo>
                  <a:pt x="10952" y="22011"/>
                  <a:pt x="10837" y="22185"/>
                  <a:pt x="10574" y="22281"/>
                </a:cubicBezTo>
                <a:cubicBezTo>
                  <a:pt x="10425" y="22334"/>
                  <a:pt x="10290" y="22416"/>
                  <a:pt x="10133" y="22456"/>
                </a:cubicBezTo>
                <a:cubicBezTo>
                  <a:pt x="10082" y="22485"/>
                  <a:pt x="10033" y="22520"/>
                  <a:pt x="9971" y="22535"/>
                </a:cubicBezTo>
                <a:cubicBezTo>
                  <a:pt x="9920" y="22536"/>
                  <a:pt x="9881" y="22561"/>
                  <a:pt x="9832" y="22579"/>
                </a:cubicBezTo>
                <a:cubicBezTo>
                  <a:pt x="9854" y="22590"/>
                  <a:pt x="9877" y="22595"/>
                  <a:pt x="9900" y="22595"/>
                </a:cubicBezTo>
                <a:cubicBezTo>
                  <a:pt x="9923" y="22595"/>
                  <a:pt x="9945" y="22590"/>
                  <a:pt x="9966" y="22580"/>
                </a:cubicBezTo>
                <a:cubicBezTo>
                  <a:pt x="10258" y="22547"/>
                  <a:pt x="10528" y="22458"/>
                  <a:pt x="10791" y="22353"/>
                </a:cubicBezTo>
                <a:cubicBezTo>
                  <a:pt x="10929" y="22297"/>
                  <a:pt x="10967" y="22256"/>
                  <a:pt x="11093" y="22061"/>
                </a:cubicBezTo>
                <a:cubicBezTo>
                  <a:pt x="11179" y="22152"/>
                  <a:pt x="11343" y="22170"/>
                  <a:pt x="11361" y="22312"/>
                </a:cubicBezTo>
                <a:cubicBezTo>
                  <a:pt x="11202" y="22390"/>
                  <a:pt x="11042" y="22466"/>
                  <a:pt x="10884" y="22546"/>
                </a:cubicBezTo>
                <a:cubicBezTo>
                  <a:pt x="10810" y="22584"/>
                  <a:pt x="10725" y="22608"/>
                  <a:pt x="10680" y="22679"/>
                </a:cubicBezTo>
                <a:cubicBezTo>
                  <a:pt x="10850" y="22706"/>
                  <a:pt x="10856" y="22717"/>
                  <a:pt x="10764" y="22831"/>
                </a:cubicBezTo>
                <a:cubicBezTo>
                  <a:pt x="10776" y="22836"/>
                  <a:pt x="10786" y="22838"/>
                  <a:pt x="10797" y="22838"/>
                </a:cubicBezTo>
                <a:cubicBezTo>
                  <a:pt x="10825" y="22838"/>
                  <a:pt x="10849" y="22822"/>
                  <a:pt x="10871" y="22804"/>
                </a:cubicBezTo>
                <a:cubicBezTo>
                  <a:pt x="10876" y="22803"/>
                  <a:pt x="10881" y="22803"/>
                  <a:pt x="10886" y="22803"/>
                </a:cubicBezTo>
                <a:cubicBezTo>
                  <a:pt x="10939" y="22803"/>
                  <a:pt x="10972" y="22838"/>
                  <a:pt x="11013" y="22861"/>
                </a:cubicBezTo>
                <a:cubicBezTo>
                  <a:pt x="11033" y="22882"/>
                  <a:pt x="11035" y="22916"/>
                  <a:pt x="11018" y="22941"/>
                </a:cubicBezTo>
                <a:cubicBezTo>
                  <a:pt x="11026" y="22950"/>
                  <a:pt x="11033" y="22961"/>
                  <a:pt x="11040" y="22970"/>
                </a:cubicBezTo>
                <a:lnTo>
                  <a:pt x="11096" y="22957"/>
                </a:lnTo>
                <a:lnTo>
                  <a:pt x="11272" y="23100"/>
                </a:lnTo>
                <a:cubicBezTo>
                  <a:pt x="11272" y="23108"/>
                  <a:pt x="11274" y="23117"/>
                  <a:pt x="11280" y="23123"/>
                </a:cubicBezTo>
                <a:cubicBezTo>
                  <a:pt x="11317" y="23149"/>
                  <a:pt x="11347" y="23183"/>
                  <a:pt x="11367" y="23225"/>
                </a:cubicBezTo>
                <a:cubicBezTo>
                  <a:pt x="11404" y="23265"/>
                  <a:pt x="11451" y="23303"/>
                  <a:pt x="11436" y="23364"/>
                </a:cubicBezTo>
                <a:lnTo>
                  <a:pt x="11488" y="23405"/>
                </a:lnTo>
                <a:cubicBezTo>
                  <a:pt x="11520" y="23448"/>
                  <a:pt x="11577" y="23499"/>
                  <a:pt x="11512" y="23540"/>
                </a:cubicBezTo>
                <a:cubicBezTo>
                  <a:pt x="11502" y="23546"/>
                  <a:pt x="11492" y="23548"/>
                  <a:pt x="11483" y="23548"/>
                </a:cubicBezTo>
                <a:cubicBezTo>
                  <a:pt x="11444" y="23548"/>
                  <a:pt x="11411" y="23504"/>
                  <a:pt x="11381" y="23479"/>
                </a:cubicBezTo>
                <a:cubicBezTo>
                  <a:pt x="11369" y="23468"/>
                  <a:pt x="11368" y="23448"/>
                  <a:pt x="11361" y="23433"/>
                </a:cubicBezTo>
                <a:lnTo>
                  <a:pt x="11488" y="23407"/>
                </a:lnTo>
                <a:lnTo>
                  <a:pt x="11436" y="23364"/>
                </a:lnTo>
                <a:cubicBezTo>
                  <a:pt x="11404" y="23366"/>
                  <a:pt x="11373" y="23369"/>
                  <a:pt x="11363" y="23402"/>
                </a:cubicBezTo>
                <a:cubicBezTo>
                  <a:pt x="11352" y="23404"/>
                  <a:pt x="11340" y="23406"/>
                  <a:pt x="11329" y="23406"/>
                </a:cubicBezTo>
                <a:cubicBezTo>
                  <a:pt x="11262" y="23406"/>
                  <a:pt x="11202" y="23365"/>
                  <a:pt x="11125" y="23350"/>
                </a:cubicBezTo>
                <a:lnTo>
                  <a:pt x="11125" y="23350"/>
                </a:lnTo>
                <a:cubicBezTo>
                  <a:pt x="11125" y="23438"/>
                  <a:pt x="11185" y="23471"/>
                  <a:pt x="11235" y="23514"/>
                </a:cubicBezTo>
                <a:cubicBezTo>
                  <a:pt x="11263" y="23537"/>
                  <a:pt x="11343" y="23554"/>
                  <a:pt x="11285" y="23612"/>
                </a:cubicBezTo>
                <a:cubicBezTo>
                  <a:pt x="11337" y="23655"/>
                  <a:pt x="11429" y="23650"/>
                  <a:pt x="11455" y="23723"/>
                </a:cubicBezTo>
                <a:cubicBezTo>
                  <a:pt x="11496" y="23832"/>
                  <a:pt x="11649" y="23904"/>
                  <a:pt x="11638" y="24019"/>
                </a:cubicBezTo>
                <a:cubicBezTo>
                  <a:pt x="11628" y="24132"/>
                  <a:pt x="11694" y="24258"/>
                  <a:pt x="11586" y="24360"/>
                </a:cubicBezTo>
                <a:cubicBezTo>
                  <a:pt x="11542" y="24338"/>
                  <a:pt x="11540" y="24286"/>
                  <a:pt x="11504" y="24263"/>
                </a:cubicBezTo>
                <a:cubicBezTo>
                  <a:pt x="11485" y="24251"/>
                  <a:pt x="11470" y="24246"/>
                  <a:pt x="11458" y="24246"/>
                </a:cubicBezTo>
                <a:cubicBezTo>
                  <a:pt x="11430" y="24246"/>
                  <a:pt x="11417" y="24271"/>
                  <a:pt x="11411" y="24305"/>
                </a:cubicBezTo>
                <a:cubicBezTo>
                  <a:pt x="11443" y="24351"/>
                  <a:pt x="11490" y="24395"/>
                  <a:pt x="11443" y="24454"/>
                </a:cubicBezTo>
                <a:cubicBezTo>
                  <a:pt x="11507" y="24484"/>
                  <a:pt x="11530" y="24522"/>
                  <a:pt x="11489" y="24580"/>
                </a:cubicBezTo>
                <a:cubicBezTo>
                  <a:pt x="11471" y="24610"/>
                  <a:pt x="11455" y="24641"/>
                  <a:pt x="11439" y="24673"/>
                </a:cubicBezTo>
                <a:cubicBezTo>
                  <a:pt x="11396" y="24685"/>
                  <a:pt x="11385" y="24740"/>
                  <a:pt x="11331" y="24740"/>
                </a:cubicBezTo>
                <a:cubicBezTo>
                  <a:pt x="11328" y="24740"/>
                  <a:pt x="11325" y="24740"/>
                  <a:pt x="11322" y="24739"/>
                </a:cubicBezTo>
                <a:cubicBezTo>
                  <a:pt x="11297" y="24655"/>
                  <a:pt x="11272" y="24572"/>
                  <a:pt x="11246" y="24487"/>
                </a:cubicBezTo>
                <a:cubicBezTo>
                  <a:pt x="11145" y="24393"/>
                  <a:pt x="11125" y="24242"/>
                  <a:pt x="10916" y="24165"/>
                </a:cubicBezTo>
                <a:lnTo>
                  <a:pt x="10916" y="24165"/>
                </a:lnTo>
                <a:cubicBezTo>
                  <a:pt x="11055" y="24384"/>
                  <a:pt x="11169" y="24571"/>
                  <a:pt x="11248" y="24769"/>
                </a:cubicBezTo>
                <a:cubicBezTo>
                  <a:pt x="11250" y="24826"/>
                  <a:pt x="11230" y="24881"/>
                  <a:pt x="11190" y="24921"/>
                </a:cubicBezTo>
                <a:cubicBezTo>
                  <a:pt x="11173" y="24939"/>
                  <a:pt x="11168" y="24955"/>
                  <a:pt x="11188" y="24971"/>
                </a:cubicBezTo>
                <a:cubicBezTo>
                  <a:pt x="11178" y="24967"/>
                  <a:pt x="11169" y="24965"/>
                  <a:pt x="11161" y="24965"/>
                </a:cubicBezTo>
                <a:cubicBezTo>
                  <a:pt x="11140" y="24965"/>
                  <a:pt x="11133" y="24981"/>
                  <a:pt x="11134" y="25010"/>
                </a:cubicBezTo>
                <a:cubicBezTo>
                  <a:pt x="11140" y="25012"/>
                  <a:pt x="11147" y="25012"/>
                  <a:pt x="11152" y="25012"/>
                </a:cubicBezTo>
                <a:cubicBezTo>
                  <a:pt x="11177" y="25012"/>
                  <a:pt x="11193" y="25000"/>
                  <a:pt x="11198" y="24975"/>
                </a:cubicBezTo>
                <a:cubicBezTo>
                  <a:pt x="11319" y="24985"/>
                  <a:pt x="11356" y="25032"/>
                  <a:pt x="11287" y="25100"/>
                </a:cubicBezTo>
                <a:cubicBezTo>
                  <a:pt x="11236" y="25151"/>
                  <a:pt x="11169" y="25192"/>
                  <a:pt x="11109" y="25236"/>
                </a:cubicBezTo>
                <a:cubicBezTo>
                  <a:pt x="11090" y="25249"/>
                  <a:pt x="11068" y="25260"/>
                  <a:pt x="11047" y="25260"/>
                </a:cubicBezTo>
                <a:cubicBezTo>
                  <a:pt x="11032" y="25260"/>
                  <a:pt x="11017" y="25254"/>
                  <a:pt x="11005" y="25239"/>
                </a:cubicBezTo>
                <a:cubicBezTo>
                  <a:pt x="10978" y="25204"/>
                  <a:pt x="10947" y="25158"/>
                  <a:pt x="11017" y="25125"/>
                </a:cubicBezTo>
                <a:cubicBezTo>
                  <a:pt x="11068" y="25107"/>
                  <a:pt x="11123" y="25090"/>
                  <a:pt x="11114" y="25027"/>
                </a:cubicBezTo>
                <a:cubicBezTo>
                  <a:pt x="11104" y="25024"/>
                  <a:pt x="11095" y="25022"/>
                  <a:pt x="11087" y="25022"/>
                </a:cubicBezTo>
                <a:cubicBezTo>
                  <a:pt x="11037" y="25022"/>
                  <a:pt x="11011" y="25077"/>
                  <a:pt x="10962" y="25077"/>
                </a:cubicBezTo>
                <a:cubicBezTo>
                  <a:pt x="10961" y="25077"/>
                  <a:pt x="10961" y="25077"/>
                  <a:pt x="10960" y="25077"/>
                </a:cubicBezTo>
                <a:cubicBezTo>
                  <a:pt x="10957" y="25020"/>
                  <a:pt x="10901" y="24966"/>
                  <a:pt x="10926" y="24911"/>
                </a:cubicBezTo>
                <a:cubicBezTo>
                  <a:pt x="10954" y="24844"/>
                  <a:pt x="10876" y="24843"/>
                  <a:pt x="10858" y="24807"/>
                </a:cubicBezTo>
                <a:cubicBezTo>
                  <a:pt x="10843" y="24769"/>
                  <a:pt x="10841" y="24724"/>
                  <a:pt x="10790" y="24704"/>
                </a:cubicBezTo>
                <a:lnTo>
                  <a:pt x="10790" y="24704"/>
                </a:lnTo>
                <a:cubicBezTo>
                  <a:pt x="10787" y="24755"/>
                  <a:pt x="10778" y="24807"/>
                  <a:pt x="10821" y="24851"/>
                </a:cubicBezTo>
                <a:cubicBezTo>
                  <a:pt x="10844" y="24987"/>
                  <a:pt x="10727" y="25051"/>
                  <a:pt x="10655" y="25123"/>
                </a:cubicBezTo>
                <a:cubicBezTo>
                  <a:pt x="10571" y="25116"/>
                  <a:pt x="10598" y="25054"/>
                  <a:pt x="10555" y="25034"/>
                </a:cubicBezTo>
                <a:cubicBezTo>
                  <a:pt x="10555" y="25088"/>
                  <a:pt x="10535" y="25139"/>
                  <a:pt x="10554" y="25191"/>
                </a:cubicBezTo>
                <a:cubicBezTo>
                  <a:pt x="10548" y="25242"/>
                  <a:pt x="10512" y="25273"/>
                  <a:pt x="10459" y="25291"/>
                </a:cubicBezTo>
                <a:lnTo>
                  <a:pt x="10457" y="25292"/>
                </a:lnTo>
                <a:lnTo>
                  <a:pt x="10419" y="25295"/>
                </a:lnTo>
                <a:cubicBezTo>
                  <a:pt x="10367" y="25284"/>
                  <a:pt x="10314" y="25279"/>
                  <a:pt x="10260" y="25279"/>
                </a:cubicBezTo>
                <a:cubicBezTo>
                  <a:pt x="10202" y="25279"/>
                  <a:pt x="10145" y="25285"/>
                  <a:pt x="10088" y="25297"/>
                </a:cubicBezTo>
                <a:cubicBezTo>
                  <a:pt x="10043" y="25307"/>
                  <a:pt x="10010" y="25312"/>
                  <a:pt x="9985" y="25312"/>
                </a:cubicBezTo>
                <a:cubicBezTo>
                  <a:pt x="9922" y="25312"/>
                  <a:pt x="9906" y="25280"/>
                  <a:pt x="9880" y="25199"/>
                </a:cubicBezTo>
                <a:cubicBezTo>
                  <a:pt x="9830" y="25292"/>
                  <a:pt x="9789" y="25331"/>
                  <a:pt x="9717" y="25331"/>
                </a:cubicBezTo>
                <a:cubicBezTo>
                  <a:pt x="9675" y="25331"/>
                  <a:pt x="9623" y="25318"/>
                  <a:pt x="9553" y="25295"/>
                </a:cubicBezTo>
                <a:cubicBezTo>
                  <a:pt x="9525" y="25309"/>
                  <a:pt x="9496" y="25324"/>
                  <a:pt x="9463" y="25324"/>
                </a:cubicBezTo>
                <a:cubicBezTo>
                  <a:pt x="9456" y="25324"/>
                  <a:pt x="9448" y="25324"/>
                  <a:pt x="9440" y="25322"/>
                </a:cubicBezTo>
                <a:lnTo>
                  <a:pt x="9347" y="25325"/>
                </a:lnTo>
                <a:cubicBezTo>
                  <a:pt x="9257" y="25358"/>
                  <a:pt x="9160" y="25350"/>
                  <a:pt x="9066" y="25356"/>
                </a:cubicBezTo>
                <a:cubicBezTo>
                  <a:pt x="9052" y="25357"/>
                  <a:pt x="9037" y="25359"/>
                  <a:pt x="9022" y="25359"/>
                </a:cubicBezTo>
                <a:cubicBezTo>
                  <a:pt x="8991" y="25359"/>
                  <a:pt x="8961" y="25352"/>
                  <a:pt x="8943" y="25319"/>
                </a:cubicBezTo>
                <a:cubicBezTo>
                  <a:pt x="8939" y="25313"/>
                  <a:pt x="8937" y="25289"/>
                  <a:pt x="8925" y="25289"/>
                </a:cubicBezTo>
                <a:cubicBezTo>
                  <a:pt x="8919" y="25289"/>
                  <a:pt x="8912" y="25293"/>
                  <a:pt x="8901" y="25306"/>
                </a:cubicBezTo>
                <a:cubicBezTo>
                  <a:pt x="8855" y="25365"/>
                  <a:pt x="8797" y="25378"/>
                  <a:pt x="8735" y="25378"/>
                </a:cubicBezTo>
                <a:cubicBezTo>
                  <a:pt x="8690" y="25378"/>
                  <a:pt x="8643" y="25371"/>
                  <a:pt x="8597" y="25371"/>
                </a:cubicBezTo>
                <a:cubicBezTo>
                  <a:pt x="8575" y="25371"/>
                  <a:pt x="8553" y="25373"/>
                  <a:pt x="8531" y="25378"/>
                </a:cubicBezTo>
                <a:cubicBezTo>
                  <a:pt x="8528" y="25378"/>
                  <a:pt x="8525" y="25379"/>
                  <a:pt x="8522" y="25379"/>
                </a:cubicBezTo>
                <a:cubicBezTo>
                  <a:pt x="8493" y="25379"/>
                  <a:pt x="8469" y="25352"/>
                  <a:pt x="8460" y="25325"/>
                </a:cubicBezTo>
                <a:cubicBezTo>
                  <a:pt x="8445" y="25281"/>
                  <a:pt x="8434" y="25236"/>
                  <a:pt x="8397" y="25214"/>
                </a:cubicBezTo>
                <a:lnTo>
                  <a:pt x="8397" y="25214"/>
                </a:lnTo>
                <a:cubicBezTo>
                  <a:pt x="8401" y="25363"/>
                  <a:pt x="8393" y="25399"/>
                  <a:pt x="8270" y="25399"/>
                </a:cubicBezTo>
                <a:cubicBezTo>
                  <a:pt x="8238" y="25399"/>
                  <a:pt x="8199" y="25397"/>
                  <a:pt x="8150" y="25393"/>
                </a:cubicBezTo>
                <a:cubicBezTo>
                  <a:pt x="8134" y="25392"/>
                  <a:pt x="8118" y="25392"/>
                  <a:pt x="8101" y="25392"/>
                </a:cubicBezTo>
                <a:cubicBezTo>
                  <a:pt x="8004" y="25392"/>
                  <a:pt x="7907" y="25409"/>
                  <a:pt x="7809" y="25409"/>
                </a:cubicBezTo>
                <a:cubicBezTo>
                  <a:pt x="7766" y="25409"/>
                  <a:pt x="7722" y="25405"/>
                  <a:pt x="7679" y="25396"/>
                </a:cubicBezTo>
                <a:lnTo>
                  <a:pt x="7622" y="25398"/>
                </a:lnTo>
                <a:cubicBezTo>
                  <a:pt x="7560" y="25405"/>
                  <a:pt x="7497" y="25412"/>
                  <a:pt x="7435" y="25412"/>
                </a:cubicBezTo>
                <a:cubicBezTo>
                  <a:pt x="7378" y="25412"/>
                  <a:pt x="7322" y="25406"/>
                  <a:pt x="7265" y="25390"/>
                </a:cubicBezTo>
                <a:lnTo>
                  <a:pt x="7212" y="25392"/>
                </a:lnTo>
                <a:cubicBezTo>
                  <a:pt x="7171" y="25397"/>
                  <a:pt x="7132" y="25403"/>
                  <a:pt x="7093" y="25404"/>
                </a:cubicBezTo>
                <a:cubicBezTo>
                  <a:pt x="7071" y="25404"/>
                  <a:pt x="7051" y="25405"/>
                  <a:pt x="7035" y="25405"/>
                </a:cubicBezTo>
                <a:cubicBezTo>
                  <a:pt x="6927" y="25405"/>
                  <a:pt x="6922" y="25388"/>
                  <a:pt x="6886" y="25261"/>
                </a:cubicBezTo>
                <a:lnTo>
                  <a:pt x="6871" y="25267"/>
                </a:lnTo>
                <a:lnTo>
                  <a:pt x="6856" y="25267"/>
                </a:lnTo>
                <a:cubicBezTo>
                  <a:pt x="6829" y="25381"/>
                  <a:pt x="6825" y="25398"/>
                  <a:pt x="6735" y="25398"/>
                </a:cubicBezTo>
                <a:cubicBezTo>
                  <a:pt x="6721" y="25398"/>
                  <a:pt x="6705" y="25397"/>
                  <a:pt x="6686" y="25397"/>
                </a:cubicBezTo>
                <a:cubicBezTo>
                  <a:pt x="6626" y="25394"/>
                  <a:pt x="6564" y="25400"/>
                  <a:pt x="6507" y="25378"/>
                </a:cubicBezTo>
                <a:lnTo>
                  <a:pt x="6436" y="25361"/>
                </a:lnTo>
                <a:cubicBezTo>
                  <a:pt x="6397" y="25366"/>
                  <a:pt x="6360" y="25368"/>
                  <a:pt x="6323" y="25368"/>
                </a:cubicBezTo>
                <a:cubicBezTo>
                  <a:pt x="6251" y="25368"/>
                  <a:pt x="6179" y="25358"/>
                  <a:pt x="6104" y="25331"/>
                </a:cubicBezTo>
                <a:cubicBezTo>
                  <a:pt x="6085" y="25325"/>
                  <a:pt x="6061" y="25323"/>
                  <a:pt x="6034" y="25323"/>
                </a:cubicBezTo>
                <a:cubicBezTo>
                  <a:pt x="5989" y="25323"/>
                  <a:pt x="5937" y="25328"/>
                  <a:pt x="5889" y="25328"/>
                </a:cubicBezTo>
                <a:cubicBezTo>
                  <a:pt x="5881" y="25328"/>
                  <a:pt x="5873" y="25328"/>
                  <a:pt x="5866" y="25328"/>
                </a:cubicBezTo>
                <a:cubicBezTo>
                  <a:pt x="5759" y="25324"/>
                  <a:pt x="5663" y="25309"/>
                  <a:pt x="5643" y="25165"/>
                </a:cubicBezTo>
                <a:cubicBezTo>
                  <a:pt x="5627" y="25239"/>
                  <a:pt x="5615" y="25291"/>
                  <a:pt x="5560" y="25291"/>
                </a:cubicBezTo>
                <a:cubicBezTo>
                  <a:pt x="5550" y="25291"/>
                  <a:pt x="5537" y="25289"/>
                  <a:pt x="5523" y="25285"/>
                </a:cubicBezTo>
                <a:cubicBezTo>
                  <a:pt x="5425" y="25256"/>
                  <a:pt x="5294" y="25287"/>
                  <a:pt x="5246" y="25171"/>
                </a:cubicBezTo>
                <a:cubicBezTo>
                  <a:pt x="5242" y="25162"/>
                  <a:pt x="5237" y="25158"/>
                  <a:pt x="5233" y="25158"/>
                </a:cubicBezTo>
                <a:cubicBezTo>
                  <a:pt x="5229" y="25158"/>
                  <a:pt x="5225" y="25161"/>
                  <a:pt x="5222" y="25167"/>
                </a:cubicBezTo>
                <a:cubicBezTo>
                  <a:pt x="5195" y="25212"/>
                  <a:pt x="5163" y="25226"/>
                  <a:pt x="5130" y="25226"/>
                </a:cubicBezTo>
                <a:cubicBezTo>
                  <a:pt x="5079" y="25226"/>
                  <a:pt x="5023" y="25190"/>
                  <a:pt x="4977" y="25182"/>
                </a:cubicBezTo>
                <a:cubicBezTo>
                  <a:pt x="4886" y="25166"/>
                  <a:pt x="4796" y="25144"/>
                  <a:pt x="4705" y="25127"/>
                </a:cubicBezTo>
                <a:cubicBezTo>
                  <a:pt x="4652" y="25117"/>
                  <a:pt x="4601" y="25101"/>
                  <a:pt x="4549" y="25088"/>
                </a:cubicBezTo>
                <a:cubicBezTo>
                  <a:pt x="4547" y="25088"/>
                  <a:pt x="4545" y="25088"/>
                  <a:pt x="4543" y="25088"/>
                </a:cubicBezTo>
                <a:cubicBezTo>
                  <a:pt x="4491" y="25088"/>
                  <a:pt x="4496" y="25016"/>
                  <a:pt x="4443" y="25016"/>
                </a:cubicBezTo>
                <a:cubicBezTo>
                  <a:pt x="4439" y="25016"/>
                  <a:pt x="4435" y="25017"/>
                  <a:pt x="4430" y="25018"/>
                </a:cubicBezTo>
                <a:cubicBezTo>
                  <a:pt x="4406" y="25023"/>
                  <a:pt x="4382" y="25026"/>
                  <a:pt x="4361" y="25026"/>
                </a:cubicBezTo>
                <a:cubicBezTo>
                  <a:pt x="4263" y="25026"/>
                  <a:pt x="4193" y="24974"/>
                  <a:pt x="4152" y="24899"/>
                </a:cubicBezTo>
                <a:cubicBezTo>
                  <a:pt x="4136" y="24869"/>
                  <a:pt x="4125" y="24859"/>
                  <a:pt x="4118" y="24859"/>
                </a:cubicBezTo>
                <a:cubicBezTo>
                  <a:pt x="4102" y="24859"/>
                  <a:pt x="4100" y="24906"/>
                  <a:pt x="4087" y="24906"/>
                </a:cubicBezTo>
                <a:cubicBezTo>
                  <a:pt x="4087" y="24906"/>
                  <a:pt x="4087" y="24906"/>
                  <a:pt x="4086" y="24906"/>
                </a:cubicBezTo>
                <a:cubicBezTo>
                  <a:pt x="4002" y="24896"/>
                  <a:pt x="3921" y="24874"/>
                  <a:pt x="3845" y="24837"/>
                </a:cubicBezTo>
                <a:cubicBezTo>
                  <a:pt x="3787" y="24808"/>
                  <a:pt x="3736" y="24770"/>
                  <a:pt x="3667" y="24763"/>
                </a:cubicBezTo>
                <a:cubicBezTo>
                  <a:pt x="3632" y="24651"/>
                  <a:pt x="3657" y="24534"/>
                  <a:pt x="3611" y="24424"/>
                </a:cubicBezTo>
                <a:cubicBezTo>
                  <a:pt x="3630" y="24345"/>
                  <a:pt x="3601" y="24269"/>
                  <a:pt x="3570" y="24191"/>
                </a:cubicBezTo>
                <a:lnTo>
                  <a:pt x="3570" y="24421"/>
                </a:lnTo>
                <a:cubicBezTo>
                  <a:pt x="3566" y="24479"/>
                  <a:pt x="3561" y="24536"/>
                  <a:pt x="3557" y="24594"/>
                </a:cubicBezTo>
                <a:cubicBezTo>
                  <a:pt x="3574" y="24654"/>
                  <a:pt x="3544" y="24716"/>
                  <a:pt x="3579" y="24774"/>
                </a:cubicBezTo>
                <a:cubicBezTo>
                  <a:pt x="3585" y="24826"/>
                  <a:pt x="3592" y="24877"/>
                  <a:pt x="3598" y="24930"/>
                </a:cubicBezTo>
                <a:cubicBezTo>
                  <a:pt x="3584" y="24935"/>
                  <a:pt x="3571" y="24937"/>
                  <a:pt x="3557" y="24937"/>
                </a:cubicBezTo>
                <a:cubicBezTo>
                  <a:pt x="3510" y="24937"/>
                  <a:pt x="3465" y="24912"/>
                  <a:pt x="3418" y="24912"/>
                </a:cubicBezTo>
                <a:cubicBezTo>
                  <a:pt x="3412" y="24912"/>
                  <a:pt x="3406" y="24912"/>
                  <a:pt x="3400" y="24913"/>
                </a:cubicBezTo>
                <a:cubicBezTo>
                  <a:pt x="3335" y="24877"/>
                  <a:pt x="3242" y="24883"/>
                  <a:pt x="3203" y="24807"/>
                </a:cubicBezTo>
                <a:cubicBezTo>
                  <a:pt x="3198" y="24795"/>
                  <a:pt x="3188" y="24787"/>
                  <a:pt x="3175" y="24786"/>
                </a:cubicBezTo>
                <a:cubicBezTo>
                  <a:pt x="3195" y="24777"/>
                  <a:pt x="3194" y="24755"/>
                  <a:pt x="3197" y="24735"/>
                </a:cubicBezTo>
                <a:cubicBezTo>
                  <a:pt x="3188" y="24712"/>
                  <a:pt x="3197" y="24677"/>
                  <a:pt x="3156" y="24677"/>
                </a:cubicBezTo>
                <a:cubicBezTo>
                  <a:pt x="3154" y="24677"/>
                  <a:pt x="3152" y="24677"/>
                  <a:pt x="3150" y="24678"/>
                </a:cubicBezTo>
                <a:cubicBezTo>
                  <a:pt x="3101" y="24681"/>
                  <a:pt x="3112" y="24716"/>
                  <a:pt x="3114" y="24741"/>
                </a:cubicBezTo>
                <a:cubicBezTo>
                  <a:pt x="3115" y="24758"/>
                  <a:pt x="3112" y="24785"/>
                  <a:pt x="3146" y="24788"/>
                </a:cubicBezTo>
                <a:cubicBezTo>
                  <a:pt x="3133" y="24792"/>
                  <a:pt x="3119" y="24795"/>
                  <a:pt x="3104" y="24799"/>
                </a:cubicBezTo>
                <a:cubicBezTo>
                  <a:pt x="3074" y="24805"/>
                  <a:pt x="3044" y="24808"/>
                  <a:pt x="3017" y="24808"/>
                </a:cubicBezTo>
                <a:cubicBezTo>
                  <a:pt x="2873" y="24808"/>
                  <a:pt x="2775" y="24724"/>
                  <a:pt x="2777" y="24598"/>
                </a:cubicBezTo>
                <a:cubicBezTo>
                  <a:pt x="2777" y="24572"/>
                  <a:pt x="2798" y="24559"/>
                  <a:pt x="2825" y="24552"/>
                </a:cubicBezTo>
                <a:cubicBezTo>
                  <a:pt x="2872" y="24568"/>
                  <a:pt x="2918" y="24591"/>
                  <a:pt x="2970" y="24591"/>
                </a:cubicBezTo>
                <a:cubicBezTo>
                  <a:pt x="2976" y="24591"/>
                  <a:pt x="2983" y="24590"/>
                  <a:pt x="2990" y="24590"/>
                </a:cubicBezTo>
                <a:cubicBezTo>
                  <a:pt x="3032" y="24599"/>
                  <a:pt x="3071" y="24619"/>
                  <a:pt x="3104" y="24647"/>
                </a:cubicBezTo>
                <a:cubicBezTo>
                  <a:pt x="3119" y="24660"/>
                  <a:pt x="3134" y="24667"/>
                  <a:pt x="3149" y="24667"/>
                </a:cubicBezTo>
                <a:cubicBezTo>
                  <a:pt x="3166" y="24667"/>
                  <a:pt x="3183" y="24658"/>
                  <a:pt x="3196" y="24637"/>
                </a:cubicBezTo>
                <a:cubicBezTo>
                  <a:pt x="3235" y="24624"/>
                  <a:pt x="3288" y="24643"/>
                  <a:pt x="3311" y="24598"/>
                </a:cubicBezTo>
                <a:lnTo>
                  <a:pt x="3200" y="24585"/>
                </a:lnTo>
                <a:cubicBezTo>
                  <a:pt x="3177" y="24493"/>
                  <a:pt x="3173" y="24397"/>
                  <a:pt x="3189" y="24303"/>
                </a:cubicBezTo>
                <a:lnTo>
                  <a:pt x="3346" y="24303"/>
                </a:lnTo>
                <a:lnTo>
                  <a:pt x="3197" y="24278"/>
                </a:lnTo>
                <a:cubicBezTo>
                  <a:pt x="3194" y="24257"/>
                  <a:pt x="3190" y="24234"/>
                  <a:pt x="3186" y="24212"/>
                </a:cubicBezTo>
                <a:cubicBezTo>
                  <a:pt x="3210" y="24119"/>
                  <a:pt x="3248" y="24021"/>
                  <a:pt x="3251" y="23933"/>
                </a:cubicBezTo>
                <a:cubicBezTo>
                  <a:pt x="3259" y="23667"/>
                  <a:pt x="3316" y="23408"/>
                  <a:pt x="3348" y="23145"/>
                </a:cubicBezTo>
                <a:lnTo>
                  <a:pt x="3348" y="23145"/>
                </a:lnTo>
                <a:lnTo>
                  <a:pt x="3285" y="23167"/>
                </a:lnTo>
                <a:cubicBezTo>
                  <a:pt x="3245" y="23318"/>
                  <a:pt x="3230" y="23472"/>
                  <a:pt x="3167" y="23618"/>
                </a:cubicBezTo>
                <a:cubicBezTo>
                  <a:pt x="3122" y="23672"/>
                  <a:pt x="3176" y="23728"/>
                  <a:pt x="3161" y="23785"/>
                </a:cubicBezTo>
                <a:cubicBezTo>
                  <a:pt x="3141" y="23862"/>
                  <a:pt x="3130" y="23891"/>
                  <a:pt x="3077" y="23891"/>
                </a:cubicBezTo>
                <a:cubicBezTo>
                  <a:pt x="3055" y="23891"/>
                  <a:pt x="3026" y="23886"/>
                  <a:pt x="2986" y="23877"/>
                </a:cubicBezTo>
                <a:cubicBezTo>
                  <a:pt x="2959" y="23873"/>
                  <a:pt x="2933" y="23868"/>
                  <a:pt x="2908" y="23863"/>
                </a:cubicBezTo>
                <a:cubicBezTo>
                  <a:pt x="2799" y="23835"/>
                  <a:pt x="2836" y="23772"/>
                  <a:pt x="2854" y="23707"/>
                </a:cubicBezTo>
                <a:cubicBezTo>
                  <a:pt x="2867" y="23659"/>
                  <a:pt x="2899" y="23651"/>
                  <a:pt x="2939" y="23651"/>
                </a:cubicBezTo>
                <a:cubicBezTo>
                  <a:pt x="2952" y="23651"/>
                  <a:pt x="2965" y="23652"/>
                  <a:pt x="2978" y="23653"/>
                </a:cubicBezTo>
                <a:cubicBezTo>
                  <a:pt x="2996" y="23654"/>
                  <a:pt x="3019" y="23661"/>
                  <a:pt x="3038" y="23661"/>
                </a:cubicBezTo>
                <a:cubicBezTo>
                  <a:pt x="3060" y="23661"/>
                  <a:pt x="3078" y="23652"/>
                  <a:pt x="3078" y="23612"/>
                </a:cubicBezTo>
                <a:cubicBezTo>
                  <a:pt x="2911" y="23570"/>
                  <a:pt x="2906" y="23564"/>
                  <a:pt x="2939" y="23448"/>
                </a:cubicBezTo>
                <a:cubicBezTo>
                  <a:pt x="2956" y="23386"/>
                  <a:pt x="2974" y="23325"/>
                  <a:pt x="2990" y="23263"/>
                </a:cubicBezTo>
                <a:lnTo>
                  <a:pt x="2912" y="23263"/>
                </a:lnTo>
                <a:cubicBezTo>
                  <a:pt x="2875" y="23339"/>
                  <a:pt x="2839" y="23414"/>
                  <a:pt x="2805" y="23488"/>
                </a:cubicBezTo>
                <a:cubicBezTo>
                  <a:pt x="2792" y="23489"/>
                  <a:pt x="2779" y="23493"/>
                  <a:pt x="2771" y="23493"/>
                </a:cubicBezTo>
                <a:cubicBezTo>
                  <a:pt x="2767" y="23493"/>
                  <a:pt x="2764" y="23492"/>
                  <a:pt x="2762" y="23491"/>
                </a:cubicBezTo>
                <a:cubicBezTo>
                  <a:pt x="2569" y="23392"/>
                  <a:pt x="2568" y="23440"/>
                  <a:pt x="2676" y="23264"/>
                </a:cubicBezTo>
                <a:cubicBezTo>
                  <a:pt x="2810" y="23044"/>
                  <a:pt x="3007" y="22863"/>
                  <a:pt x="3242" y="22720"/>
                </a:cubicBezTo>
                <a:cubicBezTo>
                  <a:pt x="3461" y="22584"/>
                  <a:pt x="3693" y="22470"/>
                  <a:pt x="3934" y="22381"/>
                </a:cubicBezTo>
                <a:lnTo>
                  <a:pt x="4473" y="22108"/>
                </a:lnTo>
                <a:cubicBezTo>
                  <a:pt x="4523" y="22156"/>
                  <a:pt x="4495" y="22207"/>
                  <a:pt x="4517" y="22248"/>
                </a:cubicBezTo>
                <a:cubicBezTo>
                  <a:pt x="4500" y="22243"/>
                  <a:pt x="4483" y="22241"/>
                  <a:pt x="4467" y="22241"/>
                </a:cubicBezTo>
                <a:cubicBezTo>
                  <a:pt x="4410" y="22241"/>
                  <a:pt x="4360" y="22266"/>
                  <a:pt x="4309" y="22290"/>
                </a:cubicBezTo>
                <a:cubicBezTo>
                  <a:pt x="4186" y="22347"/>
                  <a:pt x="4064" y="22406"/>
                  <a:pt x="3940" y="22463"/>
                </a:cubicBezTo>
                <a:cubicBezTo>
                  <a:pt x="3918" y="22500"/>
                  <a:pt x="3840" y="22503"/>
                  <a:pt x="3855" y="22565"/>
                </a:cubicBezTo>
                <a:cubicBezTo>
                  <a:pt x="3862" y="22566"/>
                  <a:pt x="3870" y="22566"/>
                  <a:pt x="3877" y="22566"/>
                </a:cubicBezTo>
                <a:cubicBezTo>
                  <a:pt x="3947" y="22566"/>
                  <a:pt x="4001" y="22528"/>
                  <a:pt x="4060" y="22506"/>
                </a:cubicBezTo>
                <a:cubicBezTo>
                  <a:pt x="4170" y="22463"/>
                  <a:pt x="4278" y="22416"/>
                  <a:pt x="4387" y="22371"/>
                </a:cubicBezTo>
                <a:cubicBezTo>
                  <a:pt x="4402" y="22365"/>
                  <a:pt x="4418" y="22358"/>
                  <a:pt x="4433" y="22358"/>
                </a:cubicBezTo>
                <a:cubicBezTo>
                  <a:pt x="4445" y="22358"/>
                  <a:pt x="4456" y="22363"/>
                  <a:pt x="4464" y="22375"/>
                </a:cubicBezTo>
                <a:cubicBezTo>
                  <a:pt x="4436" y="22307"/>
                  <a:pt x="4505" y="22309"/>
                  <a:pt x="4555" y="22299"/>
                </a:cubicBezTo>
                <a:lnTo>
                  <a:pt x="4555" y="22299"/>
                </a:lnTo>
                <a:cubicBezTo>
                  <a:pt x="4562" y="22328"/>
                  <a:pt x="4588" y="22358"/>
                  <a:pt x="4554" y="22388"/>
                </a:cubicBezTo>
                <a:cubicBezTo>
                  <a:pt x="4553" y="22388"/>
                  <a:pt x="4552" y="22388"/>
                  <a:pt x="4551" y="22388"/>
                </a:cubicBezTo>
                <a:cubicBezTo>
                  <a:pt x="4533" y="22388"/>
                  <a:pt x="4516" y="22394"/>
                  <a:pt x="4498" y="22394"/>
                </a:cubicBezTo>
                <a:cubicBezTo>
                  <a:pt x="4489" y="22394"/>
                  <a:pt x="4479" y="22392"/>
                  <a:pt x="4469" y="22385"/>
                </a:cubicBezTo>
                <a:lnTo>
                  <a:pt x="4469" y="22385"/>
                </a:lnTo>
                <a:cubicBezTo>
                  <a:pt x="4476" y="22429"/>
                  <a:pt x="4429" y="22435"/>
                  <a:pt x="4399" y="22453"/>
                </a:cubicBezTo>
                <a:cubicBezTo>
                  <a:pt x="4300" y="22513"/>
                  <a:pt x="4199" y="22572"/>
                  <a:pt x="4099" y="22630"/>
                </a:cubicBezTo>
                <a:cubicBezTo>
                  <a:pt x="4099" y="22652"/>
                  <a:pt x="4098" y="22672"/>
                  <a:pt x="4097" y="22693"/>
                </a:cubicBezTo>
                <a:cubicBezTo>
                  <a:pt x="4250" y="22613"/>
                  <a:pt x="4420" y="22554"/>
                  <a:pt x="4560" y="22454"/>
                </a:cubicBezTo>
                <a:cubicBezTo>
                  <a:pt x="4582" y="22448"/>
                  <a:pt x="4602" y="22439"/>
                  <a:pt x="4622" y="22439"/>
                </a:cubicBezTo>
                <a:cubicBezTo>
                  <a:pt x="4641" y="22439"/>
                  <a:pt x="4660" y="22448"/>
                  <a:pt x="4680" y="22473"/>
                </a:cubicBezTo>
                <a:cubicBezTo>
                  <a:pt x="4736" y="22545"/>
                  <a:pt x="4822" y="22589"/>
                  <a:pt x="4921" y="22615"/>
                </a:cubicBezTo>
                <a:cubicBezTo>
                  <a:pt x="4958" y="22553"/>
                  <a:pt x="4907" y="22530"/>
                  <a:pt x="4877" y="22508"/>
                </a:cubicBezTo>
                <a:cubicBezTo>
                  <a:pt x="4788" y="22440"/>
                  <a:pt x="4736" y="22352"/>
                  <a:pt x="4680" y="22265"/>
                </a:cubicBezTo>
                <a:cubicBezTo>
                  <a:pt x="4619" y="22170"/>
                  <a:pt x="4625" y="22079"/>
                  <a:pt x="4727" y="21974"/>
                </a:cubicBezTo>
                <a:cubicBezTo>
                  <a:pt x="4819" y="22086"/>
                  <a:pt x="4926" y="22183"/>
                  <a:pt x="5046" y="22264"/>
                </a:cubicBezTo>
                <a:cubicBezTo>
                  <a:pt x="5363" y="22475"/>
                  <a:pt x="5744" y="22550"/>
                  <a:pt x="6120" y="22629"/>
                </a:cubicBezTo>
                <a:cubicBezTo>
                  <a:pt x="6601" y="22732"/>
                  <a:pt x="7094" y="22766"/>
                  <a:pt x="7589" y="22766"/>
                </a:cubicBezTo>
                <a:cubicBezTo>
                  <a:pt x="7614" y="22766"/>
                  <a:pt x="7639" y="22766"/>
                  <a:pt x="7665" y="22766"/>
                </a:cubicBezTo>
                <a:lnTo>
                  <a:pt x="7672" y="22702"/>
                </a:lnTo>
                <a:cubicBezTo>
                  <a:pt x="7262" y="22618"/>
                  <a:pt x="6841" y="22597"/>
                  <a:pt x="6430" y="22526"/>
                </a:cubicBezTo>
                <a:cubicBezTo>
                  <a:pt x="6178" y="22483"/>
                  <a:pt x="5923" y="22448"/>
                  <a:pt x="5688" y="22353"/>
                </a:cubicBezTo>
                <a:cubicBezTo>
                  <a:pt x="5702" y="22315"/>
                  <a:pt x="5725" y="22304"/>
                  <a:pt x="5750" y="22304"/>
                </a:cubicBezTo>
                <a:cubicBezTo>
                  <a:pt x="5780" y="22304"/>
                  <a:pt x="5813" y="22319"/>
                  <a:pt x="5840" y="22324"/>
                </a:cubicBezTo>
                <a:cubicBezTo>
                  <a:pt x="6474" y="22431"/>
                  <a:pt x="7112" y="22480"/>
                  <a:pt x="7754" y="22480"/>
                </a:cubicBezTo>
                <a:cubicBezTo>
                  <a:pt x="8003" y="22480"/>
                  <a:pt x="8253" y="22472"/>
                  <a:pt x="8503" y="22458"/>
                </a:cubicBezTo>
                <a:cubicBezTo>
                  <a:pt x="8795" y="22440"/>
                  <a:pt x="9084" y="22402"/>
                  <a:pt x="9371" y="22345"/>
                </a:cubicBezTo>
                <a:cubicBezTo>
                  <a:pt x="9420" y="22336"/>
                  <a:pt x="9491" y="22341"/>
                  <a:pt x="9518" y="22271"/>
                </a:cubicBezTo>
                <a:cubicBezTo>
                  <a:pt x="9515" y="22271"/>
                  <a:pt x="9512" y="22271"/>
                  <a:pt x="9509" y="22271"/>
                </a:cubicBezTo>
                <a:cubicBezTo>
                  <a:pt x="9194" y="22271"/>
                  <a:pt x="8897" y="22331"/>
                  <a:pt x="8594" y="22346"/>
                </a:cubicBezTo>
                <a:lnTo>
                  <a:pt x="8541" y="22284"/>
                </a:lnTo>
                <a:cubicBezTo>
                  <a:pt x="8470" y="22366"/>
                  <a:pt x="8376" y="22379"/>
                  <a:pt x="8279" y="22379"/>
                </a:cubicBezTo>
                <a:cubicBezTo>
                  <a:pt x="8235" y="22379"/>
                  <a:pt x="8191" y="22376"/>
                  <a:pt x="8147" y="22376"/>
                </a:cubicBezTo>
                <a:cubicBezTo>
                  <a:pt x="8118" y="22376"/>
                  <a:pt x="8140" y="22337"/>
                  <a:pt x="8126" y="22319"/>
                </a:cubicBezTo>
                <a:lnTo>
                  <a:pt x="8126" y="22319"/>
                </a:lnTo>
                <a:cubicBezTo>
                  <a:pt x="8133" y="22320"/>
                  <a:pt x="8139" y="22321"/>
                  <a:pt x="8144" y="22321"/>
                </a:cubicBezTo>
                <a:cubicBezTo>
                  <a:pt x="8166" y="22321"/>
                  <a:pt x="8173" y="22308"/>
                  <a:pt x="8166" y="22283"/>
                </a:cubicBezTo>
                <a:lnTo>
                  <a:pt x="8166" y="22283"/>
                </a:lnTo>
                <a:lnTo>
                  <a:pt x="8209" y="22289"/>
                </a:lnTo>
                <a:cubicBezTo>
                  <a:pt x="8205" y="22278"/>
                  <a:pt x="8197" y="22269"/>
                  <a:pt x="8189" y="22261"/>
                </a:cubicBezTo>
                <a:lnTo>
                  <a:pt x="8189" y="22261"/>
                </a:lnTo>
                <a:cubicBezTo>
                  <a:pt x="8197" y="22268"/>
                  <a:pt x="8205" y="22277"/>
                  <a:pt x="8209" y="22288"/>
                </a:cubicBezTo>
                <a:cubicBezTo>
                  <a:pt x="8309" y="22210"/>
                  <a:pt x="8410" y="22131"/>
                  <a:pt x="8493" y="22038"/>
                </a:cubicBezTo>
                <a:cubicBezTo>
                  <a:pt x="8499" y="22037"/>
                  <a:pt x="8505" y="22036"/>
                  <a:pt x="8511" y="22036"/>
                </a:cubicBezTo>
                <a:cubicBezTo>
                  <a:pt x="8517" y="22036"/>
                  <a:pt x="8523" y="22037"/>
                  <a:pt x="8529" y="22038"/>
                </a:cubicBezTo>
                <a:cubicBezTo>
                  <a:pt x="8533" y="22120"/>
                  <a:pt x="8537" y="22202"/>
                  <a:pt x="8542" y="22283"/>
                </a:cubicBezTo>
                <a:lnTo>
                  <a:pt x="8596" y="22345"/>
                </a:lnTo>
                <a:cubicBezTo>
                  <a:pt x="8610" y="22281"/>
                  <a:pt x="8715" y="22255"/>
                  <a:pt x="8696" y="22176"/>
                </a:cubicBezTo>
                <a:lnTo>
                  <a:pt x="8696" y="22176"/>
                </a:lnTo>
                <a:cubicBezTo>
                  <a:pt x="8679" y="22181"/>
                  <a:pt x="8664" y="22183"/>
                  <a:pt x="8652" y="22183"/>
                </a:cubicBezTo>
                <a:cubicBezTo>
                  <a:pt x="8617" y="22183"/>
                  <a:pt x="8599" y="22165"/>
                  <a:pt x="8605" y="22117"/>
                </a:cubicBezTo>
                <a:cubicBezTo>
                  <a:pt x="8608" y="22088"/>
                  <a:pt x="8606" y="22060"/>
                  <a:pt x="8603" y="22032"/>
                </a:cubicBezTo>
                <a:cubicBezTo>
                  <a:pt x="8665" y="21867"/>
                  <a:pt x="8621" y="21694"/>
                  <a:pt x="8648" y="21525"/>
                </a:cubicBezTo>
                <a:cubicBezTo>
                  <a:pt x="8662" y="21434"/>
                  <a:pt x="8694" y="21421"/>
                  <a:pt x="8781" y="21420"/>
                </a:cubicBezTo>
                <a:cubicBezTo>
                  <a:pt x="9213" y="21413"/>
                  <a:pt x="9638" y="21365"/>
                  <a:pt x="10075" y="21308"/>
                </a:cubicBezTo>
                <a:cubicBezTo>
                  <a:pt x="10108" y="21400"/>
                  <a:pt x="10082" y="21491"/>
                  <a:pt x="10091" y="21582"/>
                </a:cubicBezTo>
                <a:cubicBezTo>
                  <a:pt x="10097" y="21633"/>
                  <a:pt x="10051" y="21650"/>
                  <a:pt x="10019" y="21678"/>
                </a:cubicBezTo>
                <a:cubicBezTo>
                  <a:pt x="10014" y="21682"/>
                  <a:pt x="9956" y="21680"/>
                  <a:pt x="10010" y="21710"/>
                </a:cubicBezTo>
                <a:cubicBezTo>
                  <a:pt x="10092" y="21757"/>
                  <a:pt x="10088" y="21764"/>
                  <a:pt x="10016" y="21816"/>
                </a:cubicBezTo>
                <a:cubicBezTo>
                  <a:pt x="10002" y="21827"/>
                  <a:pt x="9979" y="21830"/>
                  <a:pt x="9981" y="21852"/>
                </a:cubicBezTo>
                <a:cubicBezTo>
                  <a:pt x="9988" y="21854"/>
                  <a:pt x="9995" y="21855"/>
                  <a:pt x="10004" y="21855"/>
                </a:cubicBezTo>
                <a:cubicBezTo>
                  <a:pt x="10017" y="21855"/>
                  <a:pt x="10031" y="21853"/>
                  <a:pt x="10045" y="21853"/>
                </a:cubicBezTo>
                <a:cubicBezTo>
                  <a:pt x="10068" y="21853"/>
                  <a:pt x="10088" y="21859"/>
                  <a:pt x="10096" y="21891"/>
                </a:cubicBezTo>
                <a:cubicBezTo>
                  <a:pt x="10123" y="21988"/>
                  <a:pt x="10017" y="21999"/>
                  <a:pt x="9962" y="22044"/>
                </a:cubicBezTo>
                <a:cubicBezTo>
                  <a:pt x="9970" y="22061"/>
                  <a:pt x="9980" y="22065"/>
                  <a:pt x="9991" y="22065"/>
                </a:cubicBezTo>
                <a:cubicBezTo>
                  <a:pt x="10007" y="22065"/>
                  <a:pt x="10024" y="22056"/>
                  <a:pt x="10038" y="22055"/>
                </a:cubicBezTo>
                <a:cubicBezTo>
                  <a:pt x="10044" y="22054"/>
                  <a:pt x="10050" y="22054"/>
                  <a:pt x="10056" y="22054"/>
                </a:cubicBezTo>
                <a:cubicBezTo>
                  <a:pt x="10078" y="22054"/>
                  <a:pt x="10096" y="22059"/>
                  <a:pt x="10104" y="22080"/>
                </a:cubicBezTo>
                <a:cubicBezTo>
                  <a:pt x="10115" y="22107"/>
                  <a:pt x="10122" y="22136"/>
                  <a:pt x="10127" y="22164"/>
                </a:cubicBezTo>
                <a:cubicBezTo>
                  <a:pt x="10132" y="22189"/>
                  <a:pt x="10151" y="22210"/>
                  <a:pt x="10176" y="22214"/>
                </a:cubicBezTo>
                <a:cubicBezTo>
                  <a:pt x="10185" y="22158"/>
                  <a:pt x="10195" y="22101"/>
                  <a:pt x="10207" y="22045"/>
                </a:cubicBezTo>
                <a:cubicBezTo>
                  <a:pt x="10213" y="22009"/>
                  <a:pt x="10237" y="21998"/>
                  <a:pt x="10270" y="21998"/>
                </a:cubicBezTo>
                <a:cubicBezTo>
                  <a:pt x="10278" y="21998"/>
                  <a:pt x="10287" y="21999"/>
                  <a:pt x="10296" y="22000"/>
                </a:cubicBezTo>
                <a:cubicBezTo>
                  <a:pt x="10314" y="22073"/>
                  <a:pt x="10331" y="22144"/>
                  <a:pt x="10356" y="22250"/>
                </a:cubicBezTo>
                <a:cubicBezTo>
                  <a:pt x="10384" y="22145"/>
                  <a:pt x="10385" y="22074"/>
                  <a:pt x="10368" y="22003"/>
                </a:cubicBezTo>
                <a:cubicBezTo>
                  <a:pt x="10375" y="21978"/>
                  <a:pt x="10383" y="21954"/>
                  <a:pt x="10417" y="21954"/>
                </a:cubicBezTo>
                <a:cubicBezTo>
                  <a:pt x="10419" y="21954"/>
                  <a:pt x="10422" y="21954"/>
                  <a:pt x="10424" y="21954"/>
                </a:cubicBezTo>
                <a:cubicBezTo>
                  <a:pt x="10453" y="21956"/>
                  <a:pt x="10454" y="21982"/>
                  <a:pt x="10466" y="21999"/>
                </a:cubicBezTo>
                <a:cubicBezTo>
                  <a:pt x="10461" y="22045"/>
                  <a:pt x="10454" y="22092"/>
                  <a:pt x="10497" y="22139"/>
                </a:cubicBezTo>
                <a:cubicBezTo>
                  <a:pt x="10537" y="22082"/>
                  <a:pt x="10530" y="22041"/>
                  <a:pt x="10511" y="21998"/>
                </a:cubicBezTo>
                <a:cubicBezTo>
                  <a:pt x="10533" y="21926"/>
                  <a:pt x="10542" y="21898"/>
                  <a:pt x="10564" y="21898"/>
                </a:cubicBezTo>
                <a:cubicBezTo>
                  <a:pt x="10579" y="21898"/>
                  <a:pt x="10598" y="21909"/>
                  <a:pt x="10630" y="21929"/>
                </a:cubicBezTo>
                <a:cubicBezTo>
                  <a:pt x="10621" y="21968"/>
                  <a:pt x="10627" y="22010"/>
                  <a:pt x="10649" y="22044"/>
                </a:cubicBezTo>
                <a:cubicBezTo>
                  <a:pt x="10673" y="22011"/>
                  <a:pt x="10680" y="21968"/>
                  <a:pt x="10667" y="21930"/>
                </a:cubicBezTo>
                <a:cubicBezTo>
                  <a:pt x="10663" y="21833"/>
                  <a:pt x="10777" y="21814"/>
                  <a:pt x="10829" y="21754"/>
                </a:cubicBezTo>
                <a:cubicBezTo>
                  <a:pt x="10859" y="21741"/>
                  <a:pt x="10887" y="21721"/>
                  <a:pt x="10854" y="21696"/>
                </a:cubicBezTo>
                <a:cubicBezTo>
                  <a:pt x="10846" y="21689"/>
                  <a:pt x="10837" y="21686"/>
                  <a:pt x="10828" y="21686"/>
                </a:cubicBezTo>
                <a:cubicBezTo>
                  <a:pt x="10809" y="21686"/>
                  <a:pt x="10790" y="21699"/>
                  <a:pt x="10775" y="21714"/>
                </a:cubicBezTo>
                <a:cubicBezTo>
                  <a:pt x="10759" y="21716"/>
                  <a:pt x="10745" y="21717"/>
                  <a:pt x="10732" y="21717"/>
                </a:cubicBezTo>
                <a:cubicBezTo>
                  <a:pt x="10681" y="21717"/>
                  <a:pt x="10657" y="21698"/>
                  <a:pt x="10707" y="21639"/>
                </a:cubicBezTo>
                <a:cubicBezTo>
                  <a:pt x="10749" y="21591"/>
                  <a:pt x="10839" y="21557"/>
                  <a:pt x="10699" y="21518"/>
                </a:cubicBezTo>
                <a:cubicBezTo>
                  <a:pt x="10664" y="21508"/>
                  <a:pt x="10694" y="21468"/>
                  <a:pt x="10715" y="21447"/>
                </a:cubicBezTo>
                <a:cubicBezTo>
                  <a:pt x="10782" y="21388"/>
                  <a:pt x="10695" y="21379"/>
                  <a:pt x="10673" y="21348"/>
                </a:cubicBezTo>
                <a:cubicBezTo>
                  <a:pt x="10623" y="21136"/>
                  <a:pt x="10821" y="21111"/>
                  <a:pt x="10969" y="21046"/>
                </a:cubicBezTo>
                <a:close/>
                <a:moveTo>
                  <a:pt x="19571" y="25381"/>
                </a:moveTo>
                <a:lnTo>
                  <a:pt x="19766" y="25406"/>
                </a:lnTo>
                <a:cubicBezTo>
                  <a:pt x="19728" y="25427"/>
                  <a:pt x="19692" y="25445"/>
                  <a:pt x="19658" y="25445"/>
                </a:cubicBezTo>
                <a:cubicBezTo>
                  <a:pt x="19625" y="25445"/>
                  <a:pt x="19595" y="25428"/>
                  <a:pt x="19571" y="25381"/>
                </a:cubicBezTo>
                <a:close/>
                <a:moveTo>
                  <a:pt x="39680" y="13802"/>
                </a:moveTo>
                <a:cubicBezTo>
                  <a:pt x="39936" y="13847"/>
                  <a:pt x="39971" y="13883"/>
                  <a:pt x="39956" y="14089"/>
                </a:cubicBezTo>
                <a:cubicBezTo>
                  <a:pt x="39930" y="14416"/>
                  <a:pt x="39829" y="14732"/>
                  <a:pt x="39738" y="15049"/>
                </a:cubicBezTo>
                <a:cubicBezTo>
                  <a:pt x="39402" y="16242"/>
                  <a:pt x="39136" y="17445"/>
                  <a:pt x="38954" y="18661"/>
                </a:cubicBezTo>
                <a:lnTo>
                  <a:pt x="38955" y="18662"/>
                </a:lnTo>
                <a:cubicBezTo>
                  <a:pt x="38888" y="19108"/>
                  <a:pt x="38838" y="19555"/>
                  <a:pt x="38785" y="20002"/>
                </a:cubicBezTo>
                <a:cubicBezTo>
                  <a:pt x="38700" y="20712"/>
                  <a:pt x="38529" y="21408"/>
                  <a:pt x="38345" y="22104"/>
                </a:cubicBezTo>
                <a:cubicBezTo>
                  <a:pt x="38062" y="23174"/>
                  <a:pt x="37853" y="24255"/>
                  <a:pt x="37665" y="25341"/>
                </a:cubicBezTo>
                <a:cubicBezTo>
                  <a:pt x="37659" y="25374"/>
                  <a:pt x="37663" y="25411"/>
                  <a:pt x="37622" y="25446"/>
                </a:cubicBezTo>
                <a:cubicBezTo>
                  <a:pt x="37481" y="25335"/>
                  <a:pt x="37403" y="25192"/>
                  <a:pt x="37312" y="25059"/>
                </a:cubicBezTo>
                <a:cubicBezTo>
                  <a:pt x="37286" y="25021"/>
                  <a:pt x="37301" y="24979"/>
                  <a:pt x="37313" y="24940"/>
                </a:cubicBezTo>
                <a:cubicBezTo>
                  <a:pt x="37572" y="24087"/>
                  <a:pt x="37742" y="23218"/>
                  <a:pt x="37952" y="22355"/>
                </a:cubicBezTo>
                <a:cubicBezTo>
                  <a:pt x="38155" y="21514"/>
                  <a:pt x="38275" y="20662"/>
                  <a:pt x="38414" y="19813"/>
                </a:cubicBezTo>
                <a:cubicBezTo>
                  <a:pt x="38583" y="18773"/>
                  <a:pt x="38794" y="17737"/>
                  <a:pt x="39032" y="16706"/>
                </a:cubicBezTo>
                <a:cubicBezTo>
                  <a:pt x="39256" y="15740"/>
                  <a:pt x="39497" y="14776"/>
                  <a:pt x="39680" y="13802"/>
                </a:cubicBezTo>
                <a:close/>
                <a:moveTo>
                  <a:pt x="4663" y="25265"/>
                </a:moveTo>
                <a:cubicBezTo>
                  <a:pt x="4690" y="25265"/>
                  <a:pt x="4718" y="25273"/>
                  <a:pt x="4746" y="25285"/>
                </a:cubicBezTo>
                <a:cubicBezTo>
                  <a:pt x="4806" y="25310"/>
                  <a:pt x="4818" y="25363"/>
                  <a:pt x="4760" y="25393"/>
                </a:cubicBezTo>
                <a:lnTo>
                  <a:pt x="4759" y="25393"/>
                </a:lnTo>
                <a:cubicBezTo>
                  <a:pt x="4701" y="25426"/>
                  <a:pt x="4634" y="25448"/>
                  <a:pt x="4567" y="25454"/>
                </a:cubicBezTo>
                <a:cubicBezTo>
                  <a:pt x="4537" y="25400"/>
                  <a:pt x="4517" y="25344"/>
                  <a:pt x="4576" y="25297"/>
                </a:cubicBezTo>
                <a:cubicBezTo>
                  <a:pt x="4603" y="25275"/>
                  <a:pt x="4632" y="25265"/>
                  <a:pt x="4663" y="25265"/>
                </a:cubicBezTo>
                <a:close/>
                <a:moveTo>
                  <a:pt x="32872" y="25299"/>
                </a:moveTo>
                <a:cubicBezTo>
                  <a:pt x="32944" y="25299"/>
                  <a:pt x="33021" y="25313"/>
                  <a:pt x="33096" y="25313"/>
                </a:cubicBezTo>
                <a:cubicBezTo>
                  <a:pt x="33110" y="25313"/>
                  <a:pt x="33124" y="25312"/>
                  <a:pt x="33138" y="25311"/>
                </a:cubicBezTo>
                <a:lnTo>
                  <a:pt x="33138" y="25311"/>
                </a:lnTo>
                <a:cubicBezTo>
                  <a:pt x="33069" y="25434"/>
                  <a:pt x="32979" y="25458"/>
                  <a:pt x="32878" y="25458"/>
                </a:cubicBezTo>
                <a:cubicBezTo>
                  <a:pt x="32816" y="25458"/>
                  <a:pt x="32750" y="25449"/>
                  <a:pt x="32683" y="25449"/>
                </a:cubicBezTo>
                <a:cubicBezTo>
                  <a:pt x="32654" y="25449"/>
                  <a:pt x="32626" y="25450"/>
                  <a:pt x="32597" y="25455"/>
                </a:cubicBezTo>
                <a:cubicBezTo>
                  <a:pt x="32675" y="25326"/>
                  <a:pt x="32770" y="25299"/>
                  <a:pt x="32872" y="25299"/>
                </a:cubicBezTo>
                <a:close/>
                <a:moveTo>
                  <a:pt x="27561" y="25305"/>
                </a:moveTo>
                <a:cubicBezTo>
                  <a:pt x="27566" y="25305"/>
                  <a:pt x="27571" y="25305"/>
                  <a:pt x="27577" y="25305"/>
                </a:cubicBezTo>
                <a:cubicBezTo>
                  <a:pt x="27631" y="25308"/>
                  <a:pt x="27685" y="25320"/>
                  <a:pt x="27738" y="25320"/>
                </a:cubicBezTo>
                <a:cubicBezTo>
                  <a:pt x="27744" y="25320"/>
                  <a:pt x="27751" y="25320"/>
                  <a:pt x="27757" y="25319"/>
                </a:cubicBezTo>
                <a:cubicBezTo>
                  <a:pt x="27762" y="25319"/>
                  <a:pt x="27767" y="25319"/>
                  <a:pt x="27772" y="25319"/>
                </a:cubicBezTo>
                <a:cubicBezTo>
                  <a:pt x="27872" y="25319"/>
                  <a:pt x="27862" y="25378"/>
                  <a:pt x="27858" y="25436"/>
                </a:cubicBezTo>
                <a:cubicBezTo>
                  <a:pt x="27820" y="25444"/>
                  <a:pt x="27781" y="25461"/>
                  <a:pt x="27743" y="25462"/>
                </a:cubicBezTo>
                <a:cubicBezTo>
                  <a:pt x="27691" y="25464"/>
                  <a:pt x="27639" y="25464"/>
                  <a:pt x="27586" y="25464"/>
                </a:cubicBezTo>
                <a:cubicBezTo>
                  <a:pt x="27514" y="25464"/>
                  <a:pt x="27440" y="25463"/>
                  <a:pt x="27358" y="25463"/>
                </a:cubicBezTo>
                <a:cubicBezTo>
                  <a:pt x="27402" y="25365"/>
                  <a:pt x="27453" y="25305"/>
                  <a:pt x="27561" y="25305"/>
                </a:cubicBezTo>
                <a:close/>
                <a:moveTo>
                  <a:pt x="10102" y="25376"/>
                </a:moveTo>
                <a:cubicBezTo>
                  <a:pt x="10108" y="25376"/>
                  <a:pt x="10116" y="25377"/>
                  <a:pt x="10122" y="25378"/>
                </a:cubicBezTo>
                <a:cubicBezTo>
                  <a:pt x="10170" y="25381"/>
                  <a:pt x="10179" y="25415"/>
                  <a:pt x="10161" y="25437"/>
                </a:cubicBezTo>
                <a:cubicBezTo>
                  <a:pt x="10152" y="25450"/>
                  <a:pt x="10142" y="25455"/>
                  <a:pt x="10133" y="25455"/>
                </a:cubicBezTo>
                <a:cubicBezTo>
                  <a:pt x="10116" y="25455"/>
                  <a:pt x="10101" y="25439"/>
                  <a:pt x="10089" y="25422"/>
                </a:cubicBezTo>
                <a:cubicBezTo>
                  <a:pt x="10051" y="25432"/>
                  <a:pt x="10021" y="25469"/>
                  <a:pt x="9981" y="25469"/>
                </a:cubicBezTo>
                <a:cubicBezTo>
                  <a:pt x="9966" y="25469"/>
                  <a:pt x="9951" y="25464"/>
                  <a:pt x="9933" y="25451"/>
                </a:cubicBezTo>
                <a:cubicBezTo>
                  <a:pt x="9926" y="25442"/>
                  <a:pt x="9925" y="25429"/>
                  <a:pt x="9931" y="25419"/>
                </a:cubicBezTo>
                <a:cubicBezTo>
                  <a:pt x="9960" y="25395"/>
                  <a:pt x="9991" y="25380"/>
                  <a:pt x="10025" y="25380"/>
                </a:cubicBezTo>
                <a:cubicBezTo>
                  <a:pt x="10045" y="25380"/>
                  <a:pt x="10065" y="25385"/>
                  <a:pt x="10086" y="25396"/>
                </a:cubicBezTo>
                <a:cubicBezTo>
                  <a:pt x="10084" y="25379"/>
                  <a:pt x="10091" y="25376"/>
                  <a:pt x="10102" y="25376"/>
                </a:cubicBezTo>
                <a:close/>
                <a:moveTo>
                  <a:pt x="16942" y="25323"/>
                </a:moveTo>
                <a:cubicBezTo>
                  <a:pt x="16964" y="25330"/>
                  <a:pt x="16987" y="25332"/>
                  <a:pt x="17010" y="25332"/>
                </a:cubicBezTo>
                <a:cubicBezTo>
                  <a:pt x="17029" y="25332"/>
                  <a:pt x="17048" y="25330"/>
                  <a:pt x="17067" y="25327"/>
                </a:cubicBezTo>
                <a:lnTo>
                  <a:pt x="17067" y="25328"/>
                </a:lnTo>
                <a:cubicBezTo>
                  <a:pt x="17097" y="25344"/>
                  <a:pt x="17186" y="25325"/>
                  <a:pt x="17137" y="25391"/>
                </a:cubicBezTo>
                <a:cubicBezTo>
                  <a:pt x="17095" y="25447"/>
                  <a:pt x="17026" y="25470"/>
                  <a:pt x="16949" y="25470"/>
                </a:cubicBezTo>
                <a:cubicBezTo>
                  <a:pt x="16935" y="25470"/>
                  <a:pt x="16921" y="25470"/>
                  <a:pt x="16907" y="25468"/>
                </a:cubicBezTo>
                <a:cubicBezTo>
                  <a:pt x="16897" y="25467"/>
                  <a:pt x="16888" y="25467"/>
                  <a:pt x="16878" y="25467"/>
                </a:cubicBezTo>
                <a:cubicBezTo>
                  <a:pt x="16848" y="25467"/>
                  <a:pt x="16817" y="25470"/>
                  <a:pt x="16786" y="25470"/>
                </a:cubicBezTo>
                <a:cubicBezTo>
                  <a:pt x="16734" y="25470"/>
                  <a:pt x="16686" y="25460"/>
                  <a:pt x="16656" y="25400"/>
                </a:cubicBezTo>
                <a:lnTo>
                  <a:pt x="16656" y="25400"/>
                </a:lnTo>
                <a:cubicBezTo>
                  <a:pt x="16667" y="25414"/>
                  <a:pt x="16678" y="25419"/>
                  <a:pt x="16688" y="25419"/>
                </a:cubicBezTo>
                <a:cubicBezTo>
                  <a:pt x="16707" y="25419"/>
                  <a:pt x="16724" y="25401"/>
                  <a:pt x="16738" y="25392"/>
                </a:cubicBezTo>
                <a:cubicBezTo>
                  <a:pt x="16796" y="25347"/>
                  <a:pt x="16869" y="25323"/>
                  <a:pt x="16942" y="25323"/>
                </a:cubicBezTo>
                <a:close/>
                <a:moveTo>
                  <a:pt x="13995" y="25296"/>
                </a:moveTo>
                <a:cubicBezTo>
                  <a:pt x="14053" y="25296"/>
                  <a:pt x="14112" y="25299"/>
                  <a:pt x="14173" y="25299"/>
                </a:cubicBezTo>
                <a:cubicBezTo>
                  <a:pt x="14191" y="25299"/>
                  <a:pt x="14210" y="25299"/>
                  <a:pt x="14228" y="25298"/>
                </a:cubicBezTo>
                <a:lnTo>
                  <a:pt x="14228" y="25298"/>
                </a:lnTo>
                <a:cubicBezTo>
                  <a:pt x="14110" y="25454"/>
                  <a:pt x="13961" y="25475"/>
                  <a:pt x="13802" y="25475"/>
                </a:cubicBezTo>
                <a:cubicBezTo>
                  <a:pt x="13745" y="25475"/>
                  <a:pt x="13687" y="25472"/>
                  <a:pt x="13629" y="25472"/>
                </a:cubicBezTo>
                <a:cubicBezTo>
                  <a:pt x="13616" y="25472"/>
                  <a:pt x="13602" y="25473"/>
                  <a:pt x="13589" y="25473"/>
                </a:cubicBezTo>
                <a:lnTo>
                  <a:pt x="13588" y="25474"/>
                </a:lnTo>
                <a:cubicBezTo>
                  <a:pt x="13698" y="25317"/>
                  <a:pt x="13840" y="25296"/>
                  <a:pt x="13995" y="25296"/>
                </a:cubicBezTo>
                <a:close/>
                <a:moveTo>
                  <a:pt x="17668" y="25309"/>
                </a:moveTo>
                <a:cubicBezTo>
                  <a:pt x="17672" y="25327"/>
                  <a:pt x="17677" y="25344"/>
                  <a:pt x="17682" y="25362"/>
                </a:cubicBezTo>
                <a:cubicBezTo>
                  <a:pt x="17712" y="25374"/>
                  <a:pt x="17758" y="25360"/>
                  <a:pt x="17773" y="25388"/>
                </a:cubicBezTo>
                <a:cubicBezTo>
                  <a:pt x="17792" y="25422"/>
                  <a:pt x="17748" y="25436"/>
                  <a:pt x="17725" y="25453"/>
                </a:cubicBezTo>
                <a:cubicBezTo>
                  <a:pt x="17697" y="25473"/>
                  <a:pt x="17663" y="25475"/>
                  <a:pt x="17630" y="25475"/>
                </a:cubicBezTo>
                <a:lnTo>
                  <a:pt x="17236" y="25475"/>
                </a:lnTo>
                <a:cubicBezTo>
                  <a:pt x="17272" y="25369"/>
                  <a:pt x="17353" y="25362"/>
                  <a:pt x="17433" y="25353"/>
                </a:cubicBezTo>
                <a:cubicBezTo>
                  <a:pt x="17484" y="25363"/>
                  <a:pt x="17537" y="25368"/>
                  <a:pt x="17589" y="25368"/>
                </a:cubicBezTo>
                <a:cubicBezTo>
                  <a:pt x="17620" y="25368"/>
                  <a:pt x="17651" y="25366"/>
                  <a:pt x="17682" y="25362"/>
                </a:cubicBezTo>
                <a:cubicBezTo>
                  <a:pt x="17677" y="25344"/>
                  <a:pt x="17671" y="25327"/>
                  <a:pt x="17668" y="25309"/>
                </a:cubicBezTo>
                <a:close/>
                <a:moveTo>
                  <a:pt x="16401" y="25301"/>
                </a:moveTo>
                <a:cubicBezTo>
                  <a:pt x="16454" y="25301"/>
                  <a:pt x="16507" y="25307"/>
                  <a:pt x="16561" y="25309"/>
                </a:cubicBezTo>
                <a:cubicBezTo>
                  <a:pt x="16618" y="25311"/>
                  <a:pt x="16613" y="25350"/>
                  <a:pt x="16625" y="25378"/>
                </a:cubicBezTo>
                <a:cubicBezTo>
                  <a:pt x="16619" y="25375"/>
                  <a:pt x="16612" y="25374"/>
                  <a:pt x="16606" y="25374"/>
                </a:cubicBezTo>
                <a:cubicBezTo>
                  <a:pt x="16576" y="25374"/>
                  <a:pt x="16551" y="25404"/>
                  <a:pt x="16528" y="25419"/>
                </a:cubicBezTo>
                <a:cubicBezTo>
                  <a:pt x="16458" y="25463"/>
                  <a:pt x="16385" y="25475"/>
                  <a:pt x="16310" y="25475"/>
                </a:cubicBezTo>
                <a:cubicBezTo>
                  <a:pt x="16246" y="25475"/>
                  <a:pt x="16180" y="25467"/>
                  <a:pt x="16115" y="25462"/>
                </a:cubicBezTo>
                <a:lnTo>
                  <a:pt x="16125" y="25416"/>
                </a:lnTo>
                <a:cubicBezTo>
                  <a:pt x="16155" y="25410"/>
                  <a:pt x="16182" y="25392"/>
                  <a:pt x="16197" y="25365"/>
                </a:cubicBezTo>
                <a:cubicBezTo>
                  <a:pt x="16259" y="25313"/>
                  <a:pt x="16329" y="25301"/>
                  <a:pt x="16401" y="25301"/>
                </a:cubicBezTo>
                <a:close/>
                <a:moveTo>
                  <a:pt x="13389" y="25296"/>
                </a:moveTo>
                <a:cubicBezTo>
                  <a:pt x="13457" y="25296"/>
                  <a:pt x="13528" y="25299"/>
                  <a:pt x="13599" y="25300"/>
                </a:cubicBezTo>
                <a:cubicBezTo>
                  <a:pt x="13491" y="25451"/>
                  <a:pt x="13352" y="25475"/>
                  <a:pt x="13202" y="25475"/>
                </a:cubicBezTo>
                <a:cubicBezTo>
                  <a:pt x="13133" y="25475"/>
                  <a:pt x="13061" y="25470"/>
                  <a:pt x="12989" y="25470"/>
                </a:cubicBezTo>
                <a:cubicBezTo>
                  <a:pt x="12969" y="25470"/>
                  <a:pt x="12948" y="25471"/>
                  <a:pt x="12928" y="25472"/>
                </a:cubicBezTo>
                <a:cubicBezTo>
                  <a:pt x="13055" y="25320"/>
                  <a:pt x="13215" y="25296"/>
                  <a:pt x="13389" y="25296"/>
                </a:cubicBezTo>
                <a:close/>
                <a:moveTo>
                  <a:pt x="31930" y="25272"/>
                </a:moveTo>
                <a:cubicBezTo>
                  <a:pt x="31961" y="25272"/>
                  <a:pt x="31991" y="25277"/>
                  <a:pt x="32018" y="25292"/>
                </a:cubicBezTo>
                <a:cubicBezTo>
                  <a:pt x="32072" y="25322"/>
                  <a:pt x="31974" y="25363"/>
                  <a:pt x="32042" y="25409"/>
                </a:cubicBezTo>
                <a:cubicBezTo>
                  <a:pt x="32135" y="25332"/>
                  <a:pt x="32242" y="25280"/>
                  <a:pt x="32364" y="25280"/>
                </a:cubicBezTo>
                <a:cubicBezTo>
                  <a:pt x="32412" y="25280"/>
                  <a:pt x="32462" y="25288"/>
                  <a:pt x="32514" y="25305"/>
                </a:cubicBezTo>
                <a:cubicBezTo>
                  <a:pt x="32447" y="25414"/>
                  <a:pt x="32351" y="25476"/>
                  <a:pt x="32244" y="25476"/>
                </a:cubicBezTo>
                <a:cubicBezTo>
                  <a:pt x="32190" y="25476"/>
                  <a:pt x="32133" y="25460"/>
                  <a:pt x="32075" y="25428"/>
                </a:cubicBezTo>
                <a:cubicBezTo>
                  <a:pt x="32040" y="25409"/>
                  <a:pt x="32015" y="25400"/>
                  <a:pt x="31990" y="25400"/>
                </a:cubicBezTo>
                <a:cubicBezTo>
                  <a:pt x="31969" y="25400"/>
                  <a:pt x="31947" y="25407"/>
                  <a:pt x="31919" y="25419"/>
                </a:cubicBezTo>
                <a:cubicBezTo>
                  <a:pt x="31895" y="25430"/>
                  <a:pt x="31870" y="25435"/>
                  <a:pt x="31842" y="25435"/>
                </a:cubicBezTo>
                <a:cubicBezTo>
                  <a:pt x="31802" y="25435"/>
                  <a:pt x="31758" y="25424"/>
                  <a:pt x="31711" y="25405"/>
                </a:cubicBezTo>
                <a:lnTo>
                  <a:pt x="31710" y="25406"/>
                </a:lnTo>
                <a:cubicBezTo>
                  <a:pt x="31749" y="25340"/>
                  <a:pt x="31790" y="25293"/>
                  <a:pt x="31861" y="25279"/>
                </a:cubicBezTo>
                <a:cubicBezTo>
                  <a:pt x="31884" y="25275"/>
                  <a:pt x="31907" y="25272"/>
                  <a:pt x="31930" y="25272"/>
                </a:cubicBezTo>
                <a:close/>
                <a:moveTo>
                  <a:pt x="14564" y="25291"/>
                </a:moveTo>
                <a:cubicBezTo>
                  <a:pt x="14631" y="25291"/>
                  <a:pt x="14715" y="25300"/>
                  <a:pt x="14832" y="25315"/>
                </a:cubicBezTo>
                <a:lnTo>
                  <a:pt x="14830" y="25315"/>
                </a:lnTo>
                <a:cubicBezTo>
                  <a:pt x="14740" y="25440"/>
                  <a:pt x="14702" y="25476"/>
                  <a:pt x="14517" y="25476"/>
                </a:cubicBezTo>
                <a:cubicBezTo>
                  <a:pt x="14439" y="25476"/>
                  <a:pt x="14334" y="25470"/>
                  <a:pt x="14189" y="25461"/>
                </a:cubicBezTo>
                <a:cubicBezTo>
                  <a:pt x="14348" y="25335"/>
                  <a:pt x="14416" y="25291"/>
                  <a:pt x="14564" y="25291"/>
                </a:cubicBezTo>
                <a:close/>
                <a:moveTo>
                  <a:pt x="12797" y="25287"/>
                </a:moveTo>
                <a:cubicBezTo>
                  <a:pt x="12848" y="25287"/>
                  <a:pt x="12904" y="25294"/>
                  <a:pt x="12963" y="25308"/>
                </a:cubicBezTo>
                <a:cubicBezTo>
                  <a:pt x="12848" y="25421"/>
                  <a:pt x="12722" y="25477"/>
                  <a:pt x="12569" y="25477"/>
                </a:cubicBezTo>
                <a:cubicBezTo>
                  <a:pt x="12526" y="25477"/>
                  <a:pt x="12481" y="25472"/>
                  <a:pt x="12433" y="25463"/>
                </a:cubicBezTo>
                <a:cubicBezTo>
                  <a:pt x="12530" y="25346"/>
                  <a:pt x="12646" y="25287"/>
                  <a:pt x="12797" y="25287"/>
                </a:cubicBezTo>
                <a:close/>
                <a:moveTo>
                  <a:pt x="15285" y="25290"/>
                </a:moveTo>
                <a:cubicBezTo>
                  <a:pt x="15290" y="25290"/>
                  <a:pt x="15295" y="25290"/>
                  <a:pt x="15299" y="25290"/>
                </a:cubicBezTo>
                <a:lnTo>
                  <a:pt x="15623" y="25298"/>
                </a:lnTo>
                <a:cubicBezTo>
                  <a:pt x="15539" y="25420"/>
                  <a:pt x="15421" y="25482"/>
                  <a:pt x="15264" y="25482"/>
                </a:cubicBezTo>
                <a:cubicBezTo>
                  <a:pt x="15244" y="25482"/>
                  <a:pt x="15222" y="25481"/>
                  <a:pt x="15200" y="25479"/>
                </a:cubicBezTo>
                <a:cubicBezTo>
                  <a:pt x="15167" y="25475"/>
                  <a:pt x="15134" y="25474"/>
                  <a:pt x="15098" y="25474"/>
                </a:cubicBezTo>
                <a:cubicBezTo>
                  <a:pt x="15048" y="25474"/>
                  <a:pt x="14991" y="25476"/>
                  <a:pt x="14921" y="25476"/>
                </a:cubicBezTo>
                <a:cubicBezTo>
                  <a:pt x="15038" y="25361"/>
                  <a:pt x="15136" y="25290"/>
                  <a:pt x="15285" y="25290"/>
                </a:cubicBezTo>
                <a:close/>
                <a:moveTo>
                  <a:pt x="15914" y="25278"/>
                </a:moveTo>
                <a:cubicBezTo>
                  <a:pt x="15931" y="25285"/>
                  <a:pt x="15949" y="25286"/>
                  <a:pt x="15968" y="25286"/>
                </a:cubicBezTo>
                <a:cubicBezTo>
                  <a:pt x="15986" y="25286"/>
                  <a:pt x="16004" y="25285"/>
                  <a:pt x="16022" y="25285"/>
                </a:cubicBezTo>
                <a:cubicBezTo>
                  <a:pt x="16059" y="25285"/>
                  <a:pt x="16094" y="25291"/>
                  <a:pt x="16117" y="25328"/>
                </a:cubicBezTo>
                <a:lnTo>
                  <a:pt x="16116" y="25329"/>
                </a:lnTo>
                <a:cubicBezTo>
                  <a:pt x="16013" y="25404"/>
                  <a:pt x="15912" y="25483"/>
                  <a:pt x="15775" y="25483"/>
                </a:cubicBezTo>
                <a:cubicBezTo>
                  <a:pt x="15728" y="25483"/>
                  <a:pt x="15678" y="25474"/>
                  <a:pt x="15622" y="25453"/>
                </a:cubicBezTo>
                <a:cubicBezTo>
                  <a:pt x="15711" y="25374"/>
                  <a:pt x="15782" y="25293"/>
                  <a:pt x="15914" y="25278"/>
                </a:cubicBezTo>
                <a:close/>
                <a:moveTo>
                  <a:pt x="28115" y="25333"/>
                </a:moveTo>
                <a:cubicBezTo>
                  <a:pt x="28182" y="25333"/>
                  <a:pt x="28249" y="25355"/>
                  <a:pt x="28321" y="25399"/>
                </a:cubicBezTo>
                <a:lnTo>
                  <a:pt x="28308" y="25436"/>
                </a:lnTo>
                <a:cubicBezTo>
                  <a:pt x="28238" y="25469"/>
                  <a:pt x="28168" y="25484"/>
                  <a:pt x="28098" y="25484"/>
                </a:cubicBezTo>
                <a:cubicBezTo>
                  <a:pt x="28021" y="25484"/>
                  <a:pt x="27943" y="25466"/>
                  <a:pt x="27865" y="25437"/>
                </a:cubicBezTo>
                <a:cubicBezTo>
                  <a:pt x="27951" y="25368"/>
                  <a:pt x="28033" y="25333"/>
                  <a:pt x="28115" y="25333"/>
                </a:cubicBezTo>
                <a:close/>
                <a:moveTo>
                  <a:pt x="11193" y="25411"/>
                </a:moveTo>
                <a:lnTo>
                  <a:pt x="11193" y="25411"/>
                </a:lnTo>
                <a:cubicBezTo>
                  <a:pt x="11206" y="25437"/>
                  <a:pt x="11181" y="25450"/>
                  <a:pt x="11165" y="25463"/>
                </a:cubicBezTo>
                <a:cubicBezTo>
                  <a:pt x="11145" y="25478"/>
                  <a:pt x="11127" y="25498"/>
                  <a:pt x="11097" y="25498"/>
                </a:cubicBezTo>
                <a:cubicBezTo>
                  <a:pt x="11093" y="25498"/>
                  <a:pt x="11088" y="25498"/>
                  <a:pt x="11083" y="25497"/>
                </a:cubicBezTo>
                <a:lnTo>
                  <a:pt x="11083" y="25497"/>
                </a:lnTo>
                <a:cubicBezTo>
                  <a:pt x="11115" y="25438"/>
                  <a:pt x="11115" y="25438"/>
                  <a:pt x="11193" y="25411"/>
                </a:cubicBezTo>
                <a:close/>
                <a:moveTo>
                  <a:pt x="18091" y="25387"/>
                </a:moveTo>
                <a:lnTo>
                  <a:pt x="18294" y="25403"/>
                </a:lnTo>
                <a:cubicBezTo>
                  <a:pt x="18275" y="25467"/>
                  <a:pt x="18222" y="25498"/>
                  <a:pt x="18150" y="25499"/>
                </a:cubicBezTo>
                <a:cubicBezTo>
                  <a:pt x="18117" y="25499"/>
                  <a:pt x="18084" y="25500"/>
                  <a:pt x="18051" y="25500"/>
                </a:cubicBezTo>
                <a:cubicBezTo>
                  <a:pt x="17992" y="25500"/>
                  <a:pt x="17934" y="25497"/>
                  <a:pt x="17876" y="25481"/>
                </a:cubicBezTo>
                <a:cubicBezTo>
                  <a:pt x="17914" y="25374"/>
                  <a:pt x="18009" y="25394"/>
                  <a:pt x="18091" y="25388"/>
                </a:cubicBezTo>
                <a:lnTo>
                  <a:pt x="18091" y="25387"/>
                </a:lnTo>
                <a:close/>
                <a:moveTo>
                  <a:pt x="3637" y="25434"/>
                </a:moveTo>
                <a:cubicBezTo>
                  <a:pt x="3677" y="25434"/>
                  <a:pt x="3692" y="25460"/>
                  <a:pt x="3688" y="25490"/>
                </a:cubicBezTo>
                <a:cubicBezTo>
                  <a:pt x="3687" y="25503"/>
                  <a:pt x="3675" y="25514"/>
                  <a:pt x="3662" y="25514"/>
                </a:cubicBezTo>
                <a:cubicBezTo>
                  <a:pt x="3660" y="25514"/>
                  <a:pt x="3658" y="25514"/>
                  <a:pt x="3656" y="25513"/>
                </a:cubicBezTo>
                <a:lnTo>
                  <a:pt x="3655" y="25514"/>
                </a:lnTo>
                <a:cubicBezTo>
                  <a:pt x="3611" y="25506"/>
                  <a:pt x="3582" y="25491"/>
                  <a:pt x="3588" y="25457"/>
                </a:cubicBezTo>
                <a:cubicBezTo>
                  <a:pt x="3589" y="25448"/>
                  <a:pt x="3618" y="25435"/>
                  <a:pt x="3635" y="25434"/>
                </a:cubicBezTo>
                <a:cubicBezTo>
                  <a:pt x="3636" y="25434"/>
                  <a:pt x="3636" y="25434"/>
                  <a:pt x="3637" y="25434"/>
                </a:cubicBezTo>
                <a:close/>
                <a:moveTo>
                  <a:pt x="25360" y="24565"/>
                </a:moveTo>
                <a:cubicBezTo>
                  <a:pt x="25605" y="24565"/>
                  <a:pt x="25851" y="24567"/>
                  <a:pt x="26096" y="24572"/>
                </a:cubicBezTo>
                <a:cubicBezTo>
                  <a:pt x="26731" y="24584"/>
                  <a:pt x="27367" y="24587"/>
                  <a:pt x="28003" y="24593"/>
                </a:cubicBezTo>
                <a:cubicBezTo>
                  <a:pt x="29029" y="24601"/>
                  <a:pt x="30051" y="24673"/>
                  <a:pt x="31072" y="24755"/>
                </a:cubicBezTo>
                <a:cubicBezTo>
                  <a:pt x="31664" y="24801"/>
                  <a:pt x="32257" y="24833"/>
                  <a:pt x="32850" y="24867"/>
                </a:cubicBezTo>
                <a:cubicBezTo>
                  <a:pt x="33649" y="24912"/>
                  <a:pt x="34442" y="24997"/>
                  <a:pt x="35237" y="25067"/>
                </a:cubicBezTo>
                <a:cubicBezTo>
                  <a:pt x="35755" y="25111"/>
                  <a:pt x="36273" y="25138"/>
                  <a:pt x="36791" y="25169"/>
                </a:cubicBezTo>
                <a:cubicBezTo>
                  <a:pt x="36802" y="25169"/>
                  <a:pt x="36813" y="25169"/>
                  <a:pt x="36823" y="25169"/>
                </a:cubicBezTo>
                <a:cubicBezTo>
                  <a:pt x="36900" y="25169"/>
                  <a:pt x="36978" y="25156"/>
                  <a:pt x="37056" y="25152"/>
                </a:cubicBezTo>
                <a:cubicBezTo>
                  <a:pt x="37074" y="25151"/>
                  <a:pt x="37094" y="25149"/>
                  <a:pt x="37112" y="25149"/>
                </a:cubicBezTo>
                <a:cubicBezTo>
                  <a:pt x="37141" y="25149"/>
                  <a:pt x="37169" y="25154"/>
                  <a:pt x="37186" y="25180"/>
                </a:cubicBezTo>
                <a:cubicBezTo>
                  <a:pt x="37260" y="25290"/>
                  <a:pt x="37368" y="25383"/>
                  <a:pt x="37424" y="25514"/>
                </a:cubicBezTo>
                <a:cubicBezTo>
                  <a:pt x="37185" y="25505"/>
                  <a:pt x="36966" y="25455"/>
                  <a:pt x="36744" y="25436"/>
                </a:cubicBezTo>
                <a:cubicBezTo>
                  <a:pt x="36362" y="25404"/>
                  <a:pt x="35980" y="25380"/>
                  <a:pt x="35600" y="25347"/>
                </a:cubicBezTo>
                <a:cubicBezTo>
                  <a:pt x="34982" y="25293"/>
                  <a:pt x="34364" y="25235"/>
                  <a:pt x="33745" y="25182"/>
                </a:cubicBezTo>
                <a:cubicBezTo>
                  <a:pt x="33084" y="25123"/>
                  <a:pt x="32422" y="25104"/>
                  <a:pt x="31759" y="25085"/>
                </a:cubicBezTo>
                <a:lnTo>
                  <a:pt x="31759" y="25086"/>
                </a:lnTo>
                <a:cubicBezTo>
                  <a:pt x="30776" y="25058"/>
                  <a:pt x="29791" y="25043"/>
                  <a:pt x="28808" y="25007"/>
                </a:cubicBezTo>
                <a:cubicBezTo>
                  <a:pt x="28139" y="24983"/>
                  <a:pt x="27471" y="24936"/>
                  <a:pt x="26803" y="24897"/>
                </a:cubicBezTo>
                <a:cubicBezTo>
                  <a:pt x="26060" y="24853"/>
                  <a:pt x="25317" y="24814"/>
                  <a:pt x="24574" y="24764"/>
                </a:cubicBezTo>
                <a:cubicBezTo>
                  <a:pt x="24016" y="24726"/>
                  <a:pt x="23455" y="24714"/>
                  <a:pt x="22899" y="24659"/>
                </a:cubicBezTo>
                <a:cubicBezTo>
                  <a:pt x="22856" y="24664"/>
                  <a:pt x="22813" y="24667"/>
                  <a:pt x="22770" y="24667"/>
                </a:cubicBezTo>
                <a:cubicBezTo>
                  <a:pt x="22702" y="24667"/>
                  <a:pt x="22635" y="24661"/>
                  <a:pt x="22568" y="24659"/>
                </a:cubicBezTo>
                <a:cubicBezTo>
                  <a:pt x="22572" y="24651"/>
                  <a:pt x="22575" y="24644"/>
                  <a:pt x="22580" y="24637"/>
                </a:cubicBezTo>
                <a:cubicBezTo>
                  <a:pt x="22651" y="24637"/>
                  <a:pt x="22722" y="24630"/>
                  <a:pt x="22793" y="24630"/>
                </a:cubicBezTo>
                <a:cubicBezTo>
                  <a:pt x="22828" y="24630"/>
                  <a:pt x="22864" y="24632"/>
                  <a:pt x="22900" y="24637"/>
                </a:cubicBezTo>
                <a:cubicBezTo>
                  <a:pt x="23719" y="24590"/>
                  <a:pt x="24539" y="24565"/>
                  <a:pt x="25360" y="24565"/>
                </a:cubicBezTo>
                <a:close/>
                <a:moveTo>
                  <a:pt x="28639" y="25361"/>
                </a:moveTo>
                <a:cubicBezTo>
                  <a:pt x="28649" y="25367"/>
                  <a:pt x="28663" y="25368"/>
                  <a:pt x="28678" y="25368"/>
                </a:cubicBezTo>
                <a:cubicBezTo>
                  <a:pt x="28687" y="25368"/>
                  <a:pt x="28696" y="25367"/>
                  <a:pt x="28705" y="25367"/>
                </a:cubicBezTo>
                <a:cubicBezTo>
                  <a:pt x="28739" y="25367"/>
                  <a:pt x="28770" y="25373"/>
                  <a:pt x="28758" y="25431"/>
                </a:cubicBezTo>
                <a:cubicBezTo>
                  <a:pt x="28704" y="25487"/>
                  <a:pt x="28638" y="25516"/>
                  <a:pt x="28558" y="25516"/>
                </a:cubicBezTo>
                <a:cubicBezTo>
                  <a:pt x="28544" y="25516"/>
                  <a:pt x="28529" y="25515"/>
                  <a:pt x="28513" y="25513"/>
                </a:cubicBezTo>
                <a:cubicBezTo>
                  <a:pt x="28468" y="25509"/>
                  <a:pt x="28422" y="25501"/>
                  <a:pt x="28377" y="25500"/>
                </a:cubicBezTo>
                <a:cubicBezTo>
                  <a:pt x="28326" y="25498"/>
                  <a:pt x="28310" y="25474"/>
                  <a:pt x="28312" y="25436"/>
                </a:cubicBezTo>
                <a:lnTo>
                  <a:pt x="28312" y="25436"/>
                </a:lnTo>
                <a:cubicBezTo>
                  <a:pt x="28314" y="25436"/>
                  <a:pt x="28316" y="25436"/>
                  <a:pt x="28318" y="25436"/>
                </a:cubicBezTo>
                <a:cubicBezTo>
                  <a:pt x="28337" y="25436"/>
                  <a:pt x="28355" y="25425"/>
                  <a:pt x="28362" y="25406"/>
                </a:cubicBezTo>
                <a:lnTo>
                  <a:pt x="28361" y="25406"/>
                </a:lnTo>
                <a:lnTo>
                  <a:pt x="28361" y="25406"/>
                </a:lnTo>
                <a:cubicBezTo>
                  <a:pt x="28445" y="25348"/>
                  <a:pt x="28546" y="25373"/>
                  <a:pt x="28639" y="25361"/>
                </a:cubicBezTo>
                <a:close/>
                <a:moveTo>
                  <a:pt x="18584" y="25399"/>
                </a:moveTo>
                <a:lnTo>
                  <a:pt x="18798" y="25425"/>
                </a:lnTo>
                <a:cubicBezTo>
                  <a:pt x="18832" y="25429"/>
                  <a:pt x="18862" y="25435"/>
                  <a:pt x="18868" y="25470"/>
                </a:cubicBezTo>
                <a:cubicBezTo>
                  <a:pt x="18806" y="25512"/>
                  <a:pt x="18742" y="25523"/>
                  <a:pt x="18675" y="25523"/>
                </a:cubicBezTo>
                <a:cubicBezTo>
                  <a:pt x="18595" y="25523"/>
                  <a:pt x="18512" y="25507"/>
                  <a:pt x="18427" y="25507"/>
                </a:cubicBezTo>
                <a:cubicBezTo>
                  <a:pt x="18417" y="25507"/>
                  <a:pt x="18407" y="25507"/>
                  <a:pt x="18398" y="25507"/>
                </a:cubicBezTo>
                <a:cubicBezTo>
                  <a:pt x="18426" y="25413"/>
                  <a:pt x="18511" y="25413"/>
                  <a:pt x="18584" y="25399"/>
                </a:cubicBezTo>
                <a:close/>
                <a:moveTo>
                  <a:pt x="33438" y="25330"/>
                </a:moveTo>
                <a:cubicBezTo>
                  <a:pt x="33451" y="25330"/>
                  <a:pt x="33465" y="25331"/>
                  <a:pt x="33479" y="25333"/>
                </a:cubicBezTo>
                <a:cubicBezTo>
                  <a:pt x="33666" y="25350"/>
                  <a:pt x="33855" y="25363"/>
                  <a:pt x="34079" y="25381"/>
                </a:cubicBezTo>
                <a:cubicBezTo>
                  <a:pt x="33984" y="25479"/>
                  <a:pt x="33895" y="25525"/>
                  <a:pt x="33783" y="25525"/>
                </a:cubicBezTo>
                <a:cubicBezTo>
                  <a:pt x="33757" y="25525"/>
                  <a:pt x="33730" y="25523"/>
                  <a:pt x="33701" y="25518"/>
                </a:cubicBezTo>
                <a:cubicBezTo>
                  <a:pt x="33542" y="25491"/>
                  <a:pt x="33377" y="25504"/>
                  <a:pt x="33205" y="25465"/>
                </a:cubicBezTo>
                <a:cubicBezTo>
                  <a:pt x="33261" y="25377"/>
                  <a:pt x="33332" y="25330"/>
                  <a:pt x="33438" y="25330"/>
                </a:cubicBezTo>
                <a:close/>
                <a:moveTo>
                  <a:pt x="37905" y="25230"/>
                </a:moveTo>
                <a:cubicBezTo>
                  <a:pt x="37929" y="25303"/>
                  <a:pt x="37878" y="25369"/>
                  <a:pt x="37885" y="25440"/>
                </a:cubicBezTo>
                <a:lnTo>
                  <a:pt x="37885" y="25441"/>
                </a:lnTo>
                <a:cubicBezTo>
                  <a:pt x="37872" y="25480"/>
                  <a:pt x="37855" y="25516"/>
                  <a:pt x="37786" y="25528"/>
                </a:cubicBezTo>
                <a:cubicBezTo>
                  <a:pt x="37786" y="25415"/>
                  <a:pt x="37779" y="25305"/>
                  <a:pt x="37905" y="25230"/>
                </a:cubicBezTo>
                <a:close/>
                <a:moveTo>
                  <a:pt x="4052" y="25265"/>
                </a:moveTo>
                <a:cubicBezTo>
                  <a:pt x="4053" y="25265"/>
                  <a:pt x="4054" y="25265"/>
                  <a:pt x="4055" y="25265"/>
                </a:cubicBezTo>
                <a:cubicBezTo>
                  <a:pt x="4134" y="25425"/>
                  <a:pt x="4115" y="25429"/>
                  <a:pt x="3830" y="25556"/>
                </a:cubicBezTo>
                <a:lnTo>
                  <a:pt x="3828" y="25557"/>
                </a:lnTo>
                <a:cubicBezTo>
                  <a:pt x="3739" y="25388"/>
                  <a:pt x="3739" y="25387"/>
                  <a:pt x="3908" y="25316"/>
                </a:cubicBezTo>
                <a:cubicBezTo>
                  <a:pt x="3955" y="25296"/>
                  <a:pt x="3996" y="25265"/>
                  <a:pt x="4052" y="25265"/>
                </a:cubicBezTo>
                <a:close/>
                <a:moveTo>
                  <a:pt x="9783" y="25407"/>
                </a:moveTo>
                <a:cubicBezTo>
                  <a:pt x="9799" y="25407"/>
                  <a:pt x="9820" y="25413"/>
                  <a:pt x="9830" y="25440"/>
                </a:cubicBezTo>
                <a:cubicBezTo>
                  <a:pt x="9849" y="25491"/>
                  <a:pt x="9811" y="25516"/>
                  <a:pt x="9761" y="25526"/>
                </a:cubicBezTo>
                <a:cubicBezTo>
                  <a:pt x="9688" y="25543"/>
                  <a:pt x="9616" y="25554"/>
                  <a:pt x="9543" y="25568"/>
                </a:cubicBezTo>
                <a:cubicBezTo>
                  <a:pt x="9536" y="25569"/>
                  <a:pt x="9529" y="25570"/>
                  <a:pt x="9522" y="25570"/>
                </a:cubicBezTo>
                <a:cubicBezTo>
                  <a:pt x="9485" y="25570"/>
                  <a:pt x="9467" y="25550"/>
                  <a:pt x="9458" y="25516"/>
                </a:cubicBezTo>
                <a:cubicBezTo>
                  <a:pt x="9446" y="25466"/>
                  <a:pt x="9466" y="25438"/>
                  <a:pt x="9527" y="25434"/>
                </a:cubicBezTo>
                <a:cubicBezTo>
                  <a:pt x="9593" y="25426"/>
                  <a:pt x="9660" y="25419"/>
                  <a:pt x="9761" y="25410"/>
                </a:cubicBezTo>
                <a:cubicBezTo>
                  <a:pt x="9763" y="25410"/>
                  <a:pt x="9772" y="25407"/>
                  <a:pt x="9783" y="25407"/>
                </a:cubicBezTo>
                <a:close/>
                <a:moveTo>
                  <a:pt x="34358" y="25405"/>
                </a:moveTo>
                <a:cubicBezTo>
                  <a:pt x="34401" y="25405"/>
                  <a:pt x="34449" y="25415"/>
                  <a:pt x="34500" y="25438"/>
                </a:cubicBezTo>
                <a:cubicBezTo>
                  <a:pt x="34433" y="25530"/>
                  <a:pt x="34353" y="25575"/>
                  <a:pt x="34263" y="25575"/>
                </a:cubicBezTo>
                <a:cubicBezTo>
                  <a:pt x="34209" y="25575"/>
                  <a:pt x="34152" y="25559"/>
                  <a:pt x="34093" y="25528"/>
                </a:cubicBezTo>
                <a:cubicBezTo>
                  <a:pt x="34174" y="25458"/>
                  <a:pt x="34257" y="25405"/>
                  <a:pt x="34358" y="25405"/>
                </a:cubicBezTo>
                <a:close/>
                <a:moveTo>
                  <a:pt x="4403" y="25394"/>
                </a:moveTo>
                <a:cubicBezTo>
                  <a:pt x="4429" y="25461"/>
                  <a:pt x="4445" y="25513"/>
                  <a:pt x="4378" y="25547"/>
                </a:cubicBezTo>
                <a:lnTo>
                  <a:pt x="4375" y="25548"/>
                </a:lnTo>
                <a:cubicBezTo>
                  <a:pt x="4352" y="25560"/>
                  <a:pt x="4327" y="25581"/>
                  <a:pt x="4301" y="25581"/>
                </a:cubicBezTo>
                <a:cubicBezTo>
                  <a:pt x="4286" y="25581"/>
                  <a:pt x="4271" y="25575"/>
                  <a:pt x="4256" y="25556"/>
                </a:cubicBezTo>
                <a:cubicBezTo>
                  <a:pt x="4227" y="25519"/>
                  <a:pt x="4233" y="25479"/>
                  <a:pt x="4281" y="25451"/>
                </a:cubicBezTo>
                <a:cubicBezTo>
                  <a:pt x="4313" y="25434"/>
                  <a:pt x="4349" y="25419"/>
                  <a:pt x="4403" y="25394"/>
                </a:cubicBezTo>
                <a:close/>
                <a:moveTo>
                  <a:pt x="35460" y="25508"/>
                </a:moveTo>
                <a:cubicBezTo>
                  <a:pt x="35511" y="25508"/>
                  <a:pt x="35565" y="25512"/>
                  <a:pt x="35620" y="25544"/>
                </a:cubicBezTo>
                <a:cubicBezTo>
                  <a:pt x="35576" y="25590"/>
                  <a:pt x="35532" y="25603"/>
                  <a:pt x="35488" y="25603"/>
                </a:cubicBezTo>
                <a:cubicBezTo>
                  <a:pt x="35458" y="25603"/>
                  <a:pt x="35429" y="25597"/>
                  <a:pt x="35400" y="25592"/>
                </a:cubicBezTo>
                <a:cubicBezTo>
                  <a:pt x="35374" y="25587"/>
                  <a:pt x="35348" y="25573"/>
                  <a:pt x="35357" y="25545"/>
                </a:cubicBezTo>
                <a:lnTo>
                  <a:pt x="35357" y="25545"/>
                </a:lnTo>
                <a:lnTo>
                  <a:pt x="35357" y="25547"/>
                </a:lnTo>
                <a:cubicBezTo>
                  <a:pt x="35366" y="25523"/>
                  <a:pt x="35388" y="25508"/>
                  <a:pt x="35412" y="25508"/>
                </a:cubicBezTo>
                <a:cubicBezTo>
                  <a:pt x="35413" y="25508"/>
                  <a:pt x="35415" y="25508"/>
                  <a:pt x="35417" y="25509"/>
                </a:cubicBezTo>
                <a:cubicBezTo>
                  <a:pt x="35431" y="25509"/>
                  <a:pt x="35446" y="25508"/>
                  <a:pt x="35460" y="25508"/>
                </a:cubicBezTo>
                <a:close/>
                <a:moveTo>
                  <a:pt x="6589" y="25538"/>
                </a:moveTo>
                <a:cubicBezTo>
                  <a:pt x="6604" y="25538"/>
                  <a:pt x="6620" y="25540"/>
                  <a:pt x="6635" y="25540"/>
                </a:cubicBezTo>
                <a:cubicBezTo>
                  <a:pt x="6638" y="25540"/>
                  <a:pt x="6641" y="25540"/>
                  <a:pt x="6645" y="25539"/>
                </a:cubicBezTo>
                <a:lnTo>
                  <a:pt x="6645" y="25539"/>
                </a:lnTo>
                <a:cubicBezTo>
                  <a:pt x="6644" y="25564"/>
                  <a:pt x="6644" y="25587"/>
                  <a:pt x="6642" y="25612"/>
                </a:cubicBezTo>
                <a:lnTo>
                  <a:pt x="6557" y="25620"/>
                </a:lnTo>
                <a:cubicBezTo>
                  <a:pt x="6535" y="25614"/>
                  <a:pt x="6519" y="25598"/>
                  <a:pt x="6513" y="25576"/>
                </a:cubicBezTo>
                <a:cubicBezTo>
                  <a:pt x="6530" y="25544"/>
                  <a:pt x="6558" y="25538"/>
                  <a:pt x="6589" y="25538"/>
                </a:cubicBezTo>
                <a:close/>
                <a:moveTo>
                  <a:pt x="9103" y="25466"/>
                </a:moveTo>
                <a:cubicBezTo>
                  <a:pt x="9134" y="25466"/>
                  <a:pt x="9165" y="25467"/>
                  <a:pt x="9196" y="25467"/>
                </a:cubicBezTo>
                <a:lnTo>
                  <a:pt x="9261" y="25501"/>
                </a:lnTo>
                <a:cubicBezTo>
                  <a:pt x="9283" y="25499"/>
                  <a:pt x="9305" y="25478"/>
                  <a:pt x="9325" y="25478"/>
                </a:cubicBezTo>
                <a:cubicBezTo>
                  <a:pt x="9333" y="25478"/>
                  <a:pt x="9341" y="25481"/>
                  <a:pt x="9348" y="25490"/>
                </a:cubicBezTo>
                <a:cubicBezTo>
                  <a:pt x="9376" y="25524"/>
                  <a:pt x="9374" y="25583"/>
                  <a:pt x="9332" y="25595"/>
                </a:cubicBezTo>
                <a:cubicBezTo>
                  <a:pt x="9285" y="25609"/>
                  <a:pt x="9235" y="25636"/>
                  <a:pt x="9183" y="25636"/>
                </a:cubicBezTo>
                <a:cubicBezTo>
                  <a:pt x="9159" y="25636"/>
                  <a:pt x="9135" y="25630"/>
                  <a:pt x="9109" y="25614"/>
                </a:cubicBezTo>
                <a:cubicBezTo>
                  <a:pt x="9139" y="25596"/>
                  <a:pt x="9185" y="25587"/>
                  <a:pt x="9154" y="25544"/>
                </a:cubicBezTo>
                <a:lnTo>
                  <a:pt x="9154" y="25544"/>
                </a:lnTo>
                <a:cubicBezTo>
                  <a:pt x="9167" y="25551"/>
                  <a:pt x="9178" y="25554"/>
                  <a:pt x="9188" y="25554"/>
                </a:cubicBezTo>
                <a:cubicBezTo>
                  <a:pt x="9221" y="25554"/>
                  <a:pt x="9237" y="25522"/>
                  <a:pt x="9260" y="25501"/>
                </a:cubicBezTo>
                <a:lnTo>
                  <a:pt x="9195" y="25467"/>
                </a:lnTo>
                <a:lnTo>
                  <a:pt x="9151" y="25541"/>
                </a:lnTo>
                <a:cubicBezTo>
                  <a:pt x="9145" y="25539"/>
                  <a:pt x="9139" y="25539"/>
                  <a:pt x="9133" y="25539"/>
                </a:cubicBezTo>
                <a:cubicBezTo>
                  <a:pt x="9106" y="25539"/>
                  <a:pt x="9081" y="25552"/>
                  <a:pt x="9065" y="25574"/>
                </a:cubicBezTo>
                <a:cubicBezTo>
                  <a:pt x="9064" y="25574"/>
                  <a:pt x="9062" y="25574"/>
                  <a:pt x="9061" y="25574"/>
                </a:cubicBezTo>
                <a:cubicBezTo>
                  <a:pt x="9017" y="25574"/>
                  <a:pt x="8989" y="25557"/>
                  <a:pt x="8990" y="25516"/>
                </a:cubicBezTo>
                <a:cubicBezTo>
                  <a:pt x="8992" y="25480"/>
                  <a:pt x="9022" y="25468"/>
                  <a:pt x="9057" y="25467"/>
                </a:cubicBezTo>
                <a:cubicBezTo>
                  <a:pt x="9072" y="25466"/>
                  <a:pt x="9088" y="25466"/>
                  <a:pt x="9103" y="25466"/>
                </a:cubicBezTo>
                <a:close/>
                <a:moveTo>
                  <a:pt x="5080" y="25361"/>
                </a:moveTo>
                <a:cubicBezTo>
                  <a:pt x="5092" y="25361"/>
                  <a:pt x="5105" y="25362"/>
                  <a:pt x="5118" y="25365"/>
                </a:cubicBezTo>
                <a:cubicBezTo>
                  <a:pt x="5163" y="25373"/>
                  <a:pt x="5191" y="25394"/>
                  <a:pt x="5193" y="25435"/>
                </a:cubicBezTo>
                <a:cubicBezTo>
                  <a:pt x="5197" y="25484"/>
                  <a:pt x="5211" y="25542"/>
                  <a:pt x="5143" y="25572"/>
                </a:cubicBezTo>
                <a:lnTo>
                  <a:pt x="5142" y="25572"/>
                </a:lnTo>
                <a:cubicBezTo>
                  <a:pt x="5083" y="25598"/>
                  <a:pt x="5021" y="25618"/>
                  <a:pt x="4938" y="25650"/>
                </a:cubicBezTo>
                <a:cubicBezTo>
                  <a:pt x="4925" y="25592"/>
                  <a:pt x="4915" y="25558"/>
                  <a:pt x="4910" y="25525"/>
                </a:cubicBezTo>
                <a:cubicBezTo>
                  <a:pt x="4897" y="25434"/>
                  <a:pt x="4979" y="25361"/>
                  <a:pt x="5080" y="25361"/>
                </a:cubicBezTo>
                <a:close/>
                <a:moveTo>
                  <a:pt x="31717" y="25489"/>
                </a:moveTo>
                <a:cubicBezTo>
                  <a:pt x="31747" y="25489"/>
                  <a:pt x="31776" y="25493"/>
                  <a:pt x="31806" y="25503"/>
                </a:cubicBezTo>
                <a:lnTo>
                  <a:pt x="31805" y="25503"/>
                </a:lnTo>
                <a:cubicBezTo>
                  <a:pt x="31757" y="25591"/>
                  <a:pt x="31697" y="25645"/>
                  <a:pt x="31563" y="25654"/>
                </a:cubicBezTo>
                <a:cubicBezTo>
                  <a:pt x="31560" y="25654"/>
                  <a:pt x="31557" y="25654"/>
                  <a:pt x="31555" y="25654"/>
                </a:cubicBezTo>
                <a:cubicBezTo>
                  <a:pt x="31487" y="25654"/>
                  <a:pt x="31495" y="25593"/>
                  <a:pt x="31476" y="25569"/>
                </a:cubicBezTo>
                <a:cubicBezTo>
                  <a:pt x="31562" y="25521"/>
                  <a:pt x="31638" y="25489"/>
                  <a:pt x="31717" y="25489"/>
                </a:cubicBezTo>
                <a:close/>
                <a:moveTo>
                  <a:pt x="34795" y="25452"/>
                </a:moveTo>
                <a:cubicBezTo>
                  <a:pt x="34823" y="25452"/>
                  <a:pt x="34854" y="25455"/>
                  <a:pt x="34886" y="25462"/>
                </a:cubicBezTo>
                <a:cubicBezTo>
                  <a:pt x="34969" y="25480"/>
                  <a:pt x="35057" y="25480"/>
                  <a:pt x="35153" y="25490"/>
                </a:cubicBezTo>
                <a:cubicBezTo>
                  <a:pt x="35030" y="25612"/>
                  <a:pt x="34973" y="25654"/>
                  <a:pt x="34872" y="25654"/>
                </a:cubicBezTo>
                <a:cubicBezTo>
                  <a:pt x="34793" y="25654"/>
                  <a:pt x="34686" y="25628"/>
                  <a:pt x="34498" y="25595"/>
                </a:cubicBezTo>
                <a:cubicBezTo>
                  <a:pt x="34591" y="25504"/>
                  <a:pt x="34682" y="25452"/>
                  <a:pt x="34795" y="25452"/>
                </a:cubicBezTo>
                <a:close/>
                <a:moveTo>
                  <a:pt x="35827" y="25541"/>
                </a:moveTo>
                <a:cubicBezTo>
                  <a:pt x="35834" y="25541"/>
                  <a:pt x="35841" y="25542"/>
                  <a:pt x="35847" y="25542"/>
                </a:cubicBezTo>
                <a:cubicBezTo>
                  <a:pt x="36048" y="25551"/>
                  <a:pt x="36250" y="25562"/>
                  <a:pt x="36469" y="25574"/>
                </a:cubicBezTo>
                <a:cubicBezTo>
                  <a:pt x="36437" y="25640"/>
                  <a:pt x="36393" y="25660"/>
                  <a:pt x="36343" y="25660"/>
                </a:cubicBezTo>
                <a:cubicBezTo>
                  <a:pt x="36339" y="25660"/>
                  <a:pt x="36334" y="25660"/>
                  <a:pt x="36330" y="25660"/>
                </a:cubicBezTo>
                <a:lnTo>
                  <a:pt x="36330" y="25658"/>
                </a:lnTo>
                <a:cubicBezTo>
                  <a:pt x="36162" y="25648"/>
                  <a:pt x="35995" y="25631"/>
                  <a:pt x="35827" y="25616"/>
                </a:cubicBezTo>
                <a:cubicBezTo>
                  <a:pt x="35800" y="25613"/>
                  <a:pt x="35770" y="25607"/>
                  <a:pt x="35771" y="25579"/>
                </a:cubicBezTo>
                <a:cubicBezTo>
                  <a:pt x="35773" y="25546"/>
                  <a:pt x="35800" y="25541"/>
                  <a:pt x="35827" y="25541"/>
                </a:cubicBezTo>
                <a:close/>
                <a:moveTo>
                  <a:pt x="8334" y="25514"/>
                </a:moveTo>
                <a:cubicBezTo>
                  <a:pt x="8409" y="25518"/>
                  <a:pt x="8428" y="25551"/>
                  <a:pt x="8384" y="25606"/>
                </a:cubicBezTo>
                <a:lnTo>
                  <a:pt x="8384" y="25605"/>
                </a:lnTo>
                <a:cubicBezTo>
                  <a:pt x="8365" y="25627"/>
                  <a:pt x="8310" y="25630"/>
                  <a:pt x="8323" y="25671"/>
                </a:cubicBezTo>
                <a:cubicBezTo>
                  <a:pt x="8315" y="25665"/>
                  <a:pt x="8305" y="25661"/>
                  <a:pt x="8295" y="25661"/>
                </a:cubicBezTo>
                <a:cubicBezTo>
                  <a:pt x="8289" y="25661"/>
                  <a:pt x="8282" y="25663"/>
                  <a:pt x="8276" y="25665"/>
                </a:cubicBezTo>
                <a:cubicBezTo>
                  <a:pt x="8249" y="25677"/>
                  <a:pt x="8221" y="25691"/>
                  <a:pt x="8198" y="25691"/>
                </a:cubicBezTo>
                <a:cubicBezTo>
                  <a:pt x="8175" y="25691"/>
                  <a:pt x="8157" y="25676"/>
                  <a:pt x="8149" y="25629"/>
                </a:cubicBezTo>
                <a:cubicBezTo>
                  <a:pt x="8135" y="25554"/>
                  <a:pt x="8162" y="25520"/>
                  <a:pt x="8248" y="25520"/>
                </a:cubicBezTo>
                <a:cubicBezTo>
                  <a:pt x="8249" y="25520"/>
                  <a:pt x="8251" y="25520"/>
                  <a:pt x="8252" y="25520"/>
                </a:cubicBezTo>
                <a:cubicBezTo>
                  <a:pt x="8279" y="25520"/>
                  <a:pt x="8307" y="25514"/>
                  <a:pt x="8334" y="25514"/>
                </a:cubicBezTo>
                <a:close/>
                <a:moveTo>
                  <a:pt x="4079" y="25548"/>
                </a:moveTo>
                <a:cubicBezTo>
                  <a:pt x="4091" y="25548"/>
                  <a:pt x="4104" y="25553"/>
                  <a:pt x="4116" y="25567"/>
                </a:cubicBezTo>
                <a:lnTo>
                  <a:pt x="4115" y="25568"/>
                </a:lnTo>
                <a:cubicBezTo>
                  <a:pt x="4141" y="25594"/>
                  <a:pt x="4145" y="25635"/>
                  <a:pt x="4124" y="25664"/>
                </a:cubicBezTo>
                <a:cubicBezTo>
                  <a:pt x="4110" y="25686"/>
                  <a:pt x="4090" y="25693"/>
                  <a:pt x="4067" y="25693"/>
                </a:cubicBezTo>
                <a:cubicBezTo>
                  <a:pt x="4051" y="25693"/>
                  <a:pt x="4034" y="25689"/>
                  <a:pt x="4017" y="25684"/>
                </a:cubicBezTo>
                <a:cubicBezTo>
                  <a:pt x="3985" y="25675"/>
                  <a:pt x="3957" y="25663"/>
                  <a:pt x="3943" y="25635"/>
                </a:cubicBezTo>
                <a:cubicBezTo>
                  <a:pt x="3951" y="25602"/>
                  <a:pt x="3981" y="25587"/>
                  <a:pt x="4010" y="25575"/>
                </a:cubicBezTo>
                <a:cubicBezTo>
                  <a:pt x="4033" y="25566"/>
                  <a:pt x="4056" y="25548"/>
                  <a:pt x="4079" y="25548"/>
                </a:cubicBezTo>
                <a:close/>
                <a:moveTo>
                  <a:pt x="36773" y="25585"/>
                </a:moveTo>
                <a:cubicBezTo>
                  <a:pt x="36850" y="25585"/>
                  <a:pt x="36929" y="25612"/>
                  <a:pt x="37009" y="25642"/>
                </a:cubicBezTo>
                <a:cubicBezTo>
                  <a:pt x="36946" y="25689"/>
                  <a:pt x="36881" y="25704"/>
                  <a:pt x="36814" y="25704"/>
                </a:cubicBezTo>
                <a:cubicBezTo>
                  <a:pt x="36734" y="25704"/>
                  <a:pt x="36653" y="25682"/>
                  <a:pt x="36572" y="25668"/>
                </a:cubicBezTo>
                <a:cubicBezTo>
                  <a:pt x="36637" y="25607"/>
                  <a:pt x="36704" y="25585"/>
                  <a:pt x="36773" y="25585"/>
                </a:cubicBezTo>
                <a:close/>
                <a:moveTo>
                  <a:pt x="33171" y="25582"/>
                </a:moveTo>
                <a:cubicBezTo>
                  <a:pt x="33266" y="25582"/>
                  <a:pt x="33411" y="25598"/>
                  <a:pt x="33656" y="25629"/>
                </a:cubicBezTo>
                <a:lnTo>
                  <a:pt x="33657" y="25629"/>
                </a:lnTo>
                <a:cubicBezTo>
                  <a:pt x="33654" y="25694"/>
                  <a:pt x="33601" y="25711"/>
                  <a:pt x="33545" y="25711"/>
                </a:cubicBezTo>
                <a:cubicBezTo>
                  <a:pt x="33541" y="25711"/>
                  <a:pt x="33537" y="25711"/>
                  <a:pt x="33533" y="25711"/>
                </a:cubicBezTo>
                <a:cubicBezTo>
                  <a:pt x="33340" y="25701"/>
                  <a:pt x="33149" y="25687"/>
                  <a:pt x="32945" y="25673"/>
                </a:cubicBezTo>
                <a:cubicBezTo>
                  <a:pt x="33010" y="25610"/>
                  <a:pt x="33049" y="25582"/>
                  <a:pt x="33171" y="25582"/>
                </a:cubicBezTo>
                <a:close/>
                <a:moveTo>
                  <a:pt x="7081" y="25552"/>
                </a:moveTo>
                <a:cubicBezTo>
                  <a:pt x="7120" y="25552"/>
                  <a:pt x="7159" y="25562"/>
                  <a:pt x="7187" y="25580"/>
                </a:cubicBezTo>
                <a:cubicBezTo>
                  <a:pt x="7259" y="25625"/>
                  <a:pt x="7161" y="25650"/>
                  <a:pt x="7139" y="25684"/>
                </a:cubicBezTo>
                <a:cubicBezTo>
                  <a:pt x="7130" y="25682"/>
                  <a:pt x="7121" y="25680"/>
                  <a:pt x="7112" y="25680"/>
                </a:cubicBezTo>
                <a:cubicBezTo>
                  <a:pt x="7073" y="25680"/>
                  <a:pt x="7043" y="25706"/>
                  <a:pt x="7011" y="25721"/>
                </a:cubicBezTo>
                <a:cubicBezTo>
                  <a:pt x="6951" y="25683"/>
                  <a:pt x="6941" y="25617"/>
                  <a:pt x="6978" y="25586"/>
                </a:cubicBezTo>
                <a:cubicBezTo>
                  <a:pt x="7005" y="25562"/>
                  <a:pt x="7043" y="25552"/>
                  <a:pt x="7081" y="25552"/>
                </a:cubicBezTo>
                <a:close/>
                <a:moveTo>
                  <a:pt x="8836" y="25489"/>
                </a:moveTo>
                <a:cubicBezTo>
                  <a:pt x="8862" y="25489"/>
                  <a:pt x="8884" y="25497"/>
                  <a:pt x="8893" y="25526"/>
                </a:cubicBezTo>
                <a:cubicBezTo>
                  <a:pt x="8909" y="25580"/>
                  <a:pt x="8918" y="25642"/>
                  <a:pt x="8842" y="25679"/>
                </a:cubicBezTo>
                <a:lnTo>
                  <a:pt x="8842" y="25677"/>
                </a:lnTo>
                <a:cubicBezTo>
                  <a:pt x="8788" y="25703"/>
                  <a:pt x="8729" y="25713"/>
                  <a:pt x="8668" y="25723"/>
                </a:cubicBezTo>
                <a:cubicBezTo>
                  <a:pt x="8644" y="25726"/>
                  <a:pt x="8623" y="25728"/>
                  <a:pt x="8606" y="25728"/>
                </a:cubicBezTo>
                <a:cubicBezTo>
                  <a:pt x="8540" y="25728"/>
                  <a:pt x="8522" y="25699"/>
                  <a:pt x="8529" y="25624"/>
                </a:cubicBezTo>
                <a:cubicBezTo>
                  <a:pt x="8526" y="25570"/>
                  <a:pt x="8560" y="25535"/>
                  <a:pt x="8615" y="25520"/>
                </a:cubicBezTo>
                <a:cubicBezTo>
                  <a:pt x="8667" y="25506"/>
                  <a:pt x="8719" y="25498"/>
                  <a:pt x="8773" y="25495"/>
                </a:cubicBezTo>
                <a:cubicBezTo>
                  <a:pt x="8792" y="25494"/>
                  <a:pt x="8815" y="25489"/>
                  <a:pt x="8836" y="25489"/>
                </a:cubicBezTo>
                <a:close/>
                <a:moveTo>
                  <a:pt x="3297" y="25605"/>
                </a:moveTo>
                <a:cubicBezTo>
                  <a:pt x="3409" y="25605"/>
                  <a:pt x="3499" y="25662"/>
                  <a:pt x="3610" y="25744"/>
                </a:cubicBezTo>
                <a:cubicBezTo>
                  <a:pt x="3537" y="25744"/>
                  <a:pt x="3474" y="25744"/>
                  <a:pt x="3414" y="25744"/>
                </a:cubicBezTo>
                <a:cubicBezTo>
                  <a:pt x="3355" y="25744"/>
                  <a:pt x="3300" y="25744"/>
                  <a:pt x="3245" y="25743"/>
                </a:cubicBezTo>
                <a:lnTo>
                  <a:pt x="3245" y="25744"/>
                </a:lnTo>
                <a:cubicBezTo>
                  <a:pt x="3198" y="25743"/>
                  <a:pt x="3208" y="25705"/>
                  <a:pt x="3198" y="25680"/>
                </a:cubicBezTo>
                <a:cubicBezTo>
                  <a:pt x="3239" y="25668"/>
                  <a:pt x="3274" y="25654"/>
                  <a:pt x="3239" y="25610"/>
                </a:cubicBezTo>
                <a:cubicBezTo>
                  <a:pt x="3259" y="25606"/>
                  <a:pt x="3278" y="25605"/>
                  <a:pt x="3297" y="25605"/>
                </a:cubicBezTo>
                <a:close/>
                <a:moveTo>
                  <a:pt x="2661" y="25312"/>
                </a:moveTo>
                <a:cubicBezTo>
                  <a:pt x="2792" y="25312"/>
                  <a:pt x="2920" y="25329"/>
                  <a:pt x="3039" y="25400"/>
                </a:cubicBezTo>
                <a:cubicBezTo>
                  <a:pt x="3094" y="25434"/>
                  <a:pt x="3145" y="25473"/>
                  <a:pt x="3201" y="25505"/>
                </a:cubicBezTo>
                <a:cubicBezTo>
                  <a:pt x="3249" y="25532"/>
                  <a:pt x="3249" y="25568"/>
                  <a:pt x="3234" y="25607"/>
                </a:cubicBezTo>
                <a:cubicBezTo>
                  <a:pt x="3204" y="25625"/>
                  <a:pt x="3161" y="25637"/>
                  <a:pt x="3194" y="25681"/>
                </a:cubicBezTo>
                <a:cubicBezTo>
                  <a:pt x="3099" y="25734"/>
                  <a:pt x="2996" y="25742"/>
                  <a:pt x="2889" y="25742"/>
                </a:cubicBezTo>
                <a:cubicBezTo>
                  <a:pt x="2866" y="25742"/>
                  <a:pt x="2843" y="25742"/>
                  <a:pt x="2820" y="25742"/>
                </a:cubicBezTo>
                <a:cubicBezTo>
                  <a:pt x="2781" y="25741"/>
                  <a:pt x="2741" y="25741"/>
                  <a:pt x="2702" y="25741"/>
                </a:cubicBezTo>
                <a:cubicBezTo>
                  <a:pt x="2497" y="25741"/>
                  <a:pt x="2292" y="25745"/>
                  <a:pt x="2087" y="25747"/>
                </a:cubicBezTo>
                <a:cubicBezTo>
                  <a:pt x="2048" y="25731"/>
                  <a:pt x="1987" y="25727"/>
                  <a:pt x="2046" y="25669"/>
                </a:cubicBezTo>
                <a:cubicBezTo>
                  <a:pt x="2146" y="25570"/>
                  <a:pt x="2263" y="25482"/>
                  <a:pt x="2338" y="25366"/>
                </a:cubicBezTo>
                <a:cubicBezTo>
                  <a:pt x="2358" y="25350"/>
                  <a:pt x="2378" y="25324"/>
                  <a:pt x="2399" y="25323"/>
                </a:cubicBezTo>
                <a:cubicBezTo>
                  <a:pt x="2486" y="25319"/>
                  <a:pt x="2574" y="25312"/>
                  <a:pt x="2661" y="25312"/>
                </a:cubicBezTo>
                <a:close/>
                <a:moveTo>
                  <a:pt x="33944" y="25644"/>
                </a:moveTo>
                <a:cubicBezTo>
                  <a:pt x="34008" y="25644"/>
                  <a:pt x="34072" y="25657"/>
                  <a:pt x="34136" y="25657"/>
                </a:cubicBezTo>
                <a:cubicBezTo>
                  <a:pt x="34140" y="25657"/>
                  <a:pt x="34144" y="25657"/>
                  <a:pt x="34148" y="25657"/>
                </a:cubicBezTo>
                <a:lnTo>
                  <a:pt x="34148" y="25657"/>
                </a:lnTo>
                <a:cubicBezTo>
                  <a:pt x="34108" y="25720"/>
                  <a:pt x="34072" y="25749"/>
                  <a:pt x="34000" y="25749"/>
                </a:cubicBezTo>
                <a:cubicBezTo>
                  <a:pt x="33946" y="25749"/>
                  <a:pt x="33873" y="25732"/>
                  <a:pt x="33762" y="25701"/>
                </a:cubicBezTo>
                <a:cubicBezTo>
                  <a:pt x="33823" y="25656"/>
                  <a:pt x="33884" y="25644"/>
                  <a:pt x="33944" y="25644"/>
                </a:cubicBezTo>
                <a:close/>
                <a:moveTo>
                  <a:pt x="6202" y="25517"/>
                </a:moveTo>
                <a:cubicBezTo>
                  <a:pt x="6212" y="25517"/>
                  <a:pt x="6224" y="25518"/>
                  <a:pt x="6235" y="25518"/>
                </a:cubicBezTo>
                <a:cubicBezTo>
                  <a:pt x="6236" y="25518"/>
                  <a:pt x="6238" y="25518"/>
                  <a:pt x="6239" y="25518"/>
                </a:cubicBezTo>
                <a:cubicBezTo>
                  <a:pt x="6334" y="25518"/>
                  <a:pt x="6416" y="25554"/>
                  <a:pt x="6503" y="25577"/>
                </a:cubicBezTo>
                <a:cubicBezTo>
                  <a:pt x="6437" y="25618"/>
                  <a:pt x="6408" y="25655"/>
                  <a:pt x="6412" y="25699"/>
                </a:cubicBezTo>
                <a:lnTo>
                  <a:pt x="6409" y="25700"/>
                </a:lnTo>
                <a:cubicBezTo>
                  <a:pt x="6402" y="25699"/>
                  <a:pt x="6396" y="25699"/>
                  <a:pt x="6389" y="25699"/>
                </a:cubicBezTo>
                <a:cubicBezTo>
                  <a:pt x="6322" y="25699"/>
                  <a:pt x="6275" y="25725"/>
                  <a:pt x="6230" y="25756"/>
                </a:cubicBezTo>
                <a:cubicBezTo>
                  <a:pt x="6164" y="25712"/>
                  <a:pt x="6119" y="25591"/>
                  <a:pt x="6148" y="25542"/>
                </a:cubicBezTo>
                <a:cubicBezTo>
                  <a:pt x="6161" y="25521"/>
                  <a:pt x="6181" y="25517"/>
                  <a:pt x="6202" y="25517"/>
                </a:cubicBezTo>
                <a:close/>
                <a:moveTo>
                  <a:pt x="4769" y="25514"/>
                </a:moveTo>
                <a:cubicBezTo>
                  <a:pt x="4839" y="25701"/>
                  <a:pt x="4839" y="25701"/>
                  <a:pt x="4630" y="25780"/>
                </a:cubicBezTo>
                <a:lnTo>
                  <a:pt x="4629" y="25780"/>
                </a:lnTo>
                <a:cubicBezTo>
                  <a:pt x="4544" y="25621"/>
                  <a:pt x="4563" y="25562"/>
                  <a:pt x="4769" y="25514"/>
                </a:cubicBezTo>
                <a:close/>
                <a:moveTo>
                  <a:pt x="10095" y="25607"/>
                </a:moveTo>
                <a:lnTo>
                  <a:pt x="10094" y="25608"/>
                </a:lnTo>
                <a:cubicBezTo>
                  <a:pt x="10064" y="25683"/>
                  <a:pt x="10058" y="25757"/>
                  <a:pt x="9963" y="25782"/>
                </a:cubicBezTo>
                <a:cubicBezTo>
                  <a:pt x="9924" y="25626"/>
                  <a:pt x="9924" y="25626"/>
                  <a:pt x="10095" y="25607"/>
                </a:cubicBezTo>
                <a:close/>
                <a:moveTo>
                  <a:pt x="5332" y="25408"/>
                </a:moveTo>
                <a:cubicBezTo>
                  <a:pt x="5335" y="25408"/>
                  <a:pt x="5339" y="25408"/>
                  <a:pt x="5342" y="25409"/>
                </a:cubicBezTo>
                <a:cubicBezTo>
                  <a:pt x="5381" y="25412"/>
                  <a:pt x="5419" y="25423"/>
                  <a:pt x="5458" y="25431"/>
                </a:cubicBezTo>
                <a:cubicBezTo>
                  <a:pt x="5462" y="25431"/>
                  <a:pt x="5466" y="25430"/>
                  <a:pt x="5469" y="25430"/>
                </a:cubicBezTo>
                <a:cubicBezTo>
                  <a:pt x="5496" y="25430"/>
                  <a:pt x="5521" y="25445"/>
                  <a:pt x="5533" y="25468"/>
                </a:cubicBezTo>
                <a:cubicBezTo>
                  <a:pt x="5652" y="25473"/>
                  <a:pt x="5600" y="25550"/>
                  <a:pt x="5609" y="25599"/>
                </a:cubicBezTo>
                <a:lnTo>
                  <a:pt x="5608" y="25600"/>
                </a:lnTo>
                <a:cubicBezTo>
                  <a:pt x="5618" y="25650"/>
                  <a:pt x="5625" y="25706"/>
                  <a:pt x="5551" y="25733"/>
                </a:cubicBezTo>
                <a:cubicBezTo>
                  <a:pt x="5502" y="25752"/>
                  <a:pt x="5461" y="25786"/>
                  <a:pt x="5388" y="25788"/>
                </a:cubicBezTo>
                <a:cubicBezTo>
                  <a:pt x="5367" y="25702"/>
                  <a:pt x="5268" y="25617"/>
                  <a:pt x="5408" y="25535"/>
                </a:cubicBezTo>
                <a:lnTo>
                  <a:pt x="5411" y="25481"/>
                </a:lnTo>
                <a:lnTo>
                  <a:pt x="5411" y="25481"/>
                </a:lnTo>
                <a:cubicBezTo>
                  <a:pt x="5392" y="25488"/>
                  <a:pt x="5373" y="25493"/>
                  <a:pt x="5353" y="25497"/>
                </a:cubicBezTo>
                <a:cubicBezTo>
                  <a:pt x="5349" y="25497"/>
                  <a:pt x="5345" y="25497"/>
                  <a:pt x="5342" y="25497"/>
                </a:cubicBezTo>
                <a:cubicBezTo>
                  <a:pt x="5310" y="25497"/>
                  <a:pt x="5289" y="25482"/>
                  <a:pt x="5291" y="25449"/>
                </a:cubicBezTo>
                <a:cubicBezTo>
                  <a:pt x="5291" y="25425"/>
                  <a:pt x="5310" y="25408"/>
                  <a:pt x="5332" y="25408"/>
                </a:cubicBezTo>
                <a:close/>
                <a:moveTo>
                  <a:pt x="8374" y="25678"/>
                </a:moveTo>
                <a:cubicBezTo>
                  <a:pt x="8390" y="25678"/>
                  <a:pt x="8403" y="25681"/>
                  <a:pt x="8411" y="25699"/>
                </a:cubicBezTo>
                <a:cubicBezTo>
                  <a:pt x="8428" y="25726"/>
                  <a:pt x="8415" y="25763"/>
                  <a:pt x="8384" y="25772"/>
                </a:cubicBezTo>
                <a:lnTo>
                  <a:pt x="8384" y="25771"/>
                </a:lnTo>
                <a:cubicBezTo>
                  <a:pt x="8348" y="25784"/>
                  <a:pt x="8307" y="25783"/>
                  <a:pt x="8269" y="25789"/>
                </a:cubicBezTo>
                <a:cubicBezTo>
                  <a:pt x="8241" y="25728"/>
                  <a:pt x="8328" y="25721"/>
                  <a:pt x="8329" y="25680"/>
                </a:cubicBezTo>
                <a:cubicBezTo>
                  <a:pt x="8331" y="25680"/>
                  <a:pt x="8334" y="25680"/>
                  <a:pt x="8336" y="25680"/>
                </a:cubicBezTo>
                <a:cubicBezTo>
                  <a:pt x="8348" y="25680"/>
                  <a:pt x="8362" y="25678"/>
                  <a:pt x="8374" y="25678"/>
                </a:cubicBezTo>
                <a:close/>
                <a:moveTo>
                  <a:pt x="7501" y="25558"/>
                </a:moveTo>
                <a:cubicBezTo>
                  <a:pt x="7509" y="25558"/>
                  <a:pt x="7518" y="25558"/>
                  <a:pt x="7527" y="25558"/>
                </a:cubicBezTo>
                <a:cubicBezTo>
                  <a:pt x="7568" y="25558"/>
                  <a:pt x="7611" y="25558"/>
                  <a:pt x="7622" y="25601"/>
                </a:cubicBezTo>
                <a:cubicBezTo>
                  <a:pt x="7629" y="25637"/>
                  <a:pt x="7630" y="25675"/>
                  <a:pt x="7591" y="25696"/>
                </a:cubicBezTo>
                <a:lnTo>
                  <a:pt x="7591" y="25695"/>
                </a:lnTo>
                <a:cubicBezTo>
                  <a:pt x="7519" y="25733"/>
                  <a:pt x="7448" y="25780"/>
                  <a:pt x="7360" y="25791"/>
                </a:cubicBezTo>
                <a:cubicBezTo>
                  <a:pt x="7352" y="25781"/>
                  <a:pt x="7345" y="25770"/>
                  <a:pt x="7339" y="25758"/>
                </a:cubicBezTo>
                <a:cubicBezTo>
                  <a:pt x="7291" y="25597"/>
                  <a:pt x="7319" y="25558"/>
                  <a:pt x="7501" y="25558"/>
                </a:cubicBezTo>
                <a:close/>
                <a:moveTo>
                  <a:pt x="35796" y="25696"/>
                </a:moveTo>
                <a:cubicBezTo>
                  <a:pt x="35912" y="25696"/>
                  <a:pt x="36029" y="25719"/>
                  <a:pt x="36148" y="25719"/>
                </a:cubicBezTo>
                <a:cubicBezTo>
                  <a:pt x="36170" y="25719"/>
                  <a:pt x="36192" y="25718"/>
                  <a:pt x="36213" y="25717"/>
                </a:cubicBezTo>
                <a:lnTo>
                  <a:pt x="36213" y="25717"/>
                </a:lnTo>
                <a:cubicBezTo>
                  <a:pt x="36167" y="25774"/>
                  <a:pt x="36153" y="25792"/>
                  <a:pt x="36074" y="25792"/>
                </a:cubicBezTo>
                <a:cubicBezTo>
                  <a:pt x="36038" y="25792"/>
                  <a:pt x="35989" y="25789"/>
                  <a:pt x="35919" y="25783"/>
                </a:cubicBezTo>
                <a:cubicBezTo>
                  <a:pt x="35806" y="25775"/>
                  <a:pt x="35692" y="25780"/>
                  <a:pt x="35583" y="25733"/>
                </a:cubicBezTo>
                <a:cubicBezTo>
                  <a:pt x="35654" y="25705"/>
                  <a:pt x="35725" y="25696"/>
                  <a:pt x="35796" y="25696"/>
                </a:cubicBezTo>
                <a:close/>
                <a:moveTo>
                  <a:pt x="34497" y="25679"/>
                </a:moveTo>
                <a:cubicBezTo>
                  <a:pt x="34589" y="25679"/>
                  <a:pt x="34702" y="25696"/>
                  <a:pt x="34857" y="25727"/>
                </a:cubicBezTo>
                <a:cubicBezTo>
                  <a:pt x="34768" y="25782"/>
                  <a:pt x="34684" y="25799"/>
                  <a:pt x="34601" y="25799"/>
                </a:cubicBezTo>
                <a:cubicBezTo>
                  <a:pt x="34477" y="25799"/>
                  <a:pt x="34355" y="25762"/>
                  <a:pt x="34221" y="25762"/>
                </a:cubicBezTo>
                <a:cubicBezTo>
                  <a:pt x="34216" y="25762"/>
                  <a:pt x="34212" y="25762"/>
                  <a:pt x="34207" y="25762"/>
                </a:cubicBezTo>
                <a:cubicBezTo>
                  <a:pt x="34299" y="25705"/>
                  <a:pt x="34382" y="25679"/>
                  <a:pt x="34497" y="25679"/>
                </a:cubicBezTo>
                <a:close/>
                <a:moveTo>
                  <a:pt x="4402" y="25680"/>
                </a:moveTo>
                <a:cubicBezTo>
                  <a:pt x="4451" y="25680"/>
                  <a:pt x="4455" y="25714"/>
                  <a:pt x="4460" y="25745"/>
                </a:cubicBezTo>
                <a:lnTo>
                  <a:pt x="4459" y="25746"/>
                </a:lnTo>
                <a:cubicBezTo>
                  <a:pt x="4462" y="25773"/>
                  <a:pt x="4456" y="25800"/>
                  <a:pt x="4424" y="25800"/>
                </a:cubicBezTo>
                <a:cubicBezTo>
                  <a:pt x="4419" y="25800"/>
                  <a:pt x="4415" y="25800"/>
                  <a:pt x="4410" y="25799"/>
                </a:cubicBezTo>
                <a:cubicBezTo>
                  <a:pt x="4369" y="25790"/>
                  <a:pt x="4306" y="25795"/>
                  <a:pt x="4308" y="25740"/>
                </a:cubicBezTo>
                <a:cubicBezTo>
                  <a:pt x="4309" y="25702"/>
                  <a:pt x="4359" y="25695"/>
                  <a:pt x="4392" y="25681"/>
                </a:cubicBezTo>
                <a:cubicBezTo>
                  <a:pt x="4395" y="25681"/>
                  <a:pt x="4399" y="25680"/>
                  <a:pt x="4402" y="25680"/>
                </a:cubicBezTo>
                <a:close/>
                <a:moveTo>
                  <a:pt x="10926" y="25560"/>
                </a:moveTo>
                <a:lnTo>
                  <a:pt x="10926" y="25561"/>
                </a:lnTo>
                <a:cubicBezTo>
                  <a:pt x="10890" y="25684"/>
                  <a:pt x="10828" y="25734"/>
                  <a:pt x="10631" y="25807"/>
                </a:cubicBezTo>
                <a:cubicBezTo>
                  <a:pt x="10651" y="25648"/>
                  <a:pt x="10813" y="25637"/>
                  <a:pt x="10926" y="25560"/>
                </a:cubicBezTo>
                <a:close/>
                <a:moveTo>
                  <a:pt x="11576" y="25330"/>
                </a:moveTo>
                <a:lnTo>
                  <a:pt x="11576" y="25330"/>
                </a:lnTo>
                <a:cubicBezTo>
                  <a:pt x="11592" y="25460"/>
                  <a:pt x="11517" y="25566"/>
                  <a:pt x="11330" y="25689"/>
                </a:cubicBezTo>
                <a:cubicBezTo>
                  <a:pt x="11262" y="25771"/>
                  <a:pt x="11153" y="25784"/>
                  <a:pt x="11028" y="25822"/>
                </a:cubicBezTo>
                <a:cubicBezTo>
                  <a:pt x="11046" y="25650"/>
                  <a:pt x="11198" y="25608"/>
                  <a:pt x="11319" y="25544"/>
                </a:cubicBezTo>
                <a:lnTo>
                  <a:pt x="11319" y="25544"/>
                </a:lnTo>
                <a:lnTo>
                  <a:pt x="11318" y="25545"/>
                </a:lnTo>
                <a:cubicBezTo>
                  <a:pt x="11404" y="25474"/>
                  <a:pt x="11454" y="25372"/>
                  <a:pt x="11576" y="25330"/>
                </a:cubicBezTo>
                <a:close/>
                <a:moveTo>
                  <a:pt x="12941" y="25571"/>
                </a:moveTo>
                <a:cubicBezTo>
                  <a:pt x="12965" y="25571"/>
                  <a:pt x="12988" y="25571"/>
                  <a:pt x="13012" y="25572"/>
                </a:cubicBezTo>
                <a:cubicBezTo>
                  <a:pt x="13032" y="25572"/>
                  <a:pt x="13052" y="25572"/>
                  <a:pt x="13072" y="25572"/>
                </a:cubicBezTo>
                <a:cubicBezTo>
                  <a:pt x="13112" y="25572"/>
                  <a:pt x="13154" y="25572"/>
                  <a:pt x="13199" y="25572"/>
                </a:cubicBezTo>
                <a:cubicBezTo>
                  <a:pt x="13050" y="25767"/>
                  <a:pt x="12924" y="25837"/>
                  <a:pt x="12645" y="25837"/>
                </a:cubicBezTo>
                <a:cubicBezTo>
                  <a:pt x="12562" y="25837"/>
                  <a:pt x="12466" y="25831"/>
                  <a:pt x="12351" y="25820"/>
                </a:cubicBezTo>
                <a:cubicBezTo>
                  <a:pt x="12287" y="25734"/>
                  <a:pt x="12474" y="25761"/>
                  <a:pt x="12434" y="25684"/>
                </a:cubicBezTo>
                <a:lnTo>
                  <a:pt x="12434" y="25684"/>
                </a:lnTo>
                <a:cubicBezTo>
                  <a:pt x="12443" y="25696"/>
                  <a:pt x="12454" y="25701"/>
                  <a:pt x="12464" y="25701"/>
                </a:cubicBezTo>
                <a:cubicBezTo>
                  <a:pt x="12475" y="25701"/>
                  <a:pt x="12487" y="25696"/>
                  <a:pt x="12496" y="25688"/>
                </a:cubicBezTo>
                <a:cubicBezTo>
                  <a:pt x="12626" y="25586"/>
                  <a:pt x="12781" y="25571"/>
                  <a:pt x="12941" y="25571"/>
                </a:cubicBezTo>
                <a:close/>
                <a:moveTo>
                  <a:pt x="12348" y="25573"/>
                </a:moveTo>
                <a:cubicBezTo>
                  <a:pt x="12385" y="25573"/>
                  <a:pt x="12423" y="25577"/>
                  <a:pt x="12464" y="25585"/>
                </a:cubicBezTo>
                <a:cubicBezTo>
                  <a:pt x="12503" y="25627"/>
                  <a:pt x="12398" y="25637"/>
                  <a:pt x="12431" y="25680"/>
                </a:cubicBezTo>
                <a:cubicBezTo>
                  <a:pt x="12419" y="25673"/>
                  <a:pt x="12408" y="25670"/>
                  <a:pt x="12398" y="25670"/>
                </a:cubicBezTo>
                <a:cubicBezTo>
                  <a:pt x="12370" y="25670"/>
                  <a:pt x="12348" y="25691"/>
                  <a:pt x="12330" y="25706"/>
                </a:cubicBezTo>
                <a:cubicBezTo>
                  <a:pt x="12200" y="25810"/>
                  <a:pt x="12052" y="25844"/>
                  <a:pt x="11893" y="25844"/>
                </a:cubicBezTo>
                <a:cubicBezTo>
                  <a:pt x="11832" y="25844"/>
                  <a:pt x="11769" y="25839"/>
                  <a:pt x="11704" y="25831"/>
                </a:cubicBezTo>
                <a:lnTo>
                  <a:pt x="11706" y="25831"/>
                </a:lnTo>
                <a:cubicBezTo>
                  <a:pt x="11919" y="25744"/>
                  <a:pt x="12094" y="25573"/>
                  <a:pt x="12348" y="25573"/>
                </a:cubicBezTo>
                <a:close/>
                <a:moveTo>
                  <a:pt x="13561" y="25561"/>
                </a:moveTo>
                <a:cubicBezTo>
                  <a:pt x="13582" y="25561"/>
                  <a:pt x="13605" y="25563"/>
                  <a:pt x="13628" y="25566"/>
                </a:cubicBezTo>
                <a:lnTo>
                  <a:pt x="13627" y="25566"/>
                </a:lnTo>
                <a:cubicBezTo>
                  <a:pt x="13641" y="25568"/>
                  <a:pt x="13655" y="25568"/>
                  <a:pt x="13670" y="25568"/>
                </a:cubicBezTo>
                <a:cubicBezTo>
                  <a:pt x="13709" y="25568"/>
                  <a:pt x="13749" y="25563"/>
                  <a:pt x="13788" y="25562"/>
                </a:cubicBezTo>
                <a:lnTo>
                  <a:pt x="13788" y="25562"/>
                </a:lnTo>
                <a:cubicBezTo>
                  <a:pt x="13772" y="25623"/>
                  <a:pt x="13716" y="25654"/>
                  <a:pt x="13659" y="25684"/>
                </a:cubicBezTo>
                <a:cubicBezTo>
                  <a:pt x="13578" y="25727"/>
                  <a:pt x="13503" y="25783"/>
                  <a:pt x="13440" y="25850"/>
                </a:cubicBezTo>
                <a:lnTo>
                  <a:pt x="13085" y="25850"/>
                </a:lnTo>
                <a:cubicBezTo>
                  <a:pt x="13221" y="25703"/>
                  <a:pt x="13345" y="25561"/>
                  <a:pt x="13561" y="25561"/>
                </a:cubicBezTo>
                <a:close/>
                <a:moveTo>
                  <a:pt x="36557" y="25744"/>
                </a:moveTo>
                <a:cubicBezTo>
                  <a:pt x="36581" y="25749"/>
                  <a:pt x="36606" y="25753"/>
                  <a:pt x="36631" y="25755"/>
                </a:cubicBezTo>
                <a:cubicBezTo>
                  <a:pt x="36740" y="25755"/>
                  <a:pt x="36733" y="25793"/>
                  <a:pt x="36672" y="25847"/>
                </a:cubicBezTo>
                <a:cubicBezTo>
                  <a:pt x="36644" y="25851"/>
                  <a:pt x="36617" y="25853"/>
                  <a:pt x="36589" y="25853"/>
                </a:cubicBezTo>
                <a:cubicBezTo>
                  <a:pt x="36512" y="25853"/>
                  <a:pt x="36435" y="25838"/>
                  <a:pt x="36354" y="25816"/>
                </a:cubicBezTo>
                <a:cubicBezTo>
                  <a:pt x="36400" y="25731"/>
                  <a:pt x="36483" y="25749"/>
                  <a:pt x="36556" y="25744"/>
                </a:cubicBezTo>
                <a:close/>
                <a:moveTo>
                  <a:pt x="14515" y="25553"/>
                </a:moveTo>
                <a:lnTo>
                  <a:pt x="14515" y="25553"/>
                </a:lnTo>
                <a:cubicBezTo>
                  <a:pt x="14411" y="25686"/>
                  <a:pt x="14266" y="25740"/>
                  <a:pt x="14177" y="25843"/>
                </a:cubicBezTo>
                <a:lnTo>
                  <a:pt x="14177" y="25845"/>
                </a:lnTo>
                <a:cubicBezTo>
                  <a:pt x="14166" y="25858"/>
                  <a:pt x="14136" y="25860"/>
                  <a:pt x="14105" y="25860"/>
                </a:cubicBezTo>
                <a:cubicBezTo>
                  <a:pt x="14090" y="25860"/>
                  <a:pt x="14074" y="25859"/>
                  <a:pt x="14061" y="25859"/>
                </a:cubicBezTo>
                <a:cubicBezTo>
                  <a:pt x="13904" y="25859"/>
                  <a:pt x="13747" y="25856"/>
                  <a:pt x="13589" y="25853"/>
                </a:cubicBezTo>
                <a:cubicBezTo>
                  <a:pt x="13653" y="25747"/>
                  <a:pt x="13797" y="25719"/>
                  <a:pt x="13879" y="25632"/>
                </a:cubicBezTo>
                <a:cubicBezTo>
                  <a:pt x="13871" y="25602"/>
                  <a:pt x="13874" y="25560"/>
                  <a:pt x="13838" y="25555"/>
                </a:cubicBezTo>
                <a:lnTo>
                  <a:pt x="13838" y="25555"/>
                </a:lnTo>
                <a:cubicBezTo>
                  <a:pt x="13874" y="25560"/>
                  <a:pt x="13871" y="25601"/>
                  <a:pt x="13879" y="25632"/>
                </a:cubicBezTo>
                <a:cubicBezTo>
                  <a:pt x="13987" y="25564"/>
                  <a:pt x="14103" y="25553"/>
                  <a:pt x="14226" y="25553"/>
                </a:cubicBezTo>
                <a:cubicBezTo>
                  <a:pt x="14286" y="25553"/>
                  <a:pt x="14348" y="25556"/>
                  <a:pt x="14412" y="25556"/>
                </a:cubicBezTo>
                <a:cubicBezTo>
                  <a:pt x="14445" y="25556"/>
                  <a:pt x="14480" y="25555"/>
                  <a:pt x="14515" y="25553"/>
                </a:cubicBezTo>
                <a:close/>
                <a:moveTo>
                  <a:pt x="35208" y="25649"/>
                </a:moveTo>
                <a:cubicBezTo>
                  <a:pt x="35216" y="25649"/>
                  <a:pt x="35225" y="25650"/>
                  <a:pt x="35234" y="25651"/>
                </a:cubicBezTo>
                <a:cubicBezTo>
                  <a:pt x="35285" y="25660"/>
                  <a:pt x="35336" y="25671"/>
                  <a:pt x="35387" y="25681"/>
                </a:cubicBezTo>
                <a:cubicBezTo>
                  <a:pt x="35381" y="25736"/>
                  <a:pt x="35337" y="25744"/>
                  <a:pt x="35292" y="25750"/>
                </a:cubicBezTo>
                <a:cubicBezTo>
                  <a:pt x="35219" y="25828"/>
                  <a:pt x="35186" y="25861"/>
                  <a:pt x="35120" y="25861"/>
                </a:cubicBezTo>
                <a:cubicBezTo>
                  <a:pt x="35074" y="25861"/>
                  <a:pt x="35011" y="25844"/>
                  <a:pt x="34906" y="25815"/>
                </a:cubicBezTo>
                <a:cubicBezTo>
                  <a:pt x="34966" y="25756"/>
                  <a:pt x="35032" y="25722"/>
                  <a:pt x="35120" y="25722"/>
                </a:cubicBezTo>
                <a:cubicBezTo>
                  <a:pt x="35121" y="25722"/>
                  <a:pt x="35123" y="25722"/>
                  <a:pt x="35124" y="25723"/>
                </a:cubicBezTo>
                <a:cubicBezTo>
                  <a:pt x="35135" y="25679"/>
                  <a:pt x="35158" y="25649"/>
                  <a:pt x="35208" y="25649"/>
                </a:cubicBezTo>
                <a:close/>
                <a:moveTo>
                  <a:pt x="4814" y="25819"/>
                </a:moveTo>
                <a:lnTo>
                  <a:pt x="4813" y="25820"/>
                </a:lnTo>
                <a:cubicBezTo>
                  <a:pt x="4840" y="25820"/>
                  <a:pt x="4853" y="25844"/>
                  <a:pt x="4856" y="25869"/>
                </a:cubicBezTo>
                <a:cubicBezTo>
                  <a:pt x="4846" y="25890"/>
                  <a:pt x="4830" y="25897"/>
                  <a:pt x="4811" y="25897"/>
                </a:cubicBezTo>
                <a:cubicBezTo>
                  <a:pt x="4800" y="25897"/>
                  <a:pt x="4788" y="25894"/>
                  <a:pt x="4776" y="25891"/>
                </a:cubicBezTo>
                <a:cubicBezTo>
                  <a:pt x="4759" y="25887"/>
                  <a:pt x="4733" y="25887"/>
                  <a:pt x="4739" y="25865"/>
                </a:cubicBezTo>
                <a:cubicBezTo>
                  <a:pt x="4749" y="25832"/>
                  <a:pt x="4782" y="25819"/>
                  <a:pt x="4814" y="25819"/>
                </a:cubicBezTo>
                <a:close/>
                <a:moveTo>
                  <a:pt x="14943" y="25560"/>
                </a:moveTo>
                <a:cubicBezTo>
                  <a:pt x="15031" y="25560"/>
                  <a:pt x="15130" y="25574"/>
                  <a:pt x="15250" y="25595"/>
                </a:cubicBezTo>
                <a:cubicBezTo>
                  <a:pt x="15222" y="25636"/>
                  <a:pt x="15183" y="25669"/>
                  <a:pt x="15139" y="25689"/>
                </a:cubicBezTo>
                <a:cubicBezTo>
                  <a:pt x="15165" y="25722"/>
                  <a:pt x="15190" y="25733"/>
                  <a:pt x="15213" y="25733"/>
                </a:cubicBezTo>
                <a:cubicBezTo>
                  <a:pt x="15254" y="25733"/>
                  <a:pt x="15288" y="25697"/>
                  <a:pt x="15315" y="25670"/>
                </a:cubicBezTo>
                <a:cubicBezTo>
                  <a:pt x="15396" y="25592"/>
                  <a:pt x="15492" y="25570"/>
                  <a:pt x="15595" y="25570"/>
                </a:cubicBezTo>
                <a:cubicBezTo>
                  <a:pt x="15631" y="25570"/>
                  <a:pt x="15668" y="25573"/>
                  <a:pt x="15705" y="25576"/>
                </a:cubicBezTo>
                <a:cubicBezTo>
                  <a:pt x="15724" y="25579"/>
                  <a:pt x="15739" y="25592"/>
                  <a:pt x="15744" y="25611"/>
                </a:cubicBezTo>
                <a:cubicBezTo>
                  <a:pt x="15716" y="25631"/>
                  <a:pt x="15685" y="25651"/>
                  <a:pt x="15659" y="25674"/>
                </a:cubicBezTo>
                <a:cubicBezTo>
                  <a:pt x="15631" y="25698"/>
                  <a:pt x="15630" y="25721"/>
                  <a:pt x="15672" y="25737"/>
                </a:cubicBezTo>
                <a:cubicBezTo>
                  <a:pt x="15733" y="25700"/>
                  <a:pt x="15806" y="25675"/>
                  <a:pt x="15848" y="25618"/>
                </a:cubicBezTo>
                <a:cubicBezTo>
                  <a:pt x="15915" y="25580"/>
                  <a:pt x="15985" y="25571"/>
                  <a:pt x="16057" y="25571"/>
                </a:cubicBezTo>
                <a:cubicBezTo>
                  <a:pt x="16116" y="25571"/>
                  <a:pt x="16176" y="25577"/>
                  <a:pt x="16236" y="25577"/>
                </a:cubicBezTo>
                <a:cubicBezTo>
                  <a:pt x="16245" y="25633"/>
                  <a:pt x="16164" y="25655"/>
                  <a:pt x="16192" y="25706"/>
                </a:cubicBezTo>
                <a:lnTo>
                  <a:pt x="16193" y="25706"/>
                </a:lnTo>
                <a:cubicBezTo>
                  <a:pt x="16209" y="25725"/>
                  <a:pt x="16221" y="25732"/>
                  <a:pt x="16232" y="25732"/>
                </a:cubicBezTo>
                <a:cubicBezTo>
                  <a:pt x="16255" y="25732"/>
                  <a:pt x="16269" y="25700"/>
                  <a:pt x="16287" y="25684"/>
                </a:cubicBezTo>
                <a:cubicBezTo>
                  <a:pt x="16385" y="25582"/>
                  <a:pt x="16510" y="25566"/>
                  <a:pt x="16639" y="25566"/>
                </a:cubicBezTo>
                <a:cubicBezTo>
                  <a:pt x="16687" y="25566"/>
                  <a:pt x="16736" y="25568"/>
                  <a:pt x="16784" y="25569"/>
                </a:cubicBezTo>
                <a:cubicBezTo>
                  <a:pt x="16819" y="25569"/>
                  <a:pt x="16852" y="25575"/>
                  <a:pt x="16857" y="25612"/>
                </a:cubicBezTo>
                <a:cubicBezTo>
                  <a:pt x="16736" y="25682"/>
                  <a:pt x="16623" y="25767"/>
                  <a:pt x="16522" y="25864"/>
                </a:cubicBezTo>
                <a:cubicBezTo>
                  <a:pt x="16471" y="25898"/>
                  <a:pt x="16413" y="25906"/>
                  <a:pt x="16354" y="25906"/>
                </a:cubicBezTo>
                <a:cubicBezTo>
                  <a:pt x="16328" y="25906"/>
                  <a:pt x="16303" y="25905"/>
                  <a:pt x="16277" y="25903"/>
                </a:cubicBezTo>
                <a:lnTo>
                  <a:pt x="16276" y="25906"/>
                </a:lnTo>
                <a:cubicBezTo>
                  <a:pt x="16196" y="25902"/>
                  <a:pt x="16116" y="25903"/>
                  <a:pt x="16037" y="25901"/>
                </a:cubicBezTo>
                <a:cubicBezTo>
                  <a:pt x="16031" y="25824"/>
                  <a:pt x="16136" y="25822"/>
                  <a:pt x="16163" y="25768"/>
                </a:cubicBezTo>
                <a:cubicBezTo>
                  <a:pt x="16180" y="25751"/>
                  <a:pt x="16191" y="25732"/>
                  <a:pt x="16167" y="25713"/>
                </a:cubicBezTo>
                <a:cubicBezTo>
                  <a:pt x="16158" y="25705"/>
                  <a:pt x="16150" y="25702"/>
                  <a:pt x="16141" y="25702"/>
                </a:cubicBezTo>
                <a:cubicBezTo>
                  <a:pt x="16128" y="25702"/>
                  <a:pt x="16116" y="25710"/>
                  <a:pt x="16104" y="25719"/>
                </a:cubicBezTo>
                <a:cubicBezTo>
                  <a:pt x="16043" y="25747"/>
                  <a:pt x="15988" y="25782"/>
                  <a:pt x="15950" y="25833"/>
                </a:cubicBezTo>
                <a:cubicBezTo>
                  <a:pt x="15888" y="25881"/>
                  <a:pt x="15820" y="25894"/>
                  <a:pt x="15749" y="25894"/>
                </a:cubicBezTo>
                <a:cubicBezTo>
                  <a:pt x="15697" y="25894"/>
                  <a:pt x="15644" y="25887"/>
                  <a:pt x="15591" y="25882"/>
                </a:cubicBezTo>
                <a:cubicBezTo>
                  <a:pt x="15577" y="25885"/>
                  <a:pt x="15564" y="25887"/>
                  <a:pt x="15552" y="25887"/>
                </a:cubicBezTo>
                <a:cubicBezTo>
                  <a:pt x="15532" y="25887"/>
                  <a:pt x="15514" y="25880"/>
                  <a:pt x="15502" y="25858"/>
                </a:cubicBezTo>
                <a:lnTo>
                  <a:pt x="15454" y="25852"/>
                </a:lnTo>
                <a:cubicBezTo>
                  <a:pt x="15397" y="25877"/>
                  <a:pt x="15339" y="25886"/>
                  <a:pt x="15281" y="25886"/>
                </a:cubicBezTo>
                <a:cubicBezTo>
                  <a:pt x="15228" y="25886"/>
                  <a:pt x="15175" y="25878"/>
                  <a:pt x="15122" y="25870"/>
                </a:cubicBezTo>
                <a:cubicBezTo>
                  <a:pt x="15089" y="25821"/>
                  <a:pt x="15165" y="25765"/>
                  <a:pt x="15100" y="25724"/>
                </a:cubicBezTo>
                <a:lnTo>
                  <a:pt x="15100" y="25724"/>
                </a:lnTo>
                <a:cubicBezTo>
                  <a:pt x="15022" y="25819"/>
                  <a:pt x="14923" y="25869"/>
                  <a:pt x="14791" y="25869"/>
                </a:cubicBezTo>
                <a:cubicBezTo>
                  <a:pt x="14772" y="25869"/>
                  <a:pt x="14753" y="25868"/>
                  <a:pt x="14732" y="25866"/>
                </a:cubicBezTo>
                <a:cubicBezTo>
                  <a:pt x="14692" y="25862"/>
                  <a:pt x="14652" y="25860"/>
                  <a:pt x="14610" y="25860"/>
                </a:cubicBezTo>
                <a:cubicBezTo>
                  <a:pt x="14543" y="25860"/>
                  <a:pt x="14474" y="25864"/>
                  <a:pt x="14400" y="25864"/>
                </a:cubicBezTo>
                <a:cubicBezTo>
                  <a:pt x="14589" y="25639"/>
                  <a:pt x="14730" y="25560"/>
                  <a:pt x="14943" y="25560"/>
                </a:cubicBezTo>
                <a:close/>
                <a:moveTo>
                  <a:pt x="6770" y="25576"/>
                </a:moveTo>
                <a:cubicBezTo>
                  <a:pt x="6794" y="25576"/>
                  <a:pt x="6814" y="25582"/>
                  <a:pt x="6817" y="25614"/>
                </a:cubicBezTo>
                <a:cubicBezTo>
                  <a:pt x="6834" y="25776"/>
                  <a:pt x="6906" y="25800"/>
                  <a:pt x="6579" y="25906"/>
                </a:cubicBezTo>
                <a:lnTo>
                  <a:pt x="6577" y="25907"/>
                </a:lnTo>
                <a:cubicBezTo>
                  <a:pt x="6560" y="25824"/>
                  <a:pt x="6516" y="25746"/>
                  <a:pt x="6571" y="25663"/>
                </a:cubicBezTo>
                <a:cubicBezTo>
                  <a:pt x="6601" y="25652"/>
                  <a:pt x="6638" y="25649"/>
                  <a:pt x="6644" y="25613"/>
                </a:cubicBezTo>
                <a:cubicBezTo>
                  <a:pt x="6650" y="25614"/>
                  <a:pt x="6656" y="25615"/>
                  <a:pt x="6662" y="25615"/>
                </a:cubicBezTo>
                <a:cubicBezTo>
                  <a:pt x="6690" y="25615"/>
                  <a:pt x="6711" y="25603"/>
                  <a:pt x="6724" y="25579"/>
                </a:cubicBezTo>
                <a:cubicBezTo>
                  <a:pt x="6739" y="25578"/>
                  <a:pt x="6756" y="25576"/>
                  <a:pt x="6770" y="25576"/>
                </a:cubicBezTo>
                <a:close/>
                <a:moveTo>
                  <a:pt x="7828" y="25535"/>
                </a:moveTo>
                <a:cubicBezTo>
                  <a:pt x="7882" y="25535"/>
                  <a:pt x="7930" y="25548"/>
                  <a:pt x="7958" y="25596"/>
                </a:cubicBezTo>
                <a:cubicBezTo>
                  <a:pt x="7984" y="25584"/>
                  <a:pt x="8011" y="25564"/>
                  <a:pt x="8032" y="25564"/>
                </a:cubicBezTo>
                <a:cubicBezTo>
                  <a:pt x="8050" y="25564"/>
                  <a:pt x="8063" y="25577"/>
                  <a:pt x="8069" y="25617"/>
                </a:cubicBezTo>
                <a:cubicBezTo>
                  <a:pt x="8086" y="25734"/>
                  <a:pt x="8054" y="25790"/>
                  <a:pt x="7930" y="25837"/>
                </a:cubicBezTo>
                <a:cubicBezTo>
                  <a:pt x="7875" y="25857"/>
                  <a:pt x="7832" y="25890"/>
                  <a:pt x="7782" y="25915"/>
                </a:cubicBezTo>
                <a:cubicBezTo>
                  <a:pt x="7711" y="25820"/>
                  <a:pt x="7750" y="25734"/>
                  <a:pt x="7796" y="25649"/>
                </a:cubicBezTo>
                <a:cubicBezTo>
                  <a:pt x="7809" y="25656"/>
                  <a:pt x="7821" y="25659"/>
                  <a:pt x="7831" y="25659"/>
                </a:cubicBezTo>
                <a:cubicBezTo>
                  <a:pt x="7861" y="25659"/>
                  <a:pt x="7878" y="25631"/>
                  <a:pt x="7899" y="25610"/>
                </a:cubicBezTo>
                <a:cubicBezTo>
                  <a:pt x="7891" y="25609"/>
                  <a:pt x="7883" y="25609"/>
                  <a:pt x="7874" y="25609"/>
                </a:cubicBezTo>
                <a:cubicBezTo>
                  <a:pt x="7841" y="25609"/>
                  <a:pt x="7810" y="25614"/>
                  <a:pt x="7793" y="25645"/>
                </a:cubicBezTo>
                <a:cubicBezTo>
                  <a:pt x="7760" y="25635"/>
                  <a:pt x="7712" y="25640"/>
                  <a:pt x="7710" y="25593"/>
                </a:cubicBezTo>
                <a:cubicBezTo>
                  <a:pt x="7708" y="25547"/>
                  <a:pt x="7748" y="25541"/>
                  <a:pt x="7788" y="25537"/>
                </a:cubicBezTo>
                <a:cubicBezTo>
                  <a:pt x="7802" y="25536"/>
                  <a:pt x="7815" y="25535"/>
                  <a:pt x="7828" y="25535"/>
                </a:cubicBezTo>
                <a:close/>
                <a:moveTo>
                  <a:pt x="5796" y="25473"/>
                </a:moveTo>
                <a:cubicBezTo>
                  <a:pt x="5859" y="25473"/>
                  <a:pt x="5916" y="25489"/>
                  <a:pt x="5973" y="25497"/>
                </a:cubicBezTo>
                <a:cubicBezTo>
                  <a:pt x="6033" y="25504"/>
                  <a:pt x="6018" y="25542"/>
                  <a:pt x="6012" y="25575"/>
                </a:cubicBezTo>
                <a:cubicBezTo>
                  <a:pt x="6022" y="25602"/>
                  <a:pt x="6029" y="25631"/>
                  <a:pt x="6035" y="25661"/>
                </a:cubicBezTo>
                <a:lnTo>
                  <a:pt x="6033" y="25661"/>
                </a:lnTo>
                <a:cubicBezTo>
                  <a:pt x="6047" y="25850"/>
                  <a:pt x="6046" y="25850"/>
                  <a:pt x="5814" y="25928"/>
                </a:cubicBezTo>
                <a:cubicBezTo>
                  <a:pt x="5714" y="25737"/>
                  <a:pt x="5716" y="25727"/>
                  <a:pt x="5854" y="25645"/>
                </a:cubicBezTo>
                <a:lnTo>
                  <a:pt x="5778" y="25637"/>
                </a:lnTo>
                <a:cubicBezTo>
                  <a:pt x="5675" y="25608"/>
                  <a:pt x="5731" y="25537"/>
                  <a:pt x="5702" y="25486"/>
                </a:cubicBezTo>
                <a:cubicBezTo>
                  <a:pt x="5735" y="25476"/>
                  <a:pt x="5766" y="25473"/>
                  <a:pt x="5796" y="25473"/>
                </a:cubicBezTo>
                <a:close/>
                <a:moveTo>
                  <a:pt x="17207" y="25565"/>
                </a:moveTo>
                <a:cubicBezTo>
                  <a:pt x="17299" y="25565"/>
                  <a:pt x="17393" y="25579"/>
                  <a:pt x="17486" y="25580"/>
                </a:cubicBezTo>
                <a:cubicBezTo>
                  <a:pt x="17526" y="25580"/>
                  <a:pt x="17501" y="25621"/>
                  <a:pt x="17513" y="25644"/>
                </a:cubicBezTo>
                <a:cubicBezTo>
                  <a:pt x="17503" y="25639"/>
                  <a:pt x="17495" y="25637"/>
                  <a:pt x="17487" y="25637"/>
                </a:cubicBezTo>
                <a:cubicBezTo>
                  <a:pt x="17462" y="25637"/>
                  <a:pt x="17450" y="25662"/>
                  <a:pt x="17432" y="25677"/>
                </a:cubicBezTo>
                <a:cubicBezTo>
                  <a:pt x="17344" y="25743"/>
                  <a:pt x="17227" y="25783"/>
                  <a:pt x="17189" y="25891"/>
                </a:cubicBezTo>
                <a:lnTo>
                  <a:pt x="17190" y="25893"/>
                </a:lnTo>
                <a:cubicBezTo>
                  <a:pt x="17125" y="25925"/>
                  <a:pt x="17057" y="25934"/>
                  <a:pt x="16987" y="25934"/>
                </a:cubicBezTo>
                <a:cubicBezTo>
                  <a:pt x="16946" y="25934"/>
                  <a:pt x="16905" y="25931"/>
                  <a:pt x="16863" y="25928"/>
                </a:cubicBezTo>
                <a:lnTo>
                  <a:pt x="16862" y="25931"/>
                </a:lnTo>
                <a:cubicBezTo>
                  <a:pt x="16781" y="25926"/>
                  <a:pt x="16699" y="25927"/>
                  <a:pt x="16618" y="25926"/>
                </a:cubicBezTo>
                <a:cubicBezTo>
                  <a:pt x="16611" y="25876"/>
                  <a:pt x="16657" y="25856"/>
                  <a:pt x="16690" y="25828"/>
                </a:cubicBezTo>
                <a:lnTo>
                  <a:pt x="16960" y="25619"/>
                </a:lnTo>
                <a:cubicBezTo>
                  <a:pt x="17040" y="25577"/>
                  <a:pt x="17123" y="25565"/>
                  <a:pt x="17207" y="25565"/>
                </a:cubicBezTo>
                <a:close/>
                <a:moveTo>
                  <a:pt x="37217" y="25639"/>
                </a:moveTo>
                <a:cubicBezTo>
                  <a:pt x="37228" y="25639"/>
                  <a:pt x="37239" y="25640"/>
                  <a:pt x="37250" y="25642"/>
                </a:cubicBezTo>
                <a:cubicBezTo>
                  <a:pt x="37368" y="25660"/>
                  <a:pt x="37487" y="25671"/>
                  <a:pt x="37628" y="25689"/>
                </a:cubicBezTo>
                <a:cubicBezTo>
                  <a:pt x="37540" y="25769"/>
                  <a:pt x="37464" y="25838"/>
                  <a:pt x="37388" y="25907"/>
                </a:cubicBezTo>
                <a:cubicBezTo>
                  <a:pt x="37362" y="25930"/>
                  <a:pt x="37333" y="25936"/>
                  <a:pt x="37302" y="25936"/>
                </a:cubicBezTo>
                <a:cubicBezTo>
                  <a:pt x="37280" y="25936"/>
                  <a:pt x="37258" y="25933"/>
                  <a:pt x="37236" y="25931"/>
                </a:cubicBezTo>
                <a:cubicBezTo>
                  <a:pt x="37096" y="25915"/>
                  <a:pt x="36954" y="25901"/>
                  <a:pt x="36814" y="25885"/>
                </a:cubicBezTo>
                <a:cubicBezTo>
                  <a:pt x="36821" y="25791"/>
                  <a:pt x="36904" y="25786"/>
                  <a:pt x="36984" y="25781"/>
                </a:cubicBezTo>
                <a:cubicBezTo>
                  <a:pt x="36997" y="25780"/>
                  <a:pt x="37009" y="25780"/>
                  <a:pt x="37022" y="25780"/>
                </a:cubicBezTo>
                <a:cubicBezTo>
                  <a:pt x="37064" y="25780"/>
                  <a:pt x="37106" y="25783"/>
                  <a:pt x="37147" y="25783"/>
                </a:cubicBezTo>
                <a:cubicBezTo>
                  <a:pt x="37179" y="25783"/>
                  <a:pt x="37210" y="25781"/>
                  <a:pt x="37241" y="25774"/>
                </a:cubicBezTo>
                <a:cubicBezTo>
                  <a:pt x="37222" y="25754"/>
                  <a:pt x="37191" y="25753"/>
                  <a:pt x="37160" y="25753"/>
                </a:cubicBezTo>
                <a:cubicBezTo>
                  <a:pt x="37158" y="25753"/>
                  <a:pt x="37156" y="25753"/>
                  <a:pt x="37154" y="25753"/>
                </a:cubicBezTo>
                <a:cubicBezTo>
                  <a:pt x="37108" y="25753"/>
                  <a:pt x="37064" y="25752"/>
                  <a:pt x="37059" y="25686"/>
                </a:cubicBezTo>
                <a:cubicBezTo>
                  <a:pt x="37109" y="25662"/>
                  <a:pt x="37159" y="25639"/>
                  <a:pt x="37217" y="25639"/>
                </a:cubicBezTo>
                <a:close/>
                <a:moveTo>
                  <a:pt x="5198" y="25658"/>
                </a:moveTo>
                <a:cubicBezTo>
                  <a:pt x="5211" y="25718"/>
                  <a:pt x="5223" y="25769"/>
                  <a:pt x="5232" y="25819"/>
                </a:cubicBezTo>
                <a:cubicBezTo>
                  <a:pt x="5250" y="25906"/>
                  <a:pt x="5166" y="25922"/>
                  <a:pt x="5102" y="25946"/>
                </a:cubicBezTo>
                <a:lnTo>
                  <a:pt x="5100" y="25947"/>
                </a:lnTo>
                <a:cubicBezTo>
                  <a:pt x="5092" y="25950"/>
                  <a:pt x="5084" y="25951"/>
                  <a:pt x="5077" y="25951"/>
                </a:cubicBezTo>
                <a:cubicBezTo>
                  <a:pt x="5042" y="25951"/>
                  <a:pt x="5020" y="25921"/>
                  <a:pt x="5014" y="25895"/>
                </a:cubicBezTo>
                <a:cubicBezTo>
                  <a:pt x="5001" y="25839"/>
                  <a:pt x="4927" y="25776"/>
                  <a:pt x="5017" y="25725"/>
                </a:cubicBezTo>
                <a:cubicBezTo>
                  <a:pt x="5066" y="25696"/>
                  <a:pt x="5118" y="25668"/>
                  <a:pt x="5198" y="25658"/>
                </a:cubicBezTo>
                <a:close/>
                <a:moveTo>
                  <a:pt x="7189" y="25696"/>
                </a:moveTo>
                <a:cubicBezTo>
                  <a:pt x="7203" y="25696"/>
                  <a:pt x="7214" y="25702"/>
                  <a:pt x="7218" y="25721"/>
                </a:cubicBezTo>
                <a:cubicBezTo>
                  <a:pt x="7228" y="25776"/>
                  <a:pt x="7274" y="25837"/>
                  <a:pt x="7205" y="25883"/>
                </a:cubicBezTo>
                <a:cubicBezTo>
                  <a:pt x="7158" y="25915"/>
                  <a:pt x="7110" y="25948"/>
                  <a:pt x="7030" y="25958"/>
                </a:cubicBezTo>
                <a:cubicBezTo>
                  <a:pt x="7003" y="25902"/>
                  <a:pt x="6986" y="25846"/>
                  <a:pt x="7012" y="25783"/>
                </a:cubicBezTo>
                <a:cubicBezTo>
                  <a:pt x="7062" y="25767"/>
                  <a:pt x="7108" y="25746"/>
                  <a:pt x="7136" y="25706"/>
                </a:cubicBezTo>
                <a:cubicBezTo>
                  <a:pt x="7152" y="25705"/>
                  <a:pt x="7173" y="25696"/>
                  <a:pt x="7189" y="25696"/>
                </a:cubicBezTo>
                <a:close/>
                <a:moveTo>
                  <a:pt x="9310" y="25730"/>
                </a:moveTo>
                <a:cubicBezTo>
                  <a:pt x="9326" y="25730"/>
                  <a:pt x="9340" y="25735"/>
                  <a:pt x="9349" y="25753"/>
                </a:cubicBezTo>
                <a:cubicBezTo>
                  <a:pt x="9370" y="25790"/>
                  <a:pt x="9351" y="25820"/>
                  <a:pt x="9317" y="25845"/>
                </a:cubicBezTo>
                <a:lnTo>
                  <a:pt x="9317" y="25844"/>
                </a:lnTo>
                <a:cubicBezTo>
                  <a:pt x="9297" y="25859"/>
                  <a:pt x="9274" y="25873"/>
                  <a:pt x="9252" y="25885"/>
                </a:cubicBezTo>
                <a:cubicBezTo>
                  <a:pt x="9189" y="25917"/>
                  <a:pt x="9139" y="25967"/>
                  <a:pt x="9046" y="25989"/>
                </a:cubicBezTo>
                <a:cubicBezTo>
                  <a:pt x="9012" y="25756"/>
                  <a:pt x="9012" y="25756"/>
                  <a:pt x="9263" y="25737"/>
                </a:cubicBezTo>
                <a:cubicBezTo>
                  <a:pt x="9278" y="25735"/>
                  <a:pt x="9295" y="25730"/>
                  <a:pt x="9310" y="25730"/>
                </a:cubicBezTo>
                <a:close/>
                <a:moveTo>
                  <a:pt x="10486" y="25814"/>
                </a:moveTo>
                <a:lnTo>
                  <a:pt x="10486" y="25814"/>
                </a:lnTo>
                <a:cubicBezTo>
                  <a:pt x="10492" y="25959"/>
                  <a:pt x="10479" y="25976"/>
                  <a:pt x="10367" y="25990"/>
                </a:cubicBezTo>
                <a:lnTo>
                  <a:pt x="10366" y="25990"/>
                </a:lnTo>
                <a:cubicBezTo>
                  <a:pt x="10355" y="25992"/>
                  <a:pt x="10342" y="25993"/>
                  <a:pt x="10331" y="25993"/>
                </a:cubicBezTo>
                <a:cubicBezTo>
                  <a:pt x="10315" y="25993"/>
                  <a:pt x="10302" y="25990"/>
                  <a:pt x="10296" y="25977"/>
                </a:cubicBezTo>
                <a:cubicBezTo>
                  <a:pt x="10286" y="25957"/>
                  <a:pt x="10286" y="25933"/>
                  <a:pt x="10296" y="25912"/>
                </a:cubicBezTo>
                <a:cubicBezTo>
                  <a:pt x="10312" y="25868"/>
                  <a:pt x="10316" y="25869"/>
                  <a:pt x="10486" y="25814"/>
                </a:cubicBezTo>
                <a:close/>
                <a:moveTo>
                  <a:pt x="9804" y="25655"/>
                </a:moveTo>
                <a:cubicBezTo>
                  <a:pt x="9801" y="25910"/>
                  <a:pt x="9868" y="25891"/>
                  <a:pt x="9480" y="26003"/>
                </a:cubicBezTo>
                <a:cubicBezTo>
                  <a:pt x="9455" y="25784"/>
                  <a:pt x="9675" y="25765"/>
                  <a:pt x="9804" y="25655"/>
                </a:cubicBezTo>
                <a:close/>
                <a:moveTo>
                  <a:pt x="5602" y="25813"/>
                </a:moveTo>
                <a:cubicBezTo>
                  <a:pt x="5652" y="25844"/>
                  <a:pt x="5650" y="25894"/>
                  <a:pt x="5656" y="25938"/>
                </a:cubicBezTo>
                <a:lnTo>
                  <a:pt x="5653" y="25939"/>
                </a:lnTo>
                <a:cubicBezTo>
                  <a:pt x="5659" y="25975"/>
                  <a:pt x="5693" y="26028"/>
                  <a:pt x="5622" y="26039"/>
                </a:cubicBezTo>
                <a:cubicBezTo>
                  <a:pt x="5606" y="26041"/>
                  <a:pt x="5588" y="26043"/>
                  <a:pt x="5571" y="26043"/>
                </a:cubicBezTo>
                <a:cubicBezTo>
                  <a:pt x="5523" y="26043"/>
                  <a:pt x="5476" y="26029"/>
                  <a:pt x="5446" y="25983"/>
                </a:cubicBezTo>
                <a:cubicBezTo>
                  <a:pt x="5417" y="25934"/>
                  <a:pt x="5417" y="25895"/>
                  <a:pt x="5477" y="25866"/>
                </a:cubicBezTo>
                <a:cubicBezTo>
                  <a:pt x="5518" y="25846"/>
                  <a:pt x="5552" y="25815"/>
                  <a:pt x="5602" y="25813"/>
                </a:cubicBezTo>
                <a:close/>
                <a:moveTo>
                  <a:pt x="19156" y="25429"/>
                </a:moveTo>
                <a:lnTo>
                  <a:pt x="19239" y="25434"/>
                </a:lnTo>
                <a:cubicBezTo>
                  <a:pt x="19441" y="25482"/>
                  <a:pt x="19648" y="25466"/>
                  <a:pt x="19854" y="25474"/>
                </a:cubicBezTo>
                <a:cubicBezTo>
                  <a:pt x="19842" y="25554"/>
                  <a:pt x="19759" y="25592"/>
                  <a:pt x="19710" y="25650"/>
                </a:cubicBezTo>
                <a:lnTo>
                  <a:pt x="19564" y="25849"/>
                </a:lnTo>
                <a:cubicBezTo>
                  <a:pt x="19479" y="25990"/>
                  <a:pt x="19354" y="26048"/>
                  <a:pt x="19197" y="26048"/>
                </a:cubicBezTo>
                <a:cubicBezTo>
                  <a:pt x="19151" y="26048"/>
                  <a:pt x="19102" y="26043"/>
                  <a:pt x="19051" y="26034"/>
                </a:cubicBezTo>
                <a:lnTo>
                  <a:pt x="19050" y="26036"/>
                </a:lnTo>
                <a:cubicBezTo>
                  <a:pt x="19024" y="26032"/>
                  <a:pt x="18997" y="26030"/>
                  <a:pt x="18970" y="26030"/>
                </a:cubicBezTo>
                <a:cubicBezTo>
                  <a:pt x="18924" y="26030"/>
                  <a:pt x="18877" y="26034"/>
                  <a:pt x="18830" y="26035"/>
                </a:cubicBezTo>
                <a:cubicBezTo>
                  <a:pt x="18653" y="26013"/>
                  <a:pt x="18474" y="26022"/>
                  <a:pt x="18298" y="25986"/>
                </a:cubicBezTo>
                <a:cubicBezTo>
                  <a:pt x="18223" y="25989"/>
                  <a:pt x="18149" y="25992"/>
                  <a:pt x="18075" y="25992"/>
                </a:cubicBezTo>
                <a:cubicBezTo>
                  <a:pt x="17994" y="25992"/>
                  <a:pt x="17913" y="25988"/>
                  <a:pt x="17832" y="25977"/>
                </a:cubicBezTo>
                <a:cubicBezTo>
                  <a:pt x="17787" y="25971"/>
                  <a:pt x="17732" y="25979"/>
                  <a:pt x="17713" y="25927"/>
                </a:cubicBezTo>
                <a:lnTo>
                  <a:pt x="17747" y="25912"/>
                </a:lnTo>
                <a:lnTo>
                  <a:pt x="17784" y="25885"/>
                </a:lnTo>
                <a:cubicBezTo>
                  <a:pt x="17858" y="25838"/>
                  <a:pt x="17934" y="25790"/>
                  <a:pt x="18006" y="25740"/>
                </a:cubicBezTo>
                <a:cubicBezTo>
                  <a:pt x="18028" y="25727"/>
                  <a:pt x="18042" y="25705"/>
                  <a:pt x="18023" y="25682"/>
                </a:cubicBezTo>
                <a:cubicBezTo>
                  <a:pt x="18014" y="25671"/>
                  <a:pt x="18005" y="25668"/>
                  <a:pt x="17995" y="25668"/>
                </a:cubicBezTo>
                <a:cubicBezTo>
                  <a:pt x="17980" y="25668"/>
                  <a:pt x="17965" y="25676"/>
                  <a:pt x="17954" y="25684"/>
                </a:cubicBezTo>
                <a:cubicBezTo>
                  <a:pt x="17884" y="25736"/>
                  <a:pt x="17807" y="25782"/>
                  <a:pt x="17757" y="25851"/>
                </a:cubicBezTo>
                <a:cubicBezTo>
                  <a:pt x="17737" y="25853"/>
                  <a:pt x="17721" y="25868"/>
                  <a:pt x="17716" y="25887"/>
                </a:cubicBezTo>
                <a:cubicBezTo>
                  <a:pt x="17693" y="25891"/>
                  <a:pt x="17677" y="25903"/>
                  <a:pt x="17681" y="25927"/>
                </a:cubicBezTo>
                <a:cubicBezTo>
                  <a:pt x="17622" y="25955"/>
                  <a:pt x="17561" y="25963"/>
                  <a:pt x="17500" y="25963"/>
                </a:cubicBezTo>
                <a:cubicBezTo>
                  <a:pt x="17420" y="25963"/>
                  <a:pt x="17338" y="25950"/>
                  <a:pt x="17257" y="25950"/>
                </a:cubicBezTo>
                <a:cubicBezTo>
                  <a:pt x="17255" y="25950"/>
                  <a:pt x="17253" y="25950"/>
                  <a:pt x="17252" y="25950"/>
                </a:cubicBezTo>
                <a:cubicBezTo>
                  <a:pt x="17222" y="25950"/>
                  <a:pt x="17219" y="25925"/>
                  <a:pt x="17209" y="25906"/>
                </a:cubicBezTo>
                <a:lnTo>
                  <a:pt x="17209" y="25906"/>
                </a:lnTo>
                <a:cubicBezTo>
                  <a:pt x="17212" y="25906"/>
                  <a:pt x="17215" y="25906"/>
                  <a:pt x="17217" y="25906"/>
                </a:cubicBezTo>
                <a:cubicBezTo>
                  <a:pt x="17229" y="25906"/>
                  <a:pt x="17241" y="25903"/>
                  <a:pt x="17250" y="25895"/>
                </a:cubicBezTo>
                <a:cubicBezTo>
                  <a:pt x="17331" y="25839"/>
                  <a:pt x="17422" y="25793"/>
                  <a:pt x="17486" y="25721"/>
                </a:cubicBezTo>
                <a:cubicBezTo>
                  <a:pt x="17512" y="25706"/>
                  <a:pt x="17552" y="25694"/>
                  <a:pt x="17534" y="25665"/>
                </a:cubicBezTo>
                <a:lnTo>
                  <a:pt x="17534" y="25665"/>
                </a:lnTo>
                <a:cubicBezTo>
                  <a:pt x="17539" y="25668"/>
                  <a:pt x="17545" y="25669"/>
                  <a:pt x="17550" y="25669"/>
                </a:cubicBezTo>
                <a:cubicBezTo>
                  <a:pt x="17561" y="25669"/>
                  <a:pt x="17572" y="25664"/>
                  <a:pt x="17580" y="25655"/>
                </a:cubicBezTo>
                <a:cubicBezTo>
                  <a:pt x="17646" y="25587"/>
                  <a:pt x="17727" y="25575"/>
                  <a:pt x="17812" y="25575"/>
                </a:cubicBezTo>
                <a:cubicBezTo>
                  <a:pt x="17854" y="25575"/>
                  <a:pt x="17897" y="25578"/>
                  <a:pt x="17940" y="25579"/>
                </a:cubicBezTo>
                <a:cubicBezTo>
                  <a:pt x="18002" y="25579"/>
                  <a:pt x="18035" y="25585"/>
                  <a:pt x="18025" y="25656"/>
                </a:cubicBezTo>
                <a:cubicBezTo>
                  <a:pt x="18022" y="25683"/>
                  <a:pt x="18034" y="25692"/>
                  <a:pt x="18051" y="25692"/>
                </a:cubicBezTo>
                <a:cubicBezTo>
                  <a:pt x="18069" y="25692"/>
                  <a:pt x="18094" y="25680"/>
                  <a:pt x="18106" y="25669"/>
                </a:cubicBezTo>
                <a:cubicBezTo>
                  <a:pt x="18182" y="25605"/>
                  <a:pt x="18264" y="25586"/>
                  <a:pt x="18348" y="25586"/>
                </a:cubicBezTo>
                <a:cubicBezTo>
                  <a:pt x="18433" y="25586"/>
                  <a:pt x="18519" y="25605"/>
                  <a:pt x="18606" y="25617"/>
                </a:cubicBezTo>
                <a:cubicBezTo>
                  <a:pt x="18613" y="25618"/>
                  <a:pt x="18616" y="25636"/>
                  <a:pt x="18621" y="25646"/>
                </a:cubicBezTo>
                <a:cubicBezTo>
                  <a:pt x="18588" y="25663"/>
                  <a:pt x="18539" y="25674"/>
                  <a:pt x="18585" y="25719"/>
                </a:cubicBezTo>
                <a:cubicBezTo>
                  <a:pt x="18602" y="25725"/>
                  <a:pt x="18617" y="25728"/>
                  <a:pt x="18630" y="25728"/>
                </a:cubicBezTo>
                <a:cubicBezTo>
                  <a:pt x="18686" y="25728"/>
                  <a:pt x="18714" y="25680"/>
                  <a:pt x="18752" y="25649"/>
                </a:cubicBezTo>
                <a:cubicBezTo>
                  <a:pt x="18812" y="25614"/>
                  <a:pt x="18881" y="25607"/>
                  <a:pt x="18952" y="25606"/>
                </a:cubicBezTo>
                <a:cubicBezTo>
                  <a:pt x="19038" y="25617"/>
                  <a:pt x="19125" y="25619"/>
                  <a:pt x="19211" y="25619"/>
                </a:cubicBezTo>
                <a:cubicBezTo>
                  <a:pt x="19316" y="25619"/>
                  <a:pt x="19421" y="25615"/>
                  <a:pt x="19525" y="25615"/>
                </a:cubicBezTo>
                <a:cubicBezTo>
                  <a:pt x="19567" y="25615"/>
                  <a:pt x="19610" y="25616"/>
                  <a:pt x="19652" y="25618"/>
                </a:cubicBezTo>
                <a:cubicBezTo>
                  <a:pt x="19439" y="25554"/>
                  <a:pt x="19215" y="25551"/>
                  <a:pt x="18993" y="25543"/>
                </a:cubicBezTo>
                <a:cubicBezTo>
                  <a:pt x="18961" y="25533"/>
                  <a:pt x="18918" y="25518"/>
                  <a:pt x="18971" y="25492"/>
                </a:cubicBezTo>
                <a:cubicBezTo>
                  <a:pt x="19028" y="25462"/>
                  <a:pt x="19087" y="25432"/>
                  <a:pt x="19156" y="25429"/>
                </a:cubicBezTo>
                <a:close/>
                <a:moveTo>
                  <a:pt x="8326" y="25834"/>
                </a:moveTo>
                <a:cubicBezTo>
                  <a:pt x="8350" y="25834"/>
                  <a:pt x="8376" y="25839"/>
                  <a:pt x="8399" y="25850"/>
                </a:cubicBezTo>
                <a:cubicBezTo>
                  <a:pt x="8447" y="25873"/>
                  <a:pt x="8432" y="25909"/>
                  <a:pt x="8407" y="25939"/>
                </a:cubicBezTo>
                <a:lnTo>
                  <a:pt x="8407" y="25938"/>
                </a:lnTo>
                <a:cubicBezTo>
                  <a:pt x="8394" y="25951"/>
                  <a:pt x="8379" y="25963"/>
                  <a:pt x="8363" y="25971"/>
                </a:cubicBezTo>
                <a:cubicBezTo>
                  <a:pt x="8313" y="26001"/>
                  <a:pt x="8263" y="26029"/>
                  <a:pt x="8208" y="26060"/>
                </a:cubicBezTo>
                <a:cubicBezTo>
                  <a:pt x="8164" y="26024"/>
                  <a:pt x="8170" y="25995"/>
                  <a:pt x="8170" y="25967"/>
                </a:cubicBezTo>
                <a:cubicBezTo>
                  <a:pt x="8168" y="25890"/>
                  <a:pt x="8243" y="25834"/>
                  <a:pt x="8326" y="25834"/>
                </a:cubicBezTo>
                <a:close/>
                <a:moveTo>
                  <a:pt x="10141" y="25941"/>
                </a:moveTo>
                <a:cubicBezTo>
                  <a:pt x="10164" y="25941"/>
                  <a:pt x="10182" y="25950"/>
                  <a:pt x="10190" y="25979"/>
                </a:cubicBezTo>
                <a:cubicBezTo>
                  <a:pt x="10199" y="26015"/>
                  <a:pt x="10172" y="26033"/>
                  <a:pt x="10135" y="26039"/>
                </a:cubicBezTo>
                <a:cubicBezTo>
                  <a:pt x="10083" y="26048"/>
                  <a:pt x="10032" y="26066"/>
                  <a:pt x="9972" y="26066"/>
                </a:cubicBezTo>
                <a:cubicBezTo>
                  <a:pt x="9949" y="26066"/>
                  <a:pt x="9926" y="26064"/>
                  <a:pt x="9901" y="26058"/>
                </a:cubicBezTo>
                <a:cubicBezTo>
                  <a:pt x="9951" y="25982"/>
                  <a:pt x="10028" y="25971"/>
                  <a:pt x="10096" y="25948"/>
                </a:cubicBezTo>
                <a:lnTo>
                  <a:pt x="10096" y="25948"/>
                </a:lnTo>
                <a:lnTo>
                  <a:pt x="10095" y="25950"/>
                </a:lnTo>
                <a:cubicBezTo>
                  <a:pt x="10111" y="25945"/>
                  <a:pt x="10127" y="25941"/>
                  <a:pt x="10141" y="25941"/>
                </a:cubicBezTo>
                <a:close/>
                <a:moveTo>
                  <a:pt x="6412" y="25712"/>
                </a:moveTo>
                <a:cubicBezTo>
                  <a:pt x="6415" y="25728"/>
                  <a:pt x="6422" y="25743"/>
                  <a:pt x="6431" y="25757"/>
                </a:cubicBezTo>
                <a:lnTo>
                  <a:pt x="6428" y="25758"/>
                </a:lnTo>
                <a:cubicBezTo>
                  <a:pt x="6527" y="25941"/>
                  <a:pt x="6481" y="26028"/>
                  <a:pt x="6243" y="26087"/>
                </a:cubicBezTo>
                <a:cubicBezTo>
                  <a:pt x="6238" y="26000"/>
                  <a:pt x="6141" y="25919"/>
                  <a:pt x="6236" y="25828"/>
                </a:cubicBezTo>
                <a:cubicBezTo>
                  <a:pt x="6300" y="25802"/>
                  <a:pt x="6378" y="25791"/>
                  <a:pt x="6412" y="25712"/>
                </a:cubicBezTo>
                <a:close/>
                <a:moveTo>
                  <a:pt x="39468" y="25703"/>
                </a:moveTo>
                <a:lnTo>
                  <a:pt x="39468" y="25706"/>
                </a:lnTo>
                <a:cubicBezTo>
                  <a:pt x="39512" y="25705"/>
                  <a:pt x="39557" y="25705"/>
                  <a:pt x="39602" y="25705"/>
                </a:cubicBezTo>
                <a:cubicBezTo>
                  <a:pt x="39692" y="25705"/>
                  <a:pt x="39786" y="25706"/>
                  <a:pt x="39892" y="25706"/>
                </a:cubicBezTo>
                <a:cubicBezTo>
                  <a:pt x="39799" y="25828"/>
                  <a:pt x="39712" y="25944"/>
                  <a:pt x="39623" y="26058"/>
                </a:cubicBezTo>
                <a:cubicBezTo>
                  <a:pt x="39599" y="26087"/>
                  <a:pt x="39569" y="26095"/>
                  <a:pt x="39537" y="26095"/>
                </a:cubicBezTo>
                <a:cubicBezTo>
                  <a:pt x="39511" y="26095"/>
                  <a:pt x="39483" y="26090"/>
                  <a:pt x="39457" y="26087"/>
                </a:cubicBezTo>
                <a:cubicBezTo>
                  <a:pt x="39206" y="26060"/>
                  <a:pt x="39206" y="26060"/>
                  <a:pt x="39259" y="25850"/>
                </a:cubicBezTo>
                <a:cubicBezTo>
                  <a:pt x="39296" y="25706"/>
                  <a:pt x="39296" y="25705"/>
                  <a:pt x="39468" y="25703"/>
                </a:cubicBezTo>
                <a:close/>
                <a:moveTo>
                  <a:pt x="6040" y="25943"/>
                </a:moveTo>
                <a:cubicBezTo>
                  <a:pt x="6081" y="25992"/>
                  <a:pt x="6095" y="26037"/>
                  <a:pt x="6086" y="26097"/>
                </a:cubicBezTo>
                <a:cubicBezTo>
                  <a:pt x="6062" y="26099"/>
                  <a:pt x="6039" y="26100"/>
                  <a:pt x="6016" y="26100"/>
                </a:cubicBezTo>
                <a:cubicBezTo>
                  <a:pt x="5959" y="26100"/>
                  <a:pt x="5904" y="26092"/>
                  <a:pt x="5848" y="26061"/>
                </a:cubicBezTo>
                <a:cubicBezTo>
                  <a:pt x="5897" y="25991"/>
                  <a:pt x="5974" y="25974"/>
                  <a:pt x="6040" y="25943"/>
                </a:cubicBezTo>
                <a:close/>
                <a:moveTo>
                  <a:pt x="20078" y="25506"/>
                </a:moveTo>
                <a:cubicBezTo>
                  <a:pt x="20139" y="25506"/>
                  <a:pt x="20215" y="25527"/>
                  <a:pt x="20326" y="25563"/>
                </a:cubicBezTo>
                <a:cubicBezTo>
                  <a:pt x="20337" y="25627"/>
                  <a:pt x="20260" y="25657"/>
                  <a:pt x="20239" y="25708"/>
                </a:cubicBezTo>
                <a:cubicBezTo>
                  <a:pt x="20225" y="25743"/>
                  <a:pt x="20236" y="25762"/>
                  <a:pt x="20277" y="25769"/>
                </a:cubicBezTo>
                <a:cubicBezTo>
                  <a:pt x="20279" y="25769"/>
                  <a:pt x="20280" y="25769"/>
                  <a:pt x="20282" y="25769"/>
                </a:cubicBezTo>
                <a:cubicBezTo>
                  <a:pt x="20321" y="25769"/>
                  <a:pt x="20330" y="25742"/>
                  <a:pt x="20341" y="25717"/>
                </a:cubicBezTo>
                <a:cubicBezTo>
                  <a:pt x="20416" y="25647"/>
                  <a:pt x="20499" y="25613"/>
                  <a:pt x="20585" y="25613"/>
                </a:cubicBezTo>
                <a:cubicBezTo>
                  <a:pt x="20642" y="25613"/>
                  <a:pt x="20701" y="25628"/>
                  <a:pt x="20761" y="25658"/>
                </a:cubicBezTo>
                <a:cubicBezTo>
                  <a:pt x="20799" y="25677"/>
                  <a:pt x="20800" y="25702"/>
                  <a:pt x="20779" y="25728"/>
                </a:cubicBezTo>
                <a:cubicBezTo>
                  <a:pt x="20746" y="25771"/>
                  <a:pt x="20709" y="25812"/>
                  <a:pt x="20673" y="25853"/>
                </a:cubicBezTo>
                <a:cubicBezTo>
                  <a:pt x="20646" y="25872"/>
                  <a:pt x="20597" y="25883"/>
                  <a:pt x="20634" y="25927"/>
                </a:cubicBezTo>
                <a:cubicBezTo>
                  <a:pt x="20631" y="25927"/>
                  <a:pt x="20628" y="25927"/>
                  <a:pt x="20625" y="25927"/>
                </a:cubicBezTo>
                <a:cubicBezTo>
                  <a:pt x="20555" y="25927"/>
                  <a:pt x="20548" y="25984"/>
                  <a:pt x="20518" y="26022"/>
                </a:cubicBezTo>
                <a:cubicBezTo>
                  <a:pt x="20465" y="26071"/>
                  <a:pt x="20404" y="26104"/>
                  <a:pt x="20325" y="26104"/>
                </a:cubicBezTo>
                <a:cubicBezTo>
                  <a:pt x="20308" y="26104"/>
                  <a:pt x="20291" y="26102"/>
                  <a:pt x="20272" y="26099"/>
                </a:cubicBezTo>
                <a:lnTo>
                  <a:pt x="20271" y="26102"/>
                </a:lnTo>
                <a:cubicBezTo>
                  <a:pt x="20194" y="26089"/>
                  <a:pt x="20114" y="26091"/>
                  <a:pt x="20003" y="26084"/>
                </a:cubicBezTo>
                <a:cubicBezTo>
                  <a:pt x="20090" y="25992"/>
                  <a:pt x="20158" y="25922"/>
                  <a:pt x="20222" y="25852"/>
                </a:cubicBezTo>
                <a:cubicBezTo>
                  <a:pt x="20243" y="25831"/>
                  <a:pt x="20270" y="25803"/>
                  <a:pt x="20234" y="25777"/>
                </a:cubicBezTo>
                <a:cubicBezTo>
                  <a:pt x="20223" y="25769"/>
                  <a:pt x="20213" y="25766"/>
                  <a:pt x="20203" y="25766"/>
                </a:cubicBezTo>
                <a:cubicBezTo>
                  <a:pt x="20182" y="25766"/>
                  <a:pt x="20165" y="25782"/>
                  <a:pt x="20151" y="25799"/>
                </a:cubicBezTo>
                <a:cubicBezTo>
                  <a:pt x="20102" y="25854"/>
                  <a:pt x="20049" y="25909"/>
                  <a:pt x="20011" y="25970"/>
                </a:cubicBezTo>
                <a:cubicBezTo>
                  <a:pt x="19968" y="26039"/>
                  <a:pt x="19913" y="26077"/>
                  <a:pt x="19831" y="26077"/>
                </a:cubicBezTo>
                <a:cubicBezTo>
                  <a:pt x="19816" y="26077"/>
                  <a:pt x="19799" y="26076"/>
                  <a:pt x="19781" y="26073"/>
                </a:cubicBezTo>
                <a:cubicBezTo>
                  <a:pt x="19740" y="26068"/>
                  <a:pt x="19699" y="26065"/>
                  <a:pt x="19658" y="26065"/>
                </a:cubicBezTo>
                <a:cubicBezTo>
                  <a:pt x="19645" y="26065"/>
                  <a:pt x="19631" y="26065"/>
                  <a:pt x="19617" y="26066"/>
                </a:cubicBezTo>
                <a:cubicBezTo>
                  <a:pt x="19616" y="26066"/>
                  <a:pt x="19615" y="26066"/>
                  <a:pt x="19613" y="26066"/>
                </a:cubicBezTo>
                <a:cubicBezTo>
                  <a:pt x="19488" y="26066"/>
                  <a:pt x="19539" y="26009"/>
                  <a:pt x="19567" y="25958"/>
                </a:cubicBezTo>
                <a:cubicBezTo>
                  <a:pt x="19661" y="25878"/>
                  <a:pt x="19748" y="25789"/>
                  <a:pt x="19823" y="25692"/>
                </a:cubicBezTo>
                <a:cubicBezTo>
                  <a:pt x="19923" y="25561"/>
                  <a:pt x="19980" y="25506"/>
                  <a:pt x="20078" y="25506"/>
                </a:cubicBezTo>
                <a:close/>
                <a:moveTo>
                  <a:pt x="9317" y="25967"/>
                </a:moveTo>
                <a:cubicBezTo>
                  <a:pt x="9329" y="25967"/>
                  <a:pt x="9340" y="25972"/>
                  <a:pt x="9349" y="25989"/>
                </a:cubicBezTo>
                <a:cubicBezTo>
                  <a:pt x="9367" y="26015"/>
                  <a:pt x="9358" y="26049"/>
                  <a:pt x="9332" y="26066"/>
                </a:cubicBezTo>
                <a:lnTo>
                  <a:pt x="9332" y="26065"/>
                </a:lnTo>
                <a:cubicBezTo>
                  <a:pt x="9293" y="26091"/>
                  <a:pt x="9248" y="26105"/>
                  <a:pt x="9202" y="26105"/>
                </a:cubicBezTo>
                <a:cubicBezTo>
                  <a:pt x="9184" y="26105"/>
                  <a:pt x="9165" y="26103"/>
                  <a:pt x="9147" y="26098"/>
                </a:cubicBezTo>
                <a:cubicBezTo>
                  <a:pt x="9163" y="26035"/>
                  <a:pt x="9223" y="26016"/>
                  <a:pt x="9270" y="25986"/>
                </a:cubicBezTo>
                <a:cubicBezTo>
                  <a:pt x="9283" y="25977"/>
                  <a:pt x="9301" y="25967"/>
                  <a:pt x="9317" y="25967"/>
                </a:cubicBezTo>
                <a:close/>
                <a:moveTo>
                  <a:pt x="7602" y="25810"/>
                </a:moveTo>
                <a:cubicBezTo>
                  <a:pt x="7685" y="26010"/>
                  <a:pt x="7681" y="26017"/>
                  <a:pt x="7447" y="26108"/>
                </a:cubicBezTo>
                <a:lnTo>
                  <a:pt x="7447" y="26107"/>
                </a:lnTo>
                <a:cubicBezTo>
                  <a:pt x="7353" y="25931"/>
                  <a:pt x="7353" y="25931"/>
                  <a:pt x="7602" y="25810"/>
                </a:cubicBezTo>
                <a:close/>
                <a:moveTo>
                  <a:pt x="6470" y="26105"/>
                </a:moveTo>
                <a:cubicBezTo>
                  <a:pt x="6483" y="26105"/>
                  <a:pt x="6494" y="26112"/>
                  <a:pt x="6502" y="26123"/>
                </a:cubicBezTo>
                <a:lnTo>
                  <a:pt x="6500" y="26123"/>
                </a:lnTo>
                <a:cubicBezTo>
                  <a:pt x="6493" y="26112"/>
                  <a:pt x="6480" y="26105"/>
                  <a:pt x="6466" y="26105"/>
                </a:cubicBezTo>
                <a:cubicBezTo>
                  <a:pt x="6467" y="26105"/>
                  <a:pt x="6469" y="26105"/>
                  <a:pt x="6470" y="26105"/>
                </a:cubicBezTo>
                <a:close/>
                <a:moveTo>
                  <a:pt x="36220" y="25903"/>
                </a:moveTo>
                <a:cubicBezTo>
                  <a:pt x="36240" y="25903"/>
                  <a:pt x="36261" y="25905"/>
                  <a:pt x="36282" y="25909"/>
                </a:cubicBezTo>
                <a:cubicBezTo>
                  <a:pt x="36593" y="25966"/>
                  <a:pt x="36912" y="25954"/>
                  <a:pt x="37226" y="26008"/>
                </a:cubicBezTo>
                <a:cubicBezTo>
                  <a:pt x="37262" y="26052"/>
                  <a:pt x="37188" y="26090"/>
                  <a:pt x="37212" y="26134"/>
                </a:cubicBezTo>
                <a:lnTo>
                  <a:pt x="37212" y="26135"/>
                </a:lnTo>
                <a:lnTo>
                  <a:pt x="37090" y="26141"/>
                </a:lnTo>
                <a:cubicBezTo>
                  <a:pt x="36747" y="26076"/>
                  <a:pt x="36400" y="26040"/>
                  <a:pt x="36045" y="25992"/>
                </a:cubicBezTo>
                <a:cubicBezTo>
                  <a:pt x="36095" y="25928"/>
                  <a:pt x="36153" y="25903"/>
                  <a:pt x="36220" y="25903"/>
                </a:cubicBezTo>
                <a:close/>
                <a:moveTo>
                  <a:pt x="21030" y="25718"/>
                </a:moveTo>
                <a:cubicBezTo>
                  <a:pt x="21067" y="25718"/>
                  <a:pt x="21108" y="25726"/>
                  <a:pt x="21152" y="25743"/>
                </a:cubicBezTo>
                <a:cubicBezTo>
                  <a:pt x="21201" y="25761"/>
                  <a:pt x="21260" y="25751"/>
                  <a:pt x="21323" y="25801"/>
                </a:cubicBezTo>
                <a:cubicBezTo>
                  <a:pt x="21208" y="25915"/>
                  <a:pt x="21138" y="26064"/>
                  <a:pt x="20967" y="26142"/>
                </a:cubicBezTo>
                <a:lnTo>
                  <a:pt x="20965" y="26145"/>
                </a:lnTo>
                <a:cubicBezTo>
                  <a:pt x="20858" y="26137"/>
                  <a:pt x="20750" y="26133"/>
                  <a:pt x="20643" y="26123"/>
                </a:cubicBezTo>
                <a:cubicBezTo>
                  <a:pt x="20568" y="26117"/>
                  <a:pt x="20586" y="26076"/>
                  <a:pt x="20606" y="26036"/>
                </a:cubicBezTo>
                <a:cubicBezTo>
                  <a:pt x="20627" y="26010"/>
                  <a:pt x="20692" y="25992"/>
                  <a:pt x="20672" y="25958"/>
                </a:cubicBezTo>
                <a:lnTo>
                  <a:pt x="20672" y="25958"/>
                </a:lnTo>
                <a:cubicBezTo>
                  <a:pt x="20673" y="25958"/>
                  <a:pt x="20674" y="25958"/>
                  <a:pt x="20674" y="25958"/>
                </a:cubicBezTo>
                <a:cubicBezTo>
                  <a:pt x="20689" y="25958"/>
                  <a:pt x="20702" y="25949"/>
                  <a:pt x="20718" y="25933"/>
                </a:cubicBezTo>
                <a:cubicBezTo>
                  <a:pt x="20760" y="25895"/>
                  <a:pt x="20810" y="25863"/>
                  <a:pt x="20842" y="25820"/>
                </a:cubicBezTo>
                <a:cubicBezTo>
                  <a:pt x="20894" y="25750"/>
                  <a:pt x="20956" y="25718"/>
                  <a:pt x="21030" y="25718"/>
                </a:cubicBezTo>
                <a:close/>
                <a:moveTo>
                  <a:pt x="6829" y="25903"/>
                </a:moveTo>
                <a:lnTo>
                  <a:pt x="6829" y="25903"/>
                </a:lnTo>
                <a:cubicBezTo>
                  <a:pt x="6885" y="26010"/>
                  <a:pt x="6873" y="26086"/>
                  <a:pt x="6766" y="26139"/>
                </a:cubicBezTo>
                <a:lnTo>
                  <a:pt x="6764" y="26140"/>
                </a:lnTo>
                <a:cubicBezTo>
                  <a:pt x="6741" y="26151"/>
                  <a:pt x="6718" y="26158"/>
                  <a:pt x="6696" y="26158"/>
                </a:cubicBezTo>
                <a:cubicBezTo>
                  <a:pt x="6668" y="26158"/>
                  <a:pt x="6643" y="26146"/>
                  <a:pt x="6623" y="26118"/>
                </a:cubicBezTo>
                <a:cubicBezTo>
                  <a:pt x="6588" y="26070"/>
                  <a:pt x="6558" y="26020"/>
                  <a:pt x="6640" y="25983"/>
                </a:cubicBezTo>
                <a:cubicBezTo>
                  <a:pt x="6697" y="25957"/>
                  <a:pt x="6757" y="25934"/>
                  <a:pt x="6829" y="25903"/>
                </a:cubicBezTo>
                <a:close/>
                <a:moveTo>
                  <a:pt x="21580" y="25818"/>
                </a:moveTo>
                <a:cubicBezTo>
                  <a:pt x="21593" y="25818"/>
                  <a:pt x="21606" y="25819"/>
                  <a:pt x="21619" y="25821"/>
                </a:cubicBezTo>
                <a:cubicBezTo>
                  <a:pt x="21700" y="25833"/>
                  <a:pt x="21781" y="25847"/>
                  <a:pt x="21862" y="25852"/>
                </a:cubicBezTo>
                <a:cubicBezTo>
                  <a:pt x="22002" y="25860"/>
                  <a:pt x="21947" y="25921"/>
                  <a:pt x="21913" y="25977"/>
                </a:cubicBezTo>
                <a:lnTo>
                  <a:pt x="21908" y="25977"/>
                </a:lnTo>
                <a:cubicBezTo>
                  <a:pt x="21851" y="26021"/>
                  <a:pt x="21802" y="26070"/>
                  <a:pt x="21776" y="26133"/>
                </a:cubicBezTo>
                <a:cubicBezTo>
                  <a:pt x="21708" y="26153"/>
                  <a:pt x="21630" y="26163"/>
                  <a:pt x="21541" y="26163"/>
                </a:cubicBezTo>
                <a:cubicBezTo>
                  <a:pt x="21442" y="26163"/>
                  <a:pt x="21330" y="26150"/>
                  <a:pt x="21204" y="26124"/>
                </a:cubicBezTo>
                <a:lnTo>
                  <a:pt x="21204" y="26124"/>
                </a:lnTo>
                <a:cubicBezTo>
                  <a:pt x="21297" y="26032"/>
                  <a:pt x="21386" y="25947"/>
                  <a:pt x="21472" y="25860"/>
                </a:cubicBezTo>
                <a:cubicBezTo>
                  <a:pt x="21503" y="25830"/>
                  <a:pt x="21539" y="25818"/>
                  <a:pt x="21580" y="25818"/>
                </a:cubicBezTo>
                <a:close/>
                <a:moveTo>
                  <a:pt x="11466" y="25966"/>
                </a:moveTo>
                <a:cubicBezTo>
                  <a:pt x="11503" y="25966"/>
                  <a:pt x="11541" y="25968"/>
                  <a:pt x="11580" y="25972"/>
                </a:cubicBezTo>
                <a:cubicBezTo>
                  <a:pt x="11599" y="25974"/>
                  <a:pt x="11619" y="25975"/>
                  <a:pt x="11639" y="25975"/>
                </a:cubicBezTo>
                <a:cubicBezTo>
                  <a:pt x="11679" y="25975"/>
                  <a:pt x="11719" y="25972"/>
                  <a:pt x="11759" y="25972"/>
                </a:cubicBezTo>
                <a:cubicBezTo>
                  <a:pt x="11725" y="26067"/>
                  <a:pt x="11587" y="26156"/>
                  <a:pt x="11458" y="26167"/>
                </a:cubicBezTo>
                <a:lnTo>
                  <a:pt x="11457" y="26168"/>
                </a:lnTo>
                <a:cubicBezTo>
                  <a:pt x="11398" y="26173"/>
                  <a:pt x="11338" y="26173"/>
                  <a:pt x="11279" y="26175"/>
                </a:cubicBezTo>
                <a:cubicBezTo>
                  <a:pt x="11238" y="26174"/>
                  <a:pt x="11195" y="26171"/>
                  <a:pt x="11154" y="26171"/>
                </a:cubicBezTo>
                <a:cubicBezTo>
                  <a:pt x="11149" y="26171"/>
                  <a:pt x="11144" y="26171"/>
                  <a:pt x="11139" y="26171"/>
                </a:cubicBezTo>
                <a:cubicBezTo>
                  <a:pt x="11138" y="26171"/>
                  <a:pt x="11137" y="26171"/>
                  <a:pt x="11136" y="26171"/>
                </a:cubicBezTo>
                <a:cubicBezTo>
                  <a:pt x="11078" y="26171"/>
                  <a:pt x="11081" y="26136"/>
                  <a:pt x="11078" y="26103"/>
                </a:cubicBezTo>
                <a:cubicBezTo>
                  <a:pt x="10979" y="26126"/>
                  <a:pt x="10885" y="26181"/>
                  <a:pt x="10777" y="26181"/>
                </a:cubicBezTo>
                <a:cubicBezTo>
                  <a:pt x="10738" y="26181"/>
                  <a:pt x="10696" y="26174"/>
                  <a:pt x="10652" y="26155"/>
                </a:cubicBezTo>
                <a:cubicBezTo>
                  <a:pt x="10750" y="26086"/>
                  <a:pt x="10879" y="26086"/>
                  <a:pt x="10984" y="26041"/>
                </a:cubicBezTo>
                <a:cubicBezTo>
                  <a:pt x="10995" y="26037"/>
                  <a:pt x="11004" y="26035"/>
                  <a:pt x="11011" y="26035"/>
                </a:cubicBezTo>
                <a:cubicBezTo>
                  <a:pt x="11050" y="26035"/>
                  <a:pt x="11053" y="26085"/>
                  <a:pt x="11079" y="26103"/>
                </a:cubicBezTo>
                <a:cubicBezTo>
                  <a:pt x="11188" y="26001"/>
                  <a:pt x="11320" y="25966"/>
                  <a:pt x="11466" y="25966"/>
                </a:cubicBezTo>
                <a:close/>
                <a:moveTo>
                  <a:pt x="22236" y="25883"/>
                </a:moveTo>
                <a:cubicBezTo>
                  <a:pt x="22252" y="25883"/>
                  <a:pt x="22269" y="25883"/>
                  <a:pt x="22286" y="25884"/>
                </a:cubicBezTo>
                <a:cubicBezTo>
                  <a:pt x="22442" y="25891"/>
                  <a:pt x="22598" y="25895"/>
                  <a:pt x="22755" y="25900"/>
                </a:cubicBezTo>
                <a:cubicBezTo>
                  <a:pt x="22797" y="25902"/>
                  <a:pt x="22838" y="25902"/>
                  <a:pt x="22845" y="25950"/>
                </a:cubicBezTo>
                <a:cubicBezTo>
                  <a:pt x="22769" y="26000"/>
                  <a:pt x="22719" y="26068"/>
                  <a:pt x="22675" y="26140"/>
                </a:cubicBezTo>
                <a:cubicBezTo>
                  <a:pt x="22661" y="26164"/>
                  <a:pt x="22663" y="26179"/>
                  <a:pt x="22676" y="26187"/>
                </a:cubicBezTo>
                <a:cubicBezTo>
                  <a:pt x="22632" y="26189"/>
                  <a:pt x="22589" y="26190"/>
                  <a:pt x="22545" y="26190"/>
                </a:cubicBezTo>
                <a:cubicBezTo>
                  <a:pt x="22365" y="26190"/>
                  <a:pt x="22185" y="26176"/>
                  <a:pt x="22006" y="26172"/>
                </a:cubicBezTo>
                <a:lnTo>
                  <a:pt x="22005" y="26174"/>
                </a:lnTo>
                <a:cubicBezTo>
                  <a:pt x="22003" y="26174"/>
                  <a:pt x="22002" y="26174"/>
                  <a:pt x="22001" y="26174"/>
                </a:cubicBezTo>
                <a:cubicBezTo>
                  <a:pt x="21981" y="26174"/>
                  <a:pt x="21958" y="26179"/>
                  <a:pt x="21936" y="26179"/>
                </a:cubicBezTo>
                <a:cubicBezTo>
                  <a:pt x="21909" y="26179"/>
                  <a:pt x="21883" y="26171"/>
                  <a:pt x="21869" y="26137"/>
                </a:cubicBezTo>
                <a:cubicBezTo>
                  <a:pt x="21911" y="26115"/>
                  <a:pt x="21946" y="26080"/>
                  <a:pt x="21969" y="26038"/>
                </a:cubicBezTo>
                <a:cubicBezTo>
                  <a:pt x="21974" y="26028"/>
                  <a:pt x="21977" y="26019"/>
                  <a:pt x="21978" y="26008"/>
                </a:cubicBezTo>
                <a:cubicBezTo>
                  <a:pt x="21997" y="26003"/>
                  <a:pt x="22014" y="25991"/>
                  <a:pt x="22024" y="25975"/>
                </a:cubicBezTo>
                <a:cubicBezTo>
                  <a:pt x="22075" y="25898"/>
                  <a:pt x="22151" y="25883"/>
                  <a:pt x="22236" y="25883"/>
                </a:cubicBezTo>
                <a:close/>
                <a:moveTo>
                  <a:pt x="9086" y="26131"/>
                </a:moveTo>
                <a:cubicBezTo>
                  <a:pt x="9107" y="26131"/>
                  <a:pt x="9108" y="26148"/>
                  <a:pt x="9109" y="26160"/>
                </a:cubicBezTo>
                <a:cubicBezTo>
                  <a:pt x="9115" y="26181"/>
                  <a:pt x="9100" y="26202"/>
                  <a:pt x="9078" y="26203"/>
                </a:cubicBezTo>
                <a:cubicBezTo>
                  <a:pt x="9046" y="26203"/>
                  <a:pt x="9030" y="26194"/>
                  <a:pt x="9031" y="26177"/>
                </a:cubicBezTo>
                <a:cubicBezTo>
                  <a:pt x="9032" y="26153"/>
                  <a:pt x="9050" y="26136"/>
                  <a:pt x="9078" y="26131"/>
                </a:cubicBezTo>
                <a:cubicBezTo>
                  <a:pt x="9081" y="26131"/>
                  <a:pt x="9084" y="26131"/>
                  <a:pt x="9086" y="26131"/>
                </a:cubicBezTo>
                <a:close/>
                <a:moveTo>
                  <a:pt x="13816" y="25969"/>
                </a:moveTo>
                <a:cubicBezTo>
                  <a:pt x="13839" y="25969"/>
                  <a:pt x="13862" y="25969"/>
                  <a:pt x="13885" y="25970"/>
                </a:cubicBezTo>
                <a:cubicBezTo>
                  <a:pt x="13953" y="25970"/>
                  <a:pt x="13939" y="26004"/>
                  <a:pt x="13917" y="26039"/>
                </a:cubicBezTo>
                <a:lnTo>
                  <a:pt x="13700" y="26205"/>
                </a:lnTo>
                <a:lnTo>
                  <a:pt x="13169" y="26196"/>
                </a:lnTo>
                <a:cubicBezTo>
                  <a:pt x="12997" y="26194"/>
                  <a:pt x="12823" y="26193"/>
                  <a:pt x="12651" y="26193"/>
                </a:cubicBezTo>
                <a:cubicBezTo>
                  <a:pt x="12601" y="26193"/>
                  <a:pt x="12556" y="26190"/>
                  <a:pt x="12552" y="26135"/>
                </a:cubicBezTo>
                <a:cubicBezTo>
                  <a:pt x="12578" y="26134"/>
                  <a:pt x="12596" y="26124"/>
                  <a:pt x="12593" y="26099"/>
                </a:cubicBezTo>
                <a:lnTo>
                  <a:pt x="12593" y="26099"/>
                </a:lnTo>
                <a:cubicBezTo>
                  <a:pt x="12596" y="26100"/>
                  <a:pt x="12600" y="26100"/>
                  <a:pt x="12603" y="26100"/>
                </a:cubicBezTo>
                <a:cubicBezTo>
                  <a:pt x="12627" y="26100"/>
                  <a:pt x="12642" y="26092"/>
                  <a:pt x="12633" y="26064"/>
                </a:cubicBezTo>
                <a:lnTo>
                  <a:pt x="12633" y="26064"/>
                </a:lnTo>
                <a:cubicBezTo>
                  <a:pt x="12633" y="26064"/>
                  <a:pt x="12633" y="26065"/>
                  <a:pt x="12633" y="26065"/>
                </a:cubicBezTo>
                <a:cubicBezTo>
                  <a:pt x="12624" y="26063"/>
                  <a:pt x="12617" y="26062"/>
                  <a:pt x="12610" y="26062"/>
                </a:cubicBezTo>
                <a:cubicBezTo>
                  <a:pt x="12589" y="26062"/>
                  <a:pt x="12581" y="26073"/>
                  <a:pt x="12591" y="26099"/>
                </a:cubicBezTo>
                <a:cubicBezTo>
                  <a:pt x="12582" y="26097"/>
                  <a:pt x="12575" y="26096"/>
                  <a:pt x="12568" y="26096"/>
                </a:cubicBezTo>
                <a:cubicBezTo>
                  <a:pt x="12547" y="26096"/>
                  <a:pt x="12539" y="26108"/>
                  <a:pt x="12550" y="26135"/>
                </a:cubicBezTo>
                <a:cubicBezTo>
                  <a:pt x="12440" y="26169"/>
                  <a:pt x="12330" y="26178"/>
                  <a:pt x="12218" y="26178"/>
                </a:cubicBezTo>
                <a:cubicBezTo>
                  <a:pt x="12101" y="26178"/>
                  <a:pt x="11982" y="26169"/>
                  <a:pt x="11860" y="26169"/>
                </a:cubicBezTo>
                <a:cubicBezTo>
                  <a:pt x="11812" y="26169"/>
                  <a:pt x="11763" y="26170"/>
                  <a:pt x="11714" y="26174"/>
                </a:cubicBezTo>
                <a:lnTo>
                  <a:pt x="11713" y="26175"/>
                </a:lnTo>
                <a:cubicBezTo>
                  <a:pt x="11742" y="26101"/>
                  <a:pt x="11829" y="26097"/>
                  <a:pt x="11857" y="26048"/>
                </a:cubicBezTo>
                <a:cubicBezTo>
                  <a:pt x="11936" y="26000"/>
                  <a:pt x="12023" y="25985"/>
                  <a:pt x="12116" y="25985"/>
                </a:cubicBezTo>
                <a:cubicBezTo>
                  <a:pt x="12126" y="25985"/>
                  <a:pt x="12136" y="25985"/>
                  <a:pt x="12147" y="25985"/>
                </a:cubicBezTo>
                <a:cubicBezTo>
                  <a:pt x="12217" y="25987"/>
                  <a:pt x="12287" y="25987"/>
                  <a:pt x="12357" y="25987"/>
                </a:cubicBezTo>
                <a:cubicBezTo>
                  <a:pt x="12451" y="25987"/>
                  <a:pt x="12544" y="25986"/>
                  <a:pt x="12638" y="25986"/>
                </a:cubicBezTo>
                <a:cubicBezTo>
                  <a:pt x="12637" y="26012"/>
                  <a:pt x="12634" y="26038"/>
                  <a:pt x="12633" y="26064"/>
                </a:cubicBezTo>
                <a:lnTo>
                  <a:pt x="12633" y="26064"/>
                </a:lnTo>
                <a:cubicBezTo>
                  <a:pt x="12633" y="26064"/>
                  <a:pt x="12633" y="26064"/>
                  <a:pt x="12633" y="26064"/>
                </a:cubicBezTo>
                <a:lnTo>
                  <a:pt x="12633" y="26064"/>
                </a:lnTo>
                <a:cubicBezTo>
                  <a:pt x="12633" y="26064"/>
                  <a:pt x="12633" y="26064"/>
                  <a:pt x="12633" y="26064"/>
                </a:cubicBezTo>
                <a:lnTo>
                  <a:pt x="12633" y="26064"/>
                </a:lnTo>
                <a:cubicBezTo>
                  <a:pt x="12633" y="26064"/>
                  <a:pt x="12633" y="26064"/>
                  <a:pt x="12633" y="26064"/>
                </a:cubicBezTo>
                <a:lnTo>
                  <a:pt x="12633" y="26064"/>
                </a:lnTo>
                <a:cubicBezTo>
                  <a:pt x="12643" y="26066"/>
                  <a:pt x="12652" y="26068"/>
                  <a:pt x="12661" y="26068"/>
                </a:cubicBezTo>
                <a:cubicBezTo>
                  <a:pt x="12710" y="26068"/>
                  <a:pt x="12734" y="26028"/>
                  <a:pt x="12765" y="26001"/>
                </a:cubicBezTo>
                <a:cubicBezTo>
                  <a:pt x="12842" y="25977"/>
                  <a:pt x="12921" y="25975"/>
                  <a:pt x="13001" y="25975"/>
                </a:cubicBezTo>
                <a:cubicBezTo>
                  <a:pt x="13016" y="25975"/>
                  <a:pt x="13030" y="25975"/>
                  <a:pt x="13045" y="25975"/>
                </a:cubicBezTo>
                <a:cubicBezTo>
                  <a:pt x="13073" y="25975"/>
                  <a:pt x="13102" y="25975"/>
                  <a:pt x="13130" y="25973"/>
                </a:cubicBezTo>
                <a:cubicBezTo>
                  <a:pt x="13133" y="25973"/>
                  <a:pt x="13135" y="25973"/>
                  <a:pt x="13138" y="25973"/>
                </a:cubicBezTo>
                <a:cubicBezTo>
                  <a:pt x="13216" y="25973"/>
                  <a:pt x="13201" y="26026"/>
                  <a:pt x="13205" y="26068"/>
                </a:cubicBezTo>
                <a:cubicBezTo>
                  <a:pt x="13279" y="25999"/>
                  <a:pt x="13370" y="25969"/>
                  <a:pt x="13478" y="25969"/>
                </a:cubicBezTo>
                <a:cubicBezTo>
                  <a:pt x="13484" y="25969"/>
                  <a:pt x="13491" y="25970"/>
                  <a:pt x="13497" y="25970"/>
                </a:cubicBezTo>
                <a:cubicBezTo>
                  <a:pt x="13528" y="25971"/>
                  <a:pt x="13560" y="25971"/>
                  <a:pt x="13591" y="25971"/>
                </a:cubicBezTo>
                <a:cubicBezTo>
                  <a:pt x="13666" y="25971"/>
                  <a:pt x="13741" y="25969"/>
                  <a:pt x="13816" y="25969"/>
                </a:cubicBezTo>
                <a:close/>
                <a:moveTo>
                  <a:pt x="7257" y="25992"/>
                </a:moveTo>
                <a:cubicBezTo>
                  <a:pt x="7303" y="26068"/>
                  <a:pt x="7308" y="26126"/>
                  <a:pt x="7308" y="26192"/>
                </a:cubicBezTo>
                <a:cubicBezTo>
                  <a:pt x="7268" y="26197"/>
                  <a:pt x="7223" y="26207"/>
                  <a:pt x="7183" y="26207"/>
                </a:cubicBezTo>
                <a:cubicBezTo>
                  <a:pt x="7138" y="26207"/>
                  <a:pt x="7100" y="26193"/>
                  <a:pt x="7083" y="26142"/>
                </a:cubicBezTo>
                <a:cubicBezTo>
                  <a:pt x="7051" y="26044"/>
                  <a:pt x="7185" y="26042"/>
                  <a:pt x="7257" y="25992"/>
                </a:cubicBezTo>
                <a:close/>
                <a:moveTo>
                  <a:pt x="23141" y="25900"/>
                </a:moveTo>
                <a:cubicBezTo>
                  <a:pt x="23156" y="25900"/>
                  <a:pt x="23171" y="25901"/>
                  <a:pt x="23186" y="25902"/>
                </a:cubicBezTo>
                <a:cubicBezTo>
                  <a:pt x="23227" y="25905"/>
                  <a:pt x="23267" y="25906"/>
                  <a:pt x="23308" y="25906"/>
                </a:cubicBezTo>
                <a:cubicBezTo>
                  <a:pt x="23349" y="25906"/>
                  <a:pt x="23390" y="25905"/>
                  <a:pt x="23431" y="25902"/>
                </a:cubicBezTo>
                <a:cubicBezTo>
                  <a:pt x="23437" y="25902"/>
                  <a:pt x="23442" y="25902"/>
                  <a:pt x="23447" y="25902"/>
                </a:cubicBezTo>
                <a:cubicBezTo>
                  <a:pt x="23543" y="25902"/>
                  <a:pt x="23499" y="25954"/>
                  <a:pt x="23487" y="25997"/>
                </a:cubicBezTo>
                <a:cubicBezTo>
                  <a:pt x="23439" y="26003"/>
                  <a:pt x="23423" y="26036"/>
                  <a:pt x="23404" y="26067"/>
                </a:cubicBezTo>
                <a:cubicBezTo>
                  <a:pt x="23405" y="26068"/>
                  <a:pt x="23406" y="26068"/>
                  <a:pt x="23407" y="26070"/>
                </a:cubicBezTo>
                <a:cubicBezTo>
                  <a:pt x="23406" y="26070"/>
                  <a:pt x="23405" y="26070"/>
                  <a:pt x="23403" y="26071"/>
                </a:cubicBezTo>
                <a:cubicBezTo>
                  <a:pt x="23328" y="26174"/>
                  <a:pt x="23230" y="26228"/>
                  <a:pt x="23104" y="26228"/>
                </a:cubicBezTo>
                <a:cubicBezTo>
                  <a:pt x="23066" y="26228"/>
                  <a:pt x="23026" y="26223"/>
                  <a:pt x="22983" y="26214"/>
                </a:cubicBezTo>
                <a:lnTo>
                  <a:pt x="22983" y="26216"/>
                </a:lnTo>
                <a:cubicBezTo>
                  <a:pt x="22956" y="26210"/>
                  <a:pt x="22929" y="26209"/>
                  <a:pt x="22901" y="26209"/>
                </a:cubicBezTo>
                <a:cubicBezTo>
                  <a:pt x="22885" y="26209"/>
                  <a:pt x="22869" y="26209"/>
                  <a:pt x="22853" y="26209"/>
                </a:cubicBezTo>
                <a:cubicBezTo>
                  <a:pt x="22812" y="26209"/>
                  <a:pt x="22771" y="26206"/>
                  <a:pt x="22732" y="26189"/>
                </a:cubicBezTo>
                <a:cubicBezTo>
                  <a:pt x="22784" y="26122"/>
                  <a:pt x="22864" y="26076"/>
                  <a:pt x="22901" y="26001"/>
                </a:cubicBezTo>
                <a:cubicBezTo>
                  <a:pt x="22964" y="25931"/>
                  <a:pt x="23043" y="25900"/>
                  <a:pt x="23141" y="25900"/>
                </a:cubicBezTo>
                <a:close/>
                <a:moveTo>
                  <a:pt x="7643" y="26134"/>
                </a:moveTo>
                <a:cubicBezTo>
                  <a:pt x="7674" y="26140"/>
                  <a:pt x="7695" y="26155"/>
                  <a:pt x="7698" y="26180"/>
                </a:cubicBezTo>
                <a:lnTo>
                  <a:pt x="7698" y="26179"/>
                </a:lnTo>
                <a:lnTo>
                  <a:pt x="7698" y="26179"/>
                </a:lnTo>
                <a:cubicBezTo>
                  <a:pt x="7703" y="26224"/>
                  <a:pt x="7672" y="26232"/>
                  <a:pt x="7637" y="26232"/>
                </a:cubicBezTo>
                <a:cubicBezTo>
                  <a:pt x="7631" y="26232"/>
                  <a:pt x="7625" y="26232"/>
                  <a:pt x="7618" y="26231"/>
                </a:cubicBezTo>
                <a:cubicBezTo>
                  <a:pt x="7593" y="26230"/>
                  <a:pt x="7555" y="26230"/>
                  <a:pt x="7559" y="26198"/>
                </a:cubicBezTo>
                <a:cubicBezTo>
                  <a:pt x="7564" y="26159"/>
                  <a:pt x="7608" y="26147"/>
                  <a:pt x="7643" y="26134"/>
                </a:cubicBezTo>
                <a:close/>
                <a:moveTo>
                  <a:pt x="8038" y="25890"/>
                </a:moveTo>
                <a:cubicBezTo>
                  <a:pt x="8069" y="25963"/>
                  <a:pt x="8079" y="26042"/>
                  <a:pt x="8065" y="26120"/>
                </a:cubicBezTo>
                <a:lnTo>
                  <a:pt x="8065" y="26118"/>
                </a:lnTo>
                <a:cubicBezTo>
                  <a:pt x="8057" y="26178"/>
                  <a:pt x="8023" y="26230"/>
                  <a:pt x="7942" y="26237"/>
                </a:cubicBezTo>
                <a:cubicBezTo>
                  <a:pt x="7931" y="26238"/>
                  <a:pt x="7921" y="26239"/>
                  <a:pt x="7910" y="26239"/>
                </a:cubicBezTo>
                <a:cubicBezTo>
                  <a:pt x="7867" y="26239"/>
                  <a:pt x="7829" y="26226"/>
                  <a:pt x="7813" y="26180"/>
                </a:cubicBezTo>
                <a:cubicBezTo>
                  <a:pt x="7794" y="26120"/>
                  <a:pt x="7761" y="26058"/>
                  <a:pt x="7843" y="26009"/>
                </a:cubicBezTo>
                <a:cubicBezTo>
                  <a:pt x="7904" y="25973"/>
                  <a:pt x="7962" y="25937"/>
                  <a:pt x="8038" y="25890"/>
                </a:cubicBezTo>
                <a:close/>
                <a:moveTo>
                  <a:pt x="14760" y="25964"/>
                </a:moveTo>
                <a:lnTo>
                  <a:pt x="14760" y="25964"/>
                </a:lnTo>
                <a:cubicBezTo>
                  <a:pt x="14785" y="25992"/>
                  <a:pt x="14734" y="26024"/>
                  <a:pt x="14753" y="26053"/>
                </a:cubicBezTo>
                <a:cubicBezTo>
                  <a:pt x="14750" y="26052"/>
                  <a:pt x="14747" y="26052"/>
                  <a:pt x="14745" y="26052"/>
                </a:cubicBezTo>
                <a:cubicBezTo>
                  <a:pt x="14738" y="26052"/>
                  <a:pt x="14730" y="26054"/>
                  <a:pt x="14724" y="26058"/>
                </a:cubicBezTo>
                <a:cubicBezTo>
                  <a:pt x="14694" y="26078"/>
                  <a:pt x="14643" y="26091"/>
                  <a:pt x="14685" y="26135"/>
                </a:cubicBezTo>
                <a:cubicBezTo>
                  <a:pt x="14672" y="26131"/>
                  <a:pt x="14662" y="26128"/>
                  <a:pt x="14655" y="26128"/>
                </a:cubicBezTo>
                <a:cubicBezTo>
                  <a:pt x="14635" y="26128"/>
                  <a:pt x="14633" y="26144"/>
                  <a:pt x="14644" y="26171"/>
                </a:cubicBezTo>
                <a:cubicBezTo>
                  <a:pt x="14634" y="26168"/>
                  <a:pt x="14626" y="26166"/>
                  <a:pt x="14620" y="26166"/>
                </a:cubicBezTo>
                <a:cubicBezTo>
                  <a:pt x="14599" y="26166"/>
                  <a:pt x="14596" y="26182"/>
                  <a:pt x="14603" y="26206"/>
                </a:cubicBezTo>
                <a:cubicBezTo>
                  <a:pt x="14538" y="26236"/>
                  <a:pt x="14470" y="26241"/>
                  <a:pt x="14400" y="26241"/>
                </a:cubicBezTo>
                <a:cubicBezTo>
                  <a:pt x="14365" y="26241"/>
                  <a:pt x="14329" y="26240"/>
                  <a:pt x="14293" y="26240"/>
                </a:cubicBezTo>
                <a:cubicBezTo>
                  <a:pt x="14259" y="26240"/>
                  <a:pt x="14226" y="26241"/>
                  <a:pt x="14193" y="26246"/>
                </a:cubicBezTo>
                <a:cubicBezTo>
                  <a:pt x="14113" y="26242"/>
                  <a:pt x="14032" y="26237"/>
                  <a:pt x="13951" y="26234"/>
                </a:cubicBezTo>
                <a:cubicBezTo>
                  <a:pt x="13906" y="26231"/>
                  <a:pt x="13872" y="26221"/>
                  <a:pt x="13874" y="26174"/>
                </a:cubicBezTo>
                <a:cubicBezTo>
                  <a:pt x="13918" y="26160"/>
                  <a:pt x="13957" y="26134"/>
                  <a:pt x="13987" y="26098"/>
                </a:cubicBezTo>
                <a:cubicBezTo>
                  <a:pt x="14069" y="26007"/>
                  <a:pt x="14174" y="25967"/>
                  <a:pt x="14305" y="25967"/>
                </a:cubicBezTo>
                <a:cubicBezTo>
                  <a:pt x="14314" y="25967"/>
                  <a:pt x="14324" y="25967"/>
                  <a:pt x="14333" y="25967"/>
                </a:cubicBezTo>
                <a:cubicBezTo>
                  <a:pt x="14371" y="25969"/>
                  <a:pt x="14410" y="25969"/>
                  <a:pt x="14448" y="25969"/>
                </a:cubicBezTo>
                <a:cubicBezTo>
                  <a:pt x="14552" y="25969"/>
                  <a:pt x="14656" y="25966"/>
                  <a:pt x="14760" y="25964"/>
                </a:cubicBezTo>
                <a:close/>
                <a:moveTo>
                  <a:pt x="8886" y="25806"/>
                </a:moveTo>
                <a:cubicBezTo>
                  <a:pt x="8933" y="26129"/>
                  <a:pt x="8849" y="26241"/>
                  <a:pt x="8554" y="26252"/>
                </a:cubicBezTo>
                <a:cubicBezTo>
                  <a:pt x="8565" y="25935"/>
                  <a:pt x="8602" y="25885"/>
                  <a:pt x="8886" y="25806"/>
                </a:cubicBezTo>
                <a:close/>
                <a:moveTo>
                  <a:pt x="3957" y="25897"/>
                </a:moveTo>
                <a:cubicBezTo>
                  <a:pt x="4096" y="25897"/>
                  <a:pt x="4213" y="25966"/>
                  <a:pt x="4343" y="25995"/>
                </a:cubicBezTo>
                <a:cubicBezTo>
                  <a:pt x="4373" y="26002"/>
                  <a:pt x="4381" y="26022"/>
                  <a:pt x="4378" y="26048"/>
                </a:cubicBezTo>
                <a:cubicBezTo>
                  <a:pt x="4375" y="26076"/>
                  <a:pt x="4389" y="26100"/>
                  <a:pt x="4412" y="26100"/>
                </a:cubicBezTo>
                <a:cubicBezTo>
                  <a:pt x="4419" y="26100"/>
                  <a:pt x="4427" y="26098"/>
                  <a:pt x="4435" y="26093"/>
                </a:cubicBezTo>
                <a:cubicBezTo>
                  <a:pt x="4483" y="26068"/>
                  <a:pt x="4529" y="26058"/>
                  <a:pt x="4573" y="26058"/>
                </a:cubicBezTo>
                <a:cubicBezTo>
                  <a:pt x="4694" y="26058"/>
                  <a:pt x="4805" y="26129"/>
                  <a:pt x="4934" y="26129"/>
                </a:cubicBezTo>
                <a:cubicBezTo>
                  <a:pt x="4939" y="26129"/>
                  <a:pt x="4944" y="26129"/>
                  <a:pt x="4949" y="26129"/>
                </a:cubicBezTo>
                <a:lnTo>
                  <a:pt x="4949" y="26129"/>
                </a:lnTo>
                <a:cubicBezTo>
                  <a:pt x="4901" y="26231"/>
                  <a:pt x="4827" y="26254"/>
                  <a:pt x="4737" y="26254"/>
                </a:cubicBezTo>
                <a:cubicBezTo>
                  <a:pt x="4730" y="26254"/>
                  <a:pt x="4723" y="26254"/>
                  <a:pt x="4715" y="26254"/>
                </a:cubicBezTo>
                <a:cubicBezTo>
                  <a:pt x="4653" y="26251"/>
                  <a:pt x="4591" y="26251"/>
                  <a:pt x="4527" y="26251"/>
                </a:cubicBezTo>
                <a:lnTo>
                  <a:pt x="4527" y="26251"/>
                </a:lnTo>
                <a:cubicBezTo>
                  <a:pt x="4496" y="26251"/>
                  <a:pt x="4464" y="26251"/>
                  <a:pt x="4432" y="26250"/>
                </a:cubicBezTo>
                <a:lnTo>
                  <a:pt x="4430" y="26252"/>
                </a:lnTo>
                <a:lnTo>
                  <a:pt x="4303" y="26222"/>
                </a:lnTo>
                <a:cubicBezTo>
                  <a:pt x="4324" y="26205"/>
                  <a:pt x="4336" y="26184"/>
                  <a:pt x="4318" y="26162"/>
                </a:cubicBezTo>
                <a:cubicBezTo>
                  <a:pt x="4309" y="26151"/>
                  <a:pt x="4298" y="26146"/>
                  <a:pt x="4285" y="26146"/>
                </a:cubicBezTo>
                <a:cubicBezTo>
                  <a:pt x="4273" y="26146"/>
                  <a:pt x="4261" y="26150"/>
                  <a:pt x="4249" y="26158"/>
                </a:cubicBezTo>
                <a:cubicBezTo>
                  <a:pt x="4202" y="26190"/>
                  <a:pt x="4162" y="26233"/>
                  <a:pt x="4098" y="26244"/>
                </a:cubicBezTo>
                <a:cubicBezTo>
                  <a:pt x="4039" y="26234"/>
                  <a:pt x="3978" y="26233"/>
                  <a:pt x="3918" y="26233"/>
                </a:cubicBezTo>
                <a:cubicBezTo>
                  <a:pt x="3902" y="26233"/>
                  <a:pt x="3886" y="26233"/>
                  <a:pt x="3869" y="26233"/>
                </a:cubicBezTo>
                <a:cubicBezTo>
                  <a:pt x="3788" y="26233"/>
                  <a:pt x="3707" y="26231"/>
                  <a:pt x="3630" y="26206"/>
                </a:cubicBezTo>
                <a:cubicBezTo>
                  <a:pt x="3616" y="26147"/>
                  <a:pt x="3732" y="26138"/>
                  <a:pt x="3697" y="26079"/>
                </a:cubicBezTo>
                <a:lnTo>
                  <a:pt x="3697" y="26079"/>
                </a:lnTo>
                <a:cubicBezTo>
                  <a:pt x="3701" y="26085"/>
                  <a:pt x="3708" y="26088"/>
                  <a:pt x="3715" y="26088"/>
                </a:cubicBezTo>
                <a:cubicBezTo>
                  <a:pt x="3719" y="26088"/>
                  <a:pt x="3724" y="26087"/>
                  <a:pt x="3727" y="26084"/>
                </a:cubicBezTo>
                <a:cubicBezTo>
                  <a:pt x="3811" y="26033"/>
                  <a:pt x="3902" y="25988"/>
                  <a:pt x="3937" y="25897"/>
                </a:cubicBezTo>
                <a:cubicBezTo>
                  <a:pt x="3943" y="25897"/>
                  <a:pt x="3950" y="25897"/>
                  <a:pt x="3957" y="25897"/>
                </a:cubicBezTo>
                <a:close/>
                <a:moveTo>
                  <a:pt x="23827" y="25907"/>
                </a:moveTo>
                <a:cubicBezTo>
                  <a:pt x="23850" y="25907"/>
                  <a:pt x="23875" y="25909"/>
                  <a:pt x="23900" y="25910"/>
                </a:cubicBezTo>
                <a:cubicBezTo>
                  <a:pt x="23942" y="25913"/>
                  <a:pt x="23985" y="25914"/>
                  <a:pt x="24029" y="25914"/>
                </a:cubicBezTo>
                <a:cubicBezTo>
                  <a:pt x="24102" y="25914"/>
                  <a:pt x="24179" y="25912"/>
                  <a:pt x="24263" y="25912"/>
                </a:cubicBezTo>
                <a:cubicBezTo>
                  <a:pt x="24207" y="26055"/>
                  <a:pt x="24102" y="26141"/>
                  <a:pt x="24034" y="26246"/>
                </a:cubicBezTo>
                <a:lnTo>
                  <a:pt x="24034" y="26248"/>
                </a:lnTo>
                <a:cubicBezTo>
                  <a:pt x="24020" y="26268"/>
                  <a:pt x="24001" y="26273"/>
                  <a:pt x="23981" y="26273"/>
                </a:cubicBezTo>
                <a:cubicBezTo>
                  <a:pt x="23968" y="26273"/>
                  <a:pt x="23955" y="26271"/>
                  <a:pt x="23943" y="26271"/>
                </a:cubicBezTo>
                <a:cubicBezTo>
                  <a:pt x="23779" y="26262"/>
                  <a:pt x="23617" y="26255"/>
                  <a:pt x="23453" y="26240"/>
                </a:cubicBezTo>
                <a:cubicBezTo>
                  <a:pt x="23353" y="26231"/>
                  <a:pt x="23431" y="26185"/>
                  <a:pt x="23437" y="26154"/>
                </a:cubicBezTo>
                <a:cubicBezTo>
                  <a:pt x="23462" y="26143"/>
                  <a:pt x="23487" y="26131"/>
                  <a:pt x="23474" y="26101"/>
                </a:cubicBezTo>
                <a:cubicBezTo>
                  <a:pt x="23473" y="26096"/>
                  <a:pt x="23470" y="26092"/>
                  <a:pt x="23468" y="26089"/>
                </a:cubicBezTo>
                <a:cubicBezTo>
                  <a:pt x="23474" y="26087"/>
                  <a:pt x="23480" y="26085"/>
                  <a:pt x="23486" y="26080"/>
                </a:cubicBezTo>
                <a:cubicBezTo>
                  <a:pt x="23508" y="26065"/>
                  <a:pt x="23514" y="26047"/>
                  <a:pt x="23508" y="26028"/>
                </a:cubicBezTo>
                <a:lnTo>
                  <a:pt x="23508" y="26028"/>
                </a:lnTo>
                <a:cubicBezTo>
                  <a:pt x="23518" y="26035"/>
                  <a:pt x="23527" y="26038"/>
                  <a:pt x="23536" y="26038"/>
                </a:cubicBezTo>
                <a:cubicBezTo>
                  <a:pt x="23557" y="26038"/>
                  <a:pt x="23578" y="26023"/>
                  <a:pt x="23593" y="26003"/>
                </a:cubicBezTo>
                <a:cubicBezTo>
                  <a:pt x="23654" y="25926"/>
                  <a:pt x="23735" y="25907"/>
                  <a:pt x="23827" y="25907"/>
                </a:cubicBezTo>
                <a:close/>
                <a:moveTo>
                  <a:pt x="8386" y="26080"/>
                </a:moveTo>
                <a:cubicBezTo>
                  <a:pt x="8441" y="26117"/>
                  <a:pt x="8420" y="26155"/>
                  <a:pt x="8423" y="26187"/>
                </a:cubicBezTo>
                <a:lnTo>
                  <a:pt x="8423" y="26186"/>
                </a:lnTo>
                <a:lnTo>
                  <a:pt x="8423" y="26186"/>
                </a:lnTo>
                <a:cubicBezTo>
                  <a:pt x="8427" y="26218"/>
                  <a:pt x="8438" y="26261"/>
                  <a:pt x="8379" y="26269"/>
                </a:cubicBezTo>
                <a:cubicBezTo>
                  <a:pt x="8357" y="26272"/>
                  <a:pt x="8334" y="26274"/>
                  <a:pt x="8311" y="26274"/>
                </a:cubicBezTo>
                <a:cubicBezTo>
                  <a:pt x="8280" y="26274"/>
                  <a:pt x="8248" y="26270"/>
                  <a:pt x="8220" y="26255"/>
                </a:cubicBezTo>
                <a:cubicBezTo>
                  <a:pt x="8197" y="26241"/>
                  <a:pt x="8197" y="26208"/>
                  <a:pt x="8220" y="26194"/>
                </a:cubicBezTo>
                <a:cubicBezTo>
                  <a:pt x="8275" y="26154"/>
                  <a:pt x="8333" y="26116"/>
                  <a:pt x="8386" y="26080"/>
                </a:cubicBezTo>
                <a:close/>
                <a:moveTo>
                  <a:pt x="5095" y="26172"/>
                </a:moveTo>
                <a:cubicBezTo>
                  <a:pt x="5108" y="26172"/>
                  <a:pt x="5123" y="26174"/>
                  <a:pt x="5139" y="26179"/>
                </a:cubicBezTo>
                <a:cubicBezTo>
                  <a:pt x="5244" y="26211"/>
                  <a:pt x="5357" y="26196"/>
                  <a:pt x="5457" y="26237"/>
                </a:cubicBezTo>
                <a:lnTo>
                  <a:pt x="5456" y="26238"/>
                </a:lnTo>
                <a:cubicBezTo>
                  <a:pt x="5454" y="26250"/>
                  <a:pt x="5451" y="26262"/>
                  <a:pt x="5450" y="26274"/>
                </a:cubicBezTo>
                <a:lnTo>
                  <a:pt x="5013" y="26274"/>
                </a:lnTo>
                <a:cubicBezTo>
                  <a:pt x="5013" y="26207"/>
                  <a:pt x="5045" y="26172"/>
                  <a:pt x="5095" y="26172"/>
                </a:cubicBezTo>
                <a:close/>
                <a:moveTo>
                  <a:pt x="24576" y="25933"/>
                </a:moveTo>
                <a:cubicBezTo>
                  <a:pt x="24589" y="25933"/>
                  <a:pt x="24602" y="25934"/>
                  <a:pt x="24615" y="25935"/>
                </a:cubicBezTo>
                <a:cubicBezTo>
                  <a:pt x="24764" y="25951"/>
                  <a:pt x="24914" y="25958"/>
                  <a:pt x="25109" y="25972"/>
                </a:cubicBezTo>
                <a:cubicBezTo>
                  <a:pt x="25012" y="26091"/>
                  <a:pt x="24935" y="26185"/>
                  <a:pt x="24859" y="26279"/>
                </a:cubicBezTo>
                <a:cubicBezTo>
                  <a:pt x="24839" y="26304"/>
                  <a:pt x="24810" y="26318"/>
                  <a:pt x="24778" y="26318"/>
                </a:cubicBezTo>
                <a:cubicBezTo>
                  <a:pt x="24777" y="26318"/>
                  <a:pt x="24776" y="26318"/>
                  <a:pt x="24774" y="26318"/>
                </a:cubicBezTo>
                <a:lnTo>
                  <a:pt x="24773" y="26320"/>
                </a:lnTo>
                <a:cubicBezTo>
                  <a:pt x="24578" y="26311"/>
                  <a:pt x="24382" y="26312"/>
                  <a:pt x="24171" y="26273"/>
                </a:cubicBezTo>
                <a:cubicBezTo>
                  <a:pt x="24260" y="26175"/>
                  <a:pt x="24338" y="26097"/>
                  <a:pt x="24406" y="26014"/>
                </a:cubicBezTo>
                <a:cubicBezTo>
                  <a:pt x="24451" y="25957"/>
                  <a:pt x="24505" y="25933"/>
                  <a:pt x="24576" y="25933"/>
                </a:cubicBezTo>
                <a:close/>
                <a:moveTo>
                  <a:pt x="12757" y="26344"/>
                </a:moveTo>
                <a:lnTo>
                  <a:pt x="12755" y="26345"/>
                </a:lnTo>
                <a:lnTo>
                  <a:pt x="12753" y="26350"/>
                </a:lnTo>
                <a:lnTo>
                  <a:pt x="12757" y="26344"/>
                </a:lnTo>
                <a:close/>
                <a:moveTo>
                  <a:pt x="25353" y="25987"/>
                </a:moveTo>
                <a:cubicBezTo>
                  <a:pt x="25359" y="25987"/>
                  <a:pt x="25364" y="25987"/>
                  <a:pt x="25370" y="25988"/>
                </a:cubicBezTo>
                <a:cubicBezTo>
                  <a:pt x="25564" y="26000"/>
                  <a:pt x="25759" y="26008"/>
                  <a:pt x="25969" y="26045"/>
                </a:cubicBezTo>
                <a:cubicBezTo>
                  <a:pt x="25890" y="26159"/>
                  <a:pt x="25778" y="26238"/>
                  <a:pt x="25716" y="26345"/>
                </a:cubicBezTo>
                <a:cubicBezTo>
                  <a:pt x="25698" y="26376"/>
                  <a:pt x="25669" y="26382"/>
                  <a:pt x="25639" y="26382"/>
                </a:cubicBezTo>
                <a:cubicBezTo>
                  <a:pt x="25623" y="26382"/>
                  <a:pt x="25607" y="26381"/>
                  <a:pt x="25592" y="26380"/>
                </a:cubicBezTo>
                <a:lnTo>
                  <a:pt x="25591" y="26381"/>
                </a:lnTo>
                <a:cubicBezTo>
                  <a:pt x="25402" y="26369"/>
                  <a:pt x="25214" y="26354"/>
                  <a:pt x="24993" y="26337"/>
                </a:cubicBezTo>
                <a:cubicBezTo>
                  <a:pt x="25072" y="26208"/>
                  <a:pt x="25168" y="26124"/>
                  <a:pt x="25244" y="26030"/>
                </a:cubicBezTo>
                <a:cubicBezTo>
                  <a:pt x="25272" y="25997"/>
                  <a:pt x="25309" y="25987"/>
                  <a:pt x="25353" y="25987"/>
                </a:cubicBezTo>
                <a:close/>
                <a:moveTo>
                  <a:pt x="26211" y="26061"/>
                </a:moveTo>
                <a:cubicBezTo>
                  <a:pt x="26213" y="26061"/>
                  <a:pt x="26216" y="26061"/>
                  <a:pt x="26219" y="26061"/>
                </a:cubicBezTo>
                <a:cubicBezTo>
                  <a:pt x="26412" y="26078"/>
                  <a:pt x="26608" y="26076"/>
                  <a:pt x="26793" y="26136"/>
                </a:cubicBezTo>
                <a:lnTo>
                  <a:pt x="26791" y="26171"/>
                </a:lnTo>
                <a:cubicBezTo>
                  <a:pt x="26639" y="26218"/>
                  <a:pt x="26593" y="26337"/>
                  <a:pt x="26535" y="26447"/>
                </a:cubicBezTo>
                <a:lnTo>
                  <a:pt x="25789" y="26398"/>
                </a:lnTo>
                <a:cubicBezTo>
                  <a:pt x="25917" y="26284"/>
                  <a:pt x="26023" y="26189"/>
                  <a:pt x="26129" y="26095"/>
                </a:cubicBezTo>
                <a:cubicBezTo>
                  <a:pt x="26150" y="26073"/>
                  <a:pt x="26180" y="26061"/>
                  <a:pt x="26211" y="26061"/>
                </a:cubicBezTo>
                <a:close/>
                <a:moveTo>
                  <a:pt x="39275" y="26178"/>
                </a:moveTo>
                <a:cubicBezTo>
                  <a:pt x="39319" y="26178"/>
                  <a:pt x="39378" y="26188"/>
                  <a:pt x="39464" y="26203"/>
                </a:cubicBezTo>
                <a:cubicBezTo>
                  <a:pt x="39431" y="26400"/>
                  <a:pt x="39360" y="26477"/>
                  <a:pt x="39182" y="26477"/>
                </a:cubicBezTo>
                <a:cubicBezTo>
                  <a:pt x="39150" y="26477"/>
                  <a:pt x="39114" y="26475"/>
                  <a:pt x="39075" y="26470"/>
                </a:cubicBezTo>
                <a:lnTo>
                  <a:pt x="39075" y="26473"/>
                </a:lnTo>
                <a:cubicBezTo>
                  <a:pt x="39062" y="26430"/>
                  <a:pt x="39084" y="26405"/>
                  <a:pt x="39095" y="26379"/>
                </a:cubicBezTo>
                <a:cubicBezTo>
                  <a:pt x="39160" y="26226"/>
                  <a:pt x="39180" y="26178"/>
                  <a:pt x="39275" y="26178"/>
                </a:cubicBezTo>
                <a:close/>
                <a:moveTo>
                  <a:pt x="26961" y="26134"/>
                </a:moveTo>
                <a:cubicBezTo>
                  <a:pt x="27150" y="26134"/>
                  <a:pt x="27337" y="26176"/>
                  <a:pt x="27538" y="26176"/>
                </a:cubicBezTo>
                <a:cubicBezTo>
                  <a:pt x="27553" y="26176"/>
                  <a:pt x="27568" y="26176"/>
                  <a:pt x="27584" y="26175"/>
                </a:cubicBezTo>
                <a:lnTo>
                  <a:pt x="27584" y="26175"/>
                </a:lnTo>
                <a:cubicBezTo>
                  <a:pt x="27534" y="26301"/>
                  <a:pt x="27426" y="26374"/>
                  <a:pt x="27351" y="26466"/>
                </a:cubicBezTo>
                <a:cubicBezTo>
                  <a:pt x="27333" y="26487"/>
                  <a:pt x="27306" y="26493"/>
                  <a:pt x="27278" y="26493"/>
                </a:cubicBezTo>
                <a:cubicBezTo>
                  <a:pt x="27252" y="26493"/>
                  <a:pt x="27224" y="26488"/>
                  <a:pt x="27199" y="26487"/>
                </a:cubicBezTo>
                <a:lnTo>
                  <a:pt x="27197" y="26489"/>
                </a:lnTo>
                <a:cubicBezTo>
                  <a:pt x="27007" y="26477"/>
                  <a:pt x="26818" y="26464"/>
                  <a:pt x="26628" y="26452"/>
                </a:cubicBezTo>
                <a:cubicBezTo>
                  <a:pt x="26652" y="26370"/>
                  <a:pt x="26735" y="26322"/>
                  <a:pt x="26781" y="26254"/>
                </a:cubicBezTo>
                <a:cubicBezTo>
                  <a:pt x="26797" y="26231"/>
                  <a:pt x="26837" y="26209"/>
                  <a:pt x="26806" y="26181"/>
                </a:cubicBezTo>
                <a:lnTo>
                  <a:pt x="26806" y="26181"/>
                </a:lnTo>
                <a:cubicBezTo>
                  <a:pt x="26814" y="26185"/>
                  <a:pt x="26820" y="26186"/>
                  <a:pt x="26826" y="26186"/>
                </a:cubicBezTo>
                <a:cubicBezTo>
                  <a:pt x="26852" y="26186"/>
                  <a:pt x="26861" y="26157"/>
                  <a:pt x="26875" y="26137"/>
                </a:cubicBezTo>
                <a:cubicBezTo>
                  <a:pt x="26904" y="26135"/>
                  <a:pt x="26932" y="26134"/>
                  <a:pt x="26961" y="26134"/>
                </a:cubicBezTo>
                <a:close/>
                <a:moveTo>
                  <a:pt x="27835" y="26207"/>
                </a:moveTo>
                <a:cubicBezTo>
                  <a:pt x="27845" y="26207"/>
                  <a:pt x="27855" y="26208"/>
                  <a:pt x="27865" y="26209"/>
                </a:cubicBezTo>
                <a:cubicBezTo>
                  <a:pt x="28025" y="26222"/>
                  <a:pt x="28184" y="26235"/>
                  <a:pt x="28352" y="26249"/>
                </a:cubicBezTo>
                <a:cubicBezTo>
                  <a:pt x="28340" y="26342"/>
                  <a:pt x="28248" y="26381"/>
                  <a:pt x="28221" y="26451"/>
                </a:cubicBezTo>
                <a:cubicBezTo>
                  <a:pt x="28189" y="26462"/>
                  <a:pt x="28176" y="26486"/>
                  <a:pt x="28166" y="26512"/>
                </a:cubicBezTo>
                <a:cubicBezTo>
                  <a:pt x="28136" y="26519"/>
                  <a:pt x="28105" y="26538"/>
                  <a:pt x="28076" y="26538"/>
                </a:cubicBezTo>
                <a:cubicBezTo>
                  <a:pt x="28075" y="26538"/>
                  <a:pt x="28074" y="26538"/>
                  <a:pt x="28074" y="26538"/>
                </a:cubicBezTo>
                <a:lnTo>
                  <a:pt x="28074" y="26540"/>
                </a:lnTo>
                <a:cubicBezTo>
                  <a:pt x="27880" y="26532"/>
                  <a:pt x="27687" y="26518"/>
                  <a:pt x="27451" y="26504"/>
                </a:cubicBezTo>
                <a:lnTo>
                  <a:pt x="27753" y="26234"/>
                </a:lnTo>
                <a:cubicBezTo>
                  <a:pt x="27776" y="26213"/>
                  <a:pt x="27805" y="26207"/>
                  <a:pt x="27835" y="26207"/>
                </a:cubicBezTo>
                <a:close/>
                <a:moveTo>
                  <a:pt x="4520" y="26531"/>
                </a:moveTo>
                <a:cubicBezTo>
                  <a:pt x="4520" y="26538"/>
                  <a:pt x="4524" y="26545"/>
                  <a:pt x="4531" y="26548"/>
                </a:cubicBezTo>
                <a:lnTo>
                  <a:pt x="4530" y="26549"/>
                </a:lnTo>
                <a:cubicBezTo>
                  <a:pt x="4523" y="26545"/>
                  <a:pt x="4519" y="26538"/>
                  <a:pt x="4520" y="26531"/>
                </a:cubicBezTo>
                <a:close/>
                <a:moveTo>
                  <a:pt x="28704" y="26265"/>
                </a:moveTo>
                <a:cubicBezTo>
                  <a:pt x="28754" y="26265"/>
                  <a:pt x="28807" y="26270"/>
                  <a:pt x="28862" y="26281"/>
                </a:cubicBezTo>
                <a:cubicBezTo>
                  <a:pt x="28908" y="26290"/>
                  <a:pt x="28957" y="26290"/>
                  <a:pt x="29003" y="26296"/>
                </a:cubicBezTo>
                <a:cubicBezTo>
                  <a:pt x="29015" y="26298"/>
                  <a:pt x="29026" y="26306"/>
                  <a:pt x="29052" y="26319"/>
                </a:cubicBezTo>
                <a:cubicBezTo>
                  <a:pt x="29009" y="26408"/>
                  <a:pt x="28921" y="26474"/>
                  <a:pt x="28859" y="26552"/>
                </a:cubicBezTo>
                <a:cubicBezTo>
                  <a:pt x="28837" y="26580"/>
                  <a:pt x="28807" y="26586"/>
                  <a:pt x="28774" y="26586"/>
                </a:cubicBezTo>
                <a:cubicBezTo>
                  <a:pt x="28753" y="26586"/>
                  <a:pt x="28731" y="26583"/>
                  <a:pt x="28710" y="26582"/>
                </a:cubicBezTo>
                <a:lnTo>
                  <a:pt x="28710" y="26584"/>
                </a:lnTo>
                <a:cubicBezTo>
                  <a:pt x="28580" y="26578"/>
                  <a:pt x="28452" y="26571"/>
                  <a:pt x="28322" y="26564"/>
                </a:cubicBezTo>
                <a:cubicBezTo>
                  <a:pt x="28261" y="26518"/>
                  <a:pt x="28337" y="26489"/>
                  <a:pt x="28342" y="26451"/>
                </a:cubicBezTo>
                <a:cubicBezTo>
                  <a:pt x="28430" y="26317"/>
                  <a:pt x="28555" y="26265"/>
                  <a:pt x="28704" y="26265"/>
                </a:cubicBezTo>
                <a:close/>
                <a:moveTo>
                  <a:pt x="10236" y="26235"/>
                </a:moveTo>
                <a:lnTo>
                  <a:pt x="10236" y="26235"/>
                </a:lnTo>
                <a:cubicBezTo>
                  <a:pt x="10227" y="26305"/>
                  <a:pt x="10160" y="26329"/>
                  <a:pt x="10126" y="26372"/>
                </a:cubicBezTo>
                <a:cubicBezTo>
                  <a:pt x="10009" y="26437"/>
                  <a:pt x="9900" y="26508"/>
                  <a:pt x="9833" y="26618"/>
                </a:cubicBezTo>
                <a:cubicBezTo>
                  <a:pt x="9815" y="26616"/>
                  <a:pt x="9798" y="26615"/>
                  <a:pt x="9780" y="26615"/>
                </a:cubicBezTo>
                <a:cubicBezTo>
                  <a:pt x="9725" y="26615"/>
                  <a:pt x="9669" y="26621"/>
                  <a:pt x="9614" y="26621"/>
                </a:cubicBezTo>
                <a:cubicBezTo>
                  <a:pt x="9564" y="26621"/>
                  <a:pt x="9513" y="26616"/>
                  <a:pt x="9465" y="26596"/>
                </a:cubicBezTo>
                <a:cubicBezTo>
                  <a:pt x="9487" y="26574"/>
                  <a:pt x="9532" y="26563"/>
                  <a:pt x="9519" y="26522"/>
                </a:cubicBezTo>
                <a:lnTo>
                  <a:pt x="9519" y="26522"/>
                </a:lnTo>
                <a:cubicBezTo>
                  <a:pt x="9523" y="26525"/>
                  <a:pt x="9528" y="26526"/>
                  <a:pt x="9533" y="26526"/>
                </a:cubicBezTo>
                <a:cubicBezTo>
                  <a:pt x="9542" y="26526"/>
                  <a:pt x="9550" y="26523"/>
                  <a:pt x="9555" y="26515"/>
                </a:cubicBezTo>
                <a:cubicBezTo>
                  <a:pt x="9632" y="26467"/>
                  <a:pt x="9714" y="26425"/>
                  <a:pt x="9758" y="26347"/>
                </a:cubicBezTo>
                <a:cubicBezTo>
                  <a:pt x="9901" y="26262"/>
                  <a:pt x="10069" y="26265"/>
                  <a:pt x="10236" y="26235"/>
                </a:cubicBezTo>
                <a:close/>
                <a:moveTo>
                  <a:pt x="9667" y="26317"/>
                </a:moveTo>
                <a:lnTo>
                  <a:pt x="9639" y="26345"/>
                </a:lnTo>
                <a:lnTo>
                  <a:pt x="9637" y="26345"/>
                </a:lnTo>
                <a:lnTo>
                  <a:pt x="9637" y="26348"/>
                </a:lnTo>
                <a:lnTo>
                  <a:pt x="9642" y="26345"/>
                </a:lnTo>
                <a:lnTo>
                  <a:pt x="9504" y="26483"/>
                </a:lnTo>
                <a:cubicBezTo>
                  <a:pt x="9502" y="26488"/>
                  <a:pt x="9496" y="26495"/>
                  <a:pt x="9498" y="26498"/>
                </a:cubicBezTo>
                <a:cubicBezTo>
                  <a:pt x="9503" y="26506"/>
                  <a:pt x="9509" y="26514"/>
                  <a:pt x="9516" y="26521"/>
                </a:cubicBezTo>
                <a:lnTo>
                  <a:pt x="9516" y="26521"/>
                </a:lnTo>
                <a:cubicBezTo>
                  <a:pt x="9501" y="26514"/>
                  <a:pt x="9487" y="26512"/>
                  <a:pt x="9476" y="26512"/>
                </a:cubicBezTo>
                <a:cubicBezTo>
                  <a:pt x="9428" y="26512"/>
                  <a:pt x="9411" y="26558"/>
                  <a:pt x="9380" y="26584"/>
                </a:cubicBezTo>
                <a:cubicBezTo>
                  <a:pt x="9310" y="26618"/>
                  <a:pt x="9237" y="26626"/>
                  <a:pt x="9164" y="26626"/>
                </a:cubicBezTo>
                <a:cubicBezTo>
                  <a:pt x="9081" y="26626"/>
                  <a:pt x="8998" y="26615"/>
                  <a:pt x="8916" y="26615"/>
                </a:cubicBezTo>
                <a:cubicBezTo>
                  <a:pt x="8914" y="26615"/>
                  <a:pt x="8912" y="26615"/>
                  <a:pt x="8909" y="26615"/>
                </a:cubicBezTo>
                <a:cubicBezTo>
                  <a:pt x="8863" y="26615"/>
                  <a:pt x="8870" y="26582"/>
                  <a:pt x="8892" y="26555"/>
                </a:cubicBezTo>
                <a:cubicBezTo>
                  <a:pt x="8895" y="26550"/>
                  <a:pt x="8899" y="26544"/>
                  <a:pt x="8901" y="26539"/>
                </a:cubicBezTo>
                <a:cubicBezTo>
                  <a:pt x="8913" y="26538"/>
                  <a:pt x="8924" y="26536"/>
                  <a:pt x="8934" y="26532"/>
                </a:cubicBezTo>
                <a:cubicBezTo>
                  <a:pt x="8975" y="26515"/>
                  <a:pt x="9005" y="26482"/>
                  <a:pt x="9039" y="26457"/>
                </a:cubicBezTo>
                <a:cubicBezTo>
                  <a:pt x="9175" y="26363"/>
                  <a:pt x="9327" y="26340"/>
                  <a:pt x="9486" y="26340"/>
                </a:cubicBezTo>
                <a:cubicBezTo>
                  <a:pt x="9536" y="26340"/>
                  <a:pt x="9586" y="26342"/>
                  <a:pt x="9637" y="26345"/>
                </a:cubicBezTo>
                <a:cubicBezTo>
                  <a:pt x="9624" y="26319"/>
                  <a:pt x="9655" y="26324"/>
                  <a:pt x="9667" y="26317"/>
                </a:cubicBezTo>
                <a:close/>
                <a:moveTo>
                  <a:pt x="8866" y="26387"/>
                </a:moveTo>
                <a:cubicBezTo>
                  <a:pt x="8903" y="26387"/>
                  <a:pt x="8939" y="26391"/>
                  <a:pt x="8976" y="26404"/>
                </a:cubicBezTo>
                <a:lnTo>
                  <a:pt x="8880" y="26482"/>
                </a:lnTo>
                <a:lnTo>
                  <a:pt x="8880" y="26486"/>
                </a:lnTo>
                <a:cubicBezTo>
                  <a:pt x="8880" y="26486"/>
                  <a:pt x="8880" y="26486"/>
                  <a:pt x="8880" y="26486"/>
                </a:cubicBezTo>
                <a:cubicBezTo>
                  <a:pt x="8879" y="26486"/>
                  <a:pt x="8877" y="26484"/>
                  <a:pt x="8876" y="26483"/>
                </a:cubicBezTo>
                <a:cubicBezTo>
                  <a:pt x="8775" y="26517"/>
                  <a:pt x="8725" y="26613"/>
                  <a:pt x="8615" y="26631"/>
                </a:cubicBezTo>
                <a:lnTo>
                  <a:pt x="8615" y="26630"/>
                </a:lnTo>
                <a:lnTo>
                  <a:pt x="8200" y="26630"/>
                </a:lnTo>
                <a:cubicBezTo>
                  <a:pt x="8297" y="26509"/>
                  <a:pt x="8372" y="26397"/>
                  <a:pt x="8539" y="26397"/>
                </a:cubicBezTo>
                <a:cubicBezTo>
                  <a:pt x="8556" y="26397"/>
                  <a:pt x="8575" y="26399"/>
                  <a:pt x="8594" y="26401"/>
                </a:cubicBezTo>
                <a:cubicBezTo>
                  <a:pt x="8611" y="26403"/>
                  <a:pt x="8627" y="26404"/>
                  <a:pt x="8643" y="26404"/>
                </a:cubicBezTo>
                <a:cubicBezTo>
                  <a:pt x="8717" y="26404"/>
                  <a:pt x="8791" y="26387"/>
                  <a:pt x="8866" y="26387"/>
                </a:cubicBezTo>
                <a:close/>
                <a:moveTo>
                  <a:pt x="29237" y="26314"/>
                </a:moveTo>
                <a:cubicBezTo>
                  <a:pt x="29250" y="26314"/>
                  <a:pt x="29262" y="26315"/>
                  <a:pt x="29274" y="26316"/>
                </a:cubicBezTo>
                <a:cubicBezTo>
                  <a:pt x="29415" y="26325"/>
                  <a:pt x="29556" y="26337"/>
                  <a:pt x="29705" y="26349"/>
                </a:cubicBezTo>
                <a:cubicBezTo>
                  <a:pt x="29687" y="26389"/>
                  <a:pt x="29675" y="26416"/>
                  <a:pt x="29662" y="26442"/>
                </a:cubicBezTo>
                <a:cubicBezTo>
                  <a:pt x="29608" y="26473"/>
                  <a:pt x="29580" y="26523"/>
                  <a:pt x="29554" y="26574"/>
                </a:cubicBezTo>
                <a:lnTo>
                  <a:pt x="29554" y="26576"/>
                </a:lnTo>
                <a:cubicBezTo>
                  <a:pt x="29528" y="26601"/>
                  <a:pt x="29504" y="26631"/>
                  <a:pt x="29461" y="26631"/>
                </a:cubicBezTo>
                <a:cubicBezTo>
                  <a:pt x="29459" y="26631"/>
                  <a:pt x="29458" y="26631"/>
                  <a:pt x="29456" y="26631"/>
                </a:cubicBezTo>
                <a:cubicBezTo>
                  <a:pt x="29303" y="26624"/>
                  <a:pt x="29148" y="26621"/>
                  <a:pt x="28989" y="26586"/>
                </a:cubicBezTo>
                <a:cubicBezTo>
                  <a:pt x="29035" y="26491"/>
                  <a:pt x="29129" y="26435"/>
                  <a:pt x="29167" y="26348"/>
                </a:cubicBezTo>
                <a:cubicBezTo>
                  <a:pt x="29180" y="26320"/>
                  <a:pt x="29208" y="26314"/>
                  <a:pt x="29237" y="26314"/>
                </a:cubicBezTo>
                <a:close/>
                <a:moveTo>
                  <a:pt x="8174" y="26407"/>
                </a:moveTo>
                <a:cubicBezTo>
                  <a:pt x="8266" y="26407"/>
                  <a:pt x="8216" y="26452"/>
                  <a:pt x="8201" y="26485"/>
                </a:cubicBezTo>
                <a:cubicBezTo>
                  <a:pt x="8181" y="26487"/>
                  <a:pt x="8163" y="26501"/>
                  <a:pt x="8158" y="26520"/>
                </a:cubicBezTo>
                <a:cubicBezTo>
                  <a:pt x="8070" y="26598"/>
                  <a:pt x="7967" y="26634"/>
                  <a:pt x="7842" y="26634"/>
                </a:cubicBezTo>
                <a:cubicBezTo>
                  <a:pt x="7827" y="26634"/>
                  <a:pt x="7812" y="26633"/>
                  <a:pt x="7797" y="26632"/>
                </a:cubicBezTo>
                <a:lnTo>
                  <a:pt x="7794" y="26633"/>
                </a:lnTo>
                <a:cubicBezTo>
                  <a:pt x="7728" y="26629"/>
                  <a:pt x="7662" y="26627"/>
                  <a:pt x="7595" y="26627"/>
                </a:cubicBezTo>
                <a:cubicBezTo>
                  <a:pt x="7506" y="26627"/>
                  <a:pt x="7417" y="26630"/>
                  <a:pt x="7328" y="26630"/>
                </a:cubicBezTo>
                <a:cubicBezTo>
                  <a:pt x="7331" y="26605"/>
                  <a:pt x="7374" y="26584"/>
                  <a:pt x="7339" y="26556"/>
                </a:cubicBezTo>
                <a:lnTo>
                  <a:pt x="7339" y="26556"/>
                </a:lnTo>
                <a:cubicBezTo>
                  <a:pt x="7349" y="26558"/>
                  <a:pt x="7358" y="26559"/>
                  <a:pt x="7367" y="26559"/>
                </a:cubicBezTo>
                <a:cubicBezTo>
                  <a:pt x="7437" y="26559"/>
                  <a:pt x="7463" y="26503"/>
                  <a:pt x="7502" y="26463"/>
                </a:cubicBezTo>
                <a:cubicBezTo>
                  <a:pt x="7544" y="26447"/>
                  <a:pt x="7579" y="26417"/>
                  <a:pt x="7629" y="26417"/>
                </a:cubicBezTo>
                <a:cubicBezTo>
                  <a:pt x="7811" y="26413"/>
                  <a:pt x="7992" y="26408"/>
                  <a:pt x="8174" y="26407"/>
                </a:cubicBezTo>
                <a:close/>
                <a:moveTo>
                  <a:pt x="4944" y="26334"/>
                </a:moveTo>
                <a:cubicBezTo>
                  <a:pt x="4946" y="26334"/>
                  <a:pt x="4948" y="26334"/>
                  <a:pt x="4949" y="26334"/>
                </a:cubicBezTo>
                <a:cubicBezTo>
                  <a:pt x="5097" y="26335"/>
                  <a:pt x="5243" y="26340"/>
                  <a:pt x="5391" y="26342"/>
                </a:cubicBezTo>
                <a:cubicBezTo>
                  <a:pt x="5442" y="26343"/>
                  <a:pt x="5464" y="26362"/>
                  <a:pt x="5443" y="26406"/>
                </a:cubicBezTo>
                <a:cubicBezTo>
                  <a:pt x="5364" y="26452"/>
                  <a:pt x="5297" y="26515"/>
                  <a:pt x="5243" y="26590"/>
                </a:cubicBezTo>
                <a:cubicBezTo>
                  <a:pt x="5232" y="26603"/>
                  <a:pt x="5221" y="26615"/>
                  <a:pt x="5210" y="26628"/>
                </a:cubicBezTo>
                <a:cubicBezTo>
                  <a:pt x="5154" y="26643"/>
                  <a:pt x="5097" y="26647"/>
                  <a:pt x="5040" y="26647"/>
                </a:cubicBezTo>
                <a:cubicBezTo>
                  <a:pt x="4962" y="26647"/>
                  <a:pt x="4884" y="26639"/>
                  <a:pt x="4805" y="26639"/>
                </a:cubicBezTo>
                <a:cubicBezTo>
                  <a:pt x="4775" y="26639"/>
                  <a:pt x="4745" y="26641"/>
                  <a:pt x="4715" y="26644"/>
                </a:cubicBezTo>
                <a:lnTo>
                  <a:pt x="4714" y="26645"/>
                </a:lnTo>
                <a:lnTo>
                  <a:pt x="4545" y="26639"/>
                </a:lnTo>
                <a:cubicBezTo>
                  <a:pt x="4531" y="26612"/>
                  <a:pt x="4551" y="26590"/>
                  <a:pt x="4563" y="26568"/>
                </a:cubicBezTo>
                <a:cubicBezTo>
                  <a:pt x="4595" y="26548"/>
                  <a:pt x="4637" y="26532"/>
                  <a:pt x="4656" y="26505"/>
                </a:cubicBezTo>
                <a:cubicBezTo>
                  <a:pt x="4665" y="26493"/>
                  <a:pt x="4672" y="26479"/>
                  <a:pt x="4675" y="26464"/>
                </a:cubicBezTo>
                <a:cubicBezTo>
                  <a:pt x="4676" y="26464"/>
                  <a:pt x="4677" y="26466"/>
                  <a:pt x="4678" y="26466"/>
                </a:cubicBezTo>
                <a:cubicBezTo>
                  <a:pt x="4681" y="26466"/>
                  <a:pt x="4684" y="26466"/>
                  <a:pt x="4686" y="26466"/>
                </a:cubicBezTo>
                <a:cubicBezTo>
                  <a:pt x="4718" y="26466"/>
                  <a:pt x="4739" y="26447"/>
                  <a:pt x="4753" y="26423"/>
                </a:cubicBezTo>
                <a:cubicBezTo>
                  <a:pt x="4796" y="26361"/>
                  <a:pt x="4863" y="26334"/>
                  <a:pt x="4944" y="26334"/>
                </a:cubicBezTo>
                <a:close/>
                <a:moveTo>
                  <a:pt x="7072" y="26411"/>
                </a:moveTo>
                <a:cubicBezTo>
                  <a:pt x="7097" y="26411"/>
                  <a:pt x="7124" y="26413"/>
                  <a:pt x="7150" y="26414"/>
                </a:cubicBezTo>
                <a:cubicBezTo>
                  <a:pt x="7236" y="26419"/>
                  <a:pt x="7322" y="26418"/>
                  <a:pt x="7408" y="26419"/>
                </a:cubicBezTo>
                <a:cubicBezTo>
                  <a:pt x="7383" y="26447"/>
                  <a:pt x="7359" y="26475"/>
                  <a:pt x="7334" y="26501"/>
                </a:cubicBezTo>
                <a:cubicBezTo>
                  <a:pt x="7314" y="26521"/>
                  <a:pt x="7307" y="26539"/>
                  <a:pt x="7339" y="26556"/>
                </a:cubicBezTo>
                <a:cubicBezTo>
                  <a:pt x="7320" y="26547"/>
                  <a:pt x="7303" y="26543"/>
                  <a:pt x="7289" y="26543"/>
                </a:cubicBezTo>
                <a:cubicBezTo>
                  <a:pt x="7235" y="26543"/>
                  <a:pt x="7212" y="26598"/>
                  <a:pt x="7173" y="26625"/>
                </a:cubicBezTo>
                <a:lnTo>
                  <a:pt x="6669" y="26655"/>
                </a:lnTo>
                <a:cubicBezTo>
                  <a:pt x="6635" y="26609"/>
                  <a:pt x="6666" y="26582"/>
                  <a:pt x="6707" y="26558"/>
                </a:cubicBezTo>
                <a:cubicBezTo>
                  <a:pt x="6754" y="26529"/>
                  <a:pt x="6803" y="26501"/>
                  <a:pt x="6852" y="26474"/>
                </a:cubicBezTo>
                <a:cubicBezTo>
                  <a:pt x="6917" y="26424"/>
                  <a:pt x="6993" y="26411"/>
                  <a:pt x="7072" y="26411"/>
                </a:cubicBezTo>
                <a:close/>
                <a:moveTo>
                  <a:pt x="6042" y="26323"/>
                </a:moveTo>
                <a:cubicBezTo>
                  <a:pt x="6125" y="26323"/>
                  <a:pt x="6094" y="26380"/>
                  <a:pt x="6049" y="26423"/>
                </a:cubicBezTo>
                <a:cubicBezTo>
                  <a:pt x="6075" y="26438"/>
                  <a:pt x="6100" y="26447"/>
                  <a:pt x="6124" y="26447"/>
                </a:cubicBezTo>
                <a:cubicBezTo>
                  <a:pt x="6154" y="26447"/>
                  <a:pt x="6181" y="26434"/>
                  <a:pt x="6207" y="26406"/>
                </a:cubicBezTo>
                <a:cubicBezTo>
                  <a:pt x="6236" y="26371"/>
                  <a:pt x="6279" y="26350"/>
                  <a:pt x="6323" y="26350"/>
                </a:cubicBezTo>
                <a:cubicBezTo>
                  <a:pt x="6332" y="26350"/>
                  <a:pt x="6340" y="26351"/>
                  <a:pt x="6349" y="26353"/>
                </a:cubicBezTo>
                <a:cubicBezTo>
                  <a:pt x="6502" y="26375"/>
                  <a:pt x="6661" y="26364"/>
                  <a:pt x="6808" y="26417"/>
                </a:cubicBezTo>
                <a:lnTo>
                  <a:pt x="6512" y="26606"/>
                </a:lnTo>
                <a:cubicBezTo>
                  <a:pt x="6440" y="26646"/>
                  <a:pt x="6364" y="26655"/>
                  <a:pt x="6287" y="26655"/>
                </a:cubicBezTo>
                <a:cubicBezTo>
                  <a:pt x="6213" y="26655"/>
                  <a:pt x="6138" y="26646"/>
                  <a:pt x="6064" y="26646"/>
                </a:cubicBezTo>
                <a:cubicBezTo>
                  <a:pt x="6051" y="26646"/>
                  <a:pt x="6037" y="26647"/>
                  <a:pt x="6024" y="26647"/>
                </a:cubicBezTo>
                <a:lnTo>
                  <a:pt x="6022" y="26647"/>
                </a:lnTo>
                <a:cubicBezTo>
                  <a:pt x="6021" y="26647"/>
                  <a:pt x="6020" y="26648"/>
                  <a:pt x="6019" y="26648"/>
                </a:cubicBezTo>
                <a:cubicBezTo>
                  <a:pt x="5963" y="26648"/>
                  <a:pt x="5956" y="26565"/>
                  <a:pt x="5894" y="26565"/>
                </a:cubicBezTo>
                <a:cubicBezTo>
                  <a:pt x="5886" y="26565"/>
                  <a:pt x="5877" y="26567"/>
                  <a:pt x="5866" y="26570"/>
                </a:cubicBezTo>
                <a:cubicBezTo>
                  <a:pt x="5826" y="26632"/>
                  <a:pt x="5764" y="26653"/>
                  <a:pt x="5685" y="26653"/>
                </a:cubicBezTo>
                <a:cubicBezTo>
                  <a:pt x="5683" y="26653"/>
                  <a:pt x="5680" y="26653"/>
                  <a:pt x="5678" y="26653"/>
                </a:cubicBezTo>
                <a:cubicBezTo>
                  <a:pt x="5640" y="26653"/>
                  <a:pt x="5602" y="26652"/>
                  <a:pt x="5563" y="26652"/>
                </a:cubicBezTo>
                <a:cubicBezTo>
                  <a:pt x="5479" y="26652"/>
                  <a:pt x="5394" y="26654"/>
                  <a:pt x="5309" y="26655"/>
                </a:cubicBezTo>
                <a:cubicBezTo>
                  <a:pt x="5312" y="26634"/>
                  <a:pt x="5314" y="26615"/>
                  <a:pt x="5317" y="26596"/>
                </a:cubicBezTo>
                <a:cubicBezTo>
                  <a:pt x="5376" y="26573"/>
                  <a:pt x="5426" y="26530"/>
                  <a:pt x="5457" y="26473"/>
                </a:cubicBezTo>
                <a:cubicBezTo>
                  <a:pt x="5597" y="26291"/>
                  <a:pt x="5826" y="26340"/>
                  <a:pt x="6024" y="26324"/>
                </a:cubicBezTo>
                <a:cubicBezTo>
                  <a:pt x="6031" y="26324"/>
                  <a:pt x="6037" y="26323"/>
                  <a:pt x="6042" y="26323"/>
                </a:cubicBezTo>
                <a:close/>
                <a:moveTo>
                  <a:pt x="29968" y="26356"/>
                </a:moveTo>
                <a:cubicBezTo>
                  <a:pt x="29989" y="26356"/>
                  <a:pt x="30011" y="26357"/>
                  <a:pt x="30034" y="26361"/>
                </a:cubicBezTo>
                <a:cubicBezTo>
                  <a:pt x="30146" y="26378"/>
                  <a:pt x="30262" y="26376"/>
                  <a:pt x="30389" y="26385"/>
                </a:cubicBezTo>
                <a:cubicBezTo>
                  <a:pt x="30354" y="26493"/>
                  <a:pt x="30262" y="26564"/>
                  <a:pt x="30203" y="26651"/>
                </a:cubicBezTo>
                <a:cubicBezTo>
                  <a:pt x="30186" y="26674"/>
                  <a:pt x="30163" y="26679"/>
                  <a:pt x="30137" y="26679"/>
                </a:cubicBezTo>
                <a:cubicBezTo>
                  <a:pt x="30116" y="26679"/>
                  <a:pt x="30093" y="26675"/>
                  <a:pt x="30072" y="26675"/>
                </a:cubicBezTo>
                <a:cubicBezTo>
                  <a:pt x="29951" y="26670"/>
                  <a:pt x="29829" y="26664"/>
                  <a:pt x="29708" y="26659"/>
                </a:cubicBezTo>
                <a:lnTo>
                  <a:pt x="29630" y="26625"/>
                </a:lnTo>
                <a:cubicBezTo>
                  <a:pt x="29633" y="26615"/>
                  <a:pt x="29636" y="26606"/>
                  <a:pt x="29638" y="26595"/>
                </a:cubicBezTo>
                <a:cubicBezTo>
                  <a:pt x="29690" y="26562"/>
                  <a:pt x="29732" y="26513"/>
                  <a:pt x="29757" y="26456"/>
                </a:cubicBezTo>
                <a:cubicBezTo>
                  <a:pt x="29812" y="26387"/>
                  <a:pt x="29880" y="26356"/>
                  <a:pt x="29968" y="26356"/>
                </a:cubicBezTo>
                <a:close/>
                <a:moveTo>
                  <a:pt x="30649" y="26395"/>
                </a:moveTo>
                <a:cubicBezTo>
                  <a:pt x="30656" y="26395"/>
                  <a:pt x="30662" y="26395"/>
                  <a:pt x="30669" y="26395"/>
                </a:cubicBezTo>
                <a:lnTo>
                  <a:pt x="31050" y="26424"/>
                </a:lnTo>
                <a:cubicBezTo>
                  <a:pt x="31052" y="26504"/>
                  <a:pt x="30977" y="26540"/>
                  <a:pt x="30948" y="26597"/>
                </a:cubicBezTo>
                <a:cubicBezTo>
                  <a:pt x="30942" y="26609"/>
                  <a:pt x="30939" y="26621"/>
                  <a:pt x="30941" y="26634"/>
                </a:cubicBezTo>
                <a:cubicBezTo>
                  <a:pt x="30926" y="26634"/>
                  <a:pt x="30912" y="26641"/>
                  <a:pt x="30904" y="26653"/>
                </a:cubicBezTo>
                <a:lnTo>
                  <a:pt x="30904" y="26657"/>
                </a:lnTo>
                <a:cubicBezTo>
                  <a:pt x="30867" y="26714"/>
                  <a:pt x="30814" y="26727"/>
                  <a:pt x="30755" y="26727"/>
                </a:cubicBezTo>
                <a:cubicBezTo>
                  <a:pt x="30735" y="26727"/>
                  <a:pt x="30713" y="26725"/>
                  <a:pt x="30691" y="26724"/>
                </a:cubicBezTo>
                <a:cubicBezTo>
                  <a:pt x="30577" y="26714"/>
                  <a:pt x="30462" y="26703"/>
                  <a:pt x="30311" y="26690"/>
                </a:cubicBezTo>
                <a:cubicBezTo>
                  <a:pt x="30402" y="26594"/>
                  <a:pt x="30481" y="26512"/>
                  <a:pt x="30559" y="26430"/>
                </a:cubicBezTo>
                <a:cubicBezTo>
                  <a:pt x="30584" y="26404"/>
                  <a:pt x="30615" y="26395"/>
                  <a:pt x="30649" y="26395"/>
                </a:cubicBezTo>
                <a:close/>
                <a:moveTo>
                  <a:pt x="31341" y="26435"/>
                </a:moveTo>
                <a:cubicBezTo>
                  <a:pt x="31353" y="26435"/>
                  <a:pt x="31366" y="26436"/>
                  <a:pt x="31380" y="26437"/>
                </a:cubicBezTo>
                <a:cubicBezTo>
                  <a:pt x="31495" y="26450"/>
                  <a:pt x="31611" y="26449"/>
                  <a:pt x="31728" y="26454"/>
                </a:cubicBezTo>
                <a:cubicBezTo>
                  <a:pt x="31761" y="26455"/>
                  <a:pt x="31818" y="26456"/>
                  <a:pt x="31815" y="26482"/>
                </a:cubicBezTo>
                <a:cubicBezTo>
                  <a:pt x="31805" y="26552"/>
                  <a:pt x="31815" y="26574"/>
                  <a:pt x="31834" y="26574"/>
                </a:cubicBezTo>
                <a:cubicBezTo>
                  <a:pt x="31858" y="26574"/>
                  <a:pt x="31896" y="26538"/>
                  <a:pt x="31927" y="26518"/>
                </a:cubicBezTo>
                <a:cubicBezTo>
                  <a:pt x="31991" y="26476"/>
                  <a:pt x="32057" y="26462"/>
                  <a:pt x="32123" y="26462"/>
                </a:cubicBezTo>
                <a:cubicBezTo>
                  <a:pt x="32220" y="26462"/>
                  <a:pt x="32316" y="26491"/>
                  <a:pt x="32412" y="26508"/>
                </a:cubicBezTo>
                <a:cubicBezTo>
                  <a:pt x="32422" y="26511"/>
                  <a:pt x="32433" y="26514"/>
                  <a:pt x="32444" y="26519"/>
                </a:cubicBezTo>
                <a:cubicBezTo>
                  <a:pt x="32401" y="26530"/>
                  <a:pt x="32368" y="26564"/>
                  <a:pt x="32358" y="26608"/>
                </a:cubicBezTo>
                <a:cubicBezTo>
                  <a:pt x="32351" y="26634"/>
                  <a:pt x="32369" y="26648"/>
                  <a:pt x="32390" y="26648"/>
                </a:cubicBezTo>
                <a:cubicBezTo>
                  <a:pt x="32393" y="26648"/>
                  <a:pt x="32397" y="26648"/>
                  <a:pt x="32400" y="26647"/>
                </a:cubicBezTo>
                <a:cubicBezTo>
                  <a:pt x="32454" y="26634"/>
                  <a:pt x="32486" y="26600"/>
                  <a:pt x="32497" y="26531"/>
                </a:cubicBezTo>
                <a:cubicBezTo>
                  <a:pt x="32504" y="26531"/>
                  <a:pt x="32513" y="26531"/>
                  <a:pt x="32520" y="26529"/>
                </a:cubicBezTo>
                <a:cubicBezTo>
                  <a:pt x="32570" y="26514"/>
                  <a:pt x="32619" y="26508"/>
                  <a:pt x="32669" y="26508"/>
                </a:cubicBezTo>
                <a:cubicBezTo>
                  <a:pt x="32779" y="26508"/>
                  <a:pt x="32890" y="26535"/>
                  <a:pt x="33008" y="26550"/>
                </a:cubicBezTo>
                <a:cubicBezTo>
                  <a:pt x="32973" y="26651"/>
                  <a:pt x="32887" y="26710"/>
                  <a:pt x="32823" y="26781"/>
                </a:cubicBezTo>
                <a:lnTo>
                  <a:pt x="32823" y="26783"/>
                </a:lnTo>
                <a:cubicBezTo>
                  <a:pt x="32798" y="26810"/>
                  <a:pt x="32766" y="26813"/>
                  <a:pt x="32731" y="26813"/>
                </a:cubicBezTo>
                <a:cubicBezTo>
                  <a:pt x="32622" y="26810"/>
                  <a:pt x="32514" y="26806"/>
                  <a:pt x="32404" y="26801"/>
                </a:cubicBezTo>
                <a:cubicBezTo>
                  <a:pt x="32363" y="26800"/>
                  <a:pt x="32327" y="26794"/>
                  <a:pt x="32309" y="26752"/>
                </a:cubicBezTo>
                <a:cubicBezTo>
                  <a:pt x="32301" y="26733"/>
                  <a:pt x="32286" y="26725"/>
                  <a:pt x="32267" y="26725"/>
                </a:cubicBezTo>
                <a:cubicBezTo>
                  <a:pt x="32255" y="26725"/>
                  <a:pt x="32241" y="26728"/>
                  <a:pt x="32227" y="26735"/>
                </a:cubicBezTo>
                <a:cubicBezTo>
                  <a:pt x="32145" y="26776"/>
                  <a:pt x="32062" y="26791"/>
                  <a:pt x="31979" y="26791"/>
                </a:cubicBezTo>
                <a:cubicBezTo>
                  <a:pt x="31870" y="26791"/>
                  <a:pt x="31761" y="26765"/>
                  <a:pt x="31653" y="26733"/>
                </a:cubicBezTo>
                <a:cubicBezTo>
                  <a:pt x="31635" y="26727"/>
                  <a:pt x="31619" y="26721"/>
                  <a:pt x="31601" y="26721"/>
                </a:cubicBezTo>
                <a:cubicBezTo>
                  <a:pt x="31593" y="26721"/>
                  <a:pt x="31585" y="26722"/>
                  <a:pt x="31577" y="26726"/>
                </a:cubicBezTo>
                <a:cubicBezTo>
                  <a:pt x="31516" y="26755"/>
                  <a:pt x="31454" y="26764"/>
                  <a:pt x="31392" y="26764"/>
                </a:cubicBezTo>
                <a:cubicBezTo>
                  <a:pt x="31290" y="26764"/>
                  <a:pt x="31187" y="26740"/>
                  <a:pt x="31085" y="26740"/>
                </a:cubicBezTo>
                <a:cubicBezTo>
                  <a:pt x="31076" y="26740"/>
                  <a:pt x="31067" y="26740"/>
                  <a:pt x="31057" y="26740"/>
                </a:cubicBezTo>
                <a:cubicBezTo>
                  <a:pt x="31056" y="26740"/>
                  <a:pt x="31054" y="26740"/>
                  <a:pt x="31053" y="26740"/>
                </a:cubicBezTo>
                <a:cubicBezTo>
                  <a:pt x="30988" y="26740"/>
                  <a:pt x="31005" y="26688"/>
                  <a:pt x="30980" y="26664"/>
                </a:cubicBezTo>
                <a:cubicBezTo>
                  <a:pt x="31085" y="26661"/>
                  <a:pt x="31105" y="26575"/>
                  <a:pt x="31154" y="26521"/>
                </a:cubicBezTo>
                <a:cubicBezTo>
                  <a:pt x="31207" y="26464"/>
                  <a:pt x="31262" y="26435"/>
                  <a:pt x="31341" y="26435"/>
                </a:cubicBezTo>
                <a:close/>
                <a:moveTo>
                  <a:pt x="33256" y="26568"/>
                </a:moveTo>
                <a:cubicBezTo>
                  <a:pt x="33262" y="26568"/>
                  <a:pt x="33268" y="26569"/>
                  <a:pt x="33273" y="26570"/>
                </a:cubicBezTo>
                <a:cubicBezTo>
                  <a:pt x="33405" y="26596"/>
                  <a:pt x="33546" y="26588"/>
                  <a:pt x="33678" y="26633"/>
                </a:cubicBezTo>
                <a:cubicBezTo>
                  <a:pt x="33654" y="26666"/>
                  <a:pt x="33634" y="26696"/>
                  <a:pt x="33616" y="26726"/>
                </a:cubicBezTo>
                <a:lnTo>
                  <a:pt x="33616" y="26729"/>
                </a:lnTo>
                <a:cubicBezTo>
                  <a:pt x="33565" y="26818"/>
                  <a:pt x="33496" y="26864"/>
                  <a:pt x="33397" y="26864"/>
                </a:cubicBezTo>
                <a:cubicBezTo>
                  <a:pt x="33368" y="26864"/>
                  <a:pt x="33337" y="26860"/>
                  <a:pt x="33303" y="26852"/>
                </a:cubicBezTo>
                <a:cubicBezTo>
                  <a:pt x="33226" y="26834"/>
                  <a:pt x="33140" y="26844"/>
                  <a:pt x="33059" y="26835"/>
                </a:cubicBezTo>
                <a:cubicBezTo>
                  <a:pt x="32988" y="26828"/>
                  <a:pt x="32960" y="26779"/>
                  <a:pt x="33011" y="26746"/>
                </a:cubicBezTo>
                <a:cubicBezTo>
                  <a:pt x="33077" y="26703"/>
                  <a:pt x="33125" y="26647"/>
                  <a:pt x="33183" y="26600"/>
                </a:cubicBezTo>
                <a:cubicBezTo>
                  <a:pt x="33205" y="26582"/>
                  <a:pt x="33229" y="26568"/>
                  <a:pt x="33256" y="26568"/>
                </a:cubicBezTo>
                <a:close/>
                <a:moveTo>
                  <a:pt x="39062" y="26599"/>
                </a:moveTo>
                <a:cubicBezTo>
                  <a:pt x="39092" y="26599"/>
                  <a:pt x="39126" y="26602"/>
                  <a:pt x="39167" y="26608"/>
                </a:cubicBezTo>
                <a:cubicBezTo>
                  <a:pt x="39168" y="26656"/>
                  <a:pt x="39106" y="26680"/>
                  <a:pt x="39096" y="26725"/>
                </a:cubicBezTo>
                <a:lnTo>
                  <a:pt x="39095" y="26727"/>
                </a:lnTo>
                <a:cubicBezTo>
                  <a:pt x="39064" y="26738"/>
                  <a:pt x="39051" y="26760"/>
                  <a:pt x="39037" y="26783"/>
                </a:cubicBezTo>
                <a:cubicBezTo>
                  <a:pt x="38990" y="26819"/>
                  <a:pt x="38952" y="26876"/>
                  <a:pt x="38888" y="26876"/>
                </a:cubicBezTo>
                <a:cubicBezTo>
                  <a:pt x="38868" y="26876"/>
                  <a:pt x="38846" y="26870"/>
                  <a:pt x="38819" y="26857"/>
                </a:cubicBezTo>
                <a:cubicBezTo>
                  <a:pt x="38895" y="26658"/>
                  <a:pt x="38939" y="26599"/>
                  <a:pt x="39062" y="26599"/>
                </a:cubicBezTo>
                <a:close/>
                <a:moveTo>
                  <a:pt x="33943" y="26660"/>
                </a:moveTo>
                <a:cubicBezTo>
                  <a:pt x="33973" y="26660"/>
                  <a:pt x="34007" y="26663"/>
                  <a:pt x="34046" y="26669"/>
                </a:cubicBezTo>
                <a:cubicBezTo>
                  <a:pt x="34139" y="26681"/>
                  <a:pt x="34232" y="26699"/>
                  <a:pt x="34324" y="26713"/>
                </a:cubicBezTo>
                <a:cubicBezTo>
                  <a:pt x="34258" y="26871"/>
                  <a:pt x="34227" y="26911"/>
                  <a:pt x="34097" y="26911"/>
                </a:cubicBezTo>
                <a:cubicBezTo>
                  <a:pt x="34069" y="26911"/>
                  <a:pt x="34036" y="26910"/>
                  <a:pt x="33997" y="26907"/>
                </a:cubicBezTo>
                <a:lnTo>
                  <a:pt x="33997" y="26910"/>
                </a:lnTo>
                <a:cubicBezTo>
                  <a:pt x="33896" y="26902"/>
                  <a:pt x="33794" y="26904"/>
                  <a:pt x="33684" y="26865"/>
                </a:cubicBezTo>
                <a:cubicBezTo>
                  <a:pt x="33752" y="26715"/>
                  <a:pt x="33813" y="26660"/>
                  <a:pt x="33943" y="26660"/>
                </a:cubicBezTo>
                <a:close/>
                <a:moveTo>
                  <a:pt x="40656" y="14225"/>
                </a:moveTo>
                <a:cubicBezTo>
                  <a:pt x="40851" y="14254"/>
                  <a:pt x="40926" y="14318"/>
                  <a:pt x="40950" y="14488"/>
                </a:cubicBezTo>
                <a:cubicBezTo>
                  <a:pt x="40977" y="14668"/>
                  <a:pt x="40958" y="14853"/>
                  <a:pt x="40926" y="15038"/>
                </a:cubicBezTo>
                <a:lnTo>
                  <a:pt x="40926" y="15042"/>
                </a:lnTo>
                <a:cubicBezTo>
                  <a:pt x="40748" y="16057"/>
                  <a:pt x="40522" y="17065"/>
                  <a:pt x="40321" y="18078"/>
                </a:cubicBezTo>
                <a:cubicBezTo>
                  <a:pt x="40132" y="19033"/>
                  <a:pt x="39969" y="19991"/>
                  <a:pt x="39805" y="20951"/>
                </a:cubicBezTo>
                <a:cubicBezTo>
                  <a:pt x="39655" y="21822"/>
                  <a:pt x="39511" y="22695"/>
                  <a:pt x="39372" y="23567"/>
                </a:cubicBezTo>
                <a:cubicBezTo>
                  <a:pt x="39259" y="24284"/>
                  <a:pt x="39164" y="25003"/>
                  <a:pt x="39021" y="25717"/>
                </a:cubicBezTo>
                <a:cubicBezTo>
                  <a:pt x="38985" y="25901"/>
                  <a:pt x="38939" y="26083"/>
                  <a:pt x="38888" y="26265"/>
                </a:cubicBezTo>
                <a:cubicBezTo>
                  <a:pt x="38789" y="26610"/>
                  <a:pt x="38439" y="26913"/>
                  <a:pt x="37930" y="26913"/>
                </a:cubicBezTo>
                <a:cubicBezTo>
                  <a:pt x="37920" y="26913"/>
                  <a:pt x="37909" y="26913"/>
                  <a:pt x="37898" y="26913"/>
                </a:cubicBezTo>
                <a:cubicBezTo>
                  <a:pt x="37645" y="26907"/>
                  <a:pt x="37394" y="26885"/>
                  <a:pt x="37143" y="26860"/>
                </a:cubicBezTo>
                <a:cubicBezTo>
                  <a:pt x="35873" y="26735"/>
                  <a:pt x="34613" y="26552"/>
                  <a:pt x="33348" y="26395"/>
                </a:cubicBezTo>
                <a:cubicBezTo>
                  <a:pt x="32604" y="26301"/>
                  <a:pt x="31854" y="26255"/>
                  <a:pt x="31103" y="26222"/>
                </a:cubicBezTo>
                <a:cubicBezTo>
                  <a:pt x="30187" y="26181"/>
                  <a:pt x="29279" y="26084"/>
                  <a:pt x="28367" y="26016"/>
                </a:cubicBezTo>
                <a:cubicBezTo>
                  <a:pt x="27046" y="25917"/>
                  <a:pt x="25733" y="25757"/>
                  <a:pt x="24407" y="25696"/>
                </a:cubicBezTo>
                <a:cubicBezTo>
                  <a:pt x="24091" y="25682"/>
                  <a:pt x="23774" y="25673"/>
                  <a:pt x="23457" y="25673"/>
                </a:cubicBezTo>
                <a:cubicBezTo>
                  <a:pt x="23370" y="25673"/>
                  <a:pt x="23284" y="25673"/>
                  <a:pt x="23198" y="25675"/>
                </a:cubicBezTo>
                <a:cubicBezTo>
                  <a:pt x="23118" y="25677"/>
                  <a:pt x="23039" y="25677"/>
                  <a:pt x="22959" y="25677"/>
                </a:cubicBezTo>
                <a:cubicBezTo>
                  <a:pt x="22125" y="25677"/>
                  <a:pt x="21305" y="25590"/>
                  <a:pt x="20508" y="25371"/>
                </a:cubicBezTo>
                <a:cubicBezTo>
                  <a:pt x="19470" y="25086"/>
                  <a:pt x="18398" y="25003"/>
                  <a:pt x="17318" y="24943"/>
                </a:cubicBezTo>
                <a:cubicBezTo>
                  <a:pt x="15981" y="24867"/>
                  <a:pt x="14642" y="24837"/>
                  <a:pt x="13302" y="24809"/>
                </a:cubicBezTo>
                <a:cubicBezTo>
                  <a:pt x="13292" y="24809"/>
                  <a:pt x="13282" y="24810"/>
                  <a:pt x="13271" y="24810"/>
                </a:cubicBezTo>
                <a:cubicBezTo>
                  <a:pt x="13248" y="24810"/>
                  <a:pt x="13224" y="24807"/>
                  <a:pt x="13200" y="24789"/>
                </a:cubicBezTo>
                <a:cubicBezTo>
                  <a:pt x="13258" y="24644"/>
                  <a:pt x="13317" y="24498"/>
                  <a:pt x="13375" y="24351"/>
                </a:cubicBezTo>
                <a:lnTo>
                  <a:pt x="13413" y="24000"/>
                </a:lnTo>
                <a:lnTo>
                  <a:pt x="13811" y="24066"/>
                </a:lnTo>
                <a:cubicBezTo>
                  <a:pt x="13862" y="24147"/>
                  <a:pt x="13715" y="24194"/>
                  <a:pt x="13774" y="24269"/>
                </a:cubicBezTo>
                <a:cubicBezTo>
                  <a:pt x="13691" y="24272"/>
                  <a:pt x="13607" y="24277"/>
                  <a:pt x="13522" y="24279"/>
                </a:cubicBezTo>
                <a:cubicBezTo>
                  <a:pt x="13464" y="24280"/>
                  <a:pt x="13432" y="24297"/>
                  <a:pt x="13452" y="24353"/>
                </a:cubicBezTo>
                <a:cubicBezTo>
                  <a:pt x="13703" y="24433"/>
                  <a:pt x="13972" y="24424"/>
                  <a:pt x="14231" y="24443"/>
                </a:cubicBezTo>
                <a:cubicBezTo>
                  <a:pt x="14487" y="24463"/>
                  <a:pt x="14745" y="24489"/>
                  <a:pt x="15005" y="24489"/>
                </a:cubicBezTo>
                <a:cubicBezTo>
                  <a:pt x="15051" y="24489"/>
                  <a:pt x="15096" y="24488"/>
                  <a:pt x="15141" y="24486"/>
                </a:cubicBezTo>
                <a:cubicBezTo>
                  <a:pt x="15227" y="24494"/>
                  <a:pt x="15313" y="24508"/>
                  <a:pt x="15399" y="24510"/>
                </a:cubicBezTo>
                <a:cubicBezTo>
                  <a:pt x="15409" y="24510"/>
                  <a:pt x="15418" y="24511"/>
                  <a:pt x="15428" y="24511"/>
                </a:cubicBezTo>
                <a:cubicBezTo>
                  <a:pt x="15470" y="24511"/>
                  <a:pt x="15513" y="24503"/>
                  <a:pt x="15530" y="24456"/>
                </a:cubicBezTo>
                <a:lnTo>
                  <a:pt x="15510" y="24422"/>
                </a:lnTo>
                <a:lnTo>
                  <a:pt x="15510" y="24422"/>
                </a:lnTo>
                <a:cubicBezTo>
                  <a:pt x="15517" y="24423"/>
                  <a:pt x="15523" y="24424"/>
                  <a:pt x="15529" y="24424"/>
                </a:cubicBezTo>
                <a:cubicBezTo>
                  <a:pt x="15564" y="24424"/>
                  <a:pt x="15579" y="24398"/>
                  <a:pt x="15595" y="24373"/>
                </a:cubicBezTo>
                <a:cubicBezTo>
                  <a:pt x="15616" y="24357"/>
                  <a:pt x="15641" y="24343"/>
                  <a:pt x="15655" y="24326"/>
                </a:cubicBezTo>
                <a:cubicBezTo>
                  <a:pt x="15746" y="24197"/>
                  <a:pt x="15860" y="24131"/>
                  <a:pt x="16000" y="24131"/>
                </a:cubicBezTo>
                <a:cubicBezTo>
                  <a:pt x="16071" y="24131"/>
                  <a:pt x="16148" y="24148"/>
                  <a:pt x="16233" y="24183"/>
                </a:cubicBezTo>
                <a:cubicBezTo>
                  <a:pt x="16187" y="24281"/>
                  <a:pt x="16093" y="24312"/>
                  <a:pt x="15982" y="24312"/>
                </a:cubicBezTo>
                <a:cubicBezTo>
                  <a:pt x="15978" y="24312"/>
                  <a:pt x="15973" y="24311"/>
                  <a:pt x="15969" y="24311"/>
                </a:cubicBezTo>
                <a:lnTo>
                  <a:pt x="15969" y="24311"/>
                </a:lnTo>
                <a:cubicBezTo>
                  <a:pt x="15968" y="24372"/>
                  <a:pt x="16079" y="24354"/>
                  <a:pt x="16052" y="24421"/>
                </a:cubicBezTo>
                <a:lnTo>
                  <a:pt x="16122" y="24421"/>
                </a:lnTo>
                <a:cubicBezTo>
                  <a:pt x="16148" y="24395"/>
                  <a:pt x="16178" y="24388"/>
                  <a:pt x="16209" y="24388"/>
                </a:cubicBezTo>
                <a:cubicBezTo>
                  <a:pt x="16243" y="24388"/>
                  <a:pt x="16278" y="24396"/>
                  <a:pt x="16311" y="24397"/>
                </a:cubicBezTo>
                <a:cubicBezTo>
                  <a:pt x="16399" y="24398"/>
                  <a:pt x="16486" y="24406"/>
                  <a:pt x="16574" y="24412"/>
                </a:cubicBezTo>
                <a:lnTo>
                  <a:pt x="16658" y="24417"/>
                </a:lnTo>
                <a:cubicBezTo>
                  <a:pt x="16689" y="24428"/>
                  <a:pt x="16715" y="24440"/>
                  <a:pt x="16711" y="24477"/>
                </a:cubicBezTo>
                <a:cubicBezTo>
                  <a:pt x="16708" y="24502"/>
                  <a:pt x="16715" y="24519"/>
                  <a:pt x="16734" y="24529"/>
                </a:cubicBezTo>
                <a:cubicBezTo>
                  <a:pt x="16703" y="24529"/>
                  <a:pt x="16674" y="24538"/>
                  <a:pt x="16650" y="24559"/>
                </a:cubicBezTo>
                <a:cubicBezTo>
                  <a:pt x="16646" y="24558"/>
                  <a:pt x="16643" y="24558"/>
                  <a:pt x="16639" y="24558"/>
                </a:cubicBezTo>
                <a:cubicBezTo>
                  <a:pt x="16613" y="24558"/>
                  <a:pt x="16585" y="24565"/>
                  <a:pt x="16588" y="24586"/>
                </a:cubicBezTo>
                <a:cubicBezTo>
                  <a:pt x="16595" y="24623"/>
                  <a:pt x="16623" y="24634"/>
                  <a:pt x="16657" y="24634"/>
                </a:cubicBezTo>
                <a:cubicBezTo>
                  <a:pt x="16670" y="24634"/>
                  <a:pt x="16684" y="24633"/>
                  <a:pt x="16699" y="24630"/>
                </a:cubicBezTo>
                <a:cubicBezTo>
                  <a:pt x="16895" y="24681"/>
                  <a:pt x="17099" y="24673"/>
                  <a:pt x="17299" y="24695"/>
                </a:cubicBezTo>
                <a:cubicBezTo>
                  <a:pt x="17480" y="24716"/>
                  <a:pt x="17663" y="24717"/>
                  <a:pt x="17845" y="24727"/>
                </a:cubicBezTo>
                <a:cubicBezTo>
                  <a:pt x="17892" y="24740"/>
                  <a:pt x="17939" y="24745"/>
                  <a:pt x="17986" y="24745"/>
                </a:cubicBezTo>
                <a:cubicBezTo>
                  <a:pt x="18047" y="24745"/>
                  <a:pt x="18108" y="24736"/>
                  <a:pt x="18171" y="24725"/>
                </a:cubicBezTo>
                <a:cubicBezTo>
                  <a:pt x="18073" y="24702"/>
                  <a:pt x="18094" y="24661"/>
                  <a:pt x="18137" y="24616"/>
                </a:cubicBezTo>
                <a:cubicBezTo>
                  <a:pt x="18157" y="24606"/>
                  <a:pt x="18173" y="24587"/>
                  <a:pt x="18178" y="24563"/>
                </a:cubicBezTo>
                <a:cubicBezTo>
                  <a:pt x="18252" y="24521"/>
                  <a:pt x="18316" y="24499"/>
                  <a:pt x="18376" y="24499"/>
                </a:cubicBezTo>
                <a:cubicBezTo>
                  <a:pt x="18455" y="24499"/>
                  <a:pt x="18527" y="24536"/>
                  <a:pt x="18609" y="24613"/>
                </a:cubicBezTo>
                <a:cubicBezTo>
                  <a:pt x="18663" y="24661"/>
                  <a:pt x="18726" y="24697"/>
                  <a:pt x="18793" y="24719"/>
                </a:cubicBezTo>
                <a:cubicBezTo>
                  <a:pt x="19218" y="24872"/>
                  <a:pt x="19655" y="24962"/>
                  <a:pt x="20107" y="24962"/>
                </a:cubicBezTo>
                <a:cubicBezTo>
                  <a:pt x="20227" y="24962"/>
                  <a:pt x="20349" y="24956"/>
                  <a:pt x="20471" y="24943"/>
                </a:cubicBezTo>
                <a:cubicBezTo>
                  <a:pt x="20610" y="24927"/>
                  <a:pt x="20762" y="24920"/>
                  <a:pt x="20850" y="24801"/>
                </a:cubicBezTo>
                <a:cubicBezTo>
                  <a:pt x="20862" y="24785"/>
                  <a:pt x="20875" y="24782"/>
                  <a:pt x="20888" y="24782"/>
                </a:cubicBezTo>
                <a:cubicBezTo>
                  <a:pt x="20898" y="24782"/>
                  <a:pt x="20907" y="24783"/>
                  <a:pt x="20917" y="24783"/>
                </a:cubicBezTo>
                <a:cubicBezTo>
                  <a:pt x="20918" y="24783"/>
                  <a:pt x="20919" y="24783"/>
                  <a:pt x="20920" y="24783"/>
                </a:cubicBezTo>
                <a:cubicBezTo>
                  <a:pt x="21085" y="24775"/>
                  <a:pt x="21250" y="24772"/>
                  <a:pt x="21415" y="24772"/>
                </a:cubicBezTo>
                <a:cubicBezTo>
                  <a:pt x="21809" y="24772"/>
                  <a:pt x="22203" y="24791"/>
                  <a:pt x="22597" y="24806"/>
                </a:cubicBezTo>
                <a:cubicBezTo>
                  <a:pt x="22620" y="24807"/>
                  <a:pt x="22630" y="24824"/>
                  <a:pt x="22635" y="24840"/>
                </a:cubicBezTo>
                <a:cubicBezTo>
                  <a:pt x="22568" y="24909"/>
                  <a:pt x="22489" y="24939"/>
                  <a:pt x="22391" y="24939"/>
                </a:cubicBezTo>
                <a:cubicBezTo>
                  <a:pt x="22372" y="24939"/>
                  <a:pt x="22351" y="24938"/>
                  <a:pt x="22330" y="24936"/>
                </a:cubicBezTo>
                <a:cubicBezTo>
                  <a:pt x="22123" y="24912"/>
                  <a:pt x="21913" y="24908"/>
                  <a:pt x="21704" y="24908"/>
                </a:cubicBezTo>
                <a:cubicBezTo>
                  <a:pt x="21661" y="24908"/>
                  <a:pt x="21618" y="24908"/>
                  <a:pt x="21575" y="24908"/>
                </a:cubicBezTo>
                <a:cubicBezTo>
                  <a:pt x="21556" y="24908"/>
                  <a:pt x="21537" y="24907"/>
                  <a:pt x="21516" y="24907"/>
                </a:cubicBezTo>
                <a:cubicBezTo>
                  <a:pt x="21470" y="24907"/>
                  <a:pt x="21421" y="24911"/>
                  <a:pt x="21367" y="24938"/>
                </a:cubicBezTo>
                <a:cubicBezTo>
                  <a:pt x="21440" y="24999"/>
                  <a:pt x="21517" y="24988"/>
                  <a:pt x="21586" y="24990"/>
                </a:cubicBezTo>
                <a:cubicBezTo>
                  <a:pt x="21824" y="24997"/>
                  <a:pt x="22063" y="25000"/>
                  <a:pt x="22302" y="25004"/>
                </a:cubicBezTo>
                <a:cubicBezTo>
                  <a:pt x="22371" y="25004"/>
                  <a:pt x="22435" y="25009"/>
                  <a:pt x="22440" y="25086"/>
                </a:cubicBezTo>
                <a:cubicBezTo>
                  <a:pt x="22434" y="25086"/>
                  <a:pt x="22428" y="25085"/>
                  <a:pt x="22423" y="25085"/>
                </a:cubicBezTo>
                <a:cubicBezTo>
                  <a:pt x="22411" y="25085"/>
                  <a:pt x="22400" y="25088"/>
                  <a:pt x="22398" y="25102"/>
                </a:cubicBezTo>
                <a:cubicBezTo>
                  <a:pt x="22394" y="25129"/>
                  <a:pt x="22413" y="25134"/>
                  <a:pt x="22436" y="25134"/>
                </a:cubicBezTo>
                <a:cubicBezTo>
                  <a:pt x="22439" y="25134"/>
                  <a:pt x="22442" y="25134"/>
                  <a:pt x="22444" y="25134"/>
                </a:cubicBezTo>
                <a:lnTo>
                  <a:pt x="22442" y="25088"/>
                </a:lnTo>
                <a:cubicBezTo>
                  <a:pt x="22537" y="25030"/>
                  <a:pt x="22638" y="25014"/>
                  <a:pt x="22742" y="25014"/>
                </a:cubicBezTo>
                <a:cubicBezTo>
                  <a:pt x="22815" y="25014"/>
                  <a:pt x="22890" y="25022"/>
                  <a:pt x="22964" y="25028"/>
                </a:cubicBezTo>
                <a:cubicBezTo>
                  <a:pt x="22962" y="25035"/>
                  <a:pt x="22963" y="25044"/>
                  <a:pt x="22967" y="25050"/>
                </a:cubicBezTo>
                <a:cubicBezTo>
                  <a:pt x="22909" y="25153"/>
                  <a:pt x="22822" y="25201"/>
                  <a:pt x="22706" y="25201"/>
                </a:cubicBezTo>
                <a:cubicBezTo>
                  <a:pt x="22676" y="25201"/>
                  <a:pt x="22645" y="25197"/>
                  <a:pt x="22611" y="25191"/>
                </a:cubicBezTo>
                <a:cubicBezTo>
                  <a:pt x="22589" y="25187"/>
                  <a:pt x="22565" y="25186"/>
                  <a:pt x="22542" y="25186"/>
                </a:cubicBezTo>
                <a:cubicBezTo>
                  <a:pt x="22513" y="25186"/>
                  <a:pt x="22482" y="25188"/>
                  <a:pt x="22453" y="25188"/>
                </a:cubicBezTo>
                <a:cubicBezTo>
                  <a:pt x="22450" y="25176"/>
                  <a:pt x="22447" y="25165"/>
                  <a:pt x="22443" y="25153"/>
                </a:cubicBezTo>
                <a:lnTo>
                  <a:pt x="22402" y="25158"/>
                </a:lnTo>
                <a:lnTo>
                  <a:pt x="21728" y="25158"/>
                </a:lnTo>
                <a:cubicBezTo>
                  <a:pt x="21893" y="25251"/>
                  <a:pt x="22404" y="25303"/>
                  <a:pt x="22968" y="25303"/>
                </a:cubicBezTo>
                <a:cubicBezTo>
                  <a:pt x="23092" y="25303"/>
                  <a:pt x="23218" y="25301"/>
                  <a:pt x="23344" y="25296"/>
                </a:cubicBezTo>
                <a:cubicBezTo>
                  <a:pt x="23452" y="25303"/>
                  <a:pt x="23560" y="25307"/>
                  <a:pt x="23668" y="25307"/>
                </a:cubicBezTo>
                <a:cubicBezTo>
                  <a:pt x="23792" y="25307"/>
                  <a:pt x="23916" y="25302"/>
                  <a:pt x="24039" y="25292"/>
                </a:cubicBezTo>
                <a:cubicBezTo>
                  <a:pt x="24004" y="25265"/>
                  <a:pt x="23873" y="25291"/>
                  <a:pt x="23959" y="25192"/>
                </a:cubicBezTo>
                <a:cubicBezTo>
                  <a:pt x="23980" y="25174"/>
                  <a:pt x="24004" y="25157"/>
                  <a:pt x="23985" y="25136"/>
                </a:cubicBezTo>
                <a:lnTo>
                  <a:pt x="23985" y="25136"/>
                </a:lnTo>
                <a:cubicBezTo>
                  <a:pt x="23990" y="25138"/>
                  <a:pt x="23994" y="25138"/>
                  <a:pt x="23998" y="25138"/>
                </a:cubicBezTo>
                <a:cubicBezTo>
                  <a:pt x="24031" y="25138"/>
                  <a:pt x="24048" y="25104"/>
                  <a:pt x="24064" y="25085"/>
                </a:cubicBezTo>
                <a:cubicBezTo>
                  <a:pt x="24153" y="24982"/>
                  <a:pt x="24260" y="24934"/>
                  <a:pt x="24386" y="24934"/>
                </a:cubicBezTo>
                <a:cubicBezTo>
                  <a:pt x="24443" y="24934"/>
                  <a:pt x="24504" y="24944"/>
                  <a:pt x="24569" y="24963"/>
                </a:cubicBezTo>
                <a:cubicBezTo>
                  <a:pt x="24566" y="25031"/>
                  <a:pt x="24487" y="25059"/>
                  <a:pt x="24455" y="25111"/>
                </a:cubicBezTo>
                <a:cubicBezTo>
                  <a:pt x="24425" y="25160"/>
                  <a:pt x="24333" y="25186"/>
                  <a:pt x="24369" y="25261"/>
                </a:cubicBezTo>
                <a:cubicBezTo>
                  <a:pt x="24360" y="25258"/>
                  <a:pt x="24354" y="25257"/>
                  <a:pt x="24348" y="25257"/>
                </a:cubicBezTo>
                <a:cubicBezTo>
                  <a:pt x="24325" y="25257"/>
                  <a:pt x="24329" y="25281"/>
                  <a:pt x="24327" y="25298"/>
                </a:cubicBezTo>
                <a:cubicBezTo>
                  <a:pt x="24298" y="25305"/>
                  <a:pt x="24300" y="25334"/>
                  <a:pt x="24286" y="25350"/>
                </a:cubicBezTo>
                <a:lnTo>
                  <a:pt x="24329" y="25300"/>
                </a:lnTo>
                <a:cubicBezTo>
                  <a:pt x="24350" y="25298"/>
                  <a:pt x="24367" y="25283"/>
                  <a:pt x="24374" y="25262"/>
                </a:cubicBezTo>
                <a:lnTo>
                  <a:pt x="24373" y="25262"/>
                </a:lnTo>
                <a:cubicBezTo>
                  <a:pt x="24450" y="25192"/>
                  <a:pt x="24532" y="25144"/>
                  <a:pt x="24629" y="25144"/>
                </a:cubicBezTo>
                <a:cubicBezTo>
                  <a:pt x="24675" y="25144"/>
                  <a:pt x="24723" y="25155"/>
                  <a:pt x="24777" y="25178"/>
                </a:cubicBezTo>
                <a:cubicBezTo>
                  <a:pt x="24822" y="25198"/>
                  <a:pt x="24883" y="25191"/>
                  <a:pt x="24937" y="25196"/>
                </a:cubicBezTo>
                <a:lnTo>
                  <a:pt x="25027" y="25223"/>
                </a:lnTo>
                <a:cubicBezTo>
                  <a:pt x="25076" y="25205"/>
                  <a:pt x="25126" y="25199"/>
                  <a:pt x="25176" y="25199"/>
                </a:cubicBezTo>
                <a:cubicBezTo>
                  <a:pt x="25279" y="25199"/>
                  <a:pt x="25383" y="25226"/>
                  <a:pt x="25487" y="25229"/>
                </a:cubicBezTo>
                <a:cubicBezTo>
                  <a:pt x="25528" y="25230"/>
                  <a:pt x="25520" y="25268"/>
                  <a:pt x="25521" y="25296"/>
                </a:cubicBezTo>
                <a:cubicBezTo>
                  <a:pt x="25594" y="25255"/>
                  <a:pt x="25669" y="25242"/>
                  <a:pt x="25747" y="25242"/>
                </a:cubicBezTo>
                <a:cubicBezTo>
                  <a:pt x="25806" y="25242"/>
                  <a:pt x="25867" y="25249"/>
                  <a:pt x="25928" y="25258"/>
                </a:cubicBezTo>
                <a:cubicBezTo>
                  <a:pt x="25967" y="25260"/>
                  <a:pt x="26000" y="25286"/>
                  <a:pt x="26010" y="25324"/>
                </a:cubicBezTo>
                <a:cubicBezTo>
                  <a:pt x="26063" y="25280"/>
                  <a:pt x="26121" y="25269"/>
                  <a:pt x="26180" y="25269"/>
                </a:cubicBezTo>
                <a:cubicBezTo>
                  <a:pt x="26248" y="25269"/>
                  <a:pt x="26318" y="25284"/>
                  <a:pt x="26386" y="25284"/>
                </a:cubicBezTo>
                <a:cubicBezTo>
                  <a:pt x="26396" y="25284"/>
                  <a:pt x="26406" y="25283"/>
                  <a:pt x="26416" y="25283"/>
                </a:cubicBezTo>
                <a:cubicBezTo>
                  <a:pt x="26444" y="25300"/>
                  <a:pt x="26498" y="25289"/>
                  <a:pt x="26499" y="25336"/>
                </a:cubicBezTo>
                <a:lnTo>
                  <a:pt x="26541" y="25328"/>
                </a:lnTo>
                <a:cubicBezTo>
                  <a:pt x="26571" y="25303"/>
                  <a:pt x="26606" y="25299"/>
                  <a:pt x="26641" y="25299"/>
                </a:cubicBezTo>
                <a:cubicBezTo>
                  <a:pt x="26657" y="25299"/>
                  <a:pt x="26674" y="25300"/>
                  <a:pt x="26690" y="25300"/>
                </a:cubicBezTo>
                <a:cubicBezTo>
                  <a:pt x="26710" y="25300"/>
                  <a:pt x="26729" y="25299"/>
                  <a:pt x="26748" y="25293"/>
                </a:cubicBezTo>
                <a:cubicBezTo>
                  <a:pt x="26744" y="25285"/>
                  <a:pt x="26742" y="25277"/>
                  <a:pt x="26740" y="25268"/>
                </a:cubicBezTo>
                <a:cubicBezTo>
                  <a:pt x="26716" y="25261"/>
                  <a:pt x="26660" y="25274"/>
                  <a:pt x="26697" y="25227"/>
                </a:cubicBezTo>
                <a:cubicBezTo>
                  <a:pt x="26724" y="25191"/>
                  <a:pt x="26780" y="25173"/>
                  <a:pt x="26798" y="25128"/>
                </a:cubicBezTo>
                <a:cubicBezTo>
                  <a:pt x="26842" y="25096"/>
                  <a:pt x="26890" y="25088"/>
                  <a:pt x="26939" y="25088"/>
                </a:cubicBezTo>
                <a:cubicBezTo>
                  <a:pt x="26993" y="25088"/>
                  <a:pt x="27049" y="25097"/>
                  <a:pt x="27108" y="25097"/>
                </a:cubicBezTo>
                <a:cubicBezTo>
                  <a:pt x="27109" y="25097"/>
                  <a:pt x="27111" y="25097"/>
                  <a:pt x="27113" y="25097"/>
                </a:cubicBezTo>
                <a:lnTo>
                  <a:pt x="27113" y="25097"/>
                </a:lnTo>
                <a:cubicBezTo>
                  <a:pt x="27094" y="25182"/>
                  <a:pt x="27042" y="25233"/>
                  <a:pt x="26962" y="25266"/>
                </a:cubicBezTo>
                <a:lnTo>
                  <a:pt x="26913" y="25334"/>
                </a:lnTo>
                <a:cubicBezTo>
                  <a:pt x="26933" y="25363"/>
                  <a:pt x="26878" y="25393"/>
                  <a:pt x="26894" y="25423"/>
                </a:cubicBezTo>
                <a:cubicBezTo>
                  <a:pt x="26893" y="25423"/>
                  <a:pt x="26892" y="25423"/>
                  <a:pt x="26890" y="25423"/>
                </a:cubicBezTo>
                <a:cubicBezTo>
                  <a:pt x="26879" y="25423"/>
                  <a:pt x="26868" y="25427"/>
                  <a:pt x="26861" y="25436"/>
                </a:cubicBezTo>
                <a:cubicBezTo>
                  <a:pt x="26864" y="25455"/>
                  <a:pt x="26869" y="25475"/>
                  <a:pt x="26873" y="25494"/>
                </a:cubicBezTo>
                <a:lnTo>
                  <a:pt x="26916" y="25441"/>
                </a:lnTo>
                <a:cubicBezTo>
                  <a:pt x="26916" y="25442"/>
                  <a:pt x="26916" y="25442"/>
                  <a:pt x="26917" y="25442"/>
                </a:cubicBezTo>
                <a:cubicBezTo>
                  <a:pt x="27032" y="25405"/>
                  <a:pt x="27076" y="25286"/>
                  <a:pt x="27202" y="25260"/>
                </a:cubicBezTo>
                <a:cubicBezTo>
                  <a:pt x="27262" y="25293"/>
                  <a:pt x="27369" y="25293"/>
                  <a:pt x="27300" y="25403"/>
                </a:cubicBezTo>
                <a:cubicBezTo>
                  <a:pt x="27227" y="25518"/>
                  <a:pt x="27240" y="25536"/>
                  <a:pt x="27392" y="25542"/>
                </a:cubicBezTo>
                <a:cubicBezTo>
                  <a:pt x="27683" y="25553"/>
                  <a:pt x="27973" y="25572"/>
                  <a:pt x="28264" y="25572"/>
                </a:cubicBezTo>
                <a:cubicBezTo>
                  <a:pt x="28347" y="25572"/>
                  <a:pt x="28429" y="25570"/>
                  <a:pt x="28512" y="25567"/>
                </a:cubicBezTo>
                <a:cubicBezTo>
                  <a:pt x="28548" y="25595"/>
                  <a:pt x="28583" y="25605"/>
                  <a:pt x="28618" y="25605"/>
                </a:cubicBezTo>
                <a:cubicBezTo>
                  <a:pt x="28692" y="25605"/>
                  <a:pt x="28764" y="25559"/>
                  <a:pt x="28839" y="25559"/>
                </a:cubicBezTo>
                <a:cubicBezTo>
                  <a:pt x="28844" y="25559"/>
                  <a:pt x="28848" y="25559"/>
                  <a:pt x="28852" y="25560"/>
                </a:cubicBezTo>
                <a:cubicBezTo>
                  <a:pt x="28792" y="25548"/>
                  <a:pt x="28800" y="25512"/>
                  <a:pt x="28808" y="25478"/>
                </a:cubicBezTo>
                <a:cubicBezTo>
                  <a:pt x="28864" y="25450"/>
                  <a:pt x="28901" y="25391"/>
                  <a:pt x="28976" y="25391"/>
                </a:cubicBezTo>
                <a:cubicBezTo>
                  <a:pt x="28982" y="25391"/>
                  <a:pt x="28988" y="25391"/>
                  <a:pt x="28995" y="25392"/>
                </a:cubicBezTo>
                <a:cubicBezTo>
                  <a:pt x="29002" y="25356"/>
                  <a:pt x="28982" y="25311"/>
                  <a:pt x="29041" y="25293"/>
                </a:cubicBezTo>
                <a:cubicBezTo>
                  <a:pt x="29086" y="25240"/>
                  <a:pt x="29143" y="25215"/>
                  <a:pt x="29221" y="25215"/>
                </a:cubicBezTo>
                <a:cubicBezTo>
                  <a:pt x="29224" y="25215"/>
                  <a:pt x="29228" y="25215"/>
                  <a:pt x="29231" y="25215"/>
                </a:cubicBezTo>
                <a:cubicBezTo>
                  <a:pt x="29320" y="25217"/>
                  <a:pt x="29408" y="25218"/>
                  <a:pt x="29496" y="25218"/>
                </a:cubicBezTo>
                <a:cubicBezTo>
                  <a:pt x="29583" y="25218"/>
                  <a:pt x="29670" y="25217"/>
                  <a:pt x="29755" y="25217"/>
                </a:cubicBezTo>
                <a:cubicBezTo>
                  <a:pt x="29781" y="25293"/>
                  <a:pt x="29718" y="25318"/>
                  <a:pt x="29701" y="25360"/>
                </a:cubicBezTo>
                <a:cubicBezTo>
                  <a:pt x="29612" y="25417"/>
                  <a:pt x="29568" y="25503"/>
                  <a:pt x="29501" y="25575"/>
                </a:cubicBezTo>
                <a:lnTo>
                  <a:pt x="29586" y="25583"/>
                </a:lnTo>
                <a:cubicBezTo>
                  <a:pt x="29675" y="25506"/>
                  <a:pt x="29776" y="25437"/>
                  <a:pt x="29835" y="25337"/>
                </a:cubicBezTo>
                <a:cubicBezTo>
                  <a:pt x="29898" y="25269"/>
                  <a:pt x="29974" y="25231"/>
                  <a:pt x="30071" y="25231"/>
                </a:cubicBezTo>
                <a:cubicBezTo>
                  <a:pt x="30089" y="25231"/>
                  <a:pt x="30109" y="25232"/>
                  <a:pt x="30129" y="25235"/>
                </a:cubicBezTo>
                <a:cubicBezTo>
                  <a:pt x="30143" y="25237"/>
                  <a:pt x="30158" y="25238"/>
                  <a:pt x="30172" y="25238"/>
                </a:cubicBezTo>
                <a:cubicBezTo>
                  <a:pt x="30204" y="25238"/>
                  <a:pt x="30236" y="25234"/>
                  <a:pt x="30268" y="25233"/>
                </a:cubicBezTo>
                <a:lnTo>
                  <a:pt x="30268" y="25233"/>
                </a:lnTo>
                <a:cubicBezTo>
                  <a:pt x="30324" y="25310"/>
                  <a:pt x="30254" y="25340"/>
                  <a:pt x="30194" y="25360"/>
                </a:cubicBezTo>
                <a:cubicBezTo>
                  <a:pt x="30146" y="25375"/>
                  <a:pt x="30087" y="25371"/>
                  <a:pt x="30034" y="25374"/>
                </a:cubicBezTo>
                <a:cubicBezTo>
                  <a:pt x="30018" y="25374"/>
                  <a:pt x="30002" y="25374"/>
                  <a:pt x="29986" y="25374"/>
                </a:cubicBezTo>
                <a:cubicBezTo>
                  <a:pt x="29962" y="25374"/>
                  <a:pt x="29939" y="25374"/>
                  <a:pt x="29915" y="25377"/>
                </a:cubicBezTo>
                <a:cubicBezTo>
                  <a:pt x="29897" y="25378"/>
                  <a:pt x="29875" y="25385"/>
                  <a:pt x="29876" y="25407"/>
                </a:cubicBezTo>
                <a:cubicBezTo>
                  <a:pt x="29877" y="25430"/>
                  <a:pt x="29896" y="25434"/>
                  <a:pt x="29915" y="25435"/>
                </a:cubicBezTo>
                <a:cubicBezTo>
                  <a:pt x="29923" y="25436"/>
                  <a:pt x="29931" y="25436"/>
                  <a:pt x="29939" y="25436"/>
                </a:cubicBezTo>
                <a:cubicBezTo>
                  <a:pt x="29957" y="25436"/>
                  <a:pt x="29975" y="25434"/>
                  <a:pt x="29993" y="25434"/>
                </a:cubicBezTo>
                <a:cubicBezTo>
                  <a:pt x="30052" y="25444"/>
                  <a:pt x="30147" y="25429"/>
                  <a:pt x="30080" y="25525"/>
                </a:cubicBezTo>
                <a:lnTo>
                  <a:pt x="30071" y="25536"/>
                </a:lnTo>
                <a:cubicBezTo>
                  <a:pt x="30021" y="25562"/>
                  <a:pt x="30001" y="25608"/>
                  <a:pt x="29972" y="25649"/>
                </a:cubicBezTo>
                <a:lnTo>
                  <a:pt x="29985" y="25679"/>
                </a:lnTo>
                <a:cubicBezTo>
                  <a:pt x="30021" y="25657"/>
                  <a:pt x="30062" y="25640"/>
                  <a:pt x="30078" y="25602"/>
                </a:cubicBezTo>
                <a:lnTo>
                  <a:pt x="30133" y="25560"/>
                </a:lnTo>
                <a:cubicBezTo>
                  <a:pt x="30209" y="25507"/>
                  <a:pt x="30277" y="25438"/>
                  <a:pt x="30382" y="25438"/>
                </a:cubicBezTo>
                <a:cubicBezTo>
                  <a:pt x="30395" y="25438"/>
                  <a:pt x="30409" y="25439"/>
                  <a:pt x="30423" y="25441"/>
                </a:cubicBezTo>
                <a:cubicBezTo>
                  <a:pt x="30429" y="25436"/>
                  <a:pt x="30435" y="25431"/>
                  <a:pt x="30439" y="25426"/>
                </a:cubicBezTo>
                <a:lnTo>
                  <a:pt x="30439" y="25426"/>
                </a:lnTo>
                <a:cubicBezTo>
                  <a:pt x="30436" y="25431"/>
                  <a:pt x="30433" y="25437"/>
                  <a:pt x="30431" y="25444"/>
                </a:cubicBezTo>
                <a:cubicBezTo>
                  <a:pt x="30456" y="25447"/>
                  <a:pt x="30481" y="25448"/>
                  <a:pt x="30506" y="25448"/>
                </a:cubicBezTo>
                <a:cubicBezTo>
                  <a:pt x="30534" y="25448"/>
                  <a:pt x="30563" y="25447"/>
                  <a:pt x="30591" y="25447"/>
                </a:cubicBezTo>
                <a:cubicBezTo>
                  <a:pt x="30650" y="25447"/>
                  <a:pt x="30710" y="25451"/>
                  <a:pt x="30766" y="25475"/>
                </a:cubicBezTo>
                <a:cubicBezTo>
                  <a:pt x="30756" y="25498"/>
                  <a:pt x="30725" y="25522"/>
                  <a:pt x="30770" y="25543"/>
                </a:cubicBezTo>
                <a:cubicBezTo>
                  <a:pt x="30784" y="25553"/>
                  <a:pt x="30795" y="25557"/>
                  <a:pt x="30804" y="25557"/>
                </a:cubicBezTo>
                <a:cubicBezTo>
                  <a:pt x="30829" y="25557"/>
                  <a:pt x="30837" y="25526"/>
                  <a:pt x="30853" y="25509"/>
                </a:cubicBezTo>
                <a:cubicBezTo>
                  <a:pt x="30894" y="25475"/>
                  <a:pt x="30943" y="25468"/>
                  <a:pt x="30992" y="25468"/>
                </a:cubicBezTo>
                <a:cubicBezTo>
                  <a:pt x="31016" y="25468"/>
                  <a:pt x="31041" y="25470"/>
                  <a:pt x="31065" y="25470"/>
                </a:cubicBezTo>
                <a:cubicBezTo>
                  <a:pt x="31166" y="25473"/>
                  <a:pt x="31268" y="25476"/>
                  <a:pt x="31369" y="25479"/>
                </a:cubicBezTo>
                <a:cubicBezTo>
                  <a:pt x="31373" y="25479"/>
                  <a:pt x="31377" y="25479"/>
                  <a:pt x="31380" y="25479"/>
                </a:cubicBezTo>
                <a:cubicBezTo>
                  <a:pt x="31409" y="25479"/>
                  <a:pt x="31436" y="25475"/>
                  <a:pt x="31455" y="25462"/>
                </a:cubicBezTo>
                <a:lnTo>
                  <a:pt x="31455" y="25462"/>
                </a:lnTo>
                <a:cubicBezTo>
                  <a:pt x="31451" y="25491"/>
                  <a:pt x="31459" y="25524"/>
                  <a:pt x="31452" y="25564"/>
                </a:cubicBezTo>
                <a:cubicBezTo>
                  <a:pt x="31445" y="25564"/>
                  <a:pt x="31438" y="25566"/>
                  <a:pt x="31432" y="25568"/>
                </a:cubicBezTo>
                <a:cubicBezTo>
                  <a:pt x="31376" y="25587"/>
                  <a:pt x="31340" y="25640"/>
                  <a:pt x="31269" y="25640"/>
                </a:cubicBezTo>
                <a:cubicBezTo>
                  <a:pt x="31265" y="25640"/>
                  <a:pt x="31261" y="25640"/>
                  <a:pt x="31256" y="25639"/>
                </a:cubicBezTo>
                <a:cubicBezTo>
                  <a:pt x="31120" y="25627"/>
                  <a:pt x="30985" y="25619"/>
                  <a:pt x="30849" y="25618"/>
                </a:cubicBezTo>
                <a:cubicBezTo>
                  <a:pt x="30782" y="25618"/>
                  <a:pt x="30801" y="25563"/>
                  <a:pt x="30766" y="25544"/>
                </a:cubicBezTo>
                <a:cubicBezTo>
                  <a:pt x="30763" y="25544"/>
                  <a:pt x="30760" y="25544"/>
                  <a:pt x="30756" y="25544"/>
                </a:cubicBezTo>
                <a:cubicBezTo>
                  <a:pt x="30677" y="25544"/>
                  <a:pt x="30627" y="25615"/>
                  <a:pt x="30540" y="25615"/>
                </a:cubicBezTo>
                <a:cubicBezTo>
                  <a:pt x="30528" y="25615"/>
                  <a:pt x="30516" y="25614"/>
                  <a:pt x="30502" y="25611"/>
                </a:cubicBezTo>
                <a:cubicBezTo>
                  <a:pt x="30460" y="25601"/>
                  <a:pt x="30417" y="25597"/>
                  <a:pt x="30375" y="25597"/>
                </a:cubicBezTo>
                <a:cubicBezTo>
                  <a:pt x="30319" y="25597"/>
                  <a:pt x="30264" y="25605"/>
                  <a:pt x="30210" y="25620"/>
                </a:cubicBezTo>
                <a:cubicBezTo>
                  <a:pt x="30212" y="25670"/>
                  <a:pt x="30247" y="25682"/>
                  <a:pt x="30280" y="25682"/>
                </a:cubicBezTo>
                <a:cubicBezTo>
                  <a:pt x="30418" y="25684"/>
                  <a:pt x="30552" y="25718"/>
                  <a:pt x="30691" y="25718"/>
                </a:cubicBezTo>
                <a:cubicBezTo>
                  <a:pt x="30701" y="25718"/>
                  <a:pt x="30712" y="25718"/>
                  <a:pt x="30722" y="25718"/>
                </a:cubicBezTo>
                <a:cubicBezTo>
                  <a:pt x="30742" y="25717"/>
                  <a:pt x="30762" y="25717"/>
                  <a:pt x="30781" y="25717"/>
                </a:cubicBezTo>
                <a:cubicBezTo>
                  <a:pt x="30885" y="25717"/>
                  <a:pt x="30990" y="25726"/>
                  <a:pt x="31093" y="25726"/>
                </a:cubicBezTo>
                <a:cubicBezTo>
                  <a:pt x="31113" y="25726"/>
                  <a:pt x="31133" y="25726"/>
                  <a:pt x="31153" y="25725"/>
                </a:cubicBezTo>
                <a:cubicBezTo>
                  <a:pt x="31154" y="25725"/>
                  <a:pt x="31155" y="25725"/>
                  <a:pt x="31156" y="25725"/>
                </a:cubicBezTo>
                <a:cubicBezTo>
                  <a:pt x="31206" y="25725"/>
                  <a:pt x="31231" y="25762"/>
                  <a:pt x="31284" y="25762"/>
                </a:cubicBezTo>
                <a:cubicBezTo>
                  <a:pt x="31293" y="25762"/>
                  <a:pt x="31303" y="25761"/>
                  <a:pt x="31314" y="25758"/>
                </a:cubicBezTo>
                <a:cubicBezTo>
                  <a:pt x="31390" y="25741"/>
                  <a:pt x="31467" y="25736"/>
                  <a:pt x="31543" y="25736"/>
                </a:cubicBezTo>
                <a:cubicBezTo>
                  <a:pt x="31702" y="25736"/>
                  <a:pt x="31863" y="25760"/>
                  <a:pt x="32023" y="25760"/>
                </a:cubicBezTo>
                <a:cubicBezTo>
                  <a:pt x="32037" y="25760"/>
                  <a:pt x="32051" y="25760"/>
                  <a:pt x="32064" y="25759"/>
                </a:cubicBezTo>
                <a:cubicBezTo>
                  <a:pt x="32089" y="25759"/>
                  <a:pt x="32092" y="25801"/>
                  <a:pt x="32118" y="25801"/>
                </a:cubicBezTo>
                <a:cubicBezTo>
                  <a:pt x="32123" y="25801"/>
                  <a:pt x="32129" y="25800"/>
                  <a:pt x="32136" y="25796"/>
                </a:cubicBezTo>
                <a:cubicBezTo>
                  <a:pt x="32205" y="25760"/>
                  <a:pt x="32278" y="25754"/>
                  <a:pt x="32352" y="25754"/>
                </a:cubicBezTo>
                <a:cubicBezTo>
                  <a:pt x="32395" y="25754"/>
                  <a:pt x="32439" y="25756"/>
                  <a:pt x="32482" y="25756"/>
                </a:cubicBezTo>
                <a:cubicBezTo>
                  <a:pt x="32500" y="25756"/>
                  <a:pt x="32517" y="25756"/>
                  <a:pt x="32535" y="25755"/>
                </a:cubicBezTo>
                <a:cubicBezTo>
                  <a:pt x="32461" y="25696"/>
                  <a:pt x="32334" y="25740"/>
                  <a:pt x="32271" y="25655"/>
                </a:cubicBezTo>
                <a:cubicBezTo>
                  <a:pt x="32267" y="25649"/>
                  <a:pt x="32261" y="25646"/>
                  <a:pt x="32255" y="25646"/>
                </a:cubicBezTo>
                <a:cubicBezTo>
                  <a:pt x="32242" y="25646"/>
                  <a:pt x="32228" y="25655"/>
                  <a:pt x="32218" y="25660"/>
                </a:cubicBezTo>
                <a:cubicBezTo>
                  <a:pt x="32169" y="25680"/>
                  <a:pt x="32120" y="25686"/>
                  <a:pt x="32071" y="25686"/>
                </a:cubicBezTo>
                <a:cubicBezTo>
                  <a:pt x="31991" y="25686"/>
                  <a:pt x="31910" y="25669"/>
                  <a:pt x="31830" y="25669"/>
                </a:cubicBezTo>
                <a:cubicBezTo>
                  <a:pt x="31824" y="25669"/>
                  <a:pt x="31818" y="25669"/>
                  <a:pt x="31812" y="25669"/>
                </a:cubicBezTo>
                <a:cubicBezTo>
                  <a:pt x="31795" y="25596"/>
                  <a:pt x="31873" y="25588"/>
                  <a:pt x="31887" y="25547"/>
                </a:cubicBezTo>
                <a:cubicBezTo>
                  <a:pt x="31935" y="25518"/>
                  <a:pt x="31984" y="25511"/>
                  <a:pt x="32035" y="25511"/>
                </a:cubicBezTo>
                <a:cubicBezTo>
                  <a:pt x="32095" y="25511"/>
                  <a:pt x="32157" y="25522"/>
                  <a:pt x="32217" y="25522"/>
                </a:cubicBezTo>
                <a:cubicBezTo>
                  <a:pt x="32219" y="25522"/>
                  <a:pt x="32221" y="25522"/>
                  <a:pt x="32223" y="25522"/>
                </a:cubicBezTo>
                <a:cubicBezTo>
                  <a:pt x="32327" y="25522"/>
                  <a:pt x="32249" y="25612"/>
                  <a:pt x="32305" y="25635"/>
                </a:cubicBezTo>
                <a:cubicBezTo>
                  <a:pt x="32432" y="25576"/>
                  <a:pt x="32486" y="25551"/>
                  <a:pt x="32567" y="25551"/>
                </a:cubicBezTo>
                <a:cubicBezTo>
                  <a:pt x="32625" y="25551"/>
                  <a:pt x="32697" y="25564"/>
                  <a:pt x="32821" y="25586"/>
                </a:cubicBezTo>
                <a:cubicBezTo>
                  <a:pt x="32832" y="25636"/>
                  <a:pt x="32786" y="25670"/>
                  <a:pt x="32748" y="25671"/>
                </a:cubicBezTo>
                <a:cubicBezTo>
                  <a:pt x="32567" y="25677"/>
                  <a:pt x="32642" y="25774"/>
                  <a:pt x="32656" y="25849"/>
                </a:cubicBezTo>
                <a:cubicBezTo>
                  <a:pt x="32694" y="25804"/>
                  <a:pt x="32743" y="25794"/>
                  <a:pt x="32799" y="25794"/>
                </a:cubicBezTo>
                <a:cubicBezTo>
                  <a:pt x="32812" y="25794"/>
                  <a:pt x="32826" y="25794"/>
                  <a:pt x="32840" y="25795"/>
                </a:cubicBezTo>
                <a:cubicBezTo>
                  <a:pt x="33380" y="25826"/>
                  <a:pt x="33923" y="25850"/>
                  <a:pt x="34463" y="25888"/>
                </a:cubicBezTo>
                <a:cubicBezTo>
                  <a:pt x="34551" y="25894"/>
                  <a:pt x="34639" y="25895"/>
                  <a:pt x="34727" y="25895"/>
                </a:cubicBezTo>
                <a:cubicBezTo>
                  <a:pt x="34736" y="25895"/>
                  <a:pt x="34744" y="25895"/>
                  <a:pt x="34753" y="25895"/>
                </a:cubicBezTo>
                <a:cubicBezTo>
                  <a:pt x="34832" y="25895"/>
                  <a:pt x="34911" y="25895"/>
                  <a:pt x="34990" y="25900"/>
                </a:cubicBezTo>
                <a:cubicBezTo>
                  <a:pt x="35042" y="25903"/>
                  <a:pt x="35083" y="25909"/>
                  <a:pt x="35080" y="25964"/>
                </a:cubicBezTo>
                <a:cubicBezTo>
                  <a:pt x="35097" y="25967"/>
                  <a:pt x="35114" y="25969"/>
                  <a:pt x="35131" y="25969"/>
                </a:cubicBezTo>
                <a:cubicBezTo>
                  <a:pt x="35216" y="25969"/>
                  <a:pt x="35295" y="25929"/>
                  <a:pt x="35342" y="25893"/>
                </a:cubicBezTo>
                <a:cubicBezTo>
                  <a:pt x="35390" y="25857"/>
                  <a:pt x="35428" y="25844"/>
                  <a:pt x="35473" y="25844"/>
                </a:cubicBezTo>
                <a:cubicBezTo>
                  <a:pt x="35487" y="25844"/>
                  <a:pt x="35501" y="25845"/>
                  <a:pt x="35517" y="25847"/>
                </a:cubicBezTo>
                <a:cubicBezTo>
                  <a:pt x="35663" y="25868"/>
                  <a:pt x="35815" y="25857"/>
                  <a:pt x="35963" y="25898"/>
                </a:cubicBezTo>
                <a:cubicBezTo>
                  <a:pt x="35884" y="25967"/>
                  <a:pt x="35884" y="25967"/>
                  <a:pt x="35768" y="25967"/>
                </a:cubicBezTo>
                <a:cubicBezTo>
                  <a:pt x="35748" y="25967"/>
                  <a:pt x="35724" y="25963"/>
                  <a:pt x="35703" y="25963"/>
                </a:cubicBezTo>
                <a:cubicBezTo>
                  <a:pt x="35678" y="25963"/>
                  <a:pt x="35657" y="25970"/>
                  <a:pt x="35649" y="26001"/>
                </a:cubicBezTo>
                <a:cubicBezTo>
                  <a:pt x="35638" y="26049"/>
                  <a:pt x="35708" y="26058"/>
                  <a:pt x="35734" y="26090"/>
                </a:cubicBezTo>
                <a:cubicBezTo>
                  <a:pt x="35742" y="26099"/>
                  <a:pt x="35764" y="26103"/>
                  <a:pt x="35781" y="26103"/>
                </a:cubicBezTo>
                <a:cubicBezTo>
                  <a:pt x="35783" y="26103"/>
                  <a:pt x="35786" y="26103"/>
                  <a:pt x="35788" y="26103"/>
                </a:cubicBezTo>
                <a:cubicBezTo>
                  <a:pt x="35802" y="26103"/>
                  <a:pt x="35816" y="26103"/>
                  <a:pt x="35831" y="26103"/>
                </a:cubicBezTo>
                <a:cubicBezTo>
                  <a:pt x="36232" y="26103"/>
                  <a:pt x="36626" y="26181"/>
                  <a:pt x="37025" y="26202"/>
                </a:cubicBezTo>
                <a:cubicBezTo>
                  <a:pt x="37032" y="26202"/>
                  <a:pt x="37039" y="26202"/>
                  <a:pt x="37046" y="26202"/>
                </a:cubicBezTo>
                <a:cubicBezTo>
                  <a:pt x="37059" y="26202"/>
                  <a:pt x="37073" y="26202"/>
                  <a:pt x="37086" y="26202"/>
                </a:cubicBezTo>
                <a:cubicBezTo>
                  <a:pt x="37129" y="26215"/>
                  <a:pt x="37173" y="26217"/>
                  <a:pt x="37217" y="26217"/>
                </a:cubicBezTo>
                <a:cubicBezTo>
                  <a:pt x="37243" y="26217"/>
                  <a:pt x="37269" y="26216"/>
                  <a:pt x="37295" y="26216"/>
                </a:cubicBezTo>
                <a:cubicBezTo>
                  <a:pt x="37337" y="26216"/>
                  <a:pt x="37379" y="26219"/>
                  <a:pt x="37420" y="26230"/>
                </a:cubicBezTo>
                <a:cubicBezTo>
                  <a:pt x="37395" y="26164"/>
                  <a:pt x="37295" y="26196"/>
                  <a:pt x="37260" y="26143"/>
                </a:cubicBezTo>
                <a:cubicBezTo>
                  <a:pt x="37350" y="26075"/>
                  <a:pt x="37449" y="26033"/>
                  <a:pt x="37562" y="26033"/>
                </a:cubicBezTo>
                <a:cubicBezTo>
                  <a:pt x="37595" y="26033"/>
                  <a:pt x="37629" y="26036"/>
                  <a:pt x="37664" y="26044"/>
                </a:cubicBezTo>
                <a:cubicBezTo>
                  <a:pt x="37664" y="26030"/>
                  <a:pt x="37663" y="26017"/>
                  <a:pt x="37663" y="26004"/>
                </a:cubicBezTo>
                <a:cubicBezTo>
                  <a:pt x="37512" y="25961"/>
                  <a:pt x="37506" y="25957"/>
                  <a:pt x="37601" y="25878"/>
                </a:cubicBezTo>
                <a:cubicBezTo>
                  <a:pt x="37671" y="25821"/>
                  <a:pt x="37711" y="25732"/>
                  <a:pt x="37822" y="25717"/>
                </a:cubicBezTo>
                <a:cubicBezTo>
                  <a:pt x="37826" y="25713"/>
                  <a:pt x="37831" y="25710"/>
                  <a:pt x="37836" y="25710"/>
                </a:cubicBezTo>
                <a:cubicBezTo>
                  <a:pt x="37840" y="25710"/>
                  <a:pt x="37844" y="25712"/>
                  <a:pt x="37847" y="25714"/>
                </a:cubicBezTo>
                <a:lnTo>
                  <a:pt x="37853" y="25718"/>
                </a:lnTo>
                <a:cubicBezTo>
                  <a:pt x="37865" y="25669"/>
                  <a:pt x="37873" y="25619"/>
                  <a:pt x="37917" y="25581"/>
                </a:cubicBezTo>
                <a:cubicBezTo>
                  <a:pt x="37933" y="25525"/>
                  <a:pt x="37974" y="25502"/>
                  <a:pt x="38033" y="25502"/>
                </a:cubicBezTo>
                <a:cubicBezTo>
                  <a:pt x="38040" y="25502"/>
                  <a:pt x="38047" y="25502"/>
                  <a:pt x="38055" y="25503"/>
                </a:cubicBezTo>
                <a:lnTo>
                  <a:pt x="38055" y="25505"/>
                </a:lnTo>
                <a:cubicBezTo>
                  <a:pt x="38067" y="25447"/>
                  <a:pt x="38150" y="25411"/>
                  <a:pt x="38120" y="25341"/>
                </a:cubicBezTo>
                <a:cubicBezTo>
                  <a:pt x="38120" y="25340"/>
                  <a:pt x="38120" y="25339"/>
                  <a:pt x="38120" y="25338"/>
                </a:cubicBezTo>
                <a:lnTo>
                  <a:pt x="38120" y="25338"/>
                </a:lnTo>
                <a:cubicBezTo>
                  <a:pt x="38127" y="25347"/>
                  <a:pt x="38138" y="25351"/>
                  <a:pt x="38148" y="25351"/>
                </a:cubicBezTo>
                <a:cubicBezTo>
                  <a:pt x="38159" y="25351"/>
                  <a:pt x="38170" y="25346"/>
                  <a:pt x="38177" y="25336"/>
                </a:cubicBezTo>
                <a:cubicBezTo>
                  <a:pt x="38183" y="25310"/>
                  <a:pt x="38178" y="25289"/>
                  <a:pt x="38148" y="25289"/>
                </a:cubicBezTo>
                <a:cubicBezTo>
                  <a:pt x="38144" y="25289"/>
                  <a:pt x="38140" y="25289"/>
                  <a:pt x="38136" y="25290"/>
                </a:cubicBezTo>
                <a:cubicBezTo>
                  <a:pt x="38106" y="25293"/>
                  <a:pt x="38108" y="25314"/>
                  <a:pt x="38116" y="25331"/>
                </a:cubicBezTo>
                <a:cubicBezTo>
                  <a:pt x="38108" y="25318"/>
                  <a:pt x="38099" y="25313"/>
                  <a:pt x="38089" y="25313"/>
                </a:cubicBezTo>
                <a:cubicBezTo>
                  <a:pt x="38076" y="25313"/>
                  <a:pt x="38062" y="25320"/>
                  <a:pt x="38048" y="25330"/>
                </a:cubicBezTo>
                <a:cubicBezTo>
                  <a:pt x="38016" y="25352"/>
                  <a:pt x="37986" y="25373"/>
                  <a:pt x="37955" y="25393"/>
                </a:cubicBezTo>
                <a:cubicBezTo>
                  <a:pt x="37957" y="25342"/>
                  <a:pt x="37961" y="25290"/>
                  <a:pt x="37965" y="25237"/>
                </a:cubicBezTo>
                <a:cubicBezTo>
                  <a:pt x="38000" y="25157"/>
                  <a:pt x="37994" y="25053"/>
                  <a:pt x="38117" y="25015"/>
                </a:cubicBezTo>
                <a:lnTo>
                  <a:pt x="38117" y="25149"/>
                </a:lnTo>
                <a:cubicBezTo>
                  <a:pt x="38117" y="25178"/>
                  <a:pt x="38116" y="25207"/>
                  <a:pt x="38158" y="25215"/>
                </a:cubicBezTo>
                <a:cubicBezTo>
                  <a:pt x="38156" y="25136"/>
                  <a:pt x="38208" y="25064"/>
                  <a:pt x="38194" y="24984"/>
                </a:cubicBezTo>
                <a:cubicBezTo>
                  <a:pt x="38201" y="24933"/>
                  <a:pt x="38277" y="24886"/>
                  <a:pt x="38204" y="24831"/>
                </a:cubicBezTo>
                <a:cubicBezTo>
                  <a:pt x="38201" y="24831"/>
                  <a:pt x="38198" y="24830"/>
                  <a:pt x="38196" y="24830"/>
                </a:cubicBezTo>
                <a:cubicBezTo>
                  <a:pt x="38145" y="24830"/>
                  <a:pt x="38121" y="24889"/>
                  <a:pt x="38070" y="24889"/>
                </a:cubicBezTo>
                <a:cubicBezTo>
                  <a:pt x="38063" y="24889"/>
                  <a:pt x="38055" y="24888"/>
                  <a:pt x="38047" y="24886"/>
                </a:cubicBezTo>
                <a:cubicBezTo>
                  <a:pt x="38074" y="24852"/>
                  <a:pt x="38076" y="24813"/>
                  <a:pt x="38070" y="24774"/>
                </a:cubicBezTo>
                <a:cubicBezTo>
                  <a:pt x="38081" y="24741"/>
                  <a:pt x="38093" y="24707"/>
                  <a:pt x="38101" y="24673"/>
                </a:cubicBezTo>
                <a:cubicBezTo>
                  <a:pt x="38144" y="24509"/>
                  <a:pt x="38143" y="24509"/>
                  <a:pt x="38328" y="24478"/>
                </a:cubicBezTo>
                <a:cubicBezTo>
                  <a:pt x="38343" y="24421"/>
                  <a:pt x="38357" y="24364"/>
                  <a:pt x="38371" y="24308"/>
                </a:cubicBezTo>
                <a:cubicBezTo>
                  <a:pt x="38368" y="24305"/>
                  <a:pt x="38363" y="24304"/>
                  <a:pt x="38358" y="24303"/>
                </a:cubicBezTo>
                <a:cubicBezTo>
                  <a:pt x="38360" y="24303"/>
                  <a:pt x="38362" y="24303"/>
                  <a:pt x="38365" y="24302"/>
                </a:cubicBezTo>
                <a:cubicBezTo>
                  <a:pt x="38370" y="24303"/>
                  <a:pt x="38375" y="24304"/>
                  <a:pt x="38379" y="24304"/>
                </a:cubicBezTo>
                <a:cubicBezTo>
                  <a:pt x="38402" y="24304"/>
                  <a:pt x="38407" y="24284"/>
                  <a:pt x="38418" y="24270"/>
                </a:cubicBezTo>
                <a:cubicBezTo>
                  <a:pt x="38440" y="24255"/>
                  <a:pt x="38460" y="24241"/>
                  <a:pt x="38444" y="24215"/>
                </a:cubicBezTo>
                <a:lnTo>
                  <a:pt x="38444" y="24215"/>
                </a:lnTo>
                <a:lnTo>
                  <a:pt x="38401" y="24220"/>
                </a:lnTo>
                <a:cubicBezTo>
                  <a:pt x="38397" y="24195"/>
                  <a:pt x="38394" y="24170"/>
                  <a:pt x="38390" y="24145"/>
                </a:cubicBezTo>
                <a:cubicBezTo>
                  <a:pt x="38404" y="24125"/>
                  <a:pt x="38409" y="24099"/>
                  <a:pt x="38401" y="24074"/>
                </a:cubicBezTo>
                <a:lnTo>
                  <a:pt x="38338" y="24071"/>
                </a:lnTo>
                <a:lnTo>
                  <a:pt x="38338" y="24071"/>
                </a:lnTo>
                <a:lnTo>
                  <a:pt x="38402" y="24074"/>
                </a:lnTo>
                <a:cubicBezTo>
                  <a:pt x="38450" y="23970"/>
                  <a:pt x="38434" y="23843"/>
                  <a:pt x="38551" y="23763"/>
                </a:cubicBezTo>
                <a:lnTo>
                  <a:pt x="38599" y="23707"/>
                </a:lnTo>
                <a:lnTo>
                  <a:pt x="38623" y="23667"/>
                </a:lnTo>
                <a:lnTo>
                  <a:pt x="38677" y="23617"/>
                </a:lnTo>
                <a:lnTo>
                  <a:pt x="38677" y="23617"/>
                </a:lnTo>
                <a:cubicBezTo>
                  <a:pt x="38674" y="23617"/>
                  <a:pt x="38672" y="23618"/>
                  <a:pt x="38669" y="23618"/>
                </a:cubicBezTo>
                <a:cubicBezTo>
                  <a:pt x="38657" y="23618"/>
                  <a:pt x="38650" y="23612"/>
                  <a:pt x="38648" y="23599"/>
                </a:cubicBezTo>
                <a:lnTo>
                  <a:pt x="38605" y="23652"/>
                </a:lnTo>
                <a:cubicBezTo>
                  <a:pt x="38604" y="23651"/>
                  <a:pt x="38602" y="23651"/>
                  <a:pt x="38601" y="23651"/>
                </a:cubicBezTo>
                <a:cubicBezTo>
                  <a:pt x="38582" y="23651"/>
                  <a:pt x="38566" y="23664"/>
                  <a:pt x="38561" y="23682"/>
                </a:cubicBezTo>
                <a:cubicBezTo>
                  <a:pt x="38514" y="23682"/>
                  <a:pt x="38511" y="23649"/>
                  <a:pt x="38502" y="23623"/>
                </a:cubicBezTo>
                <a:cubicBezTo>
                  <a:pt x="38533" y="23555"/>
                  <a:pt x="38552" y="23482"/>
                  <a:pt x="38557" y="23407"/>
                </a:cubicBezTo>
                <a:cubicBezTo>
                  <a:pt x="38588" y="23388"/>
                  <a:pt x="38590" y="23364"/>
                  <a:pt x="38574" y="23337"/>
                </a:cubicBezTo>
                <a:cubicBezTo>
                  <a:pt x="38613" y="23227"/>
                  <a:pt x="38662" y="23121"/>
                  <a:pt x="38662" y="23002"/>
                </a:cubicBezTo>
                <a:cubicBezTo>
                  <a:pt x="38662" y="22898"/>
                  <a:pt x="38712" y="22798"/>
                  <a:pt x="38779" y="22709"/>
                </a:cubicBezTo>
                <a:cubicBezTo>
                  <a:pt x="38815" y="22693"/>
                  <a:pt x="38835" y="22673"/>
                  <a:pt x="38813" y="22637"/>
                </a:cubicBezTo>
                <a:cubicBezTo>
                  <a:pt x="38712" y="22588"/>
                  <a:pt x="38778" y="22513"/>
                  <a:pt x="38791" y="22456"/>
                </a:cubicBezTo>
                <a:cubicBezTo>
                  <a:pt x="38850" y="22190"/>
                  <a:pt x="38924" y="21928"/>
                  <a:pt x="38935" y="21656"/>
                </a:cubicBezTo>
                <a:cubicBezTo>
                  <a:pt x="38951" y="21516"/>
                  <a:pt x="39042" y="21402"/>
                  <a:pt x="39109" y="21280"/>
                </a:cubicBezTo>
                <a:cubicBezTo>
                  <a:pt x="39159" y="21243"/>
                  <a:pt x="39189" y="21198"/>
                  <a:pt x="39194" y="21141"/>
                </a:cubicBezTo>
                <a:lnTo>
                  <a:pt x="39182" y="21130"/>
                </a:lnTo>
                <a:cubicBezTo>
                  <a:pt x="39123" y="21150"/>
                  <a:pt x="39089" y="21191"/>
                  <a:pt x="39061" y="21237"/>
                </a:cubicBezTo>
                <a:cubicBezTo>
                  <a:pt x="39058" y="21241"/>
                  <a:pt x="39055" y="21243"/>
                  <a:pt x="39051" y="21243"/>
                </a:cubicBezTo>
                <a:cubicBezTo>
                  <a:pt x="39037" y="21243"/>
                  <a:pt x="39019" y="21214"/>
                  <a:pt x="39003" y="21214"/>
                </a:cubicBezTo>
                <a:cubicBezTo>
                  <a:pt x="38994" y="21214"/>
                  <a:pt x="38986" y="21222"/>
                  <a:pt x="38980" y="21247"/>
                </a:cubicBezTo>
                <a:cubicBezTo>
                  <a:pt x="38947" y="21373"/>
                  <a:pt x="38856" y="21470"/>
                  <a:pt x="38718" y="21583"/>
                </a:cubicBezTo>
                <a:cubicBezTo>
                  <a:pt x="38758" y="21357"/>
                  <a:pt x="38765" y="21163"/>
                  <a:pt x="38919" y="21002"/>
                </a:cubicBezTo>
                <a:cubicBezTo>
                  <a:pt x="39004" y="20912"/>
                  <a:pt x="39093" y="20825"/>
                  <a:pt x="39149" y="20718"/>
                </a:cubicBezTo>
                <a:cubicBezTo>
                  <a:pt x="39207" y="20666"/>
                  <a:pt x="39270" y="20618"/>
                  <a:pt x="39262" y="20537"/>
                </a:cubicBezTo>
                <a:lnTo>
                  <a:pt x="39262" y="20537"/>
                </a:lnTo>
                <a:lnTo>
                  <a:pt x="39193" y="20575"/>
                </a:lnTo>
                <a:cubicBezTo>
                  <a:pt x="39178" y="20620"/>
                  <a:pt x="39108" y="20627"/>
                  <a:pt x="39104" y="20677"/>
                </a:cubicBezTo>
                <a:cubicBezTo>
                  <a:pt x="39023" y="20745"/>
                  <a:pt x="38967" y="20833"/>
                  <a:pt x="38856" y="20904"/>
                </a:cubicBezTo>
                <a:cubicBezTo>
                  <a:pt x="38882" y="20681"/>
                  <a:pt x="38899" y="20480"/>
                  <a:pt x="39081" y="20323"/>
                </a:cubicBezTo>
                <a:cubicBezTo>
                  <a:pt x="39103" y="20303"/>
                  <a:pt x="39121" y="20282"/>
                  <a:pt x="39154" y="20282"/>
                </a:cubicBezTo>
                <a:cubicBezTo>
                  <a:pt x="39156" y="20282"/>
                  <a:pt x="39159" y="20282"/>
                  <a:pt x="39162" y="20282"/>
                </a:cubicBezTo>
                <a:cubicBezTo>
                  <a:pt x="39187" y="20230"/>
                  <a:pt x="39170" y="20164"/>
                  <a:pt x="39234" y="20125"/>
                </a:cubicBezTo>
                <a:cubicBezTo>
                  <a:pt x="39288" y="20085"/>
                  <a:pt x="39346" y="20015"/>
                  <a:pt x="39328" y="19979"/>
                </a:cubicBezTo>
                <a:cubicBezTo>
                  <a:pt x="39266" y="19853"/>
                  <a:pt x="39358" y="19741"/>
                  <a:pt x="39344" y="19624"/>
                </a:cubicBezTo>
                <a:cubicBezTo>
                  <a:pt x="39401" y="19422"/>
                  <a:pt x="39440" y="19216"/>
                  <a:pt x="39476" y="19010"/>
                </a:cubicBezTo>
                <a:cubicBezTo>
                  <a:pt x="39498" y="18880"/>
                  <a:pt x="39510" y="18745"/>
                  <a:pt x="39594" y="18628"/>
                </a:cubicBezTo>
                <a:cubicBezTo>
                  <a:pt x="39606" y="18614"/>
                  <a:pt x="39610" y="18595"/>
                  <a:pt x="39603" y="18579"/>
                </a:cubicBezTo>
                <a:lnTo>
                  <a:pt x="39603" y="18579"/>
                </a:lnTo>
                <a:cubicBezTo>
                  <a:pt x="39604" y="18579"/>
                  <a:pt x="39605" y="18580"/>
                  <a:pt x="39607" y="18580"/>
                </a:cubicBezTo>
                <a:cubicBezTo>
                  <a:pt x="39611" y="18580"/>
                  <a:pt x="39615" y="18577"/>
                  <a:pt x="39619" y="18573"/>
                </a:cubicBezTo>
                <a:cubicBezTo>
                  <a:pt x="39623" y="18569"/>
                  <a:pt x="39624" y="18559"/>
                  <a:pt x="39622" y="18557"/>
                </a:cubicBezTo>
                <a:cubicBezTo>
                  <a:pt x="39619" y="18555"/>
                  <a:pt x="39615" y="18554"/>
                  <a:pt x="39612" y="18554"/>
                </a:cubicBezTo>
                <a:cubicBezTo>
                  <a:pt x="39604" y="18554"/>
                  <a:pt x="39596" y="18560"/>
                  <a:pt x="39594" y="18569"/>
                </a:cubicBezTo>
                <a:cubicBezTo>
                  <a:pt x="39593" y="18568"/>
                  <a:pt x="39593" y="18567"/>
                  <a:pt x="39592" y="18566"/>
                </a:cubicBezTo>
                <a:lnTo>
                  <a:pt x="39592" y="18566"/>
                </a:lnTo>
                <a:lnTo>
                  <a:pt x="39593" y="18569"/>
                </a:lnTo>
                <a:cubicBezTo>
                  <a:pt x="39593" y="18569"/>
                  <a:pt x="39593" y="18570"/>
                  <a:pt x="39593" y="18570"/>
                </a:cubicBezTo>
                <a:cubicBezTo>
                  <a:pt x="39553" y="18569"/>
                  <a:pt x="39554" y="18542"/>
                  <a:pt x="39558" y="18522"/>
                </a:cubicBezTo>
                <a:cubicBezTo>
                  <a:pt x="39592" y="18367"/>
                  <a:pt x="39590" y="18209"/>
                  <a:pt x="39640" y="18057"/>
                </a:cubicBezTo>
                <a:cubicBezTo>
                  <a:pt x="39681" y="18030"/>
                  <a:pt x="39701" y="17990"/>
                  <a:pt x="39721" y="17950"/>
                </a:cubicBezTo>
                <a:cubicBezTo>
                  <a:pt x="39675" y="17940"/>
                  <a:pt x="39609" y="17952"/>
                  <a:pt x="39631" y="17879"/>
                </a:cubicBezTo>
                <a:lnTo>
                  <a:pt x="39631" y="17879"/>
                </a:lnTo>
                <a:cubicBezTo>
                  <a:pt x="39510" y="17883"/>
                  <a:pt x="39564" y="17963"/>
                  <a:pt x="39551" y="18014"/>
                </a:cubicBezTo>
                <a:cubicBezTo>
                  <a:pt x="39517" y="18072"/>
                  <a:pt x="39507" y="18145"/>
                  <a:pt x="39411" y="18166"/>
                </a:cubicBezTo>
                <a:cubicBezTo>
                  <a:pt x="39372" y="18103"/>
                  <a:pt x="39460" y="18038"/>
                  <a:pt x="39403" y="17978"/>
                </a:cubicBezTo>
                <a:lnTo>
                  <a:pt x="39403" y="17978"/>
                </a:lnTo>
                <a:cubicBezTo>
                  <a:pt x="39307" y="17995"/>
                  <a:pt x="39335" y="18070"/>
                  <a:pt x="39322" y="18119"/>
                </a:cubicBezTo>
                <a:cubicBezTo>
                  <a:pt x="39300" y="18201"/>
                  <a:pt x="39285" y="18283"/>
                  <a:pt x="39219" y="18397"/>
                </a:cubicBezTo>
                <a:cubicBezTo>
                  <a:pt x="39203" y="18260"/>
                  <a:pt x="39218" y="18122"/>
                  <a:pt x="39260" y="17993"/>
                </a:cubicBezTo>
                <a:cubicBezTo>
                  <a:pt x="39272" y="17953"/>
                  <a:pt x="39286" y="17934"/>
                  <a:pt x="39310" y="17934"/>
                </a:cubicBezTo>
                <a:cubicBezTo>
                  <a:pt x="39331" y="17934"/>
                  <a:pt x="39361" y="17949"/>
                  <a:pt x="39405" y="17977"/>
                </a:cubicBezTo>
                <a:cubicBezTo>
                  <a:pt x="39457" y="17946"/>
                  <a:pt x="39459" y="17896"/>
                  <a:pt x="39461" y="17852"/>
                </a:cubicBezTo>
                <a:cubicBezTo>
                  <a:pt x="39465" y="17760"/>
                  <a:pt x="39547" y="17698"/>
                  <a:pt x="39575" y="17622"/>
                </a:cubicBezTo>
                <a:cubicBezTo>
                  <a:pt x="39580" y="17609"/>
                  <a:pt x="39583" y="17594"/>
                  <a:pt x="39581" y="17580"/>
                </a:cubicBezTo>
                <a:lnTo>
                  <a:pt x="39581" y="17580"/>
                </a:lnTo>
                <a:cubicBezTo>
                  <a:pt x="39585" y="17598"/>
                  <a:pt x="39614" y="17604"/>
                  <a:pt x="39678" y="17612"/>
                </a:cubicBezTo>
                <a:cubicBezTo>
                  <a:pt x="39688" y="17583"/>
                  <a:pt x="39700" y="17553"/>
                  <a:pt x="39712" y="17524"/>
                </a:cubicBezTo>
                <a:cubicBezTo>
                  <a:pt x="39725" y="17521"/>
                  <a:pt x="39732" y="17509"/>
                  <a:pt x="39731" y="17496"/>
                </a:cubicBezTo>
                <a:lnTo>
                  <a:pt x="39764" y="17455"/>
                </a:lnTo>
                <a:cubicBezTo>
                  <a:pt x="39784" y="17386"/>
                  <a:pt x="39907" y="17369"/>
                  <a:pt x="39881" y="17278"/>
                </a:cubicBezTo>
                <a:lnTo>
                  <a:pt x="39881" y="17278"/>
                </a:lnTo>
                <a:cubicBezTo>
                  <a:pt x="39887" y="17280"/>
                  <a:pt x="39892" y="17281"/>
                  <a:pt x="39896" y="17281"/>
                </a:cubicBezTo>
                <a:cubicBezTo>
                  <a:pt x="39922" y="17281"/>
                  <a:pt x="39931" y="17258"/>
                  <a:pt x="39945" y="17244"/>
                </a:cubicBezTo>
                <a:cubicBezTo>
                  <a:pt x="39930" y="17244"/>
                  <a:pt x="39921" y="17238"/>
                  <a:pt x="39921" y="17225"/>
                </a:cubicBezTo>
                <a:cubicBezTo>
                  <a:pt x="39902" y="17239"/>
                  <a:pt x="39881" y="17253"/>
                  <a:pt x="39881" y="17278"/>
                </a:cubicBezTo>
                <a:cubicBezTo>
                  <a:pt x="39881" y="17278"/>
                  <a:pt x="39881" y="17278"/>
                  <a:pt x="39881" y="17278"/>
                </a:cubicBezTo>
                <a:lnTo>
                  <a:pt x="39881" y="17278"/>
                </a:lnTo>
                <a:cubicBezTo>
                  <a:pt x="39841" y="17279"/>
                  <a:pt x="39822" y="17308"/>
                  <a:pt x="39794" y="17325"/>
                </a:cubicBezTo>
                <a:cubicBezTo>
                  <a:pt x="39782" y="17247"/>
                  <a:pt x="39831" y="17176"/>
                  <a:pt x="39832" y="17100"/>
                </a:cubicBezTo>
                <a:cubicBezTo>
                  <a:pt x="39893" y="16904"/>
                  <a:pt x="39984" y="16714"/>
                  <a:pt x="40002" y="16507"/>
                </a:cubicBezTo>
                <a:cubicBezTo>
                  <a:pt x="40122" y="16116"/>
                  <a:pt x="40229" y="15721"/>
                  <a:pt x="40335" y="15327"/>
                </a:cubicBezTo>
                <a:cubicBezTo>
                  <a:pt x="40435" y="14959"/>
                  <a:pt x="40549" y="14593"/>
                  <a:pt x="40656" y="14225"/>
                </a:cubicBezTo>
                <a:close/>
                <a:moveTo>
                  <a:pt x="34580" y="26757"/>
                </a:moveTo>
                <a:cubicBezTo>
                  <a:pt x="34615" y="26757"/>
                  <a:pt x="34660" y="26763"/>
                  <a:pt x="34721" y="26771"/>
                </a:cubicBezTo>
                <a:cubicBezTo>
                  <a:pt x="34808" y="26783"/>
                  <a:pt x="34895" y="26798"/>
                  <a:pt x="34982" y="26811"/>
                </a:cubicBezTo>
                <a:cubicBezTo>
                  <a:pt x="34921" y="26950"/>
                  <a:pt x="34907" y="26982"/>
                  <a:pt x="34808" y="26982"/>
                </a:cubicBezTo>
                <a:cubicBezTo>
                  <a:pt x="34779" y="26982"/>
                  <a:pt x="34742" y="26979"/>
                  <a:pt x="34695" y="26976"/>
                </a:cubicBezTo>
                <a:lnTo>
                  <a:pt x="34695" y="26979"/>
                </a:lnTo>
                <a:cubicBezTo>
                  <a:pt x="34588" y="26971"/>
                  <a:pt x="34481" y="26962"/>
                  <a:pt x="34376" y="26934"/>
                </a:cubicBezTo>
                <a:cubicBezTo>
                  <a:pt x="34463" y="26796"/>
                  <a:pt x="34490" y="26757"/>
                  <a:pt x="34580" y="26757"/>
                </a:cubicBezTo>
                <a:close/>
                <a:moveTo>
                  <a:pt x="35211" y="26838"/>
                </a:moveTo>
                <a:cubicBezTo>
                  <a:pt x="35241" y="26838"/>
                  <a:pt x="35278" y="26844"/>
                  <a:pt x="35330" y="26853"/>
                </a:cubicBezTo>
                <a:cubicBezTo>
                  <a:pt x="35409" y="26865"/>
                  <a:pt x="35492" y="26861"/>
                  <a:pt x="35566" y="26895"/>
                </a:cubicBezTo>
                <a:cubicBezTo>
                  <a:pt x="35513" y="27018"/>
                  <a:pt x="35499" y="27049"/>
                  <a:pt x="35413" y="27049"/>
                </a:cubicBezTo>
                <a:cubicBezTo>
                  <a:pt x="35388" y="27049"/>
                  <a:pt x="35356" y="27046"/>
                  <a:pt x="35315" y="27042"/>
                </a:cubicBezTo>
                <a:lnTo>
                  <a:pt x="35315" y="27046"/>
                </a:lnTo>
                <a:cubicBezTo>
                  <a:pt x="35221" y="27037"/>
                  <a:pt x="35128" y="27023"/>
                  <a:pt x="35020" y="27009"/>
                </a:cubicBezTo>
                <a:cubicBezTo>
                  <a:pt x="35110" y="26877"/>
                  <a:pt x="35136" y="26838"/>
                  <a:pt x="35211" y="26838"/>
                </a:cubicBezTo>
                <a:close/>
                <a:moveTo>
                  <a:pt x="35812" y="26922"/>
                </a:moveTo>
                <a:cubicBezTo>
                  <a:pt x="35822" y="26922"/>
                  <a:pt x="35834" y="26923"/>
                  <a:pt x="35845" y="26924"/>
                </a:cubicBezTo>
                <a:cubicBezTo>
                  <a:pt x="35999" y="26943"/>
                  <a:pt x="36154" y="26965"/>
                  <a:pt x="36305" y="26984"/>
                </a:cubicBezTo>
                <a:cubicBezTo>
                  <a:pt x="36312" y="27027"/>
                  <a:pt x="36288" y="27049"/>
                  <a:pt x="36274" y="27075"/>
                </a:cubicBezTo>
                <a:cubicBezTo>
                  <a:pt x="36235" y="27110"/>
                  <a:pt x="36188" y="27117"/>
                  <a:pt x="36139" y="27117"/>
                </a:cubicBezTo>
                <a:cubicBezTo>
                  <a:pt x="36117" y="27117"/>
                  <a:pt x="36095" y="27116"/>
                  <a:pt x="36072" y="27115"/>
                </a:cubicBezTo>
                <a:lnTo>
                  <a:pt x="36071" y="27117"/>
                </a:lnTo>
                <a:cubicBezTo>
                  <a:pt x="35966" y="27113"/>
                  <a:pt x="35864" y="27083"/>
                  <a:pt x="35758" y="27083"/>
                </a:cubicBezTo>
                <a:cubicBezTo>
                  <a:pt x="35737" y="27083"/>
                  <a:pt x="35716" y="27085"/>
                  <a:pt x="35695" y="27087"/>
                </a:cubicBezTo>
                <a:cubicBezTo>
                  <a:pt x="35668" y="27077"/>
                  <a:pt x="35613" y="27083"/>
                  <a:pt x="35629" y="27040"/>
                </a:cubicBezTo>
                <a:cubicBezTo>
                  <a:pt x="35655" y="26965"/>
                  <a:pt x="35724" y="26922"/>
                  <a:pt x="35812" y="26922"/>
                </a:cubicBezTo>
                <a:close/>
                <a:moveTo>
                  <a:pt x="7835" y="26720"/>
                </a:moveTo>
                <a:lnTo>
                  <a:pt x="7835" y="26720"/>
                </a:lnTo>
                <a:cubicBezTo>
                  <a:pt x="7856" y="26779"/>
                  <a:pt x="7788" y="26795"/>
                  <a:pt x="7760" y="26831"/>
                </a:cubicBezTo>
                <a:lnTo>
                  <a:pt x="7756" y="26831"/>
                </a:lnTo>
                <a:cubicBezTo>
                  <a:pt x="7716" y="26880"/>
                  <a:pt x="7635" y="26905"/>
                  <a:pt x="7626" y="26974"/>
                </a:cubicBezTo>
                <a:cubicBezTo>
                  <a:pt x="7624" y="26974"/>
                  <a:pt x="7623" y="26974"/>
                  <a:pt x="7622" y="26974"/>
                </a:cubicBezTo>
                <a:cubicBezTo>
                  <a:pt x="7595" y="26974"/>
                  <a:pt x="7583" y="26987"/>
                  <a:pt x="7583" y="27010"/>
                </a:cubicBezTo>
                <a:cubicBezTo>
                  <a:pt x="7581" y="27010"/>
                  <a:pt x="7580" y="27010"/>
                  <a:pt x="7578" y="27010"/>
                </a:cubicBezTo>
                <a:cubicBezTo>
                  <a:pt x="7559" y="27010"/>
                  <a:pt x="7541" y="27025"/>
                  <a:pt x="7536" y="27046"/>
                </a:cubicBezTo>
                <a:cubicBezTo>
                  <a:pt x="7476" y="27067"/>
                  <a:pt x="7442" y="27128"/>
                  <a:pt x="7364" y="27128"/>
                </a:cubicBezTo>
                <a:cubicBezTo>
                  <a:pt x="7186" y="27128"/>
                  <a:pt x="7008" y="27146"/>
                  <a:pt x="6824" y="27146"/>
                </a:cubicBezTo>
                <a:cubicBezTo>
                  <a:pt x="6758" y="27146"/>
                  <a:pt x="6691" y="27143"/>
                  <a:pt x="6623" y="27137"/>
                </a:cubicBezTo>
                <a:cubicBezTo>
                  <a:pt x="6658" y="27072"/>
                  <a:pt x="6723" y="27048"/>
                  <a:pt x="6771" y="27011"/>
                </a:cubicBezTo>
                <a:cubicBezTo>
                  <a:pt x="6821" y="26972"/>
                  <a:pt x="6874" y="26936"/>
                  <a:pt x="6919" y="26894"/>
                </a:cubicBezTo>
                <a:cubicBezTo>
                  <a:pt x="6941" y="26872"/>
                  <a:pt x="6941" y="26853"/>
                  <a:pt x="6925" y="26838"/>
                </a:cubicBezTo>
                <a:lnTo>
                  <a:pt x="6925" y="26838"/>
                </a:lnTo>
                <a:cubicBezTo>
                  <a:pt x="6934" y="26843"/>
                  <a:pt x="6944" y="26846"/>
                  <a:pt x="6953" y="26846"/>
                </a:cubicBezTo>
                <a:cubicBezTo>
                  <a:pt x="6973" y="26846"/>
                  <a:pt x="6992" y="26835"/>
                  <a:pt x="7007" y="26816"/>
                </a:cubicBezTo>
                <a:cubicBezTo>
                  <a:pt x="7083" y="26726"/>
                  <a:pt x="7193" y="26731"/>
                  <a:pt x="7302" y="26729"/>
                </a:cubicBezTo>
                <a:cubicBezTo>
                  <a:pt x="7481" y="26726"/>
                  <a:pt x="7658" y="26724"/>
                  <a:pt x="7835" y="26720"/>
                </a:cubicBezTo>
                <a:close/>
                <a:moveTo>
                  <a:pt x="36538" y="27007"/>
                </a:moveTo>
                <a:cubicBezTo>
                  <a:pt x="36554" y="27007"/>
                  <a:pt x="36570" y="27008"/>
                  <a:pt x="36588" y="27011"/>
                </a:cubicBezTo>
                <a:cubicBezTo>
                  <a:pt x="36687" y="27028"/>
                  <a:pt x="36788" y="27024"/>
                  <a:pt x="36891" y="27055"/>
                </a:cubicBezTo>
                <a:cubicBezTo>
                  <a:pt x="36878" y="27119"/>
                  <a:pt x="36835" y="27165"/>
                  <a:pt x="36767" y="27194"/>
                </a:cubicBezTo>
                <a:lnTo>
                  <a:pt x="36766" y="27198"/>
                </a:lnTo>
                <a:cubicBezTo>
                  <a:pt x="36646" y="27182"/>
                  <a:pt x="36527" y="27166"/>
                  <a:pt x="36407" y="27151"/>
                </a:cubicBezTo>
                <a:cubicBezTo>
                  <a:pt x="36360" y="27146"/>
                  <a:pt x="36362" y="27117"/>
                  <a:pt x="36362" y="27088"/>
                </a:cubicBezTo>
                <a:cubicBezTo>
                  <a:pt x="36409" y="27036"/>
                  <a:pt x="36465" y="27007"/>
                  <a:pt x="36538" y="27007"/>
                </a:cubicBezTo>
                <a:close/>
                <a:moveTo>
                  <a:pt x="37120" y="27066"/>
                </a:moveTo>
                <a:cubicBezTo>
                  <a:pt x="37134" y="27066"/>
                  <a:pt x="37149" y="27068"/>
                  <a:pt x="37165" y="27071"/>
                </a:cubicBezTo>
                <a:cubicBezTo>
                  <a:pt x="37289" y="27093"/>
                  <a:pt x="37420" y="27085"/>
                  <a:pt x="37543" y="27119"/>
                </a:cubicBezTo>
                <a:cubicBezTo>
                  <a:pt x="37499" y="27218"/>
                  <a:pt x="37426" y="27262"/>
                  <a:pt x="37327" y="27262"/>
                </a:cubicBezTo>
                <a:cubicBezTo>
                  <a:pt x="37296" y="27262"/>
                  <a:pt x="37262" y="27257"/>
                  <a:pt x="37226" y="27249"/>
                </a:cubicBezTo>
                <a:cubicBezTo>
                  <a:pt x="37174" y="27237"/>
                  <a:pt x="37120" y="27224"/>
                  <a:pt x="37065" y="27224"/>
                </a:cubicBezTo>
                <a:cubicBezTo>
                  <a:pt x="37047" y="27224"/>
                  <a:pt x="37029" y="27226"/>
                  <a:pt x="37011" y="27229"/>
                </a:cubicBezTo>
                <a:cubicBezTo>
                  <a:pt x="36980" y="27217"/>
                  <a:pt x="36914" y="27223"/>
                  <a:pt x="36953" y="27169"/>
                </a:cubicBezTo>
                <a:cubicBezTo>
                  <a:pt x="36993" y="27114"/>
                  <a:pt x="37039" y="27066"/>
                  <a:pt x="37120" y="27066"/>
                </a:cubicBezTo>
                <a:close/>
                <a:moveTo>
                  <a:pt x="5085" y="1"/>
                </a:moveTo>
                <a:cubicBezTo>
                  <a:pt x="4850" y="23"/>
                  <a:pt x="4640" y="115"/>
                  <a:pt x="4426" y="189"/>
                </a:cubicBezTo>
                <a:cubicBezTo>
                  <a:pt x="2762" y="756"/>
                  <a:pt x="1542" y="1726"/>
                  <a:pt x="822" y="3133"/>
                </a:cubicBezTo>
                <a:cubicBezTo>
                  <a:pt x="384" y="3991"/>
                  <a:pt x="107" y="4885"/>
                  <a:pt x="51" y="5823"/>
                </a:cubicBezTo>
                <a:cubicBezTo>
                  <a:pt x="22" y="6318"/>
                  <a:pt x="0" y="6815"/>
                  <a:pt x="88" y="7309"/>
                </a:cubicBezTo>
                <a:cubicBezTo>
                  <a:pt x="167" y="7758"/>
                  <a:pt x="252" y="8207"/>
                  <a:pt x="344" y="8657"/>
                </a:cubicBezTo>
                <a:cubicBezTo>
                  <a:pt x="531" y="9571"/>
                  <a:pt x="689" y="10488"/>
                  <a:pt x="746" y="11417"/>
                </a:cubicBezTo>
                <a:cubicBezTo>
                  <a:pt x="778" y="11924"/>
                  <a:pt x="814" y="12430"/>
                  <a:pt x="894" y="12934"/>
                </a:cubicBezTo>
                <a:cubicBezTo>
                  <a:pt x="1175" y="14673"/>
                  <a:pt x="2086" y="16107"/>
                  <a:pt x="3699" y="17205"/>
                </a:cubicBezTo>
                <a:cubicBezTo>
                  <a:pt x="3812" y="17281"/>
                  <a:pt x="3826" y="17348"/>
                  <a:pt x="3793" y="17458"/>
                </a:cubicBezTo>
                <a:cubicBezTo>
                  <a:pt x="3561" y="18214"/>
                  <a:pt x="3324" y="18969"/>
                  <a:pt x="3047" y="19714"/>
                </a:cubicBezTo>
                <a:cubicBezTo>
                  <a:pt x="2758" y="20492"/>
                  <a:pt x="2445" y="21264"/>
                  <a:pt x="2237" y="22063"/>
                </a:cubicBezTo>
                <a:cubicBezTo>
                  <a:pt x="2171" y="22314"/>
                  <a:pt x="2113" y="22566"/>
                  <a:pt x="2126" y="22825"/>
                </a:cubicBezTo>
                <a:cubicBezTo>
                  <a:pt x="2133" y="22973"/>
                  <a:pt x="2149" y="23125"/>
                  <a:pt x="2282" y="23231"/>
                </a:cubicBezTo>
                <a:cubicBezTo>
                  <a:pt x="2361" y="23294"/>
                  <a:pt x="2344" y="23346"/>
                  <a:pt x="2319" y="23415"/>
                </a:cubicBezTo>
                <a:cubicBezTo>
                  <a:pt x="2264" y="23560"/>
                  <a:pt x="2219" y="23706"/>
                  <a:pt x="2220" y="23860"/>
                </a:cubicBezTo>
                <a:cubicBezTo>
                  <a:pt x="2201" y="23877"/>
                  <a:pt x="2197" y="23907"/>
                  <a:pt x="2214" y="23927"/>
                </a:cubicBezTo>
                <a:cubicBezTo>
                  <a:pt x="2176" y="24088"/>
                  <a:pt x="2233" y="24250"/>
                  <a:pt x="2208" y="24411"/>
                </a:cubicBezTo>
                <a:cubicBezTo>
                  <a:pt x="2156" y="24430"/>
                  <a:pt x="2121" y="24469"/>
                  <a:pt x="2093" y="24508"/>
                </a:cubicBezTo>
                <a:cubicBezTo>
                  <a:pt x="1927" y="24733"/>
                  <a:pt x="1702" y="24851"/>
                  <a:pt x="1410" y="24851"/>
                </a:cubicBezTo>
                <a:cubicBezTo>
                  <a:pt x="1366" y="24851"/>
                  <a:pt x="1320" y="24848"/>
                  <a:pt x="1272" y="24843"/>
                </a:cubicBezTo>
                <a:cubicBezTo>
                  <a:pt x="1270" y="24856"/>
                  <a:pt x="1269" y="24869"/>
                  <a:pt x="1266" y="24883"/>
                </a:cubicBezTo>
                <a:cubicBezTo>
                  <a:pt x="1376" y="24884"/>
                  <a:pt x="1485" y="24887"/>
                  <a:pt x="1595" y="24887"/>
                </a:cubicBezTo>
                <a:cubicBezTo>
                  <a:pt x="1635" y="24887"/>
                  <a:pt x="1659" y="24899"/>
                  <a:pt x="1666" y="24933"/>
                </a:cubicBezTo>
                <a:cubicBezTo>
                  <a:pt x="1585" y="24982"/>
                  <a:pt x="1534" y="25054"/>
                  <a:pt x="1469" y="25116"/>
                </a:cubicBezTo>
                <a:cubicBezTo>
                  <a:pt x="1475" y="25136"/>
                  <a:pt x="1492" y="25152"/>
                  <a:pt x="1513" y="25154"/>
                </a:cubicBezTo>
                <a:lnTo>
                  <a:pt x="1711" y="24970"/>
                </a:lnTo>
                <a:cubicBezTo>
                  <a:pt x="1777" y="24908"/>
                  <a:pt x="1856" y="24878"/>
                  <a:pt x="1954" y="24878"/>
                </a:cubicBezTo>
                <a:cubicBezTo>
                  <a:pt x="1963" y="24878"/>
                  <a:pt x="1972" y="24878"/>
                  <a:pt x="1981" y="24878"/>
                </a:cubicBezTo>
                <a:cubicBezTo>
                  <a:pt x="2006" y="24879"/>
                  <a:pt x="2031" y="24879"/>
                  <a:pt x="2057" y="24879"/>
                </a:cubicBezTo>
                <a:cubicBezTo>
                  <a:pt x="2133" y="24879"/>
                  <a:pt x="2208" y="24877"/>
                  <a:pt x="2284" y="24871"/>
                </a:cubicBezTo>
                <a:cubicBezTo>
                  <a:pt x="2302" y="24871"/>
                  <a:pt x="2317" y="24865"/>
                  <a:pt x="2330" y="24855"/>
                </a:cubicBezTo>
                <a:cubicBezTo>
                  <a:pt x="2335" y="24858"/>
                  <a:pt x="2340" y="24859"/>
                  <a:pt x="2346" y="24859"/>
                </a:cubicBezTo>
                <a:cubicBezTo>
                  <a:pt x="2512" y="24868"/>
                  <a:pt x="2555" y="24965"/>
                  <a:pt x="2578" y="25081"/>
                </a:cubicBezTo>
                <a:cubicBezTo>
                  <a:pt x="2565" y="25075"/>
                  <a:pt x="2554" y="25073"/>
                  <a:pt x="2545" y="25073"/>
                </a:cubicBezTo>
                <a:cubicBezTo>
                  <a:pt x="2503" y="25073"/>
                  <a:pt x="2488" y="25117"/>
                  <a:pt x="2467" y="25139"/>
                </a:cubicBezTo>
                <a:cubicBezTo>
                  <a:pt x="2416" y="25196"/>
                  <a:pt x="2355" y="25215"/>
                  <a:pt x="2277" y="25215"/>
                </a:cubicBezTo>
                <a:cubicBezTo>
                  <a:pt x="2271" y="25215"/>
                  <a:pt x="2264" y="25215"/>
                  <a:pt x="2257" y="25215"/>
                </a:cubicBezTo>
                <a:cubicBezTo>
                  <a:pt x="2081" y="25208"/>
                  <a:pt x="1905" y="25207"/>
                  <a:pt x="1730" y="25203"/>
                </a:cubicBezTo>
                <a:cubicBezTo>
                  <a:pt x="1727" y="25221"/>
                  <a:pt x="1724" y="25240"/>
                  <a:pt x="1722" y="25258"/>
                </a:cubicBezTo>
                <a:lnTo>
                  <a:pt x="2253" y="25295"/>
                </a:lnTo>
                <a:cubicBezTo>
                  <a:pt x="2266" y="25334"/>
                  <a:pt x="2238" y="25360"/>
                  <a:pt x="2212" y="25386"/>
                </a:cubicBezTo>
                <a:lnTo>
                  <a:pt x="1887" y="25721"/>
                </a:lnTo>
                <a:cubicBezTo>
                  <a:pt x="1844" y="25758"/>
                  <a:pt x="1838" y="25805"/>
                  <a:pt x="1847" y="25852"/>
                </a:cubicBezTo>
                <a:cubicBezTo>
                  <a:pt x="1905" y="25771"/>
                  <a:pt x="2006" y="25801"/>
                  <a:pt x="2089" y="25784"/>
                </a:cubicBezTo>
                <a:cubicBezTo>
                  <a:pt x="2317" y="25814"/>
                  <a:pt x="2547" y="25825"/>
                  <a:pt x="2778" y="25825"/>
                </a:cubicBezTo>
                <a:cubicBezTo>
                  <a:pt x="2832" y="25825"/>
                  <a:pt x="2886" y="25825"/>
                  <a:pt x="2940" y="25824"/>
                </a:cubicBezTo>
                <a:cubicBezTo>
                  <a:pt x="2956" y="25843"/>
                  <a:pt x="2958" y="25869"/>
                  <a:pt x="2945" y="25890"/>
                </a:cubicBezTo>
                <a:lnTo>
                  <a:pt x="2995" y="25908"/>
                </a:lnTo>
                <a:lnTo>
                  <a:pt x="3096" y="25830"/>
                </a:lnTo>
                <a:cubicBezTo>
                  <a:pt x="3348" y="25852"/>
                  <a:pt x="3601" y="25852"/>
                  <a:pt x="3855" y="25854"/>
                </a:cubicBezTo>
                <a:cubicBezTo>
                  <a:pt x="3851" y="25954"/>
                  <a:pt x="3708" y="25975"/>
                  <a:pt x="3687" y="26065"/>
                </a:cubicBezTo>
                <a:cubicBezTo>
                  <a:pt x="3571" y="26125"/>
                  <a:pt x="3476" y="26222"/>
                  <a:pt x="3325" y="26222"/>
                </a:cubicBezTo>
                <a:cubicBezTo>
                  <a:pt x="3308" y="26222"/>
                  <a:pt x="3290" y="26221"/>
                  <a:pt x="3271" y="26218"/>
                </a:cubicBezTo>
                <a:cubicBezTo>
                  <a:pt x="3269" y="26218"/>
                  <a:pt x="3267" y="26218"/>
                  <a:pt x="3265" y="26218"/>
                </a:cubicBezTo>
                <a:cubicBezTo>
                  <a:pt x="3234" y="26218"/>
                  <a:pt x="3240" y="26256"/>
                  <a:pt x="3266" y="26278"/>
                </a:cubicBezTo>
                <a:lnTo>
                  <a:pt x="3339" y="26269"/>
                </a:lnTo>
                <a:lnTo>
                  <a:pt x="3339" y="26269"/>
                </a:lnTo>
                <a:cubicBezTo>
                  <a:pt x="3353" y="26341"/>
                  <a:pt x="3255" y="26357"/>
                  <a:pt x="3239" y="26413"/>
                </a:cubicBezTo>
                <a:cubicBezTo>
                  <a:pt x="3250" y="26415"/>
                  <a:pt x="3261" y="26416"/>
                  <a:pt x="3270" y="26416"/>
                </a:cubicBezTo>
                <a:cubicBezTo>
                  <a:pt x="3351" y="26416"/>
                  <a:pt x="3389" y="26352"/>
                  <a:pt x="3441" y="26310"/>
                </a:cubicBezTo>
                <a:cubicBezTo>
                  <a:pt x="3511" y="26286"/>
                  <a:pt x="3581" y="26278"/>
                  <a:pt x="3651" y="26278"/>
                </a:cubicBezTo>
                <a:cubicBezTo>
                  <a:pt x="3766" y="26278"/>
                  <a:pt x="3882" y="26298"/>
                  <a:pt x="4001" y="26298"/>
                </a:cubicBezTo>
                <a:cubicBezTo>
                  <a:pt x="4004" y="26298"/>
                  <a:pt x="4006" y="26298"/>
                  <a:pt x="4008" y="26298"/>
                </a:cubicBezTo>
                <a:lnTo>
                  <a:pt x="4008" y="26298"/>
                </a:lnTo>
                <a:cubicBezTo>
                  <a:pt x="3998" y="26363"/>
                  <a:pt x="3990" y="26417"/>
                  <a:pt x="3982" y="26471"/>
                </a:cubicBezTo>
                <a:cubicBezTo>
                  <a:pt x="4066" y="26433"/>
                  <a:pt x="4129" y="26374"/>
                  <a:pt x="4189" y="26311"/>
                </a:cubicBezTo>
                <a:cubicBezTo>
                  <a:pt x="4218" y="26311"/>
                  <a:pt x="4247" y="26303"/>
                  <a:pt x="4272" y="26287"/>
                </a:cubicBezTo>
                <a:cubicBezTo>
                  <a:pt x="4280" y="26293"/>
                  <a:pt x="4289" y="26298"/>
                  <a:pt x="4297" y="26301"/>
                </a:cubicBezTo>
                <a:cubicBezTo>
                  <a:pt x="4318" y="26311"/>
                  <a:pt x="4341" y="26315"/>
                  <a:pt x="4364" y="26315"/>
                </a:cubicBezTo>
                <a:cubicBezTo>
                  <a:pt x="4386" y="26315"/>
                  <a:pt x="4408" y="26311"/>
                  <a:pt x="4430" y="26306"/>
                </a:cubicBezTo>
                <a:cubicBezTo>
                  <a:pt x="4507" y="26310"/>
                  <a:pt x="4585" y="26312"/>
                  <a:pt x="4663" y="26318"/>
                </a:cubicBezTo>
                <a:cubicBezTo>
                  <a:pt x="4715" y="26323"/>
                  <a:pt x="4697" y="26353"/>
                  <a:pt x="4688" y="26378"/>
                </a:cubicBezTo>
                <a:cubicBezTo>
                  <a:pt x="4664" y="26384"/>
                  <a:pt x="4649" y="26393"/>
                  <a:pt x="4653" y="26417"/>
                </a:cubicBezTo>
                <a:cubicBezTo>
                  <a:pt x="4651" y="26423"/>
                  <a:pt x="4650" y="26429"/>
                  <a:pt x="4650" y="26433"/>
                </a:cubicBezTo>
                <a:cubicBezTo>
                  <a:pt x="4639" y="26431"/>
                  <a:pt x="4629" y="26431"/>
                  <a:pt x="4618" y="26431"/>
                </a:cubicBezTo>
                <a:cubicBezTo>
                  <a:pt x="4609" y="26431"/>
                  <a:pt x="4600" y="26431"/>
                  <a:pt x="4592" y="26432"/>
                </a:cubicBezTo>
                <a:lnTo>
                  <a:pt x="4506" y="26518"/>
                </a:lnTo>
                <a:cubicBezTo>
                  <a:pt x="4483" y="26523"/>
                  <a:pt x="4466" y="26539"/>
                  <a:pt x="4460" y="26562"/>
                </a:cubicBezTo>
                <a:cubicBezTo>
                  <a:pt x="4412" y="26592"/>
                  <a:pt x="4372" y="26633"/>
                  <a:pt x="4306" y="26637"/>
                </a:cubicBezTo>
                <a:cubicBezTo>
                  <a:pt x="4252" y="26628"/>
                  <a:pt x="4197" y="26626"/>
                  <a:pt x="4142" y="26626"/>
                </a:cubicBezTo>
                <a:cubicBezTo>
                  <a:pt x="4100" y="26626"/>
                  <a:pt x="4058" y="26627"/>
                  <a:pt x="4016" y="26627"/>
                </a:cubicBezTo>
                <a:cubicBezTo>
                  <a:pt x="3953" y="26627"/>
                  <a:pt x="3890" y="26624"/>
                  <a:pt x="3828" y="26612"/>
                </a:cubicBezTo>
                <a:lnTo>
                  <a:pt x="3943" y="26514"/>
                </a:lnTo>
                <a:cubicBezTo>
                  <a:pt x="3923" y="26501"/>
                  <a:pt x="3905" y="26496"/>
                  <a:pt x="3887" y="26496"/>
                </a:cubicBezTo>
                <a:cubicBezTo>
                  <a:pt x="3865" y="26496"/>
                  <a:pt x="3843" y="26505"/>
                  <a:pt x="3820" y="26520"/>
                </a:cubicBezTo>
                <a:cubicBezTo>
                  <a:pt x="3764" y="26559"/>
                  <a:pt x="3720" y="26613"/>
                  <a:pt x="3649" y="26636"/>
                </a:cubicBezTo>
                <a:cubicBezTo>
                  <a:pt x="3622" y="26631"/>
                  <a:pt x="3595" y="26628"/>
                  <a:pt x="3567" y="26628"/>
                </a:cubicBezTo>
                <a:cubicBezTo>
                  <a:pt x="3540" y="26628"/>
                  <a:pt x="3513" y="26631"/>
                  <a:pt x="3486" y="26636"/>
                </a:cubicBezTo>
                <a:cubicBezTo>
                  <a:pt x="3457" y="26630"/>
                  <a:pt x="3429" y="26629"/>
                  <a:pt x="3400" y="26629"/>
                </a:cubicBezTo>
                <a:cubicBezTo>
                  <a:pt x="3348" y="26629"/>
                  <a:pt x="3297" y="26634"/>
                  <a:pt x="3245" y="26637"/>
                </a:cubicBezTo>
                <a:lnTo>
                  <a:pt x="3245" y="26652"/>
                </a:lnTo>
                <a:cubicBezTo>
                  <a:pt x="3297" y="26655"/>
                  <a:pt x="3349" y="26663"/>
                  <a:pt x="3402" y="26663"/>
                </a:cubicBezTo>
                <a:cubicBezTo>
                  <a:pt x="3429" y="26663"/>
                  <a:pt x="3457" y="26661"/>
                  <a:pt x="3485" y="26655"/>
                </a:cubicBezTo>
                <a:cubicBezTo>
                  <a:pt x="3561" y="26664"/>
                  <a:pt x="3624" y="26680"/>
                  <a:pt x="3560" y="26760"/>
                </a:cubicBezTo>
                <a:cubicBezTo>
                  <a:pt x="3540" y="26763"/>
                  <a:pt x="3522" y="26778"/>
                  <a:pt x="3518" y="26798"/>
                </a:cubicBezTo>
                <a:cubicBezTo>
                  <a:pt x="3498" y="26798"/>
                  <a:pt x="3481" y="26814"/>
                  <a:pt x="3481" y="26834"/>
                </a:cubicBezTo>
                <a:cubicBezTo>
                  <a:pt x="3491" y="26840"/>
                  <a:pt x="3500" y="26846"/>
                  <a:pt x="3510" y="26852"/>
                </a:cubicBezTo>
                <a:cubicBezTo>
                  <a:pt x="3537" y="26841"/>
                  <a:pt x="3565" y="26831"/>
                  <a:pt x="3572" y="26802"/>
                </a:cubicBezTo>
                <a:cubicBezTo>
                  <a:pt x="3572" y="26802"/>
                  <a:pt x="3573" y="26802"/>
                  <a:pt x="3574" y="26802"/>
                </a:cubicBezTo>
                <a:cubicBezTo>
                  <a:pt x="3581" y="26802"/>
                  <a:pt x="3587" y="26798"/>
                  <a:pt x="3589" y="26790"/>
                </a:cubicBezTo>
                <a:cubicBezTo>
                  <a:pt x="3633" y="26768"/>
                  <a:pt x="3677" y="26744"/>
                  <a:pt x="3700" y="26701"/>
                </a:cubicBezTo>
                <a:lnTo>
                  <a:pt x="3807" y="26680"/>
                </a:lnTo>
                <a:cubicBezTo>
                  <a:pt x="3872" y="26694"/>
                  <a:pt x="3937" y="26696"/>
                  <a:pt x="4002" y="26696"/>
                </a:cubicBezTo>
                <a:cubicBezTo>
                  <a:pt x="4019" y="26696"/>
                  <a:pt x="4035" y="26696"/>
                  <a:pt x="4051" y="26696"/>
                </a:cubicBezTo>
                <a:cubicBezTo>
                  <a:pt x="4085" y="26696"/>
                  <a:pt x="4119" y="26696"/>
                  <a:pt x="4153" y="26699"/>
                </a:cubicBezTo>
                <a:cubicBezTo>
                  <a:pt x="4156" y="26699"/>
                  <a:pt x="4160" y="26699"/>
                  <a:pt x="4164" y="26699"/>
                </a:cubicBezTo>
                <a:cubicBezTo>
                  <a:pt x="4171" y="26699"/>
                  <a:pt x="4178" y="26699"/>
                  <a:pt x="4185" y="26699"/>
                </a:cubicBezTo>
                <a:cubicBezTo>
                  <a:pt x="4213" y="26699"/>
                  <a:pt x="4239" y="26703"/>
                  <a:pt x="4239" y="26744"/>
                </a:cubicBezTo>
                <a:cubicBezTo>
                  <a:pt x="4229" y="26746"/>
                  <a:pt x="4221" y="26752"/>
                  <a:pt x="4215" y="26760"/>
                </a:cubicBezTo>
                <a:cubicBezTo>
                  <a:pt x="4217" y="26779"/>
                  <a:pt x="4221" y="26798"/>
                  <a:pt x="4223" y="26817"/>
                </a:cubicBezTo>
                <a:lnTo>
                  <a:pt x="4272" y="26772"/>
                </a:lnTo>
                <a:cubicBezTo>
                  <a:pt x="4304" y="26765"/>
                  <a:pt x="4331" y="26746"/>
                  <a:pt x="4348" y="26719"/>
                </a:cubicBezTo>
                <a:cubicBezTo>
                  <a:pt x="4393" y="26703"/>
                  <a:pt x="4439" y="26699"/>
                  <a:pt x="4486" y="26699"/>
                </a:cubicBezTo>
                <a:cubicBezTo>
                  <a:pt x="4530" y="26699"/>
                  <a:pt x="4575" y="26702"/>
                  <a:pt x="4619" y="26702"/>
                </a:cubicBezTo>
                <a:cubicBezTo>
                  <a:pt x="4651" y="26702"/>
                  <a:pt x="4684" y="26700"/>
                  <a:pt x="4715" y="26694"/>
                </a:cubicBezTo>
                <a:cubicBezTo>
                  <a:pt x="4806" y="26699"/>
                  <a:pt x="4896" y="26704"/>
                  <a:pt x="4988" y="26709"/>
                </a:cubicBezTo>
                <a:cubicBezTo>
                  <a:pt x="5027" y="26712"/>
                  <a:pt x="5068" y="26712"/>
                  <a:pt x="5061" y="26762"/>
                </a:cubicBezTo>
                <a:cubicBezTo>
                  <a:pt x="4926" y="26867"/>
                  <a:pt x="4797" y="26977"/>
                  <a:pt x="4712" y="27117"/>
                </a:cubicBezTo>
                <a:lnTo>
                  <a:pt x="4713" y="27118"/>
                </a:lnTo>
                <a:cubicBezTo>
                  <a:pt x="4870" y="27024"/>
                  <a:pt x="5010" y="26907"/>
                  <a:pt x="5129" y="26769"/>
                </a:cubicBezTo>
                <a:cubicBezTo>
                  <a:pt x="5204" y="26733"/>
                  <a:pt x="5280" y="26719"/>
                  <a:pt x="5355" y="26719"/>
                </a:cubicBezTo>
                <a:cubicBezTo>
                  <a:pt x="5452" y="26719"/>
                  <a:pt x="5549" y="26742"/>
                  <a:pt x="5645" y="26769"/>
                </a:cubicBezTo>
                <a:cubicBezTo>
                  <a:pt x="5606" y="26821"/>
                  <a:pt x="5469" y="26855"/>
                  <a:pt x="5546" y="26923"/>
                </a:cubicBezTo>
                <a:cubicBezTo>
                  <a:pt x="5557" y="26933"/>
                  <a:pt x="5569" y="26937"/>
                  <a:pt x="5580" y="26937"/>
                </a:cubicBezTo>
                <a:cubicBezTo>
                  <a:pt x="5626" y="26937"/>
                  <a:pt x="5674" y="26874"/>
                  <a:pt x="5707" y="26834"/>
                </a:cubicBezTo>
                <a:cubicBezTo>
                  <a:pt x="5775" y="26767"/>
                  <a:pt x="5857" y="26740"/>
                  <a:pt x="5955" y="26740"/>
                </a:cubicBezTo>
                <a:cubicBezTo>
                  <a:pt x="5968" y="26740"/>
                  <a:pt x="5982" y="26740"/>
                  <a:pt x="5996" y="26741"/>
                </a:cubicBezTo>
                <a:cubicBezTo>
                  <a:pt x="6012" y="26743"/>
                  <a:pt x="6029" y="26743"/>
                  <a:pt x="6046" y="26743"/>
                </a:cubicBezTo>
                <a:cubicBezTo>
                  <a:pt x="6089" y="26743"/>
                  <a:pt x="6134" y="26740"/>
                  <a:pt x="6178" y="26739"/>
                </a:cubicBezTo>
                <a:lnTo>
                  <a:pt x="6178" y="26739"/>
                </a:lnTo>
                <a:cubicBezTo>
                  <a:pt x="6175" y="26750"/>
                  <a:pt x="6180" y="26762"/>
                  <a:pt x="6191" y="26766"/>
                </a:cubicBezTo>
                <a:lnTo>
                  <a:pt x="6150" y="26803"/>
                </a:lnTo>
                <a:cubicBezTo>
                  <a:pt x="6017" y="26853"/>
                  <a:pt x="5908" y="26933"/>
                  <a:pt x="5794" y="27009"/>
                </a:cubicBezTo>
                <a:lnTo>
                  <a:pt x="5868" y="27017"/>
                </a:lnTo>
                <a:cubicBezTo>
                  <a:pt x="5980" y="26962"/>
                  <a:pt x="6101" y="26918"/>
                  <a:pt x="6195" y="26838"/>
                </a:cubicBezTo>
                <a:cubicBezTo>
                  <a:pt x="6250" y="26833"/>
                  <a:pt x="6267" y="26788"/>
                  <a:pt x="6302" y="26762"/>
                </a:cubicBezTo>
                <a:cubicBezTo>
                  <a:pt x="6496" y="26722"/>
                  <a:pt x="6695" y="26752"/>
                  <a:pt x="6890" y="26729"/>
                </a:cubicBezTo>
                <a:lnTo>
                  <a:pt x="6971" y="26746"/>
                </a:lnTo>
                <a:lnTo>
                  <a:pt x="6899" y="26807"/>
                </a:lnTo>
                <a:cubicBezTo>
                  <a:pt x="6904" y="26815"/>
                  <a:pt x="6910" y="26822"/>
                  <a:pt x="6916" y="26828"/>
                </a:cubicBezTo>
                <a:cubicBezTo>
                  <a:pt x="6908" y="26823"/>
                  <a:pt x="6898" y="26820"/>
                  <a:pt x="6888" y="26816"/>
                </a:cubicBezTo>
                <a:cubicBezTo>
                  <a:pt x="6795" y="26892"/>
                  <a:pt x="6692" y="26964"/>
                  <a:pt x="6608" y="27047"/>
                </a:cubicBezTo>
                <a:cubicBezTo>
                  <a:pt x="6533" y="27120"/>
                  <a:pt x="6448" y="27149"/>
                  <a:pt x="6340" y="27149"/>
                </a:cubicBezTo>
                <a:cubicBezTo>
                  <a:pt x="6334" y="27149"/>
                  <a:pt x="6328" y="27149"/>
                  <a:pt x="6321" y="27149"/>
                </a:cubicBezTo>
                <a:cubicBezTo>
                  <a:pt x="6260" y="27147"/>
                  <a:pt x="6199" y="27147"/>
                  <a:pt x="6138" y="27147"/>
                </a:cubicBezTo>
                <a:cubicBezTo>
                  <a:pt x="6046" y="27147"/>
                  <a:pt x="5954" y="27148"/>
                  <a:pt x="5861" y="27148"/>
                </a:cubicBezTo>
                <a:cubicBezTo>
                  <a:pt x="5866" y="27189"/>
                  <a:pt x="5884" y="27195"/>
                  <a:pt x="5900" y="27195"/>
                </a:cubicBezTo>
                <a:cubicBezTo>
                  <a:pt x="5904" y="27195"/>
                  <a:pt x="5907" y="27194"/>
                  <a:pt x="5910" y="27194"/>
                </a:cubicBezTo>
                <a:cubicBezTo>
                  <a:pt x="5949" y="27192"/>
                  <a:pt x="5989" y="27192"/>
                  <a:pt x="6028" y="27192"/>
                </a:cubicBezTo>
                <a:cubicBezTo>
                  <a:pt x="6172" y="27192"/>
                  <a:pt x="6317" y="27202"/>
                  <a:pt x="6462" y="27202"/>
                </a:cubicBezTo>
                <a:cubicBezTo>
                  <a:pt x="6510" y="27202"/>
                  <a:pt x="6559" y="27201"/>
                  <a:pt x="6608" y="27198"/>
                </a:cubicBezTo>
                <a:cubicBezTo>
                  <a:pt x="6698" y="27192"/>
                  <a:pt x="6788" y="27191"/>
                  <a:pt x="6879" y="27191"/>
                </a:cubicBezTo>
                <a:cubicBezTo>
                  <a:pt x="6989" y="27191"/>
                  <a:pt x="7100" y="27193"/>
                  <a:pt x="7210" y="27193"/>
                </a:cubicBezTo>
                <a:cubicBezTo>
                  <a:pt x="7268" y="27193"/>
                  <a:pt x="7326" y="27193"/>
                  <a:pt x="7383" y="27191"/>
                </a:cubicBezTo>
                <a:cubicBezTo>
                  <a:pt x="8064" y="27167"/>
                  <a:pt x="8745" y="27159"/>
                  <a:pt x="9428" y="27143"/>
                </a:cubicBezTo>
                <a:cubicBezTo>
                  <a:pt x="9425" y="27135"/>
                  <a:pt x="9427" y="27127"/>
                  <a:pt x="9430" y="27119"/>
                </a:cubicBezTo>
                <a:lnTo>
                  <a:pt x="8901" y="27108"/>
                </a:lnTo>
                <a:lnTo>
                  <a:pt x="8817" y="27104"/>
                </a:lnTo>
                <a:cubicBezTo>
                  <a:pt x="8712" y="27114"/>
                  <a:pt x="8607" y="27119"/>
                  <a:pt x="8502" y="27119"/>
                </a:cubicBezTo>
                <a:cubicBezTo>
                  <a:pt x="8410" y="27119"/>
                  <a:pt x="8318" y="27115"/>
                  <a:pt x="8226" y="27108"/>
                </a:cubicBezTo>
                <a:lnTo>
                  <a:pt x="8219" y="27106"/>
                </a:lnTo>
                <a:cubicBezTo>
                  <a:pt x="8124" y="27119"/>
                  <a:pt x="8029" y="27122"/>
                  <a:pt x="7934" y="27122"/>
                </a:cubicBezTo>
                <a:cubicBezTo>
                  <a:pt x="7862" y="27122"/>
                  <a:pt x="7789" y="27120"/>
                  <a:pt x="7717" y="27120"/>
                </a:cubicBezTo>
                <a:cubicBezTo>
                  <a:pt x="7684" y="27120"/>
                  <a:pt x="7651" y="27121"/>
                  <a:pt x="7618" y="27122"/>
                </a:cubicBezTo>
                <a:cubicBezTo>
                  <a:pt x="7616" y="27122"/>
                  <a:pt x="7614" y="27122"/>
                  <a:pt x="7612" y="27122"/>
                </a:cubicBezTo>
                <a:cubicBezTo>
                  <a:pt x="7530" y="27122"/>
                  <a:pt x="7571" y="27079"/>
                  <a:pt x="7586" y="27046"/>
                </a:cubicBezTo>
                <a:cubicBezTo>
                  <a:pt x="7591" y="27042"/>
                  <a:pt x="7598" y="27037"/>
                  <a:pt x="7598" y="27034"/>
                </a:cubicBezTo>
                <a:cubicBezTo>
                  <a:pt x="7597" y="27027"/>
                  <a:pt x="7593" y="27021"/>
                  <a:pt x="7590" y="27014"/>
                </a:cubicBezTo>
                <a:lnTo>
                  <a:pt x="7590" y="27014"/>
                </a:lnTo>
                <a:cubicBezTo>
                  <a:pt x="7602" y="27017"/>
                  <a:pt x="7612" y="27019"/>
                  <a:pt x="7620" y="27019"/>
                </a:cubicBezTo>
                <a:cubicBezTo>
                  <a:pt x="7638" y="27019"/>
                  <a:pt x="7644" y="27009"/>
                  <a:pt x="7633" y="26984"/>
                </a:cubicBezTo>
                <a:lnTo>
                  <a:pt x="7633" y="26984"/>
                </a:lnTo>
                <a:cubicBezTo>
                  <a:pt x="7640" y="26992"/>
                  <a:pt x="7648" y="26995"/>
                  <a:pt x="7657" y="26995"/>
                </a:cubicBezTo>
                <a:cubicBezTo>
                  <a:pt x="7668" y="26995"/>
                  <a:pt x="7679" y="26990"/>
                  <a:pt x="7690" y="26983"/>
                </a:cubicBezTo>
                <a:cubicBezTo>
                  <a:pt x="7772" y="26924"/>
                  <a:pt x="7862" y="26873"/>
                  <a:pt x="7928" y="26798"/>
                </a:cubicBezTo>
                <a:cubicBezTo>
                  <a:pt x="8001" y="26738"/>
                  <a:pt x="8088" y="26716"/>
                  <a:pt x="8189" y="26716"/>
                </a:cubicBezTo>
                <a:cubicBezTo>
                  <a:pt x="8194" y="26716"/>
                  <a:pt x="8199" y="26716"/>
                  <a:pt x="8205" y="26716"/>
                </a:cubicBezTo>
                <a:cubicBezTo>
                  <a:pt x="8211" y="26716"/>
                  <a:pt x="8217" y="26716"/>
                  <a:pt x="8223" y="26716"/>
                </a:cubicBezTo>
                <a:cubicBezTo>
                  <a:pt x="8323" y="26716"/>
                  <a:pt x="8426" y="26708"/>
                  <a:pt x="8528" y="26704"/>
                </a:cubicBezTo>
                <a:lnTo>
                  <a:pt x="8528" y="26704"/>
                </a:lnTo>
                <a:cubicBezTo>
                  <a:pt x="8539" y="26738"/>
                  <a:pt x="8487" y="26779"/>
                  <a:pt x="8522" y="26798"/>
                </a:cubicBezTo>
                <a:cubicBezTo>
                  <a:pt x="8529" y="26802"/>
                  <a:pt x="8536" y="26804"/>
                  <a:pt x="8543" y="26804"/>
                </a:cubicBezTo>
                <a:cubicBezTo>
                  <a:pt x="8571" y="26804"/>
                  <a:pt x="8598" y="26776"/>
                  <a:pt x="8618" y="26753"/>
                </a:cubicBezTo>
                <a:cubicBezTo>
                  <a:pt x="8696" y="26704"/>
                  <a:pt x="8784" y="26704"/>
                  <a:pt x="8872" y="26704"/>
                </a:cubicBezTo>
                <a:lnTo>
                  <a:pt x="8872" y="26704"/>
                </a:lnTo>
                <a:cubicBezTo>
                  <a:pt x="8890" y="26704"/>
                  <a:pt x="8907" y="26704"/>
                  <a:pt x="8925" y="26703"/>
                </a:cubicBezTo>
                <a:cubicBezTo>
                  <a:pt x="8997" y="26702"/>
                  <a:pt x="9071" y="26700"/>
                  <a:pt x="9144" y="26699"/>
                </a:cubicBezTo>
                <a:lnTo>
                  <a:pt x="9144" y="26699"/>
                </a:lnTo>
                <a:cubicBezTo>
                  <a:pt x="9183" y="26788"/>
                  <a:pt x="9069" y="26810"/>
                  <a:pt x="9041" y="26870"/>
                </a:cubicBezTo>
                <a:lnTo>
                  <a:pt x="9074" y="26890"/>
                </a:lnTo>
                <a:cubicBezTo>
                  <a:pt x="9163" y="26838"/>
                  <a:pt x="9244" y="26773"/>
                  <a:pt x="9315" y="26699"/>
                </a:cubicBezTo>
                <a:lnTo>
                  <a:pt x="9517" y="26691"/>
                </a:lnTo>
                <a:cubicBezTo>
                  <a:pt x="9567" y="26716"/>
                  <a:pt x="9689" y="26681"/>
                  <a:pt x="9648" y="26781"/>
                </a:cubicBezTo>
                <a:cubicBezTo>
                  <a:pt x="9670" y="26753"/>
                  <a:pt x="9720" y="26746"/>
                  <a:pt x="9724" y="26707"/>
                </a:cubicBezTo>
                <a:cubicBezTo>
                  <a:pt x="9899" y="26675"/>
                  <a:pt x="10078" y="26706"/>
                  <a:pt x="10252" y="26670"/>
                </a:cubicBezTo>
                <a:cubicBezTo>
                  <a:pt x="10281" y="26684"/>
                  <a:pt x="10309" y="26689"/>
                  <a:pt x="10338" y="26689"/>
                </a:cubicBezTo>
                <a:cubicBezTo>
                  <a:pt x="10402" y="26689"/>
                  <a:pt x="10465" y="26665"/>
                  <a:pt x="10528" y="26665"/>
                </a:cubicBezTo>
                <a:cubicBezTo>
                  <a:pt x="10531" y="26665"/>
                  <a:pt x="10533" y="26665"/>
                  <a:pt x="10535" y="26665"/>
                </a:cubicBezTo>
                <a:cubicBezTo>
                  <a:pt x="10554" y="26685"/>
                  <a:pt x="10575" y="26699"/>
                  <a:pt x="10597" y="26699"/>
                </a:cubicBezTo>
                <a:cubicBezTo>
                  <a:pt x="10613" y="26699"/>
                  <a:pt x="10629" y="26692"/>
                  <a:pt x="10646" y="26676"/>
                </a:cubicBezTo>
                <a:lnTo>
                  <a:pt x="10788" y="26661"/>
                </a:lnTo>
                <a:cubicBezTo>
                  <a:pt x="10841" y="26667"/>
                  <a:pt x="10893" y="26669"/>
                  <a:pt x="10946" y="26669"/>
                </a:cubicBezTo>
                <a:cubicBezTo>
                  <a:pt x="11082" y="26669"/>
                  <a:pt x="11218" y="26653"/>
                  <a:pt x="11354" y="26650"/>
                </a:cubicBezTo>
                <a:lnTo>
                  <a:pt x="11354" y="26638"/>
                </a:lnTo>
                <a:lnTo>
                  <a:pt x="10913" y="26618"/>
                </a:lnTo>
                <a:lnTo>
                  <a:pt x="10787" y="26631"/>
                </a:lnTo>
                <a:cubicBezTo>
                  <a:pt x="10707" y="26628"/>
                  <a:pt x="10627" y="26627"/>
                  <a:pt x="10548" y="26625"/>
                </a:cubicBezTo>
                <a:cubicBezTo>
                  <a:pt x="10507" y="26622"/>
                  <a:pt x="10467" y="26619"/>
                  <a:pt x="10459" y="26574"/>
                </a:cubicBezTo>
                <a:cubicBezTo>
                  <a:pt x="10407" y="26638"/>
                  <a:pt x="10323" y="26611"/>
                  <a:pt x="10254" y="26628"/>
                </a:cubicBezTo>
                <a:lnTo>
                  <a:pt x="9975" y="26624"/>
                </a:lnTo>
                <a:cubicBezTo>
                  <a:pt x="9960" y="26580"/>
                  <a:pt x="9996" y="26561"/>
                  <a:pt x="10028" y="26538"/>
                </a:cubicBezTo>
                <a:cubicBezTo>
                  <a:pt x="10095" y="26491"/>
                  <a:pt x="10176" y="26455"/>
                  <a:pt x="10226" y="26389"/>
                </a:cubicBezTo>
                <a:cubicBezTo>
                  <a:pt x="10326" y="26264"/>
                  <a:pt x="10461" y="26224"/>
                  <a:pt x="10611" y="26224"/>
                </a:cubicBezTo>
                <a:cubicBezTo>
                  <a:pt x="10659" y="26224"/>
                  <a:pt x="10709" y="26228"/>
                  <a:pt x="10761" y="26235"/>
                </a:cubicBezTo>
                <a:cubicBezTo>
                  <a:pt x="10770" y="26273"/>
                  <a:pt x="10700" y="26303"/>
                  <a:pt x="10746" y="26345"/>
                </a:cubicBezTo>
                <a:cubicBezTo>
                  <a:pt x="10760" y="26356"/>
                  <a:pt x="10771" y="26361"/>
                  <a:pt x="10780" y="26361"/>
                </a:cubicBezTo>
                <a:cubicBezTo>
                  <a:pt x="10800" y="26361"/>
                  <a:pt x="10811" y="26340"/>
                  <a:pt x="10821" y="26320"/>
                </a:cubicBezTo>
                <a:cubicBezTo>
                  <a:pt x="10897" y="26244"/>
                  <a:pt x="10990" y="26232"/>
                  <a:pt x="11085" y="26232"/>
                </a:cubicBezTo>
                <a:cubicBezTo>
                  <a:pt x="11131" y="26232"/>
                  <a:pt x="11177" y="26234"/>
                  <a:pt x="11223" y="26234"/>
                </a:cubicBezTo>
                <a:cubicBezTo>
                  <a:pt x="11242" y="26234"/>
                  <a:pt x="11261" y="26234"/>
                  <a:pt x="11280" y="26233"/>
                </a:cubicBezTo>
                <a:cubicBezTo>
                  <a:pt x="11292" y="26254"/>
                  <a:pt x="11355" y="26224"/>
                  <a:pt x="11336" y="26275"/>
                </a:cubicBezTo>
                <a:lnTo>
                  <a:pt x="11418" y="26294"/>
                </a:lnTo>
                <a:cubicBezTo>
                  <a:pt x="11531" y="26257"/>
                  <a:pt x="11646" y="26246"/>
                  <a:pt x="11761" y="26246"/>
                </a:cubicBezTo>
                <a:cubicBezTo>
                  <a:pt x="11917" y="26246"/>
                  <a:pt x="12075" y="26266"/>
                  <a:pt x="12231" y="26267"/>
                </a:cubicBezTo>
                <a:cubicBezTo>
                  <a:pt x="12285" y="26267"/>
                  <a:pt x="12270" y="26315"/>
                  <a:pt x="12273" y="26347"/>
                </a:cubicBezTo>
                <a:cubicBezTo>
                  <a:pt x="12362" y="26285"/>
                  <a:pt x="12454" y="26259"/>
                  <a:pt x="12549" y="26259"/>
                </a:cubicBezTo>
                <a:cubicBezTo>
                  <a:pt x="12630" y="26259"/>
                  <a:pt x="12712" y="26278"/>
                  <a:pt x="12796" y="26309"/>
                </a:cubicBezTo>
                <a:lnTo>
                  <a:pt x="12757" y="26344"/>
                </a:lnTo>
                <a:cubicBezTo>
                  <a:pt x="12772" y="26332"/>
                  <a:pt x="12785" y="26322"/>
                  <a:pt x="12799" y="26310"/>
                </a:cubicBezTo>
                <a:lnTo>
                  <a:pt x="12797" y="26307"/>
                </a:lnTo>
                <a:cubicBezTo>
                  <a:pt x="12900" y="26281"/>
                  <a:pt x="13003" y="26274"/>
                  <a:pt x="13108" y="26274"/>
                </a:cubicBezTo>
                <a:cubicBezTo>
                  <a:pt x="13229" y="26274"/>
                  <a:pt x="13351" y="26284"/>
                  <a:pt x="13476" y="26284"/>
                </a:cubicBezTo>
                <a:cubicBezTo>
                  <a:pt x="13499" y="26284"/>
                  <a:pt x="13523" y="26283"/>
                  <a:pt x="13546" y="26282"/>
                </a:cubicBezTo>
                <a:lnTo>
                  <a:pt x="13546" y="26282"/>
                </a:lnTo>
                <a:cubicBezTo>
                  <a:pt x="13504" y="26382"/>
                  <a:pt x="13410" y="26419"/>
                  <a:pt x="13365" y="26487"/>
                </a:cubicBezTo>
                <a:lnTo>
                  <a:pt x="13418" y="26491"/>
                </a:lnTo>
                <a:cubicBezTo>
                  <a:pt x="13487" y="26445"/>
                  <a:pt x="13555" y="26403"/>
                  <a:pt x="13623" y="26359"/>
                </a:cubicBezTo>
                <a:cubicBezTo>
                  <a:pt x="13647" y="26342"/>
                  <a:pt x="13653" y="26323"/>
                  <a:pt x="13626" y="26304"/>
                </a:cubicBezTo>
                <a:lnTo>
                  <a:pt x="13626" y="26304"/>
                </a:lnTo>
                <a:cubicBezTo>
                  <a:pt x="13638" y="26308"/>
                  <a:pt x="13650" y="26310"/>
                  <a:pt x="13662" y="26310"/>
                </a:cubicBezTo>
                <a:cubicBezTo>
                  <a:pt x="13716" y="26310"/>
                  <a:pt x="13761" y="26271"/>
                  <a:pt x="13815" y="26271"/>
                </a:cubicBezTo>
                <a:cubicBezTo>
                  <a:pt x="13818" y="26271"/>
                  <a:pt x="13821" y="26271"/>
                  <a:pt x="13824" y="26272"/>
                </a:cubicBezTo>
                <a:cubicBezTo>
                  <a:pt x="13884" y="26279"/>
                  <a:pt x="13945" y="26282"/>
                  <a:pt x="14005" y="26282"/>
                </a:cubicBezTo>
                <a:cubicBezTo>
                  <a:pt x="14068" y="26282"/>
                  <a:pt x="14132" y="26279"/>
                  <a:pt x="14195" y="26275"/>
                </a:cubicBezTo>
                <a:cubicBezTo>
                  <a:pt x="14241" y="26280"/>
                  <a:pt x="14287" y="26287"/>
                  <a:pt x="14333" y="26288"/>
                </a:cubicBezTo>
                <a:cubicBezTo>
                  <a:pt x="14409" y="26292"/>
                  <a:pt x="14417" y="26328"/>
                  <a:pt x="14404" y="26378"/>
                </a:cubicBezTo>
                <a:cubicBezTo>
                  <a:pt x="14483" y="26290"/>
                  <a:pt x="14597" y="26281"/>
                  <a:pt x="14713" y="26279"/>
                </a:cubicBezTo>
                <a:cubicBezTo>
                  <a:pt x="14712" y="26269"/>
                  <a:pt x="14716" y="26260"/>
                  <a:pt x="14722" y="26253"/>
                </a:cubicBezTo>
                <a:cubicBezTo>
                  <a:pt x="14679" y="26244"/>
                  <a:pt x="14624" y="26260"/>
                  <a:pt x="14606" y="26209"/>
                </a:cubicBezTo>
                <a:cubicBezTo>
                  <a:pt x="14629" y="26205"/>
                  <a:pt x="14643" y="26193"/>
                  <a:pt x="14647" y="26174"/>
                </a:cubicBezTo>
                <a:cubicBezTo>
                  <a:pt x="14673" y="26172"/>
                  <a:pt x="14688" y="26162"/>
                  <a:pt x="14688" y="26139"/>
                </a:cubicBezTo>
                <a:cubicBezTo>
                  <a:pt x="14693" y="26141"/>
                  <a:pt x="14697" y="26141"/>
                  <a:pt x="14701" y="26141"/>
                </a:cubicBezTo>
                <a:cubicBezTo>
                  <a:pt x="14715" y="26141"/>
                  <a:pt x="14728" y="26132"/>
                  <a:pt x="14731" y="26116"/>
                </a:cubicBezTo>
                <a:cubicBezTo>
                  <a:pt x="14754" y="26107"/>
                  <a:pt x="14776" y="26096"/>
                  <a:pt x="14770" y="26068"/>
                </a:cubicBezTo>
                <a:lnTo>
                  <a:pt x="14770" y="26068"/>
                </a:lnTo>
                <a:cubicBezTo>
                  <a:pt x="14777" y="26072"/>
                  <a:pt x="14783" y="26074"/>
                  <a:pt x="14788" y="26074"/>
                </a:cubicBezTo>
                <a:cubicBezTo>
                  <a:pt x="14800" y="26074"/>
                  <a:pt x="14808" y="26064"/>
                  <a:pt x="14814" y="26052"/>
                </a:cubicBezTo>
                <a:cubicBezTo>
                  <a:pt x="14884" y="25986"/>
                  <a:pt x="14967" y="25974"/>
                  <a:pt x="15053" y="25974"/>
                </a:cubicBezTo>
                <a:cubicBezTo>
                  <a:pt x="15100" y="25974"/>
                  <a:pt x="15148" y="25978"/>
                  <a:pt x="15195" y="25978"/>
                </a:cubicBezTo>
                <a:cubicBezTo>
                  <a:pt x="15206" y="25978"/>
                  <a:pt x="15216" y="25977"/>
                  <a:pt x="15227" y="25977"/>
                </a:cubicBezTo>
                <a:cubicBezTo>
                  <a:pt x="15232" y="26006"/>
                  <a:pt x="15241" y="26016"/>
                  <a:pt x="15254" y="26016"/>
                </a:cubicBezTo>
                <a:cubicBezTo>
                  <a:pt x="15268" y="26016"/>
                  <a:pt x="15284" y="26005"/>
                  <a:pt x="15302" y="25992"/>
                </a:cubicBezTo>
                <a:cubicBezTo>
                  <a:pt x="15342" y="25992"/>
                  <a:pt x="15382" y="25992"/>
                  <a:pt x="15422" y="25992"/>
                </a:cubicBezTo>
                <a:cubicBezTo>
                  <a:pt x="15503" y="25992"/>
                  <a:pt x="15583" y="25994"/>
                  <a:pt x="15663" y="26007"/>
                </a:cubicBezTo>
                <a:cubicBezTo>
                  <a:pt x="15683" y="26027"/>
                  <a:pt x="15702" y="26046"/>
                  <a:pt x="15723" y="26065"/>
                </a:cubicBezTo>
                <a:cubicBezTo>
                  <a:pt x="15769" y="26028"/>
                  <a:pt x="15821" y="26014"/>
                  <a:pt x="15881" y="26014"/>
                </a:cubicBezTo>
                <a:cubicBezTo>
                  <a:pt x="15896" y="26014"/>
                  <a:pt x="15911" y="26014"/>
                  <a:pt x="15927" y="26016"/>
                </a:cubicBezTo>
                <a:cubicBezTo>
                  <a:pt x="16033" y="26026"/>
                  <a:pt x="16141" y="26027"/>
                  <a:pt x="16248" y="26030"/>
                </a:cubicBezTo>
                <a:cubicBezTo>
                  <a:pt x="16241" y="26090"/>
                  <a:pt x="16169" y="26108"/>
                  <a:pt x="16141" y="26154"/>
                </a:cubicBezTo>
                <a:lnTo>
                  <a:pt x="16101" y="26187"/>
                </a:lnTo>
                <a:lnTo>
                  <a:pt x="16062" y="26221"/>
                </a:lnTo>
                <a:cubicBezTo>
                  <a:pt x="16051" y="26223"/>
                  <a:pt x="16041" y="26229"/>
                  <a:pt x="16033" y="26237"/>
                </a:cubicBezTo>
                <a:cubicBezTo>
                  <a:pt x="16037" y="26255"/>
                  <a:pt x="16039" y="26273"/>
                  <a:pt x="16041" y="26292"/>
                </a:cubicBezTo>
                <a:lnTo>
                  <a:pt x="16086" y="26246"/>
                </a:lnTo>
                <a:cubicBezTo>
                  <a:pt x="16088" y="26246"/>
                  <a:pt x="16090" y="26246"/>
                  <a:pt x="16091" y="26246"/>
                </a:cubicBezTo>
                <a:cubicBezTo>
                  <a:pt x="16110" y="26246"/>
                  <a:pt x="16126" y="26233"/>
                  <a:pt x="16133" y="26216"/>
                </a:cubicBezTo>
                <a:cubicBezTo>
                  <a:pt x="16153" y="26215"/>
                  <a:pt x="16172" y="26203"/>
                  <a:pt x="16180" y="26185"/>
                </a:cubicBezTo>
                <a:cubicBezTo>
                  <a:pt x="16243" y="26158"/>
                  <a:pt x="16299" y="26124"/>
                  <a:pt x="16337" y="26071"/>
                </a:cubicBezTo>
                <a:cubicBezTo>
                  <a:pt x="16391" y="26042"/>
                  <a:pt x="16449" y="26037"/>
                  <a:pt x="16509" y="26037"/>
                </a:cubicBezTo>
                <a:cubicBezTo>
                  <a:pt x="16523" y="26037"/>
                  <a:pt x="16536" y="26037"/>
                  <a:pt x="16549" y="26038"/>
                </a:cubicBezTo>
                <a:cubicBezTo>
                  <a:pt x="16587" y="26038"/>
                  <a:pt x="16624" y="26039"/>
                  <a:pt x="16662" y="26039"/>
                </a:cubicBezTo>
                <a:cubicBezTo>
                  <a:pt x="16738" y="26039"/>
                  <a:pt x="16814" y="26038"/>
                  <a:pt x="16889" y="26038"/>
                </a:cubicBezTo>
                <a:cubicBezTo>
                  <a:pt x="16901" y="26055"/>
                  <a:pt x="16912" y="26073"/>
                  <a:pt x="16898" y="26093"/>
                </a:cubicBezTo>
                <a:cubicBezTo>
                  <a:pt x="16906" y="26095"/>
                  <a:pt x="16914" y="26096"/>
                  <a:pt x="16921" y="26096"/>
                </a:cubicBezTo>
                <a:cubicBezTo>
                  <a:pt x="16959" y="26096"/>
                  <a:pt x="16988" y="26076"/>
                  <a:pt x="17016" y="26053"/>
                </a:cubicBezTo>
                <a:cubicBezTo>
                  <a:pt x="17064" y="26052"/>
                  <a:pt x="17112" y="26051"/>
                  <a:pt x="17160" y="26051"/>
                </a:cubicBezTo>
                <a:cubicBezTo>
                  <a:pt x="17252" y="26051"/>
                  <a:pt x="17344" y="26055"/>
                  <a:pt x="17436" y="26070"/>
                </a:cubicBezTo>
                <a:cubicBezTo>
                  <a:pt x="17441" y="26069"/>
                  <a:pt x="17445" y="26068"/>
                  <a:pt x="17450" y="26068"/>
                </a:cubicBezTo>
                <a:cubicBezTo>
                  <a:pt x="17468" y="26068"/>
                  <a:pt x="17479" y="26077"/>
                  <a:pt x="17480" y="26097"/>
                </a:cubicBezTo>
                <a:cubicBezTo>
                  <a:pt x="17531" y="26063"/>
                  <a:pt x="17590" y="26061"/>
                  <a:pt x="17649" y="26061"/>
                </a:cubicBezTo>
                <a:cubicBezTo>
                  <a:pt x="17656" y="26061"/>
                  <a:pt x="17664" y="26061"/>
                  <a:pt x="17671" y="26061"/>
                </a:cubicBezTo>
                <a:cubicBezTo>
                  <a:pt x="17735" y="26062"/>
                  <a:pt x="17798" y="26062"/>
                  <a:pt x="17862" y="26062"/>
                </a:cubicBezTo>
                <a:cubicBezTo>
                  <a:pt x="17926" y="26062"/>
                  <a:pt x="17989" y="26062"/>
                  <a:pt x="18053" y="26063"/>
                </a:cubicBezTo>
                <a:cubicBezTo>
                  <a:pt x="18061" y="26069"/>
                  <a:pt x="18066" y="26085"/>
                  <a:pt x="18076" y="26085"/>
                </a:cubicBezTo>
                <a:cubicBezTo>
                  <a:pt x="18081" y="26085"/>
                  <a:pt x="18087" y="26081"/>
                  <a:pt x="18094" y="26071"/>
                </a:cubicBezTo>
                <a:lnTo>
                  <a:pt x="18830" y="26093"/>
                </a:lnTo>
                <a:lnTo>
                  <a:pt x="19170" y="26114"/>
                </a:lnTo>
                <a:cubicBezTo>
                  <a:pt x="19337" y="26123"/>
                  <a:pt x="19337" y="26123"/>
                  <a:pt x="19280" y="26272"/>
                </a:cubicBezTo>
                <a:cubicBezTo>
                  <a:pt x="19264" y="26274"/>
                  <a:pt x="19257" y="26281"/>
                  <a:pt x="19262" y="26293"/>
                </a:cubicBezTo>
                <a:cubicBezTo>
                  <a:pt x="19263" y="26296"/>
                  <a:pt x="19271" y="26302"/>
                  <a:pt x="19273" y="26302"/>
                </a:cubicBezTo>
                <a:cubicBezTo>
                  <a:pt x="19273" y="26302"/>
                  <a:pt x="19274" y="26302"/>
                  <a:pt x="19274" y="26301"/>
                </a:cubicBezTo>
                <a:cubicBezTo>
                  <a:pt x="19287" y="26294"/>
                  <a:pt x="19289" y="26284"/>
                  <a:pt x="19279" y="26274"/>
                </a:cubicBezTo>
                <a:cubicBezTo>
                  <a:pt x="19280" y="26273"/>
                  <a:pt x="19280" y="26272"/>
                  <a:pt x="19281" y="26272"/>
                </a:cubicBezTo>
                <a:cubicBezTo>
                  <a:pt x="19332" y="26196"/>
                  <a:pt x="19393" y="26130"/>
                  <a:pt x="19495" y="26130"/>
                </a:cubicBezTo>
                <a:cubicBezTo>
                  <a:pt x="19512" y="26130"/>
                  <a:pt x="19531" y="26132"/>
                  <a:pt x="19551" y="26136"/>
                </a:cubicBezTo>
                <a:cubicBezTo>
                  <a:pt x="19629" y="26154"/>
                  <a:pt x="19709" y="26167"/>
                  <a:pt x="19789" y="26175"/>
                </a:cubicBezTo>
                <a:cubicBezTo>
                  <a:pt x="19834" y="26179"/>
                  <a:pt x="19835" y="26208"/>
                  <a:pt x="19813" y="26236"/>
                </a:cubicBezTo>
                <a:cubicBezTo>
                  <a:pt x="19799" y="26238"/>
                  <a:pt x="19791" y="26247"/>
                  <a:pt x="19796" y="26259"/>
                </a:cubicBezTo>
                <a:cubicBezTo>
                  <a:pt x="19799" y="26262"/>
                  <a:pt x="19803" y="26266"/>
                  <a:pt x="19809" y="26266"/>
                </a:cubicBezTo>
                <a:cubicBezTo>
                  <a:pt x="19822" y="26259"/>
                  <a:pt x="19823" y="26249"/>
                  <a:pt x="19812" y="26238"/>
                </a:cubicBezTo>
                <a:lnTo>
                  <a:pt x="19815" y="26236"/>
                </a:lnTo>
                <a:cubicBezTo>
                  <a:pt x="19882" y="26186"/>
                  <a:pt x="19954" y="26172"/>
                  <a:pt x="20028" y="26172"/>
                </a:cubicBezTo>
                <a:cubicBezTo>
                  <a:pt x="20113" y="26172"/>
                  <a:pt x="20200" y="26190"/>
                  <a:pt x="20284" y="26192"/>
                </a:cubicBezTo>
                <a:cubicBezTo>
                  <a:pt x="20354" y="26193"/>
                  <a:pt x="20291" y="26256"/>
                  <a:pt x="20321" y="26300"/>
                </a:cubicBezTo>
                <a:cubicBezTo>
                  <a:pt x="20382" y="26219"/>
                  <a:pt x="20466" y="26197"/>
                  <a:pt x="20557" y="26197"/>
                </a:cubicBezTo>
                <a:cubicBezTo>
                  <a:pt x="20586" y="26197"/>
                  <a:pt x="20616" y="26200"/>
                  <a:pt x="20647" y="26203"/>
                </a:cubicBezTo>
                <a:cubicBezTo>
                  <a:pt x="20694" y="26208"/>
                  <a:pt x="20742" y="26205"/>
                  <a:pt x="20790" y="26208"/>
                </a:cubicBezTo>
                <a:cubicBezTo>
                  <a:pt x="20924" y="26215"/>
                  <a:pt x="20924" y="26215"/>
                  <a:pt x="20879" y="26340"/>
                </a:cubicBezTo>
                <a:cubicBezTo>
                  <a:pt x="20819" y="26395"/>
                  <a:pt x="20781" y="26471"/>
                  <a:pt x="20773" y="26554"/>
                </a:cubicBezTo>
                <a:cubicBezTo>
                  <a:pt x="20837" y="26483"/>
                  <a:pt x="20899" y="26444"/>
                  <a:pt x="20931" y="26385"/>
                </a:cubicBezTo>
                <a:cubicBezTo>
                  <a:pt x="20971" y="26359"/>
                  <a:pt x="21008" y="26329"/>
                  <a:pt x="21027" y="26288"/>
                </a:cubicBezTo>
                <a:cubicBezTo>
                  <a:pt x="21076" y="26239"/>
                  <a:pt x="21134" y="26217"/>
                  <a:pt x="21206" y="26217"/>
                </a:cubicBezTo>
                <a:cubicBezTo>
                  <a:pt x="21217" y="26217"/>
                  <a:pt x="21229" y="26217"/>
                  <a:pt x="21241" y="26218"/>
                </a:cubicBezTo>
                <a:cubicBezTo>
                  <a:pt x="21377" y="26230"/>
                  <a:pt x="21514" y="26233"/>
                  <a:pt x="21650" y="26240"/>
                </a:cubicBezTo>
                <a:cubicBezTo>
                  <a:pt x="21651" y="26250"/>
                  <a:pt x="21655" y="26261"/>
                  <a:pt x="21662" y="26269"/>
                </a:cubicBezTo>
                <a:lnTo>
                  <a:pt x="21599" y="26345"/>
                </a:lnTo>
                <a:lnTo>
                  <a:pt x="21626" y="26367"/>
                </a:lnTo>
                <a:cubicBezTo>
                  <a:pt x="21660" y="26343"/>
                  <a:pt x="21701" y="26324"/>
                  <a:pt x="21711" y="26282"/>
                </a:cubicBezTo>
                <a:cubicBezTo>
                  <a:pt x="21749" y="26254"/>
                  <a:pt x="21792" y="26248"/>
                  <a:pt x="21836" y="26248"/>
                </a:cubicBezTo>
                <a:cubicBezTo>
                  <a:pt x="21858" y="26248"/>
                  <a:pt x="21880" y="26249"/>
                  <a:pt x="21902" y="26250"/>
                </a:cubicBezTo>
                <a:lnTo>
                  <a:pt x="22484" y="26278"/>
                </a:lnTo>
                <a:lnTo>
                  <a:pt x="22484" y="26279"/>
                </a:lnTo>
                <a:lnTo>
                  <a:pt x="22485" y="26279"/>
                </a:lnTo>
                <a:cubicBezTo>
                  <a:pt x="22520" y="26289"/>
                  <a:pt x="22546" y="26303"/>
                  <a:pt x="22523" y="26338"/>
                </a:cubicBezTo>
                <a:lnTo>
                  <a:pt x="22523" y="26338"/>
                </a:lnTo>
                <a:cubicBezTo>
                  <a:pt x="22523" y="26338"/>
                  <a:pt x="22523" y="26338"/>
                  <a:pt x="22523" y="26338"/>
                </a:cubicBezTo>
                <a:lnTo>
                  <a:pt x="22520" y="26342"/>
                </a:lnTo>
                <a:cubicBezTo>
                  <a:pt x="22521" y="26341"/>
                  <a:pt x="22522" y="26340"/>
                  <a:pt x="22523" y="26338"/>
                </a:cubicBezTo>
                <a:lnTo>
                  <a:pt x="22523" y="26338"/>
                </a:lnTo>
                <a:cubicBezTo>
                  <a:pt x="22525" y="26339"/>
                  <a:pt x="22528" y="26339"/>
                  <a:pt x="22530" y="26339"/>
                </a:cubicBezTo>
                <a:cubicBezTo>
                  <a:pt x="22574" y="26339"/>
                  <a:pt x="22589" y="26298"/>
                  <a:pt x="22623" y="26284"/>
                </a:cubicBezTo>
                <a:lnTo>
                  <a:pt x="23105" y="26311"/>
                </a:lnTo>
                <a:cubicBezTo>
                  <a:pt x="23162" y="26368"/>
                  <a:pt x="23092" y="26407"/>
                  <a:pt x="23076" y="26454"/>
                </a:cubicBezTo>
                <a:cubicBezTo>
                  <a:pt x="23090" y="26456"/>
                  <a:pt x="23099" y="26471"/>
                  <a:pt x="23096" y="26486"/>
                </a:cubicBezTo>
                <a:cubicBezTo>
                  <a:pt x="23143" y="26443"/>
                  <a:pt x="23214" y="26416"/>
                  <a:pt x="23225" y="26349"/>
                </a:cubicBezTo>
                <a:lnTo>
                  <a:pt x="23279" y="26322"/>
                </a:lnTo>
                <a:cubicBezTo>
                  <a:pt x="23504" y="26359"/>
                  <a:pt x="23737" y="26334"/>
                  <a:pt x="23959" y="26385"/>
                </a:cubicBezTo>
                <a:cubicBezTo>
                  <a:pt x="23960" y="26416"/>
                  <a:pt x="23916" y="26443"/>
                  <a:pt x="23949" y="26482"/>
                </a:cubicBezTo>
                <a:cubicBezTo>
                  <a:pt x="23995" y="26457"/>
                  <a:pt x="24033" y="26430"/>
                  <a:pt x="24054" y="26387"/>
                </a:cubicBezTo>
                <a:cubicBezTo>
                  <a:pt x="24071" y="26386"/>
                  <a:pt x="24088" y="26386"/>
                  <a:pt x="24105" y="26386"/>
                </a:cubicBezTo>
                <a:cubicBezTo>
                  <a:pt x="24266" y="26386"/>
                  <a:pt x="24423" y="26417"/>
                  <a:pt x="24583" y="26417"/>
                </a:cubicBezTo>
                <a:cubicBezTo>
                  <a:pt x="24588" y="26417"/>
                  <a:pt x="24593" y="26417"/>
                  <a:pt x="24599" y="26417"/>
                </a:cubicBezTo>
                <a:cubicBezTo>
                  <a:pt x="24720" y="26417"/>
                  <a:pt x="24704" y="26477"/>
                  <a:pt x="24689" y="26543"/>
                </a:cubicBezTo>
                <a:cubicBezTo>
                  <a:pt x="24614" y="26611"/>
                  <a:pt x="24600" y="26701"/>
                  <a:pt x="24574" y="26778"/>
                </a:cubicBezTo>
                <a:cubicBezTo>
                  <a:pt x="24613" y="26727"/>
                  <a:pt x="24685" y="26688"/>
                  <a:pt x="24710" y="26619"/>
                </a:cubicBezTo>
                <a:cubicBezTo>
                  <a:pt x="24794" y="26505"/>
                  <a:pt x="24901" y="26445"/>
                  <a:pt x="25046" y="26445"/>
                </a:cubicBezTo>
                <a:cubicBezTo>
                  <a:pt x="25080" y="26445"/>
                  <a:pt x="25116" y="26448"/>
                  <a:pt x="25154" y="26455"/>
                </a:cubicBezTo>
                <a:cubicBezTo>
                  <a:pt x="25300" y="26481"/>
                  <a:pt x="25451" y="26480"/>
                  <a:pt x="25601" y="26491"/>
                </a:cubicBezTo>
                <a:cubicBezTo>
                  <a:pt x="25607" y="26511"/>
                  <a:pt x="25609" y="26549"/>
                  <a:pt x="25619" y="26550"/>
                </a:cubicBezTo>
                <a:cubicBezTo>
                  <a:pt x="25621" y="26550"/>
                  <a:pt x="25623" y="26550"/>
                  <a:pt x="25626" y="26550"/>
                </a:cubicBezTo>
                <a:cubicBezTo>
                  <a:pt x="25663" y="26550"/>
                  <a:pt x="25684" y="26523"/>
                  <a:pt x="25702" y="26498"/>
                </a:cubicBezTo>
                <a:lnTo>
                  <a:pt x="26421" y="26525"/>
                </a:lnTo>
                <a:cubicBezTo>
                  <a:pt x="26437" y="26555"/>
                  <a:pt x="26455" y="26570"/>
                  <a:pt x="26473" y="26570"/>
                </a:cubicBezTo>
                <a:cubicBezTo>
                  <a:pt x="26490" y="26570"/>
                  <a:pt x="26509" y="26557"/>
                  <a:pt x="26528" y="26532"/>
                </a:cubicBezTo>
                <a:cubicBezTo>
                  <a:pt x="26785" y="26575"/>
                  <a:pt x="27049" y="26563"/>
                  <a:pt x="27308" y="26593"/>
                </a:cubicBezTo>
                <a:cubicBezTo>
                  <a:pt x="27487" y="26613"/>
                  <a:pt x="27684" y="26603"/>
                  <a:pt x="27873" y="26611"/>
                </a:cubicBezTo>
                <a:cubicBezTo>
                  <a:pt x="27875" y="26611"/>
                  <a:pt x="27877" y="26611"/>
                  <a:pt x="27879" y="26611"/>
                </a:cubicBezTo>
                <a:cubicBezTo>
                  <a:pt x="27897" y="26611"/>
                  <a:pt x="27917" y="26609"/>
                  <a:pt x="27937" y="26609"/>
                </a:cubicBezTo>
                <a:cubicBezTo>
                  <a:pt x="27981" y="26609"/>
                  <a:pt x="28026" y="26616"/>
                  <a:pt x="28053" y="26661"/>
                </a:cubicBezTo>
                <a:lnTo>
                  <a:pt x="28016" y="26693"/>
                </a:lnTo>
                <a:lnTo>
                  <a:pt x="28027" y="26753"/>
                </a:lnTo>
                <a:cubicBezTo>
                  <a:pt x="28070" y="26740"/>
                  <a:pt x="28106" y="26709"/>
                  <a:pt x="28123" y="26669"/>
                </a:cubicBezTo>
                <a:lnTo>
                  <a:pt x="28233" y="26624"/>
                </a:lnTo>
                <a:cubicBezTo>
                  <a:pt x="28246" y="26631"/>
                  <a:pt x="28261" y="26635"/>
                  <a:pt x="28275" y="26635"/>
                </a:cubicBezTo>
                <a:cubicBezTo>
                  <a:pt x="28288" y="26635"/>
                  <a:pt x="28301" y="26632"/>
                  <a:pt x="28314" y="26626"/>
                </a:cubicBezTo>
                <a:lnTo>
                  <a:pt x="28726" y="26661"/>
                </a:lnTo>
                <a:lnTo>
                  <a:pt x="28767" y="26656"/>
                </a:lnTo>
                <a:lnTo>
                  <a:pt x="28768" y="26764"/>
                </a:lnTo>
                <a:cubicBezTo>
                  <a:pt x="28831" y="26702"/>
                  <a:pt x="28907" y="26662"/>
                  <a:pt x="29006" y="26662"/>
                </a:cubicBezTo>
                <a:cubicBezTo>
                  <a:pt x="29007" y="26662"/>
                  <a:pt x="29009" y="26662"/>
                  <a:pt x="29010" y="26662"/>
                </a:cubicBezTo>
                <a:cubicBezTo>
                  <a:pt x="29133" y="26662"/>
                  <a:pt x="29247" y="26710"/>
                  <a:pt x="29369" y="26710"/>
                </a:cubicBezTo>
                <a:cubicBezTo>
                  <a:pt x="29378" y="26710"/>
                  <a:pt x="29387" y="26710"/>
                  <a:pt x="29397" y="26709"/>
                </a:cubicBezTo>
                <a:lnTo>
                  <a:pt x="29397" y="26709"/>
                </a:lnTo>
                <a:cubicBezTo>
                  <a:pt x="29458" y="26778"/>
                  <a:pt x="29359" y="26833"/>
                  <a:pt x="29372" y="26895"/>
                </a:cubicBezTo>
                <a:cubicBezTo>
                  <a:pt x="29441" y="26840"/>
                  <a:pt x="29482" y="26759"/>
                  <a:pt x="29576" y="26722"/>
                </a:cubicBezTo>
                <a:lnTo>
                  <a:pt x="29618" y="26727"/>
                </a:lnTo>
                <a:cubicBezTo>
                  <a:pt x="29621" y="26694"/>
                  <a:pt x="29625" y="26659"/>
                  <a:pt x="29630" y="26625"/>
                </a:cubicBezTo>
                <a:lnTo>
                  <a:pt x="29630" y="26625"/>
                </a:lnTo>
                <a:cubicBezTo>
                  <a:pt x="29626" y="26659"/>
                  <a:pt x="29621" y="26694"/>
                  <a:pt x="29618" y="26728"/>
                </a:cubicBezTo>
                <a:cubicBezTo>
                  <a:pt x="29633" y="26737"/>
                  <a:pt x="29651" y="26742"/>
                  <a:pt x="29668" y="26742"/>
                </a:cubicBezTo>
                <a:cubicBezTo>
                  <a:pt x="29682" y="26742"/>
                  <a:pt x="29696" y="26739"/>
                  <a:pt x="29709" y="26733"/>
                </a:cubicBezTo>
                <a:lnTo>
                  <a:pt x="30102" y="26763"/>
                </a:lnTo>
                <a:cubicBezTo>
                  <a:pt x="30124" y="26792"/>
                  <a:pt x="30108" y="26827"/>
                  <a:pt x="30087" y="26894"/>
                </a:cubicBezTo>
                <a:lnTo>
                  <a:pt x="30217" y="26775"/>
                </a:lnTo>
                <a:lnTo>
                  <a:pt x="30751" y="26800"/>
                </a:lnTo>
                <a:cubicBezTo>
                  <a:pt x="30775" y="26869"/>
                  <a:pt x="30700" y="26916"/>
                  <a:pt x="30698" y="26978"/>
                </a:cubicBezTo>
                <a:cubicBezTo>
                  <a:pt x="30741" y="26942"/>
                  <a:pt x="30809" y="26922"/>
                  <a:pt x="30827" y="26861"/>
                </a:cubicBezTo>
                <a:cubicBezTo>
                  <a:pt x="30873" y="26823"/>
                  <a:pt x="30926" y="26814"/>
                  <a:pt x="30982" y="26814"/>
                </a:cubicBezTo>
                <a:cubicBezTo>
                  <a:pt x="31006" y="26814"/>
                  <a:pt x="31031" y="26816"/>
                  <a:pt x="31055" y="26817"/>
                </a:cubicBezTo>
                <a:cubicBezTo>
                  <a:pt x="31169" y="26825"/>
                  <a:pt x="31285" y="26829"/>
                  <a:pt x="31399" y="26835"/>
                </a:cubicBezTo>
                <a:cubicBezTo>
                  <a:pt x="31418" y="26861"/>
                  <a:pt x="31396" y="26883"/>
                  <a:pt x="31387" y="26905"/>
                </a:cubicBezTo>
                <a:cubicBezTo>
                  <a:pt x="31389" y="26922"/>
                  <a:pt x="31390" y="26938"/>
                  <a:pt x="31392" y="26954"/>
                </a:cubicBezTo>
                <a:cubicBezTo>
                  <a:pt x="31426" y="26935"/>
                  <a:pt x="31465" y="26920"/>
                  <a:pt x="31476" y="26880"/>
                </a:cubicBezTo>
                <a:cubicBezTo>
                  <a:pt x="31520" y="26853"/>
                  <a:pt x="31568" y="26847"/>
                  <a:pt x="31617" y="26847"/>
                </a:cubicBezTo>
                <a:cubicBezTo>
                  <a:pt x="31648" y="26847"/>
                  <a:pt x="31679" y="26849"/>
                  <a:pt x="31709" y="26851"/>
                </a:cubicBezTo>
                <a:cubicBezTo>
                  <a:pt x="31822" y="26857"/>
                  <a:pt x="31935" y="26865"/>
                  <a:pt x="32049" y="26872"/>
                </a:cubicBezTo>
                <a:lnTo>
                  <a:pt x="32094" y="26871"/>
                </a:lnTo>
                <a:lnTo>
                  <a:pt x="32192" y="26880"/>
                </a:lnTo>
                <a:cubicBezTo>
                  <a:pt x="32213" y="26880"/>
                  <a:pt x="32234" y="26880"/>
                  <a:pt x="32255" y="26880"/>
                </a:cubicBezTo>
                <a:cubicBezTo>
                  <a:pt x="32383" y="26880"/>
                  <a:pt x="32510" y="26886"/>
                  <a:pt x="32637" y="26898"/>
                </a:cubicBezTo>
                <a:cubicBezTo>
                  <a:pt x="32689" y="26903"/>
                  <a:pt x="32710" y="26922"/>
                  <a:pt x="32697" y="26966"/>
                </a:cubicBezTo>
                <a:lnTo>
                  <a:pt x="32744" y="27012"/>
                </a:lnTo>
                <a:lnTo>
                  <a:pt x="32867" y="26911"/>
                </a:lnTo>
                <a:lnTo>
                  <a:pt x="32950" y="26905"/>
                </a:lnTo>
                <a:cubicBezTo>
                  <a:pt x="33086" y="26917"/>
                  <a:pt x="33220" y="26933"/>
                  <a:pt x="33354" y="26938"/>
                </a:cubicBezTo>
                <a:cubicBezTo>
                  <a:pt x="33459" y="26942"/>
                  <a:pt x="33404" y="26993"/>
                  <a:pt x="33402" y="27031"/>
                </a:cubicBezTo>
                <a:lnTo>
                  <a:pt x="33396" y="27036"/>
                </a:lnTo>
                <a:cubicBezTo>
                  <a:pt x="33360" y="27053"/>
                  <a:pt x="33351" y="27085"/>
                  <a:pt x="33336" y="27115"/>
                </a:cubicBezTo>
                <a:cubicBezTo>
                  <a:pt x="33297" y="27144"/>
                  <a:pt x="33277" y="27184"/>
                  <a:pt x="33266" y="27243"/>
                </a:cubicBezTo>
                <a:cubicBezTo>
                  <a:pt x="33327" y="27203"/>
                  <a:pt x="33373" y="27167"/>
                  <a:pt x="33403" y="27118"/>
                </a:cubicBezTo>
                <a:cubicBezTo>
                  <a:pt x="33422" y="27111"/>
                  <a:pt x="33436" y="27100"/>
                  <a:pt x="33436" y="27081"/>
                </a:cubicBezTo>
                <a:cubicBezTo>
                  <a:pt x="33451" y="27079"/>
                  <a:pt x="33458" y="27072"/>
                  <a:pt x="33458" y="27059"/>
                </a:cubicBezTo>
                <a:cubicBezTo>
                  <a:pt x="33520" y="27038"/>
                  <a:pt x="33540" y="26958"/>
                  <a:pt x="33612" y="26958"/>
                </a:cubicBezTo>
                <a:cubicBezTo>
                  <a:pt x="33613" y="26958"/>
                  <a:pt x="33614" y="26958"/>
                  <a:pt x="33615" y="26958"/>
                </a:cubicBezTo>
                <a:cubicBezTo>
                  <a:pt x="33763" y="26962"/>
                  <a:pt x="33912" y="26977"/>
                  <a:pt x="34060" y="26995"/>
                </a:cubicBezTo>
                <a:cubicBezTo>
                  <a:pt x="34121" y="27003"/>
                  <a:pt x="34090" y="27047"/>
                  <a:pt x="34078" y="27079"/>
                </a:cubicBezTo>
                <a:cubicBezTo>
                  <a:pt x="34013" y="27136"/>
                  <a:pt x="33984" y="27206"/>
                  <a:pt x="33956" y="27310"/>
                </a:cubicBezTo>
                <a:cubicBezTo>
                  <a:pt x="34040" y="27215"/>
                  <a:pt x="34134" y="27167"/>
                  <a:pt x="34185" y="27084"/>
                </a:cubicBezTo>
                <a:cubicBezTo>
                  <a:pt x="34231" y="27039"/>
                  <a:pt x="34285" y="27015"/>
                  <a:pt x="34352" y="27015"/>
                </a:cubicBezTo>
                <a:cubicBezTo>
                  <a:pt x="34367" y="27015"/>
                  <a:pt x="34383" y="27017"/>
                  <a:pt x="34400" y="27020"/>
                </a:cubicBezTo>
                <a:cubicBezTo>
                  <a:pt x="34475" y="27033"/>
                  <a:pt x="34552" y="27045"/>
                  <a:pt x="34626" y="27045"/>
                </a:cubicBezTo>
                <a:cubicBezTo>
                  <a:pt x="34638" y="27045"/>
                  <a:pt x="34649" y="27045"/>
                  <a:pt x="34661" y="27044"/>
                </a:cubicBezTo>
                <a:cubicBezTo>
                  <a:pt x="34666" y="27044"/>
                  <a:pt x="34670" y="27044"/>
                  <a:pt x="34675" y="27044"/>
                </a:cubicBezTo>
                <a:cubicBezTo>
                  <a:pt x="34779" y="27044"/>
                  <a:pt x="34789" y="27108"/>
                  <a:pt x="34793" y="27175"/>
                </a:cubicBezTo>
                <a:cubicBezTo>
                  <a:pt x="34883" y="27160"/>
                  <a:pt x="34921" y="27079"/>
                  <a:pt x="35008" y="27079"/>
                </a:cubicBezTo>
                <a:cubicBezTo>
                  <a:pt x="35017" y="27079"/>
                  <a:pt x="35027" y="27080"/>
                  <a:pt x="35038" y="27083"/>
                </a:cubicBezTo>
                <a:cubicBezTo>
                  <a:pt x="35141" y="27104"/>
                  <a:pt x="35252" y="27108"/>
                  <a:pt x="35359" y="27121"/>
                </a:cubicBezTo>
                <a:cubicBezTo>
                  <a:pt x="35413" y="27127"/>
                  <a:pt x="35390" y="27160"/>
                  <a:pt x="35385" y="27185"/>
                </a:cubicBezTo>
                <a:lnTo>
                  <a:pt x="35356" y="27215"/>
                </a:lnTo>
                <a:cubicBezTo>
                  <a:pt x="35362" y="27236"/>
                  <a:pt x="35368" y="27256"/>
                  <a:pt x="35374" y="27278"/>
                </a:cubicBezTo>
                <a:cubicBezTo>
                  <a:pt x="35417" y="27267"/>
                  <a:pt x="35450" y="27236"/>
                  <a:pt x="35466" y="27194"/>
                </a:cubicBezTo>
                <a:cubicBezTo>
                  <a:pt x="35502" y="27153"/>
                  <a:pt x="35547" y="27144"/>
                  <a:pt x="35594" y="27144"/>
                </a:cubicBezTo>
                <a:cubicBezTo>
                  <a:pt x="35626" y="27144"/>
                  <a:pt x="35658" y="27148"/>
                  <a:pt x="35690" y="27148"/>
                </a:cubicBezTo>
                <a:cubicBezTo>
                  <a:pt x="35693" y="27148"/>
                  <a:pt x="35696" y="27148"/>
                  <a:pt x="35700" y="27148"/>
                </a:cubicBezTo>
                <a:cubicBezTo>
                  <a:pt x="35810" y="27178"/>
                  <a:pt x="35925" y="27182"/>
                  <a:pt x="36037" y="27193"/>
                </a:cubicBezTo>
                <a:cubicBezTo>
                  <a:pt x="36116" y="27201"/>
                  <a:pt x="36117" y="27241"/>
                  <a:pt x="36098" y="27292"/>
                </a:cubicBezTo>
                <a:cubicBezTo>
                  <a:pt x="36104" y="27312"/>
                  <a:pt x="36109" y="27332"/>
                  <a:pt x="36114" y="27354"/>
                </a:cubicBezTo>
                <a:cubicBezTo>
                  <a:pt x="36190" y="27253"/>
                  <a:pt x="36280" y="27226"/>
                  <a:pt x="36376" y="27226"/>
                </a:cubicBezTo>
                <a:cubicBezTo>
                  <a:pt x="36483" y="27226"/>
                  <a:pt x="36596" y="27259"/>
                  <a:pt x="36704" y="27263"/>
                </a:cubicBezTo>
                <a:cubicBezTo>
                  <a:pt x="36725" y="27313"/>
                  <a:pt x="36669" y="27352"/>
                  <a:pt x="36688" y="27398"/>
                </a:cubicBezTo>
                <a:cubicBezTo>
                  <a:pt x="36740" y="27373"/>
                  <a:pt x="36783" y="27341"/>
                  <a:pt x="36809" y="27293"/>
                </a:cubicBezTo>
                <a:cubicBezTo>
                  <a:pt x="36835" y="27278"/>
                  <a:pt x="36862" y="27274"/>
                  <a:pt x="36889" y="27274"/>
                </a:cubicBezTo>
                <a:cubicBezTo>
                  <a:pt x="36925" y="27274"/>
                  <a:pt x="36961" y="27281"/>
                  <a:pt x="36996" y="27281"/>
                </a:cubicBezTo>
                <a:cubicBezTo>
                  <a:pt x="37000" y="27281"/>
                  <a:pt x="37005" y="27281"/>
                  <a:pt x="37009" y="27281"/>
                </a:cubicBezTo>
                <a:cubicBezTo>
                  <a:pt x="37088" y="27292"/>
                  <a:pt x="37167" y="27311"/>
                  <a:pt x="37245" y="27312"/>
                </a:cubicBezTo>
                <a:cubicBezTo>
                  <a:pt x="37354" y="27313"/>
                  <a:pt x="37354" y="27368"/>
                  <a:pt x="37346" y="27431"/>
                </a:cubicBezTo>
                <a:cubicBezTo>
                  <a:pt x="37411" y="27373"/>
                  <a:pt x="37482" y="27341"/>
                  <a:pt x="37571" y="27341"/>
                </a:cubicBezTo>
                <a:cubicBezTo>
                  <a:pt x="37595" y="27341"/>
                  <a:pt x="37620" y="27343"/>
                  <a:pt x="37647" y="27348"/>
                </a:cubicBezTo>
                <a:cubicBezTo>
                  <a:pt x="37712" y="27359"/>
                  <a:pt x="37779" y="27370"/>
                  <a:pt x="37847" y="27370"/>
                </a:cubicBezTo>
                <a:cubicBezTo>
                  <a:pt x="37898" y="27370"/>
                  <a:pt x="37950" y="27364"/>
                  <a:pt x="38000" y="27346"/>
                </a:cubicBezTo>
                <a:lnTo>
                  <a:pt x="37566" y="27285"/>
                </a:lnTo>
                <a:cubicBezTo>
                  <a:pt x="37538" y="27223"/>
                  <a:pt x="37614" y="27201"/>
                  <a:pt x="37620" y="27157"/>
                </a:cubicBezTo>
                <a:cubicBezTo>
                  <a:pt x="37656" y="27125"/>
                  <a:pt x="37700" y="27121"/>
                  <a:pt x="37746" y="27121"/>
                </a:cubicBezTo>
                <a:cubicBezTo>
                  <a:pt x="37761" y="27121"/>
                  <a:pt x="37776" y="27122"/>
                  <a:pt x="37791" y="27122"/>
                </a:cubicBezTo>
                <a:cubicBezTo>
                  <a:pt x="37833" y="27122"/>
                  <a:pt x="37876" y="27122"/>
                  <a:pt x="37919" y="27122"/>
                </a:cubicBezTo>
                <a:cubicBezTo>
                  <a:pt x="38006" y="27122"/>
                  <a:pt x="38095" y="27122"/>
                  <a:pt x="38190" y="27122"/>
                </a:cubicBezTo>
                <a:cubicBezTo>
                  <a:pt x="38150" y="27218"/>
                  <a:pt x="38113" y="27304"/>
                  <a:pt x="38000" y="27346"/>
                </a:cubicBezTo>
                <a:lnTo>
                  <a:pt x="38005" y="27345"/>
                </a:lnTo>
                <a:lnTo>
                  <a:pt x="38005" y="27345"/>
                </a:lnTo>
                <a:cubicBezTo>
                  <a:pt x="38005" y="27417"/>
                  <a:pt x="37962" y="27476"/>
                  <a:pt x="37924" y="27538"/>
                </a:cubicBezTo>
                <a:lnTo>
                  <a:pt x="37997" y="27538"/>
                </a:lnTo>
                <a:cubicBezTo>
                  <a:pt x="38050" y="27490"/>
                  <a:pt x="38078" y="27421"/>
                  <a:pt x="38158" y="27398"/>
                </a:cubicBezTo>
                <a:cubicBezTo>
                  <a:pt x="38258" y="27172"/>
                  <a:pt x="38460" y="27041"/>
                  <a:pt x="38716" y="26960"/>
                </a:cubicBezTo>
                <a:cubicBezTo>
                  <a:pt x="38734" y="26955"/>
                  <a:pt x="38756" y="26947"/>
                  <a:pt x="38777" y="26947"/>
                </a:cubicBezTo>
                <a:cubicBezTo>
                  <a:pt x="38804" y="26947"/>
                  <a:pt x="38828" y="26960"/>
                  <a:pt x="38828" y="27008"/>
                </a:cubicBezTo>
                <a:cubicBezTo>
                  <a:pt x="38670" y="27149"/>
                  <a:pt x="38534" y="27306"/>
                  <a:pt x="38401" y="27464"/>
                </a:cubicBezTo>
                <a:cubicBezTo>
                  <a:pt x="38406" y="27489"/>
                  <a:pt x="38409" y="27515"/>
                  <a:pt x="38414" y="27540"/>
                </a:cubicBezTo>
                <a:cubicBezTo>
                  <a:pt x="38475" y="27493"/>
                  <a:pt x="38517" y="27420"/>
                  <a:pt x="38607" y="27411"/>
                </a:cubicBezTo>
                <a:cubicBezTo>
                  <a:pt x="38569" y="27381"/>
                  <a:pt x="38615" y="27349"/>
                  <a:pt x="38642" y="27318"/>
                </a:cubicBezTo>
                <a:cubicBezTo>
                  <a:pt x="38729" y="27217"/>
                  <a:pt x="38843" y="27132"/>
                  <a:pt x="38910" y="27018"/>
                </a:cubicBezTo>
                <a:cubicBezTo>
                  <a:pt x="38953" y="26980"/>
                  <a:pt x="39003" y="26973"/>
                  <a:pt x="39055" y="26973"/>
                </a:cubicBezTo>
                <a:cubicBezTo>
                  <a:pt x="39089" y="26973"/>
                  <a:pt x="39123" y="26976"/>
                  <a:pt x="39157" y="26976"/>
                </a:cubicBezTo>
                <a:cubicBezTo>
                  <a:pt x="39181" y="26976"/>
                  <a:pt x="39204" y="26975"/>
                  <a:pt x="39226" y="26970"/>
                </a:cubicBezTo>
                <a:cubicBezTo>
                  <a:pt x="39250" y="26974"/>
                  <a:pt x="39273" y="26976"/>
                  <a:pt x="39297" y="26976"/>
                </a:cubicBezTo>
                <a:cubicBezTo>
                  <a:pt x="39351" y="26976"/>
                  <a:pt x="39408" y="26965"/>
                  <a:pt x="39473" y="26942"/>
                </a:cubicBezTo>
                <a:cubicBezTo>
                  <a:pt x="39396" y="26923"/>
                  <a:pt x="39335" y="26907"/>
                  <a:pt x="39274" y="26907"/>
                </a:cubicBezTo>
                <a:cubicBezTo>
                  <a:pt x="39259" y="26907"/>
                  <a:pt x="39244" y="26908"/>
                  <a:pt x="39228" y="26910"/>
                </a:cubicBezTo>
                <a:cubicBezTo>
                  <a:pt x="39195" y="26905"/>
                  <a:pt x="39162" y="26901"/>
                  <a:pt x="39130" y="26896"/>
                </a:cubicBezTo>
                <a:cubicBezTo>
                  <a:pt x="39065" y="26888"/>
                  <a:pt x="39080" y="26854"/>
                  <a:pt x="39095" y="26821"/>
                </a:cubicBezTo>
                <a:lnTo>
                  <a:pt x="39126" y="26788"/>
                </a:lnTo>
                <a:cubicBezTo>
                  <a:pt x="39236" y="26665"/>
                  <a:pt x="39362" y="26564"/>
                  <a:pt x="39557" y="26564"/>
                </a:cubicBezTo>
                <a:cubicBezTo>
                  <a:pt x="39563" y="26564"/>
                  <a:pt x="39570" y="26564"/>
                  <a:pt x="39577" y="26564"/>
                </a:cubicBezTo>
                <a:cubicBezTo>
                  <a:pt x="39581" y="26564"/>
                  <a:pt x="39589" y="26548"/>
                  <a:pt x="39598" y="26533"/>
                </a:cubicBezTo>
                <a:cubicBezTo>
                  <a:pt x="39562" y="26500"/>
                  <a:pt x="39486" y="26524"/>
                  <a:pt x="39463" y="26468"/>
                </a:cubicBezTo>
                <a:cubicBezTo>
                  <a:pt x="39503" y="26425"/>
                  <a:pt x="39555" y="26384"/>
                  <a:pt x="39585" y="26334"/>
                </a:cubicBezTo>
                <a:cubicBezTo>
                  <a:pt x="39640" y="26242"/>
                  <a:pt x="39717" y="26202"/>
                  <a:pt x="39820" y="26202"/>
                </a:cubicBezTo>
                <a:cubicBezTo>
                  <a:pt x="39841" y="26202"/>
                  <a:pt x="39862" y="26203"/>
                  <a:pt x="39885" y="26206"/>
                </a:cubicBezTo>
                <a:cubicBezTo>
                  <a:pt x="39906" y="26187"/>
                  <a:pt x="39926" y="26168"/>
                  <a:pt x="39923" y="26140"/>
                </a:cubicBezTo>
                <a:cubicBezTo>
                  <a:pt x="39871" y="26130"/>
                  <a:pt x="39811" y="26140"/>
                  <a:pt x="39773" y="26086"/>
                </a:cubicBezTo>
                <a:cubicBezTo>
                  <a:pt x="39838" y="25975"/>
                  <a:pt x="39907" y="25862"/>
                  <a:pt x="39969" y="25746"/>
                </a:cubicBezTo>
                <a:cubicBezTo>
                  <a:pt x="39995" y="25699"/>
                  <a:pt x="40034" y="25675"/>
                  <a:pt x="40091" y="25664"/>
                </a:cubicBezTo>
                <a:cubicBezTo>
                  <a:pt x="40154" y="25652"/>
                  <a:pt x="40217" y="25637"/>
                  <a:pt x="40252" y="25630"/>
                </a:cubicBezTo>
                <a:cubicBezTo>
                  <a:pt x="40133" y="25588"/>
                  <a:pt x="40004" y="25579"/>
                  <a:pt x="39871" y="25579"/>
                </a:cubicBezTo>
                <a:cubicBezTo>
                  <a:pt x="39781" y="25579"/>
                  <a:pt x="39689" y="25583"/>
                  <a:pt x="39597" y="25583"/>
                </a:cubicBezTo>
                <a:cubicBezTo>
                  <a:pt x="39515" y="25583"/>
                  <a:pt x="39434" y="25580"/>
                  <a:pt x="39353" y="25569"/>
                </a:cubicBezTo>
                <a:cubicBezTo>
                  <a:pt x="39338" y="25476"/>
                  <a:pt x="39373" y="25392"/>
                  <a:pt x="39388" y="25308"/>
                </a:cubicBezTo>
                <a:cubicBezTo>
                  <a:pt x="39396" y="25262"/>
                  <a:pt x="39423" y="25249"/>
                  <a:pt x="39466" y="25249"/>
                </a:cubicBezTo>
                <a:cubicBezTo>
                  <a:pt x="39473" y="25249"/>
                  <a:pt x="39481" y="25250"/>
                  <a:pt x="39490" y="25251"/>
                </a:cubicBezTo>
                <a:cubicBezTo>
                  <a:pt x="39592" y="25259"/>
                  <a:pt x="39694" y="25262"/>
                  <a:pt x="39797" y="25264"/>
                </a:cubicBezTo>
                <a:cubicBezTo>
                  <a:pt x="39822" y="25264"/>
                  <a:pt x="39847" y="25264"/>
                  <a:pt x="39872" y="25264"/>
                </a:cubicBezTo>
                <a:cubicBezTo>
                  <a:pt x="39983" y="25264"/>
                  <a:pt x="40093" y="25258"/>
                  <a:pt x="40200" y="25205"/>
                </a:cubicBezTo>
                <a:cubicBezTo>
                  <a:pt x="39946" y="25141"/>
                  <a:pt x="39688" y="25161"/>
                  <a:pt x="39442" y="25111"/>
                </a:cubicBezTo>
                <a:cubicBezTo>
                  <a:pt x="39423" y="25026"/>
                  <a:pt x="39467" y="24949"/>
                  <a:pt x="39471" y="24867"/>
                </a:cubicBezTo>
                <a:cubicBezTo>
                  <a:pt x="39474" y="24789"/>
                  <a:pt x="39513" y="24773"/>
                  <a:pt x="39582" y="24773"/>
                </a:cubicBezTo>
                <a:cubicBezTo>
                  <a:pt x="39593" y="24773"/>
                  <a:pt x="39605" y="24773"/>
                  <a:pt x="39617" y="24774"/>
                </a:cubicBezTo>
                <a:cubicBezTo>
                  <a:pt x="39735" y="24780"/>
                  <a:pt x="39853" y="24792"/>
                  <a:pt x="39972" y="24792"/>
                </a:cubicBezTo>
                <a:cubicBezTo>
                  <a:pt x="40076" y="24792"/>
                  <a:pt x="40180" y="24783"/>
                  <a:pt x="40285" y="24752"/>
                </a:cubicBezTo>
                <a:cubicBezTo>
                  <a:pt x="40036" y="24688"/>
                  <a:pt x="39775" y="24716"/>
                  <a:pt x="39539" y="24651"/>
                </a:cubicBezTo>
                <a:cubicBezTo>
                  <a:pt x="39514" y="24622"/>
                  <a:pt x="39520" y="24592"/>
                  <a:pt x="39523" y="24562"/>
                </a:cubicBezTo>
                <a:cubicBezTo>
                  <a:pt x="39538" y="24472"/>
                  <a:pt x="39543" y="24452"/>
                  <a:pt x="39608" y="24452"/>
                </a:cubicBezTo>
                <a:cubicBezTo>
                  <a:pt x="39625" y="24452"/>
                  <a:pt x="39647" y="24453"/>
                  <a:pt x="39674" y="24455"/>
                </a:cubicBezTo>
                <a:cubicBezTo>
                  <a:pt x="39722" y="24459"/>
                  <a:pt x="39769" y="24464"/>
                  <a:pt x="39817" y="24471"/>
                </a:cubicBezTo>
                <a:cubicBezTo>
                  <a:pt x="39917" y="24484"/>
                  <a:pt x="40018" y="24490"/>
                  <a:pt x="40120" y="24490"/>
                </a:cubicBezTo>
                <a:cubicBezTo>
                  <a:pt x="40201" y="24490"/>
                  <a:pt x="40282" y="24486"/>
                  <a:pt x="40362" y="24478"/>
                </a:cubicBezTo>
                <a:cubicBezTo>
                  <a:pt x="40333" y="24428"/>
                  <a:pt x="40290" y="24425"/>
                  <a:pt x="40252" y="24418"/>
                </a:cubicBezTo>
                <a:cubicBezTo>
                  <a:pt x="40077" y="24389"/>
                  <a:pt x="39902" y="24361"/>
                  <a:pt x="39729" y="24329"/>
                </a:cubicBezTo>
                <a:cubicBezTo>
                  <a:pt x="39570" y="24301"/>
                  <a:pt x="39567" y="24299"/>
                  <a:pt x="39589" y="24160"/>
                </a:cubicBezTo>
                <a:cubicBezTo>
                  <a:pt x="39674" y="23587"/>
                  <a:pt x="39759" y="23014"/>
                  <a:pt x="39849" y="22441"/>
                </a:cubicBezTo>
                <a:cubicBezTo>
                  <a:pt x="40032" y="21279"/>
                  <a:pt x="40225" y="20117"/>
                  <a:pt x="40448" y="18960"/>
                </a:cubicBezTo>
                <a:cubicBezTo>
                  <a:pt x="40674" y="17791"/>
                  <a:pt x="40912" y="16624"/>
                  <a:pt x="41140" y="15456"/>
                </a:cubicBezTo>
                <a:cubicBezTo>
                  <a:pt x="41195" y="15173"/>
                  <a:pt x="41254" y="14892"/>
                  <a:pt x="41251" y="14603"/>
                </a:cubicBezTo>
                <a:cubicBezTo>
                  <a:pt x="41242" y="14204"/>
                  <a:pt x="41070" y="14032"/>
                  <a:pt x="40604" y="13966"/>
                </a:cubicBezTo>
                <a:cubicBezTo>
                  <a:pt x="40500" y="13951"/>
                  <a:pt x="40393" y="13945"/>
                  <a:pt x="40265" y="13933"/>
                </a:cubicBezTo>
                <a:cubicBezTo>
                  <a:pt x="40408" y="13775"/>
                  <a:pt x="40404" y="13608"/>
                  <a:pt x="40389" y="13439"/>
                </a:cubicBezTo>
                <a:cubicBezTo>
                  <a:pt x="40349" y="13055"/>
                  <a:pt x="40346" y="12669"/>
                  <a:pt x="40379" y="12285"/>
                </a:cubicBezTo>
                <a:cubicBezTo>
                  <a:pt x="40409" y="11965"/>
                  <a:pt x="40420" y="11644"/>
                  <a:pt x="40435" y="11323"/>
                </a:cubicBezTo>
                <a:cubicBezTo>
                  <a:pt x="40452" y="11043"/>
                  <a:pt x="40427" y="10761"/>
                  <a:pt x="40361" y="10488"/>
                </a:cubicBezTo>
                <a:cubicBezTo>
                  <a:pt x="40304" y="10258"/>
                  <a:pt x="40168" y="10121"/>
                  <a:pt x="39870" y="10094"/>
                </a:cubicBezTo>
                <a:cubicBezTo>
                  <a:pt x="39442" y="10056"/>
                  <a:pt x="39019" y="9986"/>
                  <a:pt x="38592" y="9932"/>
                </a:cubicBezTo>
                <a:cubicBezTo>
                  <a:pt x="38488" y="9919"/>
                  <a:pt x="38446" y="9888"/>
                  <a:pt x="38448" y="9790"/>
                </a:cubicBezTo>
                <a:cubicBezTo>
                  <a:pt x="38464" y="9345"/>
                  <a:pt x="38439" y="8902"/>
                  <a:pt x="38421" y="8458"/>
                </a:cubicBezTo>
                <a:cubicBezTo>
                  <a:pt x="38410" y="8231"/>
                  <a:pt x="38407" y="8004"/>
                  <a:pt x="38439" y="7777"/>
                </a:cubicBezTo>
                <a:cubicBezTo>
                  <a:pt x="38469" y="7580"/>
                  <a:pt x="38472" y="7380"/>
                  <a:pt x="38448" y="7183"/>
                </a:cubicBezTo>
                <a:cubicBezTo>
                  <a:pt x="38393" y="6763"/>
                  <a:pt x="38082" y="6572"/>
                  <a:pt x="37742" y="6535"/>
                </a:cubicBezTo>
                <a:cubicBezTo>
                  <a:pt x="37388" y="6498"/>
                  <a:pt x="37035" y="6468"/>
                  <a:pt x="36679" y="6456"/>
                </a:cubicBezTo>
                <a:cubicBezTo>
                  <a:pt x="36567" y="6456"/>
                  <a:pt x="36455" y="6423"/>
                  <a:pt x="36358" y="6362"/>
                </a:cubicBezTo>
                <a:cubicBezTo>
                  <a:pt x="36062" y="6173"/>
                  <a:pt x="35764" y="5988"/>
                  <a:pt x="35468" y="5799"/>
                </a:cubicBezTo>
                <a:cubicBezTo>
                  <a:pt x="35337" y="5717"/>
                  <a:pt x="35338" y="5714"/>
                  <a:pt x="35407" y="5591"/>
                </a:cubicBezTo>
                <a:cubicBezTo>
                  <a:pt x="35613" y="5221"/>
                  <a:pt x="35810" y="4850"/>
                  <a:pt x="35938" y="4453"/>
                </a:cubicBezTo>
                <a:cubicBezTo>
                  <a:pt x="36023" y="4186"/>
                  <a:pt x="36079" y="3911"/>
                  <a:pt x="36316" y="3689"/>
                </a:cubicBezTo>
                <a:cubicBezTo>
                  <a:pt x="36449" y="3564"/>
                  <a:pt x="36360" y="3396"/>
                  <a:pt x="36168" y="3346"/>
                </a:cubicBezTo>
                <a:cubicBezTo>
                  <a:pt x="36115" y="3332"/>
                  <a:pt x="36061" y="3326"/>
                  <a:pt x="36007" y="3325"/>
                </a:cubicBezTo>
                <a:cubicBezTo>
                  <a:pt x="35673" y="3324"/>
                  <a:pt x="35357" y="3252"/>
                  <a:pt x="35047" y="3155"/>
                </a:cubicBezTo>
                <a:cubicBezTo>
                  <a:pt x="34798" y="3075"/>
                  <a:pt x="34548" y="2994"/>
                  <a:pt x="34296" y="2923"/>
                </a:cubicBezTo>
                <a:cubicBezTo>
                  <a:pt x="33856" y="2797"/>
                  <a:pt x="33412" y="2736"/>
                  <a:pt x="32961" y="2736"/>
                </a:cubicBezTo>
                <a:cubicBezTo>
                  <a:pt x="32713" y="2736"/>
                  <a:pt x="32463" y="2755"/>
                  <a:pt x="32211" y="2791"/>
                </a:cubicBezTo>
                <a:cubicBezTo>
                  <a:pt x="31483" y="2896"/>
                  <a:pt x="30832" y="3158"/>
                  <a:pt x="30210" y="3484"/>
                </a:cubicBezTo>
                <a:cubicBezTo>
                  <a:pt x="30119" y="3531"/>
                  <a:pt x="30080" y="3562"/>
                  <a:pt x="30038" y="3562"/>
                </a:cubicBezTo>
                <a:cubicBezTo>
                  <a:pt x="29997" y="3562"/>
                  <a:pt x="29953" y="3534"/>
                  <a:pt x="29859" y="3465"/>
                </a:cubicBezTo>
                <a:cubicBezTo>
                  <a:pt x="29500" y="3202"/>
                  <a:pt x="29079" y="3092"/>
                  <a:pt x="28613" y="3079"/>
                </a:cubicBezTo>
                <a:cubicBezTo>
                  <a:pt x="28585" y="3078"/>
                  <a:pt x="28556" y="3078"/>
                  <a:pt x="28528" y="3078"/>
                </a:cubicBezTo>
                <a:cubicBezTo>
                  <a:pt x="28195" y="3078"/>
                  <a:pt x="27878" y="3135"/>
                  <a:pt x="27578" y="3256"/>
                </a:cubicBezTo>
                <a:cubicBezTo>
                  <a:pt x="27511" y="3283"/>
                  <a:pt x="27451" y="3295"/>
                  <a:pt x="27391" y="3295"/>
                </a:cubicBezTo>
                <a:cubicBezTo>
                  <a:pt x="27327" y="3295"/>
                  <a:pt x="27263" y="3281"/>
                  <a:pt x="27193" y="3256"/>
                </a:cubicBezTo>
                <a:cubicBezTo>
                  <a:pt x="26860" y="3133"/>
                  <a:pt x="26522" y="3023"/>
                  <a:pt x="26182" y="2914"/>
                </a:cubicBezTo>
                <a:cubicBezTo>
                  <a:pt x="25809" y="2791"/>
                  <a:pt x="25427" y="2701"/>
                  <a:pt x="25038" y="2642"/>
                </a:cubicBezTo>
                <a:cubicBezTo>
                  <a:pt x="24751" y="2601"/>
                  <a:pt x="24467" y="2579"/>
                  <a:pt x="24188" y="2579"/>
                </a:cubicBezTo>
                <a:cubicBezTo>
                  <a:pt x="23401" y="2579"/>
                  <a:pt x="22652" y="2752"/>
                  <a:pt x="21947" y="3135"/>
                </a:cubicBezTo>
                <a:cubicBezTo>
                  <a:pt x="21843" y="3191"/>
                  <a:pt x="21739" y="3248"/>
                  <a:pt x="21634" y="3301"/>
                </a:cubicBezTo>
                <a:cubicBezTo>
                  <a:pt x="21357" y="3440"/>
                  <a:pt x="21077" y="3575"/>
                  <a:pt x="20747" y="3604"/>
                </a:cubicBezTo>
                <a:cubicBezTo>
                  <a:pt x="20612" y="3616"/>
                  <a:pt x="20539" y="3693"/>
                  <a:pt x="20539" y="3787"/>
                </a:cubicBezTo>
                <a:cubicBezTo>
                  <a:pt x="20539" y="3888"/>
                  <a:pt x="20621" y="3955"/>
                  <a:pt x="20766" y="3972"/>
                </a:cubicBezTo>
                <a:cubicBezTo>
                  <a:pt x="20786" y="3974"/>
                  <a:pt x="20807" y="3973"/>
                  <a:pt x="20828" y="3974"/>
                </a:cubicBezTo>
                <a:cubicBezTo>
                  <a:pt x="21014" y="3989"/>
                  <a:pt x="21051" y="4012"/>
                  <a:pt x="21086" y="4169"/>
                </a:cubicBezTo>
                <a:cubicBezTo>
                  <a:pt x="21202" y="4709"/>
                  <a:pt x="21316" y="5250"/>
                  <a:pt x="21612" y="5745"/>
                </a:cubicBezTo>
                <a:cubicBezTo>
                  <a:pt x="21642" y="5794"/>
                  <a:pt x="21634" y="5832"/>
                  <a:pt x="21582" y="5868"/>
                </a:cubicBezTo>
                <a:cubicBezTo>
                  <a:pt x="21503" y="5921"/>
                  <a:pt x="21420" y="5974"/>
                  <a:pt x="21347" y="6035"/>
                </a:cubicBezTo>
                <a:cubicBezTo>
                  <a:pt x="21256" y="6115"/>
                  <a:pt x="21153" y="6142"/>
                  <a:pt x="21029" y="6142"/>
                </a:cubicBezTo>
                <a:cubicBezTo>
                  <a:pt x="21018" y="6142"/>
                  <a:pt x="21007" y="6142"/>
                  <a:pt x="20996" y="6141"/>
                </a:cubicBezTo>
                <a:cubicBezTo>
                  <a:pt x="20287" y="6117"/>
                  <a:pt x="19576" y="6096"/>
                  <a:pt x="18865" y="6079"/>
                </a:cubicBezTo>
                <a:cubicBezTo>
                  <a:pt x="17792" y="6054"/>
                  <a:pt x="16719" y="6031"/>
                  <a:pt x="15646" y="6031"/>
                </a:cubicBezTo>
                <a:cubicBezTo>
                  <a:pt x="15085" y="6031"/>
                  <a:pt x="14524" y="6038"/>
                  <a:pt x="13963" y="6053"/>
                </a:cubicBezTo>
                <a:cubicBezTo>
                  <a:pt x="13629" y="6063"/>
                  <a:pt x="13297" y="6109"/>
                  <a:pt x="12974" y="6191"/>
                </a:cubicBezTo>
                <a:cubicBezTo>
                  <a:pt x="12640" y="6276"/>
                  <a:pt x="12449" y="6469"/>
                  <a:pt x="12375" y="6756"/>
                </a:cubicBezTo>
                <a:cubicBezTo>
                  <a:pt x="12337" y="6907"/>
                  <a:pt x="12338" y="7058"/>
                  <a:pt x="12342" y="7210"/>
                </a:cubicBezTo>
                <a:cubicBezTo>
                  <a:pt x="12356" y="7927"/>
                  <a:pt x="12421" y="8644"/>
                  <a:pt x="12408" y="9363"/>
                </a:cubicBezTo>
                <a:cubicBezTo>
                  <a:pt x="12407" y="9485"/>
                  <a:pt x="12412" y="9488"/>
                  <a:pt x="12275" y="9500"/>
                </a:cubicBezTo>
                <a:cubicBezTo>
                  <a:pt x="12078" y="9518"/>
                  <a:pt x="11883" y="9546"/>
                  <a:pt x="11688" y="9578"/>
                </a:cubicBezTo>
                <a:cubicBezTo>
                  <a:pt x="11406" y="9627"/>
                  <a:pt x="11209" y="9767"/>
                  <a:pt x="11070" y="9975"/>
                </a:cubicBezTo>
                <a:cubicBezTo>
                  <a:pt x="10997" y="10086"/>
                  <a:pt x="10944" y="10207"/>
                  <a:pt x="10911" y="10334"/>
                </a:cubicBezTo>
                <a:cubicBezTo>
                  <a:pt x="10857" y="10539"/>
                  <a:pt x="10829" y="10749"/>
                  <a:pt x="10829" y="10960"/>
                </a:cubicBezTo>
                <a:cubicBezTo>
                  <a:pt x="10832" y="11520"/>
                  <a:pt x="10835" y="12081"/>
                  <a:pt x="10846" y="12641"/>
                </a:cubicBezTo>
                <a:cubicBezTo>
                  <a:pt x="10848" y="12719"/>
                  <a:pt x="10825" y="12748"/>
                  <a:pt x="10759" y="12748"/>
                </a:cubicBezTo>
                <a:cubicBezTo>
                  <a:pt x="10748" y="12748"/>
                  <a:pt x="10735" y="12747"/>
                  <a:pt x="10721" y="12745"/>
                </a:cubicBezTo>
                <a:cubicBezTo>
                  <a:pt x="10586" y="12729"/>
                  <a:pt x="10450" y="12718"/>
                  <a:pt x="10315" y="12698"/>
                </a:cubicBezTo>
                <a:cubicBezTo>
                  <a:pt x="9327" y="12545"/>
                  <a:pt x="8502" y="12131"/>
                  <a:pt x="7780" y="11549"/>
                </a:cubicBezTo>
                <a:cubicBezTo>
                  <a:pt x="7700" y="11485"/>
                  <a:pt x="7617" y="11424"/>
                  <a:pt x="7535" y="11363"/>
                </a:cubicBezTo>
                <a:cubicBezTo>
                  <a:pt x="7453" y="11302"/>
                  <a:pt x="7371" y="11244"/>
                  <a:pt x="7319" y="11157"/>
                </a:cubicBezTo>
                <a:cubicBezTo>
                  <a:pt x="7278" y="11089"/>
                  <a:pt x="7212" y="11042"/>
                  <a:pt x="7123" y="11042"/>
                </a:cubicBezTo>
                <a:cubicBezTo>
                  <a:pt x="7099" y="11042"/>
                  <a:pt x="7074" y="11045"/>
                  <a:pt x="7047" y="11052"/>
                </a:cubicBezTo>
                <a:cubicBezTo>
                  <a:pt x="7024" y="11057"/>
                  <a:pt x="7000" y="11060"/>
                  <a:pt x="6976" y="11060"/>
                </a:cubicBezTo>
                <a:cubicBezTo>
                  <a:pt x="6966" y="11060"/>
                  <a:pt x="6955" y="11059"/>
                  <a:pt x="6944" y="11058"/>
                </a:cubicBezTo>
                <a:cubicBezTo>
                  <a:pt x="6935" y="11058"/>
                  <a:pt x="6926" y="11058"/>
                  <a:pt x="6916" y="11058"/>
                </a:cubicBezTo>
                <a:cubicBezTo>
                  <a:pt x="6673" y="11058"/>
                  <a:pt x="6508" y="11150"/>
                  <a:pt x="6451" y="11367"/>
                </a:cubicBezTo>
                <a:cubicBezTo>
                  <a:pt x="6449" y="11376"/>
                  <a:pt x="6431" y="11380"/>
                  <a:pt x="6413" y="11391"/>
                </a:cubicBezTo>
                <a:cubicBezTo>
                  <a:pt x="6289" y="11156"/>
                  <a:pt x="6194" y="10913"/>
                  <a:pt x="6111" y="10667"/>
                </a:cubicBezTo>
                <a:cubicBezTo>
                  <a:pt x="5914" y="10083"/>
                  <a:pt x="5775" y="9487"/>
                  <a:pt x="5663" y="8889"/>
                </a:cubicBezTo>
                <a:cubicBezTo>
                  <a:pt x="5549" y="8269"/>
                  <a:pt x="5317" y="7691"/>
                  <a:pt x="4990" y="7134"/>
                </a:cubicBezTo>
                <a:cubicBezTo>
                  <a:pt x="4743" y="6711"/>
                  <a:pt x="4508" y="6281"/>
                  <a:pt x="4285" y="5850"/>
                </a:cubicBezTo>
                <a:cubicBezTo>
                  <a:pt x="3712" y="4748"/>
                  <a:pt x="3542" y="3602"/>
                  <a:pt x="3775" y="2411"/>
                </a:cubicBezTo>
                <a:cubicBezTo>
                  <a:pt x="3901" y="1765"/>
                  <a:pt x="4185" y="1179"/>
                  <a:pt x="4697" y="682"/>
                </a:cubicBezTo>
                <a:cubicBezTo>
                  <a:pt x="4833" y="550"/>
                  <a:pt x="4959" y="412"/>
                  <a:pt x="5084" y="273"/>
                </a:cubicBezTo>
                <a:cubicBezTo>
                  <a:pt x="5141" y="210"/>
                  <a:pt x="5215" y="152"/>
                  <a:pt x="5219" y="64"/>
                </a:cubicBezTo>
                <a:cubicBezTo>
                  <a:pt x="5218" y="64"/>
                  <a:pt x="5216" y="64"/>
                  <a:pt x="5214" y="64"/>
                </a:cubicBezTo>
                <a:cubicBezTo>
                  <a:pt x="5188" y="64"/>
                  <a:pt x="5154" y="75"/>
                  <a:pt x="5128" y="75"/>
                </a:cubicBezTo>
                <a:cubicBezTo>
                  <a:pt x="5098" y="75"/>
                  <a:pt x="5077" y="61"/>
                  <a:pt x="50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"/>
          <p:cNvSpPr/>
          <p:nvPr/>
        </p:nvSpPr>
        <p:spPr>
          <a:xfrm>
            <a:off x="5490331" y="3883909"/>
            <a:ext cx="278" cy="298"/>
          </a:xfrm>
          <a:custGeom>
            <a:rect b="b" l="l" r="r" t="t"/>
            <a:pathLst>
              <a:path extrusionOk="0" h="3" w="3">
                <a:moveTo>
                  <a:pt x="3" y="0"/>
                </a:moveTo>
                <a:lnTo>
                  <a:pt x="0" y="2"/>
                </a:lnTo>
                <a:lnTo>
                  <a:pt x="3" y="3"/>
                </a:lnTo>
                <a:lnTo>
                  <a:pt x="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7754059" y="3988251"/>
            <a:ext cx="371" cy="397"/>
          </a:xfrm>
          <a:custGeom>
            <a:rect b="b" l="l" r="r" t="t"/>
            <a:pathLst>
              <a:path extrusionOk="0" h="4" w="4">
                <a:moveTo>
                  <a:pt x="2" y="0"/>
                </a:moveTo>
                <a:lnTo>
                  <a:pt x="0" y="1"/>
                </a:lnTo>
                <a:lnTo>
                  <a:pt x="4" y="4"/>
                </a:lnTo>
                <a:cubicBezTo>
                  <a:pt x="2" y="3"/>
                  <a:pt x="2" y="1"/>
                  <a:pt x="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"/>
          <p:cNvSpPr/>
          <p:nvPr/>
        </p:nvSpPr>
        <p:spPr>
          <a:xfrm>
            <a:off x="7814884" y="3991530"/>
            <a:ext cx="371" cy="696"/>
          </a:xfrm>
          <a:custGeom>
            <a:rect b="b" l="l" r="r" t="t"/>
            <a:pathLst>
              <a:path extrusionOk="0" h="7" w="4">
                <a:moveTo>
                  <a:pt x="4" y="0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"/>
          <p:cNvSpPr/>
          <p:nvPr/>
        </p:nvSpPr>
        <p:spPr>
          <a:xfrm>
            <a:off x="7932086" y="3989443"/>
            <a:ext cx="8252" cy="2584"/>
          </a:xfrm>
          <a:custGeom>
            <a:rect b="b" l="l" r="r" t="t"/>
            <a:pathLst>
              <a:path extrusionOk="0" h="26" w="89">
                <a:moveTo>
                  <a:pt x="24" y="0"/>
                </a:moveTo>
                <a:cubicBezTo>
                  <a:pt x="16" y="0"/>
                  <a:pt x="8" y="1"/>
                  <a:pt x="0" y="1"/>
                </a:cubicBezTo>
                <a:cubicBezTo>
                  <a:pt x="12" y="11"/>
                  <a:pt x="26" y="18"/>
                  <a:pt x="42" y="21"/>
                </a:cubicBezTo>
                <a:cubicBezTo>
                  <a:pt x="49" y="24"/>
                  <a:pt x="59" y="25"/>
                  <a:pt x="67" y="25"/>
                </a:cubicBezTo>
                <a:cubicBezTo>
                  <a:pt x="72" y="25"/>
                  <a:pt x="77" y="25"/>
                  <a:pt x="78" y="23"/>
                </a:cubicBezTo>
                <a:cubicBezTo>
                  <a:pt x="88" y="12"/>
                  <a:pt x="88" y="7"/>
                  <a:pt x="80" y="7"/>
                </a:cubicBezTo>
                <a:cubicBezTo>
                  <a:pt x="76" y="7"/>
                  <a:pt x="70" y="8"/>
                  <a:pt x="63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0" y="11"/>
                  <a:pt x="53" y="2"/>
                  <a:pt x="48" y="1"/>
                </a:cubicBezTo>
                <a:cubicBezTo>
                  <a:pt x="40" y="1"/>
                  <a:pt x="32" y="0"/>
                  <a:pt x="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5687923" y="3886990"/>
            <a:ext cx="371" cy="596"/>
          </a:xfrm>
          <a:custGeom>
            <a:rect b="b" l="l" r="r" t="t"/>
            <a:pathLst>
              <a:path extrusionOk="0" h="6" w="4">
                <a:moveTo>
                  <a:pt x="3" y="0"/>
                </a:moveTo>
                <a:cubicBezTo>
                  <a:pt x="3" y="1"/>
                  <a:pt x="2" y="1"/>
                  <a:pt x="2" y="2"/>
                </a:cubicBezTo>
                <a:lnTo>
                  <a:pt x="2" y="2"/>
                </a:lnTo>
                <a:cubicBezTo>
                  <a:pt x="3" y="1"/>
                  <a:pt x="3" y="1"/>
                  <a:pt x="3" y="0"/>
                </a:cubicBezTo>
                <a:close/>
                <a:moveTo>
                  <a:pt x="2" y="2"/>
                </a:moveTo>
                <a:lnTo>
                  <a:pt x="2" y="2"/>
                </a:lnTo>
                <a:cubicBezTo>
                  <a:pt x="2" y="2"/>
                  <a:pt x="1" y="3"/>
                  <a:pt x="1" y="4"/>
                </a:cubicBezTo>
                <a:lnTo>
                  <a:pt x="2" y="5"/>
                </a:lnTo>
                <a:cubicBezTo>
                  <a:pt x="2" y="4"/>
                  <a:pt x="2" y="3"/>
                  <a:pt x="2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"/>
          <p:cNvSpPr/>
          <p:nvPr/>
        </p:nvSpPr>
        <p:spPr>
          <a:xfrm>
            <a:off x="4819855" y="3940751"/>
            <a:ext cx="48679" cy="46407"/>
          </a:xfrm>
          <a:custGeom>
            <a:rect b="b" l="l" r="r" t="t"/>
            <a:pathLst>
              <a:path extrusionOk="0" h="467" w="525">
                <a:moveTo>
                  <a:pt x="469" y="1"/>
                </a:moveTo>
                <a:cubicBezTo>
                  <a:pt x="460" y="1"/>
                  <a:pt x="451" y="3"/>
                  <a:pt x="443" y="6"/>
                </a:cubicBezTo>
                <a:cubicBezTo>
                  <a:pt x="367" y="49"/>
                  <a:pt x="303" y="108"/>
                  <a:pt x="254" y="180"/>
                </a:cubicBezTo>
                <a:lnTo>
                  <a:pt x="217" y="214"/>
                </a:lnTo>
                <a:lnTo>
                  <a:pt x="205" y="224"/>
                </a:lnTo>
                <a:cubicBezTo>
                  <a:pt x="118" y="268"/>
                  <a:pt x="67" y="344"/>
                  <a:pt x="1" y="406"/>
                </a:cubicBezTo>
                <a:cubicBezTo>
                  <a:pt x="3" y="426"/>
                  <a:pt x="5" y="446"/>
                  <a:pt x="8" y="466"/>
                </a:cubicBezTo>
                <a:cubicBezTo>
                  <a:pt x="77" y="408"/>
                  <a:pt x="164" y="365"/>
                  <a:pt x="213" y="290"/>
                </a:cubicBezTo>
                <a:lnTo>
                  <a:pt x="267" y="248"/>
                </a:lnTo>
                <a:lnTo>
                  <a:pt x="311" y="214"/>
                </a:lnTo>
                <a:cubicBezTo>
                  <a:pt x="353" y="144"/>
                  <a:pt x="450" y="126"/>
                  <a:pt x="500" y="66"/>
                </a:cubicBezTo>
                <a:cubicBezTo>
                  <a:pt x="517" y="45"/>
                  <a:pt x="525" y="22"/>
                  <a:pt x="496" y="6"/>
                </a:cubicBezTo>
                <a:cubicBezTo>
                  <a:pt x="487" y="3"/>
                  <a:pt x="478" y="1"/>
                  <a:pt x="4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/>
          <p:nvPr/>
        </p:nvSpPr>
        <p:spPr>
          <a:xfrm>
            <a:off x="7327720" y="3935881"/>
            <a:ext cx="9643" cy="9242"/>
          </a:xfrm>
          <a:custGeom>
            <a:rect b="b" l="l" r="r" t="t"/>
            <a:pathLst>
              <a:path extrusionOk="0" h="93" w="104">
                <a:moveTo>
                  <a:pt x="6" y="1"/>
                </a:moveTo>
                <a:cubicBezTo>
                  <a:pt x="4" y="31"/>
                  <a:pt x="3" y="62"/>
                  <a:pt x="1" y="92"/>
                </a:cubicBezTo>
                <a:cubicBezTo>
                  <a:pt x="42" y="77"/>
                  <a:pt x="78" y="48"/>
                  <a:pt x="103" y="11"/>
                </a:cubicBezTo>
                <a:lnTo>
                  <a:pt x="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"/>
          <p:cNvSpPr/>
          <p:nvPr/>
        </p:nvSpPr>
        <p:spPr>
          <a:xfrm>
            <a:off x="7372135" y="3945322"/>
            <a:ext cx="16412" cy="20471"/>
          </a:xfrm>
          <a:custGeom>
            <a:rect b="b" l="l" r="r" t="t"/>
            <a:pathLst>
              <a:path extrusionOk="0" h="206" w="177">
                <a:moveTo>
                  <a:pt x="129" y="1"/>
                </a:moveTo>
                <a:cubicBezTo>
                  <a:pt x="94" y="18"/>
                  <a:pt x="82" y="49"/>
                  <a:pt x="69" y="79"/>
                </a:cubicBezTo>
                <a:cubicBezTo>
                  <a:pt x="28" y="109"/>
                  <a:pt x="3" y="155"/>
                  <a:pt x="1" y="205"/>
                </a:cubicBezTo>
                <a:cubicBezTo>
                  <a:pt x="54" y="168"/>
                  <a:pt x="111" y="137"/>
                  <a:pt x="141" y="85"/>
                </a:cubicBezTo>
                <a:cubicBezTo>
                  <a:pt x="161" y="78"/>
                  <a:pt x="176" y="67"/>
                  <a:pt x="177" y="47"/>
                </a:cubicBezTo>
                <a:lnTo>
                  <a:pt x="12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"/>
          <p:cNvSpPr/>
          <p:nvPr/>
        </p:nvSpPr>
        <p:spPr>
          <a:xfrm>
            <a:off x="6440644" y="3882915"/>
            <a:ext cx="278" cy="397"/>
          </a:xfrm>
          <a:custGeom>
            <a:rect b="b" l="l" r="r" t="t"/>
            <a:pathLst>
              <a:path extrusionOk="0" h="4" w="3">
                <a:moveTo>
                  <a:pt x="2" y="1"/>
                </a:moveTo>
                <a:lnTo>
                  <a:pt x="0" y="3"/>
                </a:lnTo>
                <a:cubicBezTo>
                  <a:pt x="1" y="3"/>
                  <a:pt x="1" y="2"/>
                  <a:pt x="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"/>
          <p:cNvSpPr/>
          <p:nvPr/>
        </p:nvSpPr>
        <p:spPr>
          <a:xfrm>
            <a:off x="6439161" y="3883213"/>
            <a:ext cx="2504" cy="2882"/>
          </a:xfrm>
          <a:custGeom>
            <a:rect b="b" l="l" r="r" t="t"/>
            <a:pathLst>
              <a:path extrusionOk="0" h="29" w="27">
                <a:moveTo>
                  <a:pt x="16" y="0"/>
                </a:moveTo>
                <a:lnTo>
                  <a:pt x="1" y="22"/>
                </a:lnTo>
                <a:cubicBezTo>
                  <a:pt x="7" y="24"/>
                  <a:pt x="14" y="29"/>
                  <a:pt x="16" y="29"/>
                </a:cubicBezTo>
                <a:cubicBezTo>
                  <a:pt x="27" y="19"/>
                  <a:pt x="27" y="10"/>
                  <a:pt x="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"/>
          <p:cNvSpPr/>
          <p:nvPr/>
        </p:nvSpPr>
        <p:spPr>
          <a:xfrm>
            <a:off x="7565090" y="3987158"/>
            <a:ext cx="927" cy="1590"/>
          </a:xfrm>
          <a:custGeom>
            <a:rect b="b" l="l" r="r" t="t"/>
            <a:pathLst>
              <a:path extrusionOk="0" h="16" w="10">
                <a:moveTo>
                  <a:pt x="8" y="1"/>
                </a:moveTo>
                <a:lnTo>
                  <a:pt x="0" y="15"/>
                </a:lnTo>
                <a:lnTo>
                  <a:pt x="10" y="16"/>
                </a:lnTo>
                <a:lnTo>
                  <a:pt x="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"/>
          <p:cNvSpPr/>
          <p:nvPr/>
        </p:nvSpPr>
        <p:spPr>
          <a:xfrm>
            <a:off x="7810341" y="3995207"/>
            <a:ext cx="742" cy="795"/>
          </a:xfrm>
          <a:custGeom>
            <a:rect b="b" l="l" r="r" t="t"/>
            <a:pathLst>
              <a:path extrusionOk="0" h="8" w="8">
                <a:moveTo>
                  <a:pt x="4" y="0"/>
                </a:moveTo>
                <a:lnTo>
                  <a:pt x="1" y="7"/>
                </a:lnTo>
                <a:lnTo>
                  <a:pt x="8" y="3"/>
                </a:lnTo>
                <a:lnTo>
                  <a:pt x="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"/>
          <p:cNvSpPr/>
          <p:nvPr/>
        </p:nvSpPr>
        <p:spPr>
          <a:xfrm>
            <a:off x="7814514" y="3991928"/>
            <a:ext cx="742" cy="397"/>
          </a:xfrm>
          <a:custGeom>
            <a:rect b="b" l="l" r="r" t="t"/>
            <a:pathLst>
              <a:path extrusionOk="0" h="4" w="8">
                <a:moveTo>
                  <a:pt x="5" y="0"/>
                </a:moveTo>
                <a:lnTo>
                  <a:pt x="1" y="4"/>
                </a:lnTo>
                <a:cubicBezTo>
                  <a:pt x="3" y="2"/>
                  <a:pt x="5" y="2"/>
                  <a:pt x="8" y="2"/>
                </a:cubicBezTo>
                <a:lnTo>
                  <a:pt x="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"/>
          <p:cNvSpPr/>
          <p:nvPr/>
        </p:nvSpPr>
        <p:spPr>
          <a:xfrm>
            <a:off x="7811546" y="3992226"/>
            <a:ext cx="2967" cy="2484"/>
          </a:xfrm>
          <a:custGeom>
            <a:rect b="b" l="l" r="r" t="t"/>
            <a:pathLst>
              <a:path extrusionOk="0" h="25" w="32">
                <a:moveTo>
                  <a:pt x="32" y="1"/>
                </a:moveTo>
                <a:lnTo>
                  <a:pt x="32" y="1"/>
                </a:lnTo>
                <a:cubicBezTo>
                  <a:pt x="18" y="3"/>
                  <a:pt x="7" y="11"/>
                  <a:pt x="1" y="24"/>
                </a:cubicBezTo>
                <a:lnTo>
                  <a:pt x="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"/>
          <p:cNvSpPr/>
          <p:nvPr/>
        </p:nvSpPr>
        <p:spPr>
          <a:xfrm>
            <a:off x="7810712" y="3994611"/>
            <a:ext cx="927" cy="894"/>
          </a:xfrm>
          <a:custGeom>
            <a:rect b="b" l="l" r="r" t="t"/>
            <a:pathLst>
              <a:path extrusionOk="0" h="9" w="10">
                <a:moveTo>
                  <a:pt x="10" y="0"/>
                </a:moveTo>
                <a:lnTo>
                  <a:pt x="0" y="6"/>
                </a:lnTo>
                <a:lnTo>
                  <a:pt x="4" y="9"/>
                </a:lnTo>
                <a:cubicBezTo>
                  <a:pt x="6" y="6"/>
                  <a:pt x="7" y="3"/>
                  <a:pt x="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"/>
          <p:cNvSpPr/>
          <p:nvPr/>
        </p:nvSpPr>
        <p:spPr>
          <a:xfrm>
            <a:off x="7752297" y="3988648"/>
            <a:ext cx="1298" cy="994"/>
          </a:xfrm>
          <a:custGeom>
            <a:rect b="b" l="l" r="r" t="t"/>
            <a:pathLst>
              <a:path extrusionOk="0" h="10" w="14">
                <a:moveTo>
                  <a:pt x="13" y="1"/>
                </a:moveTo>
                <a:cubicBezTo>
                  <a:pt x="11" y="1"/>
                  <a:pt x="10" y="2"/>
                  <a:pt x="7" y="2"/>
                </a:cubicBezTo>
                <a:cubicBezTo>
                  <a:pt x="4" y="3"/>
                  <a:pt x="2" y="7"/>
                  <a:pt x="0" y="9"/>
                </a:cubicBezTo>
                <a:lnTo>
                  <a:pt x="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/>
          <p:nvPr/>
        </p:nvSpPr>
        <p:spPr>
          <a:xfrm>
            <a:off x="7753502" y="3988350"/>
            <a:ext cx="927" cy="397"/>
          </a:xfrm>
          <a:custGeom>
            <a:rect b="b" l="l" r="r" t="t"/>
            <a:pathLst>
              <a:path extrusionOk="0" h="4" w="10">
                <a:moveTo>
                  <a:pt x="6" y="0"/>
                </a:moveTo>
                <a:lnTo>
                  <a:pt x="0" y="4"/>
                </a:lnTo>
                <a:lnTo>
                  <a:pt x="0" y="4"/>
                </a:lnTo>
                <a:lnTo>
                  <a:pt x="10" y="3"/>
                </a:lnTo>
                <a:lnTo>
                  <a:pt x="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"/>
          <p:cNvSpPr/>
          <p:nvPr/>
        </p:nvSpPr>
        <p:spPr>
          <a:xfrm>
            <a:off x="5242206" y="3927037"/>
            <a:ext cx="5192" cy="6161"/>
          </a:xfrm>
          <a:custGeom>
            <a:rect b="b" l="l" r="r" t="t"/>
            <a:pathLst>
              <a:path extrusionOk="0" h="62" w="56">
                <a:moveTo>
                  <a:pt x="56" y="0"/>
                </a:moveTo>
                <a:cubicBezTo>
                  <a:pt x="51" y="5"/>
                  <a:pt x="48" y="12"/>
                  <a:pt x="46" y="19"/>
                </a:cubicBezTo>
                <a:cubicBezTo>
                  <a:pt x="17" y="19"/>
                  <a:pt x="2" y="31"/>
                  <a:pt x="5" y="56"/>
                </a:cubicBezTo>
                <a:lnTo>
                  <a:pt x="0" y="61"/>
                </a:lnTo>
                <a:lnTo>
                  <a:pt x="5" y="57"/>
                </a:lnTo>
                <a:cubicBezTo>
                  <a:pt x="6" y="58"/>
                  <a:pt x="8" y="58"/>
                  <a:pt x="9" y="58"/>
                </a:cubicBezTo>
                <a:cubicBezTo>
                  <a:pt x="37" y="58"/>
                  <a:pt x="50" y="46"/>
                  <a:pt x="46" y="21"/>
                </a:cubicBezTo>
                <a:cubicBezTo>
                  <a:pt x="50" y="13"/>
                  <a:pt x="54" y="8"/>
                  <a:pt x="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"/>
          <p:cNvSpPr/>
          <p:nvPr/>
        </p:nvSpPr>
        <p:spPr>
          <a:xfrm>
            <a:off x="5684121" y="3887288"/>
            <a:ext cx="4265" cy="3577"/>
          </a:xfrm>
          <a:custGeom>
            <a:rect b="b" l="l" r="r" t="t"/>
            <a:pathLst>
              <a:path extrusionOk="0" h="36" w="46">
                <a:moveTo>
                  <a:pt x="43" y="1"/>
                </a:moveTo>
                <a:cubicBezTo>
                  <a:pt x="23" y="3"/>
                  <a:pt x="6" y="16"/>
                  <a:pt x="0" y="35"/>
                </a:cubicBezTo>
                <a:lnTo>
                  <a:pt x="45" y="2"/>
                </a:lnTo>
                <a:lnTo>
                  <a:pt x="4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"/>
          <p:cNvSpPr/>
          <p:nvPr/>
        </p:nvSpPr>
        <p:spPr>
          <a:xfrm>
            <a:off x="5683565" y="3890766"/>
            <a:ext cx="649" cy="596"/>
          </a:xfrm>
          <a:custGeom>
            <a:rect b="b" l="l" r="r" t="t"/>
            <a:pathLst>
              <a:path extrusionOk="0" h="6" w="7">
                <a:moveTo>
                  <a:pt x="5" y="0"/>
                </a:moveTo>
                <a:lnTo>
                  <a:pt x="5" y="2"/>
                </a:lnTo>
                <a:lnTo>
                  <a:pt x="0" y="5"/>
                </a:lnTo>
                <a:lnTo>
                  <a:pt x="6" y="2"/>
                </a:lnTo>
                <a:lnTo>
                  <a:pt x="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"/>
          <p:cNvSpPr/>
          <p:nvPr/>
        </p:nvSpPr>
        <p:spPr>
          <a:xfrm>
            <a:off x="5474198" y="3890269"/>
            <a:ext cx="5100" cy="4770"/>
          </a:xfrm>
          <a:custGeom>
            <a:rect b="b" l="l" r="r" t="t"/>
            <a:pathLst>
              <a:path extrusionOk="0" h="48" w="55">
                <a:moveTo>
                  <a:pt x="54" y="1"/>
                </a:moveTo>
                <a:lnTo>
                  <a:pt x="47" y="3"/>
                </a:lnTo>
                <a:cubicBezTo>
                  <a:pt x="21" y="7"/>
                  <a:pt x="5" y="18"/>
                  <a:pt x="5" y="41"/>
                </a:cubicBezTo>
                <a:lnTo>
                  <a:pt x="1" y="47"/>
                </a:lnTo>
                <a:lnTo>
                  <a:pt x="7" y="42"/>
                </a:lnTo>
                <a:cubicBezTo>
                  <a:pt x="28" y="42"/>
                  <a:pt x="46" y="27"/>
                  <a:pt x="48" y="5"/>
                </a:cubicBezTo>
                <a:lnTo>
                  <a:pt x="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/>
          <p:cNvSpPr/>
          <p:nvPr/>
        </p:nvSpPr>
        <p:spPr>
          <a:xfrm>
            <a:off x="5489682" y="3884008"/>
            <a:ext cx="927" cy="397"/>
          </a:xfrm>
          <a:custGeom>
            <a:rect b="b" l="l" r="r" t="t"/>
            <a:pathLst>
              <a:path extrusionOk="0" h="4" w="10">
                <a:moveTo>
                  <a:pt x="7" y="1"/>
                </a:moveTo>
                <a:lnTo>
                  <a:pt x="0" y="3"/>
                </a:lnTo>
                <a:lnTo>
                  <a:pt x="10" y="2"/>
                </a:lnTo>
                <a:lnTo>
                  <a:pt x="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"/>
          <p:cNvSpPr/>
          <p:nvPr/>
        </p:nvSpPr>
        <p:spPr>
          <a:xfrm>
            <a:off x="7567501" y="3966588"/>
            <a:ext cx="13537" cy="15502"/>
          </a:xfrm>
          <a:custGeom>
            <a:rect b="b" l="l" r="r" t="t"/>
            <a:pathLst>
              <a:path extrusionOk="0" h="156" w="146">
                <a:moveTo>
                  <a:pt x="98" y="0"/>
                </a:moveTo>
                <a:cubicBezTo>
                  <a:pt x="71" y="0"/>
                  <a:pt x="69" y="27"/>
                  <a:pt x="58" y="42"/>
                </a:cubicBezTo>
                <a:cubicBezTo>
                  <a:pt x="23" y="71"/>
                  <a:pt x="1" y="101"/>
                  <a:pt x="20" y="155"/>
                </a:cubicBezTo>
                <a:cubicBezTo>
                  <a:pt x="67" y="116"/>
                  <a:pt x="110" y="91"/>
                  <a:pt x="123" y="43"/>
                </a:cubicBezTo>
                <a:cubicBezTo>
                  <a:pt x="121" y="30"/>
                  <a:pt x="146" y="15"/>
                  <a:pt x="117" y="4"/>
                </a:cubicBezTo>
                <a:cubicBezTo>
                  <a:pt x="109" y="2"/>
                  <a:pt x="103" y="0"/>
                  <a:pt x="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"/>
          <p:cNvSpPr/>
          <p:nvPr/>
        </p:nvSpPr>
        <p:spPr>
          <a:xfrm>
            <a:off x="5911477" y="3866320"/>
            <a:ext cx="742" cy="696"/>
          </a:xfrm>
          <a:custGeom>
            <a:rect b="b" l="l" r="r" t="t"/>
            <a:pathLst>
              <a:path extrusionOk="0" h="7" w="8">
                <a:moveTo>
                  <a:pt x="4" y="0"/>
                </a:moveTo>
                <a:lnTo>
                  <a:pt x="1" y="6"/>
                </a:lnTo>
                <a:lnTo>
                  <a:pt x="8" y="3"/>
                </a:lnTo>
                <a:lnTo>
                  <a:pt x="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"/>
          <p:cNvSpPr/>
          <p:nvPr/>
        </p:nvSpPr>
        <p:spPr>
          <a:xfrm>
            <a:off x="5911848" y="3862544"/>
            <a:ext cx="3894" cy="4074"/>
          </a:xfrm>
          <a:custGeom>
            <a:rect b="b" l="l" r="r" t="t"/>
            <a:pathLst>
              <a:path extrusionOk="0" h="41" w="42">
                <a:moveTo>
                  <a:pt x="38" y="0"/>
                </a:moveTo>
                <a:lnTo>
                  <a:pt x="0" y="38"/>
                </a:lnTo>
                <a:lnTo>
                  <a:pt x="4" y="41"/>
                </a:lnTo>
                <a:lnTo>
                  <a:pt x="42" y="3"/>
                </a:lnTo>
                <a:lnTo>
                  <a:pt x="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"/>
          <p:cNvSpPr/>
          <p:nvPr/>
        </p:nvSpPr>
        <p:spPr>
          <a:xfrm>
            <a:off x="5916113" y="3859364"/>
            <a:ext cx="3060" cy="2981"/>
          </a:xfrm>
          <a:custGeom>
            <a:rect b="b" l="l" r="r" t="t"/>
            <a:pathLst>
              <a:path extrusionOk="0" h="30" w="33">
                <a:moveTo>
                  <a:pt x="33" y="0"/>
                </a:moveTo>
                <a:lnTo>
                  <a:pt x="1" y="30"/>
                </a:lnTo>
                <a:cubicBezTo>
                  <a:pt x="18" y="25"/>
                  <a:pt x="32" y="17"/>
                  <a:pt x="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"/>
          <p:cNvSpPr/>
          <p:nvPr/>
        </p:nvSpPr>
        <p:spPr>
          <a:xfrm>
            <a:off x="5919080" y="3858668"/>
            <a:ext cx="556" cy="795"/>
          </a:xfrm>
          <a:custGeom>
            <a:rect b="b" l="l" r="r" t="t"/>
            <a:pathLst>
              <a:path extrusionOk="0" h="8" w="6">
                <a:moveTo>
                  <a:pt x="1" y="0"/>
                </a:moveTo>
                <a:cubicBezTo>
                  <a:pt x="1" y="2"/>
                  <a:pt x="1" y="5"/>
                  <a:pt x="1" y="7"/>
                </a:cubicBezTo>
                <a:lnTo>
                  <a:pt x="4" y="4"/>
                </a:lnTo>
                <a:cubicBezTo>
                  <a:pt x="5" y="2"/>
                  <a:pt x="4" y="1"/>
                  <a:pt x="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"/>
          <p:cNvSpPr/>
          <p:nvPr/>
        </p:nvSpPr>
        <p:spPr>
          <a:xfrm>
            <a:off x="5915371" y="3862246"/>
            <a:ext cx="835" cy="596"/>
          </a:xfrm>
          <a:custGeom>
            <a:rect b="b" l="l" r="r" t="t"/>
            <a:pathLst>
              <a:path extrusionOk="0" h="6" w="9">
                <a:moveTo>
                  <a:pt x="9" y="1"/>
                </a:moveTo>
                <a:cubicBezTo>
                  <a:pt x="6" y="2"/>
                  <a:pt x="4" y="2"/>
                  <a:pt x="0" y="3"/>
                </a:cubicBezTo>
                <a:lnTo>
                  <a:pt x="4" y="6"/>
                </a:lnTo>
                <a:lnTo>
                  <a:pt x="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"/>
          <p:cNvSpPr/>
          <p:nvPr/>
        </p:nvSpPr>
        <p:spPr>
          <a:xfrm>
            <a:off x="6467348" y="3190978"/>
            <a:ext cx="556" cy="397"/>
          </a:xfrm>
          <a:custGeom>
            <a:rect b="b" l="l" r="r" t="t"/>
            <a:pathLst>
              <a:path extrusionOk="0" h="4" w="6">
                <a:moveTo>
                  <a:pt x="3" y="1"/>
                </a:moveTo>
                <a:cubicBezTo>
                  <a:pt x="3" y="2"/>
                  <a:pt x="2" y="2"/>
                  <a:pt x="1" y="3"/>
                </a:cubicBezTo>
                <a:cubicBezTo>
                  <a:pt x="1" y="4"/>
                  <a:pt x="1" y="4"/>
                  <a:pt x="2" y="4"/>
                </a:cubicBezTo>
                <a:cubicBezTo>
                  <a:pt x="3" y="4"/>
                  <a:pt x="5" y="3"/>
                  <a:pt x="6" y="3"/>
                </a:cubicBezTo>
                <a:lnTo>
                  <a:pt x="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"/>
          <p:cNvSpPr/>
          <p:nvPr/>
        </p:nvSpPr>
        <p:spPr>
          <a:xfrm>
            <a:off x="6656317" y="3769232"/>
            <a:ext cx="154105" cy="27825"/>
          </a:xfrm>
          <a:custGeom>
            <a:rect b="b" l="l" r="r" t="t"/>
            <a:pathLst>
              <a:path extrusionOk="0" h="280" w="1662">
                <a:moveTo>
                  <a:pt x="93" y="0"/>
                </a:moveTo>
                <a:cubicBezTo>
                  <a:pt x="81" y="64"/>
                  <a:pt x="5" y="104"/>
                  <a:pt x="1" y="170"/>
                </a:cubicBezTo>
                <a:cubicBezTo>
                  <a:pt x="140" y="230"/>
                  <a:pt x="743" y="280"/>
                  <a:pt x="1215" y="280"/>
                </a:cubicBezTo>
                <a:cubicBezTo>
                  <a:pt x="1317" y="280"/>
                  <a:pt x="1413" y="277"/>
                  <a:pt x="1496" y="272"/>
                </a:cubicBezTo>
                <a:lnTo>
                  <a:pt x="1661" y="278"/>
                </a:lnTo>
                <a:cubicBezTo>
                  <a:pt x="1657" y="269"/>
                  <a:pt x="1653" y="259"/>
                  <a:pt x="1651" y="249"/>
                </a:cubicBezTo>
                <a:cubicBezTo>
                  <a:pt x="1649" y="249"/>
                  <a:pt x="1646" y="249"/>
                  <a:pt x="1644" y="249"/>
                </a:cubicBezTo>
                <a:cubicBezTo>
                  <a:pt x="1636" y="249"/>
                  <a:pt x="1628" y="246"/>
                  <a:pt x="1621" y="239"/>
                </a:cubicBezTo>
                <a:lnTo>
                  <a:pt x="1496" y="251"/>
                </a:lnTo>
                <a:cubicBezTo>
                  <a:pt x="1400" y="235"/>
                  <a:pt x="1302" y="222"/>
                  <a:pt x="1207" y="207"/>
                </a:cubicBezTo>
                <a:cubicBezTo>
                  <a:pt x="1178" y="202"/>
                  <a:pt x="1138" y="205"/>
                  <a:pt x="1147" y="163"/>
                </a:cubicBezTo>
                <a:lnTo>
                  <a:pt x="1147" y="163"/>
                </a:lnTo>
                <a:cubicBezTo>
                  <a:pt x="1093" y="180"/>
                  <a:pt x="1039" y="185"/>
                  <a:pt x="985" y="185"/>
                </a:cubicBezTo>
                <a:cubicBezTo>
                  <a:pt x="898" y="185"/>
                  <a:pt x="811" y="171"/>
                  <a:pt x="725" y="167"/>
                </a:cubicBezTo>
                <a:cubicBezTo>
                  <a:pt x="679" y="164"/>
                  <a:pt x="682" y="132"/>
                  <a:pt x="676" y="106"/>
                </a:cubicBezTo>
                <a:cubicBezTo>
                  <a:pt x="634" y="133"/>
                  <a:pt x="593" y="154"/>
                  <a:pt x="538" y="154"/>
                </a:cubicBezTo>
                <a:cubicBezTo>
                  <a:pt x="530" y="154"/>
                  <a:pt x="522" y="153"/>
                  <a:pt x="513" y="152"/>
                </a:cubicBezTo>
                <a:cubicBezTo>
                  <a:pt x="386" y="139"/>
                  <a:pt x="257" y="136"/>
                  <a:pt x="129" y="128"/>
                </a:cubicBezTo>
                <a:cubicBezTo>
                  <a:pt x="99" y="74"/>
                  <a:pt x="171" y="62"/>
                  <a:pt x="183" y="27"/>
                </a:cubicBezTo>
                <a:lnTo>
                  <a:pt x="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"/>
          <p:cNvSpPr/>
          <p:nvPr/>
        </p:nvSpPr>
        <p:spPr>
          <a:xfrm>
            <a:off x="6136051" y="3434940"/>
            <a:ext cx="69635" cy="92020"/>
          </a:xfrm>
          <a:custGeom>
            <a:rect b="b" l="l" r="r" t="t"/>
            <a:pathLst>
              <a:path extrusionOk="0" h="926" w="751">
                <a:moveTo>
                  <a:pt x="13" y="1"/>
                </a:moveTo>
                <a:cubicBezTo>
                  <a:pt x="9" y="25"/>
                  <a:pt x="5" y="50"/>
                  <a:pt x="0" y="73"/>
                </a:cubicBezTo>
                <a:cubicBezTo>
                  <a:pt x="147" y="217"/>
                  <a:pt x="287" y="366"/>
                  <a:pt x="397" y="532"/>
                </a:cubicBezTo>
                <a:cubicBezTo>
                  <a:pt x="484" y="662"/>
                  <a:pt x="564" y="794"/>
                  <a:pt x="647" y="926"/>
                </a:cubicBezTo>
                <a:cubicBezTo>
                  <a:pt x="665" y="884"/>
                  <a:pt x="723" y="889"/>
                  <a:pt x="750" y="858"/>
                </a:cubicBezTo>
                <a:cubicBezTo>
                  <a:pt x="677" y="847"/>
                  <a:pt x="667" y="787"/>
                  <a:pt x="641" y="744"/>
                </a:cubicBezTo>
                <a:cubicBezTo>
                  <a:pt x="473" y="463"/>
                  <a:pt x="262" y="213"/>
                  <a:pt x="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"/>
          <p:cNvSpPr/>
          <p:nvPr/>
        </p:nvSpPr>
        <p:spPr>
          <a:xfrm>
            <a:off x="5342624" y="3519606"/>
            <a:ext cx="278" cy="298"/>
          </a:xfrm>
          <a:custGeom>
            <a:rect b="b" l="l" r="r" t="t"/>
            <a:pathLst>
              <a:path extrusionOk="0" h="3" w="3">
                <a:moveTo>
                  <a:pt x="0" y="0"/>
                </a:moveTo>
                <a:lnTo>
                  <a:pt x="0" y="2"/>
                </a:lnTo>
                <a:cubicBezTo>
                  <a:pt x="1" y="1"/>
                  <a:pt x="1" y="1"/>
                  <a:pt x="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"/>
          <p:cNvSpPr/>
          <p:nvPr/>
        </p:nvSpPr>
        <p:spPr>
          <a:xfrm>
            <a:off x="5040998" y="3337057"/>
            <a:ext cx="185" cy="397"/>
          </a:xfrm>
          <a:custGeom>
            <a:rect b="b" l="l" r="r" t="t"/>
            <a:pathLst>
              <a:path extrusionOk="0" h="4" w="2">
                <a:moveTo>
                  <a:pt x="0" y="0"/>
                </a:moveTo>
                <a:lnTo>
                  <a:pt x="2" y="4"/>
                </a:lnTo>
                <a:lnTo>
                  <a:pt x="2" y="2"/>
                </a:lnTo>
                <a:cubicBezTo>
                  <a:pt x="2" y="0"/>
                  <a:pt x="0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"/>
          <p:cNvSpPr/>
          <p:nvPr/>
        </p:nvSpPr>
        <p:spPr>
          <a:xfrm>
            <a:off x="5033302" y="3323244"/>
            <a:ext cx="464" cy="298"/>
          </a:xfrm>
          <a:custGeom>
            <a:rect b="b" l="l" r="r" t="t"/>
            <a:pathLst>
              <a:path extrusionOk="0" h="3" w="5">
                <a:moveTo>
                  <a:pt x="0" y="0"/>
                </a:moveTo>
                <a:lnTo>
                  <a:pt x="0" y="3"/>
                </a:lnTo>
                <a:lnTo>
                  <a:pt x="3" y="3"/>
                </a:lnTo>
                <a:cubicBezTo>
                  <a:pt x="3" y="3"/>
                  <a:pt x="4" y="3"/>
                  <a:pt x="5" y="1"/>
                </a:cubicBezTo>
                <a:cubicBezTo>
                  <a:pt x="5" y="1"/>
                  <a:pt x="1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"/>
          <p:cNvSpPr/>
          <p:nvPr/>
        </p:nvSpPr>
        <p:spPr>
          <a:xfrm>
            <a:off x="5040813" y="3337057"/>
            <a:ext cx="371" cy="397"/>
          </a:xfrm>
          <a:custGeom>
            <a:rect b="b" l="l" r="r" t="t"/>
            <a:pathLst>
              <a:path extrusionOk="0" h="4" w="4">
                <a:moveTo>
                  <a:pt x="2" y="0"/>
                </a:moveTo>
                <a:cubicBezTo>
                  <a:pt x="1" y="0"/>
                  <a:pt x="1" y="2"/>
                  <a:pt x="0" y="3"/>
                </a:cubicBezTo>
                <a:cubicBezTo>
                  <a:pt x="1" y="3"/>
                  <a:pt x="2" y="4"/>
                  <a:pt x="4" y="4"/>
                </a:cubicBezTo>
                <a:lnTo>
                  <a:pt x="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"/>
          <p:cNvSpPr/>
          <p:nvPr/>
        </p:nvSpPr>
        <p:spPr>
          <a:xfrm>
            <a:off x="8035749" y="3048676"/>
            <a:ext cx="556" cy="298"/>
          </a:xfrm>
          <a:custGeom>
            <a:rect b="b" l="l" r="r" t="t"/>
            <a:pathLst>
              <a:path extrusionOk="0" h="3" w="6">
                <a:moveTo>
                  <a:pt x="2" y="0"/>
                </a:moveTo>
                <a:cubicBezTo>
                  <a:pt x="1" y="0"/>
                  <a:pt x="1" y="2"/>
                  <a:pt x="1" y="2"/>
                </a:cubicBezTo>
                <a:cubicBezTo>
                  <a:pt x="2" y="2"/>
                  <a:pt x="3" y="2"/>
                  <a:pt x="5" y="2"/>
                </a:cubicBezTo>
                <a:lnTo>
                  <a:pt x="5" y="2"/>
                </a:lnTo>
                <a:lnTo>
                  <a:pt x="2" y="0"/>
                </a:lnTo>
                <a:close/>
                <a:moveTo>
                  <a:pt x="5" y="2"/>
                </a:moveTo>
                <a:lnTo>
                  <a:pt x="5" y="3"/>
                </a:lnTo>
                <a:cubicBezTo>
                  <a:pt x="5" y="3"/>
                  <a:pt x="5" y="2"/>
                  <a:pt x="5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"/>
          <p:cNvSpPr/>
          <p:nvPr/>
        </p:nvSpPr>
        <p:spPr>
          <a:xfrm>
            <a:off x="7844927" y="3849029"/>
            <a:ext cx="32638" cy="9142"/>
          </a:xfrm>
          <a:custGeom>
            <a:rect b="b" l="l" r="r" t="t"/>
            <a:pathLst>
              <a:path extrusionOk="0" h="92" w="352">
                <a:moveTo>
                  <a:pt x="76" y="0"/>
                </a:moveTo>
                <a:cubicBezTo>
                  <a:pt x="51" y="0"/>
                  <a:pt x="26" y="3"/>
                  <a:pt x="1" y="6"/>
                </a:cubicBezTo>
                <a:cubicBezTo>
                  <a:pt x="1" y="19"/>
                  <a:pt x="3" y="32"/>
                  <a:pt x="3" y="45"/>
                </a:cubicBezTo>
                <a:lnTo>
                  <a:pt x="128" y="86"/>
                </a:lnTo>
                <a:cubicBezTo>
                  <a:pt x="145" y="78"/>
                  <a:pt x="163" y="76"/>
                  <a:pt x="180" y="76"/>
                </a:cubicBezTo>
                <a:cubicBezTo>
                  <a:pt x="221" y="76"/>
                  <a:pt x="262" y="91"/>
                  <a:pt x="303" y="91"/>
                </a:cubicBezTo>
                <a:cubicBezTo>
                  <a:pt x="309" y="91"/>
                  <a:pt x="316" y="91"/>
                  <a:pt x="323" y="90"/>
                </a:cubicBezTo>
                <a:cubicBezTo>
                  <a:pt x="333" y="80"/>
                  <a:pt x="342" y="71"/>
                  <a:pt x="352" y="60"/>
                </a:cubicBezTo>
                <a:cubicBezTo>
                  <a:pt x="344" y="53"/>
                  <a:pt x="337" y="46"/>
                  <a:pt x="330" y="38"/>
                </a:cubicBezTo>
                <a:lnTo>
                  <a:pt x="248" y="26"/>
                </a:lnTo>
                <a:lnTo>
                  <a:pt x="168" y="19"/>
                </a:lnTo>
                <a:cubicBezTo>
                  <a:pt x="138" y="5"/>
                  <a:pt x="107" y="0"/>
                  <a:pt x="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"/>
          <p:cNvSpPr/>
          <p:nvPr/>
        </p:nvSpPr>
        <p:spPr>
          <a:xfrm>
            <a:off x="8092681" y="2727998"/>
            <a:ext cx="464" cy="497"/>
          </a:xfrm>
          <a:custGeom>
            <a:rect b="b" l="l" r="r" t="t"/>
            <a:pathLst>
              <a:path extrusionOk="0" h="5" w="5">
                <a:moveTo>
                  <a:pt x="0" y="1"/>
                </a:moveTo>
                <a:lnTo>
                  <a:pt x="0" y="3"/>
                </a:lnTo>
                <a:cubicBezTo>
                  <a:pt x="1" y="3"/>
                  <a:pt x="3" y="3"/>
                  <a:pt x="4" y="4"/>
                </a:cubicBezTo>
                <a:cubicBezTo>
                  <a:pt x="4" y="5"/>
                  <a:pt x="4" y="5"/>
                  <a:pt x="4" y="5"/>
                </a:cubicBezTo>
                <a:cubicBezTo>
                  <a:pt x="5" y="5"/>
                  <a:pt x="4" y="2"/>
                  <a:pt x="4" y="2"/>
                </a:cubicBezTo>
                <a:cubicBezTo>
                  <a:pt x="4" y="1"/>
                  <a:pt x="3" y="1"/>
                  <a:pt x="2" y="1"/>
                </a:cubicBezTo>
                <a:cubicBezTo>
                  <a:pt x="2" y="1"/>
                  <a:pt x="1" y="1"/>
                  <a:pt x="0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"/>
          <p:cNvSpPr/>
          <p:nvPr/>
        </p:nvSpPr>
        <p:spPr>
          <a:xfrm>
            <a:off x="7993190" y="3305655"/>
            <a:ext cx="371" cy="397"/>
          </a:xfrm>
          <a:custGeom>
            <a:rect b="b" l="l" r="r" t="t"/>
            <a:pathLst>
              <a:path extrusionOk="0" h="4" w="4">
                <a:moveTo>
                  <a:pt x="1" y="0"/>
                </a:moveTo>
                <a:cubicBezTo>
                  <a:pt x="1" y="1"/>
                  <a:pt x="1" y="2"/>
                  <a:pt x="1" y="4"/>
                </a:cubicBezTo>
                <a:lnTo>
                  <a:pt x="3" y="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"/>
          <p:cNvSpPr/>
          <p:nvPr/>
        </p:nvSpPr>
        <p:spPr>
          <a:xfrm>
            <a:off x="4854348" y="3792982"/>
            <a:ext cx="11683" cy="10335"/>
          </a:xfrm>
          <a:custGeom>
            <a:rect b="b" l="l" r="r" t="t"/>
            <a:pathLst>
              <a:path extrusionOk="0" h="104" w="126">
                <a:moveTo>
                  <a:pt x="62" y="0"/>
                </a:moveTo>
                <a:cubicBezTo>
                  <a:pt x="59" y="0"/>
                  <a:pt x="55" y="1"/>
                  <a:pt x="51" y="1"/>
                </a:cubicBezTo>
                <a:lnTo>
                  <a:pt x="3" y="50"/>
                </a:lnTo>
                <a:lnTo>
                  <a:pt x="1" y="103"/>
                </a:lnTo>
                <a:cubicBezTo>
                  <a:pt x="51" y="94"/>
                  <a:pt x="97" y="77"/>
                  <a:pt x="126" y="38"/>
                </a:cubicBezTo>
                <a:cubicBezTo>
                  <a:pt x="113" y="14"/>
                  <a:pt x="89" y="0"/>
                  <a:pt x="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"/>
          <p:cNvSpPr/>
          <p:nvPr/>
        </p:nvSpPr>
        <p:spPr>
          <a:xfrm>
            <a:off x="5535673" y="3661014"/>
            <a:ext cx="8809" cy="14012"/>
          </a:xfrm>
          <a:custGeom>
            <a:rect b="b" l="l" r="r" t="t"/>
            <a:pathLst>
              <a:path extrusionOk="0" h="141" w="95">
                <a:moveTo>
                  <a:pt x="1" y="0"/>
                </a:moveTo>
                <a:cubicBezTo>
                  <a:pt x="16" y="46"/>
                  <a:pt x="32" y="94"/>
                  <a:pt x="47" y="140"/>
                </a:cubicBezTo>
                <a:lnTo>
                  <a:pt x="95" y="134"/>
                </a:lnTo>
                <a:cubicBezTo>
                  <a:pt x="90" y="89"/>
                  <a:pt x="89" y="43"/>
                  <a:pt x="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"/>
          <p:cNvSpPr/>
          <p:nvPr/>
        </p:nvSpPr>
        <p:spPr>
          <a:xfrm>
            <a:off x="5059543" y="3774201"/>
            <a:ext cx="5378" cy="15403"/>
          </a:xfrm>
          <a:custGeom>
            <a:rect b="b" l="l" r="r" t="t"/>
            <a:pathLst>
              <a:path extrusionOk="0" h="155" w="58">
                <a:moveTo>
                  <a:pt x="19" y="0"/>
                </a:moveTo>
                <a:cubicBezTo>
                  <a:pt x="11" y="65"/>
                  <a:pt x="6" y="111"/>
                  <a:pt x="0" y="155"/>
                </a:cubicBezTo>
                <a:lnTo>
                  <a:pt x="57" y="152"/>
                </a:lnTo>
                <a:cubicBezTo>
                  <a:pt x="52" y="107"/>
                  <a:pt x="56" y="61"/>
                  <a:pt x="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/>
          <p:nvPr/>
        </p:nvSpPr>
        <p:spPr>
          <a:xfrm>
            <a:off x="7879234" y="3799541"/>
            <a:ext cx="3338" cy="9937"/>
          </a:xfrm>
          <a:custGeom>
            <a:rect b="b" l="l" r="r" t="t"/>
            <a:pathLst>
              <a:path extrusionOk="0" h="100" w="36">
                <a:moveTo>
                  <a:pt x="24" y="1"/>
                </a:moveTo>
                <a:cubicBezTo>
                  <a:pt x="8" y="35"/>
                  <a:pt x="1" y="68"/>
                  <a:pt x="35" y="99"/>
                </a:cubicBezTo>
                <a:cubicBezTo>
                  <a:pt x="31" y="67"/>
                  <a:pt x="28" y="35"/>
                  <a:pt x="24" y="3"/>
                </a:cubicBezTo>
                <a:lnTo>
                  <a:pt x="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/>
          <p:nvPr/>
        </p:nvSpPr>
        <p:spPr>
          <a:xfrm>
            <a:off x="5832199" y="3692317"/>
            <a:ext cx="15485" cy="15800"/>
          </a:xfrm>
          <a:custGeom>
            <a:rect b="b" l="l" r="r" t="t"/>
            <a:pathLst>
              <a:path extrusionOk="0" h="159" w="167">
                <a:moveTo>
                  <a:pt x="96" y="0"/>
                </a:moveTo>
                <a:cubicBezTo>
                  <a:pt x="76" y="22"/>
                  <a:pt x="37" y="41"/>
                  <a:pt x="79" y="68"/>
                </a:cubicBezTo>
                <a:cubicBezTo>
                  <a:pt x="71" y="65"/>
                  <a:pt x="65" y="64"/>
                  <a:pt x="60" y="64"/>
                </a:cubicBezTo>
                <a:cubicBezTo>
                  <a:pt x="38" y="64"/>
                  <a:pt x="41" y="86"/>
                  <a:pt x="43" y="106"/>
                </a:cubicBezTo>
                <a:cubicBezTo>
                  <a:pt x="6" y="110"/>
                  <a:pt x="6" y="136"/>
                  <a:pt x="1" y="158"/>
                </a:cubicBezTo>
                <a:lnTo>
                  <a:pt x="44" y="108"/>
                </a:lnTo>
                <a:cubicBezTo>
                  <a:pt x="70" y="106"/>
                  <a:pt x="84" y="94"/>
                  <a:pt x="87" y="73"/>
                </a:cubicBezTo>
                <a:cubicBezTo>
                  <a:pt x="132" y="63"/>
                  <a:pt x="165" y="45"/>
                  <a:pt x="1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"/>
          <p:cNvSpPr/>
          <p:nvPr/>
        </p:nvSpPr>
        <p:spPr>
          <a:xfrm>
            <a:off x="7983825" y="3280713"/>
            <a:ext cx="371" cy="696"/>
          </a:xfrm>
          <a:custGeom>
            <a:rect b="b" l="l" r="r" t="t"/>
            <a:pathLst>
              <a:path extrusionOk="0" h="7" w="4">
                <a:moveTo>
                  <a:pt x="2" y="0"/>
                </a:moveTo>
                <a:cubicBezTo>
                  <a:pt x="2" y="1"/>
                  <a:pt x="1" y="1"/>
                  <a:pt x="1" y="3"/>
                </a:cubicBezTo>
                <a:lnTo>
                  <a:pt x="2" y="3"/>
                </a:lnTo>
                <a:lnTo>
                  <a:pt x="2" y="6"/>
                </a:lnTo>
                <a:cubicBezTo>
                  <a:pt x="2" y="4"/>
                  <a:pt x="3" y="3"/>
                  <a:pt x="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"/>
          <p:cNvSpPr/>
          <p:nvPr/>
        </p:nvSpPr>
        <p:spPr>
          <a:xfrm>
            <a:off x="7981878" y="3281309"/>
            <a:ext cx="3709" cy="9838"/>
          </a:xfrm>
          <a:custGeom>
            <a:rect b="b" l="l" r="r" t="t"/>
            <a:pathLst>
              <a:path extrusionOk="0" h="99" w="40">
                <a:moveTo>
                  <a:pt x="23" y="0"/>
                </a:moveTo>
                <a:cubicBezTo>
                  <a:pt x="12" y="35"/>
                  <a:pt x="0" y="69"/>
                  <a:pt x="40" y="99"/>
                </a:cubicBezTo>
                <a:lnTo>
                  <a:pt x="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"/>
          <p:cNvSpPr/>
          <p:nvPr/>
        </p:nvSpPr>
        <p:spPr>
          <a:xfrm>
            <a:off x="5785653" y="3822794"/>
            <a:ext cx="18452" cy="12422"/>
          </a:xfrm>
          <a:custGeom>
            <a:rect b="b" l="l" r="r" t="t"/>
            <a:pathLst>
              <a:path extrusionOk="0" h="125" w="199">
                <a:moveTo>
                  <a:pt x="139" y="0"/>
                </a:moveTo>
                <a:cubicBezTo>
                  <a:pt x="109" y="0"/>
                  <a:pt x="88" y="26"/>
                  <a:pt x="52" y="88"/>
                </a:cubicBezTo>
                <a:cubicBezTo>
                  <a:pt x="49" y="87"/>
                  <a:pt x="46" y="87"/>
                  <a:pt x="44" y="87"/>
                </a:cubicBezTo>
                <a:cubicBezTo>
                  <a:pt x="24" y="87"/>
                  <a:pt x="5" y="100"/>
                  <a:pt x="0" y="120"/>
                </a:cubicBezTo>
                <a:lnTo>
                  <a:pt x="48" y="124"/>
                </a:lnTo>
                <a:cubicBezTo>
                  <a:pt x="61" y="119"/>
                  <a:pt x="64" y="103"/>
                  <a:pt x="56" y="92"/>
                </a:cubicBezTo>
                <a:lnTo>
                  <a:pt x="56" y="92"/>
                </a:lnTo>
                <a:cubicBezTo>
                  <a:pt x="63" y="96"/>
                  <a:pt x="70" y="97"/>
                  <a:pt x="76" y="97"/>
                </a:cubicBezTo>
                <a:cubicBezTo>
                  <a:pt x="95" y="97"/>
                  <a:pt x="113" y="86"/>
                  <a:pt x="131" y="82"/>
                </a:cubicBezTo>
                <a:lnTo>
                  <a:pt x="199" y="20"/>
                </a:lnTo>
                <a:cubicBezTo>
                  <a:pt x="174" y="7"/>
                  <a:pt x="155" y="0"/>
                  <a:pt x="1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"/>
          <p:cNvSpPr/>
          <p:nvPr/>
        </p:nvSpPr>
        <p:spPr>
          <a:xfrm>
            <a:off x="7862173" y="3820608"/>
            <a:ext cx="1762" cy="3577"/>
          </a:xfrm>
          <a:custGeom>
            <a:rect b="b" l="l" r="r" t="t"/>
            <a:pathLst>
              <a:path extrusionOk="0" h="36" w="19">
                <a:moveTo>
                  <a:pt x="0" y="0"/>
                </a:moveTo>
                <a:cubicBezTo>
                  <a:pt x="4" y="12"/>
                  <a:pt x="9" y="24"/>
                  <a:pt x="13" y="36"/>
                </a:cubicBezTo>
                <a:cubicBezTo>
                  <a:pt x="18" y="25"/>
                  <a:pt x="15" y="12"/>
                  <a:pt x="6" y="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"/>
          <p:cNvSpPr/>
          <p:nvPr/>
        </p:nvSpPr>
        <p:spPr>
          <a:xfrm>
            <a:off x="5339472" y="3882915"/>
            <a:ext cx="10107" cy="8347"/>
          </a:xfrm>
          <a:custGeom>
            <a:rect b="b" l="l" r="r" t="t"/>
            <a:pathLst>
              <a:path extrusionOk="0" h="84" w="109">
                <a:moveTo>
                  <a:pt x="65" y="0"/>
                </a:moveTo>
                <a:cubicBezTo>
                  <a:pt x="17" y="0"/>
                  <a:pt x="20" y="52"/>
                  <a:pt x="1" y="81"/>
                </a:cubicBezTo>
                <a:cubicBezTo>
                  <a:pt x="13" y="83"/>
                  <a:pt x="25" y="84"/>
                  <a:pt x="35" y="84"/>
                </a:cubicBezTo>
                <a:cubicBezTo>
                  <a:pt x="82" y="84"/>
                  <a:pt x="109" y="63"/>
                  <a:pt x="103" y="8"/>
                </a:cubicBezTo>
                <a:cubicBezTo>
                  <a:pt x="88" y="3"/>
                  <a:pt x="75" y="0"/>
                  <a:pt x="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"/>
          <p:cNvSpPr/>
          <p:nvPr/>
        </p:nvSpPr>
        <p:spPr>
          <a:xfrm>
            <a:off x="7389010" y="3330896"/>
            <a:ext cx="136117" cy="114776"/>
          </a:xfrm>
          <a:custGeom>
            <a:rect b="b" l="l" r="r" t="t"/>
            <a:pathLst>
              <a:path extrusionOk="0" h="1155" w="1468">
                <a:moveTo>
                  <a:pt x="1424" y="1"/>
                </a:moveTo>
                <a:lnTo>
                  <a:pt x="1" y="1147"/>
                </a:lnTo>
                <a:lnTo>
                  <a:pt x="83" y="1155"/>
                </a:lnTo>
                <a:cubicBezTo>
                  <a:pt x="562" y="798"/>
                  <a:pt x="1010" y="413"/>
                  <a:pt x="1468" y="36"/>
                </a:cubicBezTo>
                <a:lnTo>
                  <a:pt x="14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"/>
          <p:cNvSpPr/>
          <p:nvPr/>
        </p:nvSpPr>
        <p:spPr>
          <a:xfrm>
            <a:off x="6293030" y="3393899"/>
            <a:ext cx="156516" cy="70058"/>
          </a:xfrm>
          <a:custGeom>
            <a:rect b="b" l="l" r="r" t="t"/>
            <a:pathLst>
              <a:path extrusionOk="0" h="705" w="1688">
                <a:moveTo>
                  <a:pt x="1687" y="0"/>
                </a:moveTo>
                <a:cubicBezTo>
                  <a:pt x="1530" y="52"/>
                  <a:pt x="1360" y="79"/>
                  <a:pt x="1216" y="158"/>
                </a:cubicBezTo>
                <a:cubicBezTo>
                  <a:pt x="825" y="280"/>
                  <a:pt x="445" y="434"/>
                  <a:pt x="80" y="621"/>
                </a:cubicBezTo>
                <a:cubicBezTo>
                  <a:pt x="44" y="630"/>
                  <a:pt x="0" y="635"/>
                  <a:pt x="14" y="681"/>
                </a:cubicBezTo>
                <a:cubicBezTo>
                  <a:pt x="20" y="698"/>
                  <a:pt x="33" y="704"/>
                  <a:pt x="49" y="704"/>
                </a:cubicBezTo>
                <a:cubicBezTo>
                  <a:pt x="57" y="704"/>
                  <a:pt x="67" y="702"/>
                  <a:pt x="76" y="699"/>
                </a:cubicBezTo>
                <a:cubicBezTo>
                  <a:pt x="483" y="548"/>
                  <a:pt x="872" y="366"/>
                  <a:pt x="1270" y="200"/>
                </a:cubicBezTo>
                <a:lnTo>
                  <a:pt x="1674" y="51"/>
                </a:lnTo>
                <a:cubicBezTo>
                  <a:pt x="1678" y="33"/>
                  <a:pt x="1682" y="17"/>
                  <a:pt x="16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/>
          <p:nvPr/>
        </p:nvSpPr>
        <p:spPr>
          <a:xfrm>
            <a:off x="7435649" y="3378496"/>
            <a:ext cx="96895" cy="89337"/>
          </a:xfrm>
          <a:custGeom>
            <a:rect b="b" l="l" r="r" t="t"/>
            <a:pathLst>
              <a:path extrusionOk="0" h="899" w="1045">
                <a:moveTo>
                  <a:pt x="965" y="1"/>
                </a:moveTo>
                <a:cubicBezTo>
                  <a:pt x="349" y="475"/>
                  <a:pt x="60" y="740"/>
                  <a:pt x="1" y="898"/>
                </a:cubicBezTo>
                <a:lnTo>
                  <a:pt x="1044" y="10"/>
                </a:lnTo>
                <a:lnTo>
                  <a:pt x="9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"/>
          <p:cNvSpPr/>
          <p:nvPr/>
        </p:nvSpPr>
        <p:spPr>
          <a:xfrm>
            <a:off x="7725129" y="2535710"/>
            <a:ext cx="2596" cy="1689"/>
          </a:xfrm>
          <a:custGeom>
            <a:rect b="b" l="l" r="r" t="t"/>
            <a:pathLst>
              <a:path extrusionOk="0" h="17" w="28">
                <a:moveTo>
                  <a:pt x="2" y="0"/>
                </a:moveTo>
                <a:cubicBezTo>
                  <a:pt x="2" y="3"/>
                  <a:pt x="1" y="4"/>
                  <a:pt x="1" y="6"/>
                </a:cubicBezTo>
                <a:cubicBezTo>
                  <a:pt x="1" y="14"/>
                  <a:pt x="5" y="17"/>
                  <a:pt x="9" y="17"/>
                </a:cubicBezTo>
                <a:cubicBezTo>
                  <a:pt x="18" y="17"/>
                  <a:pt x="27" y="8"/>
                  <a:pt x="16" y="8"/>
                </a:cubicBezTo>
                <a:cubicBezTo>
                  <a:pt x="15" y="8"/>
                  <a:pt x="13" y="9"/>
                  <a:pt x="11" y="9"/>
                </a:cubicBezTo>
                <a:cubicBezTo>
                  <a:pt x="9" y="9"/>
                  <a:pt x="4" y="4"/>
                  <a:pt x="2" y="0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"/>
          <p:cNvSpPr/>
          <p:nvPr/>
        </p:nvSpPr>
        <p:spPr>
          <a:xfrm>
            <a:off x="6559329" y="2660126"/>
            <a:ext cx="96617" cy="36371"/>
          </a:xfrm>
          <a:custGeom>
            <a:rect b="b" l="l" r="r" t="t"/>
            <a:pathLst>
              <a:path extrusionOk="0" h="366" w="1042">
                <a:moveTo>
                  <a:pt x="1022" y="0"/>
                </a:moveTo>
                <a:cubicBezTo>
                  <a:pt x="886" y="0"/>
                  <a:pt x="695" y="34"/>
                  <a:pt x="515" y="112"/>
                </a:cubicBezTo>
                <a:cubicBezTo>
                  <a:pt x="395" y="133"/>
                  <a:pt x="287" y="180"/>
                  <a:pt x="178" y="224"/>
                </a:cubicBezTo>
                <a:cubicBezTo>
                  <a:pt x="149" y="236"/>
                  <a:pt x="116" y="249"/>
                  <a:pt x="128" y="282"/>
                </a:cubicBezTo>
                <a:cubicBezTo>
                  <a:pt x="121" y="276"/>
                  <a:pt x="112" y="273"/>
                  <a:pt x="103" y="271"/>
                </a:cubicBezTo>
                <a:cubicBezTo>
                  <a:pt x="63" y="271"/>
                  <a:pt x="22" y="276"/>
                  <a:pt x="9" y="318"/>
                </a:cubicBezTo>
                <a:cubicBezTo>
                  <a:pt x="1" y="343"/>
                  <a:pt x="20" y="365"/>
                  <a:pt x="44" y="365"/>
                </a:cubicBezTo>
                <a:cubicBezTo>
                  <a:pt x="46" y="365"/>
                  <a:pt x="47" y="365"/>
                  <a:pt x="48" y="365"/>
                </a:cubicBezTo>
                <a:cubicBezTo>
                  <a:pt x="87" y="364"/>
                  <a:pt x="128" y="350"/>
                  <a:pt x="135" y="303"/>
                </a:cubicBezTo>
                <a:cubicBezTo>
                  <a:pt x="135" y="300"/>
                  <a:pt x="135" y="298"/>
                  <a:pt x="135" y="295"/>
                </a:cubicBezTo>
                <a:cubicBezTo>
                  <a:pt x="144" y="309"/>
                  <a:pt x="157" y="314"/>
                  <a:pt x="171" y="314"/>
                </a:cubicBezTo>
                <a:cubicBezTo>
                  <a:pt x="189" y="314"/>
                  <a:pt x="210" y="306"/>
                  <a:pt x="228" y="299"/>
                </a:cubicBezTo>
                <a:cubicBezTo>
                  <a:pt x="343" y="251"/>
                  <a:pt x="456" y="201"/>
                  <a:pt x="570" y="151"/>
                </a:cubicBezTo>
                <a:cubicBezTo>
                  <a:pt x="754" y="110"/>
                  <a:pt x="917" y="9"/>
                  <a:pt x="1042" y="0"/>
                </a:cubicBezTo>
                <a:cubicBezTo>
                  <a:pt x="1035" y="0"/>
                  <a:pt x="1029" y="0"/>
                  <a:pt x="1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"/>
          <p:cNvSpPr/>
          <p:nvPr/>
        </p:nvSpPr>
        <p:spPr>
          <a:xfrm>
            <a:off x="7486740" y="3454517"/>
            <a:ext cx="30135" cy="28321"/>
          </a:xfrm>
          <a:custGeom>
            <a:rect b="b" l="l" r="r" t="t"/>
            <a:pathLst>
              <a:path extrusionOk="0" h="285" w="325">
                <a:moveTo>
                  <a:pt x="325" y="0"/>
                </a:moveTo>
                <a:cubicBezTo>
                  <a:pt x="193" y="75"/>
                  <a:pt x="75" y="162"/>
                  <a:pt x="0" y="284"/>
                </a:cubicBezTo>
                <a:cubicBezTo>
                  <a:pt x="148" y="222"/>
                  <a:pt x="258" y="130"/>
                  <a:pt x="3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"/>
          <p:cNvSpPr/>
          <p:nvPr/>
        </p:nvSpPr>
        <p:spPr>
          <a:xfrm>
            <a:off x="6476992" y="3103232"/>
            <a:ext cx="40798" cy="19080"/>
          </a:xfrm>
          <a:custGeom>
            <a:rect b="b" l="l" r="r" t="t"/>
            <a:pathLst>
              <a:path extrusionOk="0" h="192" w="440">
                <a:moveTo>
                  <a:pt x="436" y="1"/>
                </a:moveTo>
                <a:cubicBezTo>
                  <a:pt x="301" y="20"/>
                  <a:pt x="179" y="68"/>
                  <a:pt x="62" y="128"/>
                </a:cubicBezTo>
                <a:cubicBezTo>
                  <a:pt x="42" y="141"/>
                  <a:pt x="0" y="143"/>
                  <a:pt x="21" y="180"/>
                </a:cubicBezTo>
                <a:cubicBezTo>
                  <a:pt x="25" y="189"/>
                  <a:pt x="31" y="192"/>
                  <a:pt x="36" y="192"/>
                </a:cubicBezTo>
                <a:cubicBezTo>
                  <a:pt x="46" y="192"/>
                  <a:pt x="56" y="184"/>
                  <a:pt x="66" y="184"/>
                </a:cubicBezTo>
                <a:cubicBezTo>
                  <a:pt x="198" y="137"/>
                  <a:pt x="326" y="86"/>
                  <a:pt x="439" y="9"/>
                </a:cubicBezTo>
                <a:lnTo>
                  <a:pt x="4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"/>
          <p:cNvSpPr/>
          <p:nvPr/>
        </p:nvSpPr>
        <p:spPr>
          <a:xfrm>
            <a:off x="7472553" y="3482341"/>
            <a:ext cx="13445" cy="11229"/>
          </a:xfrm>
          <a:custGeom>
            <a:rect b="b" l="l" r="r" t="t"/>
            <a:pathLst>
              <a:path extrusionOk="0" h="113" w="145">
                <a:moveTo>
                  <a:pt x="145" y="1"/>
                </a:moveTo>
                <a:lnTo>
                  <a:pt x="145" y="1"/>
                </a:lnTo>
                <a:cubicBezTo>
                  <a:pt x="66" y="20"/>
                  <a:pt x="29" y="46"/>
                  <a:pt x="1" y="112"/>
                </a:cubicBezTo>
                <a:cubicBezTo>
                  <a:pt x="81" y="97"/>
                  <a:pt x="125" y="78"/>
                  <a:pt x="1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"/>
          <p:cNvSpPr/>
          <p:nvPr/>
        </p:nvSpPr>
        <p:spPr>
          <a:xfrm>
            <a:off x="7356186" y="3274353"/>
            <a:ext cx="26982" cy="22061"/>
          </a:xfrm>
          <a:custGeom>
            <a:rect b="b" l="l" r="r" t="t"/>
            <a:pathLst>
              <a:path extrusionOk="0" h="222" w="291">
                <a:moveTo>
                  <a:pt x="224" y="0"/>
                </a:moveTo>
                <a:lnTo>
                  <a:pt x="119" y="88"/>
                </a:lnTo>
                <a:lnTo>
                  <a:pt x="75" y="123"/>
                </a:lnTo>
                <a:lnTo>
                  <a:pt x="30" y="159"/>
                </a:lnTo>
                <a:cubicBezTo>
                  <a:pt x="18" y="164"/>
                  <a:pt x="9" y="172"/>
                  <a:pt x="1" y="183"/>
                </a:cubicBezTo>
                <a:lnTo>
                  <a:pt x="30" y="221"/>
                </a:lnTo>
                <a:cubicBezTo>
                  <a:pt x="50" y="219"/>
                  <a:pt x="66" y="205"/>
                  <a:pt x="72" y="187"/>
                </a:cubicBezTo>
                <a:cubicBezTo>
                  <a:pt x="92" y="183"/>
                  <a:pt x="108" y="170"/>
                  <a:pt x="113" y="151"/>
                </a:cubicBezTo>
                <a:cubicBezTo>
                  <a:pt x="132" y="149"/>
                  <a:pt x="149" y="136"/>
                  <a:pt x="155" y="117"/>
                </a:cubicBezTo>
                <a:cubicBezTo>
                  <a:pt x="210" y="92"/>
                  <a:pt x="256" y="52"/>
                  <a:pt x="291" y="4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"/>
          <p:cNvSpPr/>
          <p:nvPr/>
        </p:nvSpPr>
        <p:spPr>
          <a:xfrm>
            <a:off x="6461692" y="3119529"/>
            <a:ext cx="16226" cy="10434"/>
          </a:xfrm>
          <a:custGeom>
            <a:rect b="b" l="l" r="r" t="t"/>
            <a:pathLst>
              <a:path extrusionOk="0" h="105" w="175">
                <a:moveTo>
                  <a:pt x="175" y="1"/>
                </a:moveTo>
                <a:lnTo>
                  <a:pt x="175" y="1"/>
                </a:lnTo>
                <a:cubicBezTo>
                  <a:pt x="102" y="11"/>
                  <a:pt x="60" y="20"/>
                  <a:pt x="26" y="51"/>
                </a:cubicBezTo>
                <a:cubicBezTo>
                  <a:pt x="17" y="59"/>
                  <a:pt x="0" y="77"/>
                  <a:pt x="25" y="95"/>
                </a:cubicBezTo>
                <a:cubicBezTo>
                  <a:pt x="31" y="101"/>
                  <a:pt x="39" y="104"/>
                  <a:pt x="47" y="104"/>
                </a:cubicBezTo>
                <a:cubicBezTo>
                  <a:pt x="51" y="104"/>
                  <a:pt x="56" y="103"/>
                  <a:pt x="60" y="102"/>
                </a:cubicBezTo>
                <a:cubicBezTo>
                  <a:pt x="105" y="86"/>
                  <a:pt x="149" y="74"/>
                  <a:pt x="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"/>
          <p:cNvSpPr/>
          <p:nvPr/>
        </p:nvSpPr>
        <p:spPr>
          <a:xfrm>
            <a:off x="7350994" y="3292538"/>
            <a:ext cx="8160" cy="6658"/>
          </a:xfrm>
          <a:custGeom>
            <a:rect b="b" l="l" r="r" t="t"/>
            <a:pathLst>
              <a:path extrusionOk="0" h="67" w="88">
                <a:moveTo>
                  <a:pt x="58" y="0"/>
                </a:moveTo>
                <a:cubicBezTo>
                  <a:pt x="36" y="17"/>
                  <a:pt x="1" y="33"/>
                  <a:pt x="33" y="60"/>
                </a:cubicBezTo>
                <a:cubicBezTo>
                  <a:pt x="38" y="64"/>
                  <a:pt x="44" y="66"/>
                  <a:pt x="49" y="66"/>
                </a:cubicBezTo>
                <a:cubicBezTo>
                  <a:pt x="64" y="66"/>
                  <a:pt x="77" y="51"/>
                  <a:pt x="87" y="38"/>
                </a:cubicBezTo>
                <a:lnTo>
                  <a:pt x="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"/>
          <p:cNvSpPr/>
          <p:nvPr/>
        </p:nvSpPr>
        <p:spPr>
          <a:xfrm>
            <a:off x="7527445" y="3434046"/>
            <a:ext cx="11683" cy="9142"/>
          </a:xfrm>
          <a:custGeom>
            <a:rect b="b" l="l" r="r" t="t"/>
            <a:pathLst>
              <a:path extrusionOk="0" h="92" w="126">
                <a:moveTo>
                  <a:pt x="96" y="0"/>
                </a:moveTo>
                <a:cubicBezTo>
                  <a:pt x="76" y="3"/>
                  <a:pt x="60" y="17"/>
                  <a:pt x="54" y="36"/>
                </a:cubicBezTo>
                <a:cubicBezTo>
                  <a:pt x="38" y="49"/>
                  <a:pt x="1" y="60"/>
                  <a:pt x="33" y="85"/>
                </a:cubicBezTo>
                <a:cubicBezTo>
                  <a:pt x="40" y="90"/>
                  <a:pt x="46" y="91"/>
                  <a:pt x="52" y="91"/>
                </a:cubicBezTo>
                <a:cubicBezTo>
                  <a:pt x="70" y="91"/>
                  <a:pt x="82" y="71"/>
                  <a:pt x="96" y="61"/>
                </a:cubicBezTo>
                <a:lnTo>
                  <a:pt x="126" y="34"/>
                </a:lnTo>
                <a:lnTo>
                  <a:pt x="9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"/>
          <p:cNvSpPr/>
          <p:nvPr/>
        </p:nvSpPr>
        <p:spPr>
          <a:xfrm>
            <a:off x="7536346" y="3422320"/>
            <a:ext cx="12796" cy="15105"/>
          </a:xfrm>
          <a:custGeom>
            <a:rect b="b" l="l" r="r" t="t"/>
            <a:pathLst>
              <a:path extrusionOk="0" h="152" w="138">
                <a:moveTo>
                  <a:pt x="130" y="1"/>
                </a:moveTo>
                <a:lnTo>
                  <a:pt x="82" y="48"/>
                </a:lnTo>
                <a:cubicBezTo>
                  <a:pt x="46" y="60"/>
                  <a:pt x="17" y="85"/>
                  <a:pt x="0" y="118"/>
                </a:cubicBezTo>
                <a:lnTo>
                  <a:pt x="30" y="152"/>
                </a:lnTo>
                <a:lnTo>
                  <a:pt x="113" y="78"/>
                </a:lnTo>
                <a:cubicBezTo>
                  <a:pt x="123" y="74"/>
                  <a:pt x="131" y="70"/>
                  <a:pt x="138" y="61"/>
                </a:cubicBezTo>
                <a:lnTo>
                  <a:pt x="1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"/>
          <p:cNvSpPr/>
          <p:nvPr/>
        </p:nvSpPr>
        <p:spPr>
          <a:xfrm>
            <a:off x="6331510" y="2671951"/>
            <a:ext cx="88457" cy="76518"/>
          </a:xfrm>
          <a:custGeom>
            <a:rect b="b" l="l" r="r" t="t"/>
            <a:pathLst>
              <a:path extrusionOk="0" h="770" w="954">
                <a:moveTo>
                  <a:pt x="77" y="0"/>
                </a:moveTo>
                <a:lnTo>
                  <a:pt x="0" y="6"/>
                </a:lnTo>
                <a:cubicBezTo>
                  <a:pt x="270" y="236"/>
                  <a:pt x="548" y="459"/>
                  <a:pt x="791" y="710"/>
                </a:cubicBezTo>
                <a:cubicBezTo>
                  <a:pt x="811" y="731"/>
                  <a:pt x="831" y="769"/>
                  <a:pt x="864" y="769"/>
                </a:cubicBezTo>
                <a:cubicBezTo>
                  <a:pt x="874" y="769"/>
                  <a:pt x="886" y="766"/>
                  <a:pt x="899" y="756"/>
                </a:cubicBezTo>
                <a:cubicBezTo>
                  <a:pt x="954" y="717"/>
                  <a:pt x="894" y="686"/>
                  <a:pt x="867" y="656"/>
                </a:cubicBezTo>
                <a:cubicBezTo>
                  <a:pt x="858" y="647"/>
                  <a:pt x="850" y="639"/>
                  <a:pt x="839" y="630"/>
                </a:cubicBezTo>
                <a:cubicBezTo>
                  <a:pt x="595" y="413"/>
                  <a:pt x="352" y="194"/>
                  <a:pt x="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"/>
          <p:cNvSpPr/>
          <p:nvPr/>
        </p:nvSpPr>
        <p:spPr>
          <a:xfrm>
            <a:off x="6414497" y="2650983"/>
            <a:ext cx="371" cy="596"/>
          </a:xfrm>
          <a:custGeom>
            <a:rect b="b" l="l" r="r" t="t"/>
            <a:pathLst>
              <a:path extrusionOk="0" h="6" w="4">
                <a:moveTo>
                  <a:pt x="4" y="1"/>
                </a:moveTo>
                <a:cubicBezTo>
                  <a:pt x="3" y="2"/>
                  <a:pt x="2" y="2"/>
                  <a:pt x="0" y="3"/>
                </a:cubicBezTo>
                <a:lnTo>
                  <a:pt x="2" y="4"/>
                </a:lnTo>
                <a:lnTo>
                  <a:pt x="4" y="6"/>
                </a:lnTo>
                <a:lnTo>
                  <a:pt x="4" y="1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"/>
          <p:cNvSpPr/>
          <p:nvPr/>
        </p:nvSpPr>
        <p:spPr>
          <a:xfrm>
            <a:off x="6410139" y="2646710"/>
            <a:ext cx="4451" cy="5466"/>
          </a:xfrm>
          <a:custGeom>
            <a:rect b="b" l="l" r="r" t="t"/>
            <a:pathLst>
              <a:path extrusionOk="0" h="55" w="48">
                <a:moveTo>
                  <a:pt x="6" y="1"/>
                </a:moveTo>
                <a:lnTo>
                  <a:pt x="1" y="50"/>
                </a:lnTo>
                <a:cubicBezTo>
                  <a:pt x="7" y="53"/>
                  <a:pt x="14" y="54"/>
                  <a:pt x="20" y="54"/>
                </a:cubicBezTo>
                <a:cubicBezTo>
                  <a:pt x="30" y="54"/>
                  <a:pt x="40" y="51"/>
                  <a:pt x="47" y="45"/>
                </a:cubicBezTo>
                <a:lnTo>
                  <a:pt x="6" y="1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"/>
          <p:cNvSpPr/>
          <p:nvPr/>
        </p:nvSpPr>
        <p:spPr>
          <a:xfrm>
            <a:off x="7065038" y="2002274"/>
            <a:ext cx="222534" cy="140612"/>
          </a:xfrm>
          <a:custGeom>
            <a:rect b="b" l="l" r="r" t="t"/>
            <a:pathLst>
              <a:path extrusionOk="0" h="1415" w="2400">
                <a:moveTo>
                  <a:pt x="1281" y="178"/>
                </a:moveTo>
                <a:cubicBezTo>
                  <a:pt x="1304" y="178"/>
                  <a:pt x="1329" y="188"/>
                  <a:pt x="1356" y="215"/>
                </a:cubicBezTo>
                <a:cubicBezTo>
                  <a:pt x="1551" y="400"/>
                  <a:pt x="1770" y="563"/>
                  <a:pt x="2044" y="684"/>
                </a:cubicBezTo>
                <a:cubicBezTo>
                  <a:pt x="1693" y="794"/>
                  <a:pt x="1404" y="956"/>
                  <a:pt x="1222" y="1259"/>
                </a:cubicBezTo>
                <a:cubicBezTo>
                  <a:pt x="1022" y="1016"/>
                  <a:pt x="782" y="851"/>
                  <a:pt x="454" y="727"/>
                </a:cubicBezTo>
                <a:cubicBezTo>
                  <a:pt x="787" y="621"/>
                  <a:pt x="978" y="415"/>
                  <a:pt x="1188" y="227"/>
                </a:cubicBezTo>
                <a:cubicBezTo>
                  <a:pt x="1220" y="198"/>
                  <a:pt x="1250" y="178"/>
                  <a:pt x="1281" y="178"/>
                </a:cubicBezTo>
                <a:close/>
                <a:moveTo>
                  <a:pt x="1276" y="1"/>
                </a:moveTo>
                <a:cubicBezTo>
                  <a:pt x="1232" y="1"/>
                  <a:pt x="1188" y="23"/>
                  <a:pt x="1131" y="67"/>
                </a:cubicBezTo>
                <a:cubicBezTo>
                  <a:pt x="1055" y="127"/>
                  <a:pt x="988" y="191"/>
                  <a:pt x="917" y="255"/>
                </a:cubicBezTo>
                <a:cubicBezTo>
                  <a:pt x="833" y="334"/>
                  <a:pt x="741" y="406"/>
                  <a:pt x="629" y="448"/>
                </a:cubicBezTo>
                <a:cubicBezTo>
                  <a:pt x="435" y="518"/>
                  <a:pt x="261" y="624"/>
                  <a:pt x="57" y="674"/>
                </a:cubicBezTo>
                <a:cubicBezTo>
                  <a:pt x="32" y="680"/>
                  <a:pt x="1" y="689"/>
                  <a:pt x="9" y="720"/>
                </a:cubicBezTo>
                <a:cubicBezTo>
                  <a:pt x="15" y="737"/>
                  <a:pt x="28" y="750"/>
                  <a:pt x="45" y="757"/>
                </a:cubicBezTo>
                <a:cubicBezTo>
                  <a:pt x="76" y="770"/>
                  <a:pt x="108" y="781"/>
                  <a:pt x="140" y="787"/>
                </a:cubicBezTo>
                <a:cubicBezTo>
                  <a:pt x="533" y="868"/>
                  <a:pt x="852" y="1045"/>
                  <a:pt x="1095" y="1322"/>
                </a:cubicBezTo>
                <a:cubicBezTo>
                  <a:pt x="1150" y="1384"/>
                  <a:pt x="1190" y="1415"/>
                  <a:pt x="1231" y="1415"/>
                </a:cubicBezTo>
                <a:cubicBezTo>
                  <a:pt x="1273" y="1415"/>
                  <a:pt x="1316" y="1382"/>
                  <a:pt x="1379" y="1319"/>
                </a:cubicBezTo>
                <a:cubicBezTo>
                  <a:pt x="1405" y="1293"/>
                  <a:pt x="1430" y="1265"/>
                  <a:pt x="1454" y="1237"/>
                </a:cubicBezTo>
                <a:cubicBezTo>
                  <a:pt x="1593" y="1082"/>
                  <a:pt x="1770" y="965"/>
                  <a:pt x="1968" y="901"/>
                </a:cubicBezTo>
                <a:cubicBezTo>
                  <a:pt x="2075" y="865"/>
                  <a:pt x="2182" y="826"/>
                  <a:pt x="2291" y="791"/>
                </a:cubicBezTo>
                <a:cubicBezTo>
                  <a:pt x="2345" y="774"/>
                  <a:pt x="2388" y="750"/>
                  <a:pt x="2400" y="696"/>
                </a:cubicBezTo>
                <a:cubicBezTo>
                  <a:pt x="2398" y="613"/>
                  <a:pt x="2321" y="595"/>
                  <a:pt x="2250" y="577"/>
                </a:cubicBezTo>
                <a:cubicBezTo>
                  <a:pt x="1980" y="507"/>
                  <a:pt x="1764" y="369"/>
                  <a:pt x="1567" y="204"/>
                </a:cubicBezTo>
                <a:cubicBezTo>
                  <a:pt x="1517" y="164"/>
                  <a:pt x="1474" y="119"/>
                  <a:pt x="1426" y="77"/>
                </a:cubicBezTo>
                <a:cubicBezTo>
                  <a:pt x="1368" y="26"/>
                  <a:pt x="1322" y="1"/>
                  <a:pt x="12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"/>
          <p:cNvSpPr/>
          <p:nvPr/>
        </p:nvSpPr>
        <p:spPr>
          <a:xfrm>
            <a:off x="5277441" y="3535108"/>
            <a:ext cx="55912" cy="118453"/>
          </a:xfrm>
          <a:custGeom>
            <a:rect b="b" l="l" r="r" t="t"/>
            <a:pathLst>
              <a:path extrusionOk="0" h="1192" w="603">
                <a:moveTo>
                  <a:pt x="19" y="0"/>
                </a:moveTo>
                <a:cubicBezTo>
                  <a:pt x="12" y="0"/>
                  <a:pt x="7" y="3"/>
                  <a:pt x="5" y="11"/>
                </a:cubicBezTo>
                <a:cubicBezTo>
                  <a:pt x="1" y="30"/>
                  <a:pt x="14" y="40"/>
                  <a:pt x="33" y="46"/>
                </a:cubicBezTo>
                <a:cubicBezTo>
                  <a:pt x="344" y="374"/>
                  <a:pt x="424" y="789"/>
                  <a:pt x="601" y="1191"/>
                </a:cubicBezTo>
                <a:cubicBezTo>
                  <a:pt x="602" y="895"/>
                  <a:pt x="530" y="604"/>
                  <a:pt x="392" y="341"/>
                </a:cubicBezTo>
                <a:cubicBezTo>
                  <a:pt x="316" y="196"/>
                  <a:pt x="209" y="74"/>
                  <a:pt x="35" y="5"/>
                </a:cubicBezTo>
                <a:cubicBezTo>
                  <a:pt x="29" y="2"/>
                  <a:pt x="24" y="0"/>
                  <a:pt x="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"/>
          <p:cNvSpPr/>
          <p:nvPr/>
        </p:nvSpPr>
        <p:spPr>
          <a:xfrm>
            <a:off x="4943361" y="3573466"/>
            <a:ext cx="61104" cy="9540"/>
          </a:xfrm>
          <a:custGeom>
            <a:rect b="b" l="l" r="r" t="t"/>
            <a:pathLst>
              <a:path extrusionOk="0" h="96" w="659">
                <a:moveTo>
                  <a:pt x="52" y="0"/>
                </a:moveTo>
                <a:cubicBezTo>
                  <a:pt x="35" y="0"/>
                  <a:pt x="18" y="1"/>
                  <a:pt x="0" y="1"/>
                </a:cubicBezTo>
                <a:cubicBezTo>
                  <a:pt x="93" y="64"/>
                  <a:pt x="233" y="95"/>
                  <a:pt x="395" y="95"/>
                </a:cubicBezTo>
                <a:cubicBezTo>
                  <a:pt x="478" y="95"/>
                  <a:pt x="567" y="87"/>
                  <a:pt x="659" y="70"/>
                </a:cubicBezTo>
                <a:cubicBezTo>
                  <a:pt x="457" y="44"/>
                  <a:pt x="259" y="0"/>
                  <a:pt x="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"/>
          <p:cNvSpPr/>
          <p:nvPr/>
        </p:nvSpPr>
        <p:spPr>
          <a:xfrm>
            <a:off x="5286713" y="3679299"/>
            <a:ext cx="41725" cy="64791"/>
          </a:xfrm>
          <a:custGeom>
            <a:rect b="b" l="l" r="r" t="t"/>
            <a:pathLst>
              <a:path extrusionOk="0" h="652" w="450">
                <a:moveTo>
                  <a:pt x="389" y="1"/>
                </a:moveTo>
                <a:cubicBezTo>
                  <a:pt x="358" y="1"/>
                  <a:pt x="345" y="26"/>
                  <a:pt x="339" y="50"/>
                </a:cubicBezTo>
                <a:cubicBezTo>
                  <a:pt x="300" y="186"/>
                  <a:pt x="207" y="301"/>
                  <a:pt x="149" y="430"/>
                </a:cubicBezTo>
                <a:cubicBezTo>
                  <a:pt x="137" y="446"/>
                  <a:pt x="126" y="463"/>
                  <a:pt x="116" y="480"/>
                </a:cubicBezTo>
                <a:lnTo>
                  <a:pt x="0" y="627"/>
                </a:lnTo>
                <a:cubicBezTo>
                  <a:pt x="5" y="632"/>
                  <a:pt x="9" y="636"/>
                  <a:pt x="11" y="642"/>
                </a:cubicBezTo>
                <a:cubicBezTo>
                  <a:pt x="12" y="645"/>
                  <a:pt x="6" y="648"/>
                  <a:pt x="4" y="652"/>
                </a:cubicBezTo>
                <a:cubicBezTo>
                  <a:pt x="111" y="633"/>
                  <a:pt x="137" y="550"/>
                  <a:pt x="188" y="484"/>
                </a:cubicBezTo>
                <a:cubicBezTo>
                  <a:pt x="197" y="483"/>
                  <a:pt x="202" y="476"/>
                  <a:pt x="202" y="468"/>
                </a:cubicBezTo>
                <a:cubicBezTo>
                  <a:pt x="292" y="386"/>
                  <a:pt x="344" y="286"/>
                  <a:pt x="399" y="187"/>
                </a:cubicBezTo>
                <a:cubicBezTo>
                  <a:pt x="419" y="151"/>
                  <a:pt x="433" y="113"/>
                  <a:pt x="443" y="74"/>
                </a:cubicBezTo>
                <a:cubicBezTo>
                  <a:pt x="450" y="47"/>
                  <a:pt x="446" y="12"/>
                  <a:pt x="406" y="3"/>
                </a:cubicBezTo>
                <a:cubicBezTo>
                  <a:pt x="400" y="1"/>
                  <a:pt x="394" y="1"/>
                  <a:pt x="3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"/>
          <p:cNvSpPr/>
          <p:nvPr/>
        </p:nvSpPr>
        <p:spPr>
          <a:xfrm>
            <a:off x="5379713" y="3626234"/>
            <a:ext cx="35605" cy="43724"/>
          </a:xfrm>
          <a:custGeom>
            <a:rect b="b" l="l" r="r" t="t"/>
            <a:pathLst>
              <a:path extrusionOk="0" h="440" w="384">
                <a:moveTo>
                  <a:pt x="1" y="1"/>
                </a:moveTo>
                <a:cubicBezTo>
                  <a:pt x="39" y="97"/>
                  <a:pt x="111" y="178"/>
                  <a:pt x="171" y="263"/>
                </a:cubicBezTo>
                <a:cubicBezTo>
                  <a:pt x="181" y="277"/>
                  <a:pt x="193" y="298"/>
                  <a:pt x="212" y="298"/>
                </a:cubicBezTo>
                <a:cubicBezTo>
                  <a:pt x="221" y="298"/>
                  <a:pt x="230" y="294"/>
                  <a:pt x="242" y="284"/>
                </a:cubicBezTo>
                <a:lnTo>
                  <a:pt x="242" y="284"/>
                </a:lnTo>
                <a:cubicBezTo>
                  <a:pt x="196" y="363"/>
                  <a:pt x="242" y="408"/>
                  <a:pt x="324" y="439"/>
                </a:cubicBezTo>
                <a:cubicBezTo>
                  <a:pt x="384" y="370"/>
                  <a:pt x="353" y="310"/>
                  <a:pt x="243" y="282"/>
                </a:cubicBezTo>
                <a:cubicBezTo>
                  <a:pt x="253" y="156"/>
                  <a:pt x="181" y="73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"/>
          <p:cNvSpPr/>
          <p:nvPr/>
        </p:nvSpPr>
        <p:spPr>
          <a:xfrm>
            <a:off x="5353751" y="3545543"/>
            <a:ext cx="22624" cy="10037"/>
          </a:xfrm>
          <a:custGeom>
            <a:rect b="b" l="l" r="r" t="t"/>
            <a:pathLst>
              <a:path extrusionOk="0" h="101" w="244">
                <a:moveTo>
                  <a:pt x="221" y="1"/>
                </a:moveTo>
                <a:cubicBezTo>
                  <a:pt x="130" y="4"/>
                  <a:pt x="64" y="52"/>
                  <a:pt x="0" y="101"/>
                </a:cubicBezTo>
                <a:cubicBezTo>
                  <a:pt x="82" y="78"/>
                  <a:pt x="175" y="86"/>
                  <a:pt x="244" y="32"/>
                </a:cubicBezTo>
                <a:cubicBezTo>
                  <a:pt x="236" y="22"/>
                  <a:pt x="228" y="11"/>
                  <a:pt x="2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"/>
          <p:cNvSpPr/>
          <p:nvPr/>
        </p:nvSpPr>
        <p:spPr>
          <a:xfrm>
            <a:off x="5293389" y="3752537"/>
            <a:ext cx="12703" cy="23949"/>
          </a:xfrm>
          <a:custGeom>
            <a:rect b="b" l="l" r="r" t="t"/>
            <a:pathLst>
              <a:path extrusionOk="0" h="241" w="137">
                <a:moveTo>
                  <a:pt x="45" y="0"/>
                </a:moveTo>
                <a:cubicBezTo>
                  <a:pt x="39" y="75"/>
                  <a:pt x="1" y="155"/>
                  <a:pt x="72" y="241"/>
                </a:cubicBezTo>
                <a:cubicBezTo>
                  <a:pt x="136" y="141"/>
                  <a:pt x="62" y="73"/>
                  <a:pt x="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"/>
          <p:cNvSpPr/>
          <p:nvPr/>
        </p:nvSpPr>
        <p:spPr>
          <a:xfrm>
            <a:off x="4808543" y="3688044"/>
            <a:ext cx="246735" cy="46209"/>
          </a:xfrm>
          <a:custGeom>
            <a:rect b="b" l="l" r="r" t="t"/>
            <a:pathLst>
              <a:path extrusionOk="0" h="465" w="2661">
                <a:moveTo>
                  <a:pt x="46" y="0"/>
                </a:moveTo>
                <a:cubicBezTo>
                  <a:pt x="31" y="0"/>
                  <a:pt x="16" y="8"/>
                  <a:pt x="0" y="31"/>
                </a:cubicBezTo>
                <a:cubicBezTo>
                  <a:pt x="50" y="106"/>
                  <a:pt x="140" y="145"/>
                  <a:pt x="230" y="185"/>
                </a:cubicBezTo>
                <a:cubicBezTo>
                  <a:pt x="483" y="295"/>
                  <a:pt x="757" y="344"/>
                  <a:pt x="1036" y="376"/>
                </a:cubicBezTo>
                <a:cubicBezTo>
                  <a:pt x="1395" y="416"/>
                  <a:pt x="1752" y="465"/>
                  <a:pt x="2115" y="465"/>
                </a:cubicBezTo>
                <a:cubicBezTo>
                  <a:pt x="2191" y="465"/>
                  <a:pt x="2266" y="463"/>
                  <a:pt x="2342" y="458"/>
                </a:cubicBezTo>
                <a:cubicBezTo>
                  <a:pt x="2371" y="461"/>
                  <a:pt x="2400" y="463"/>
                  <a:pt x="2429" y="463"/>
                </a:cubicBezTo>
                <a:cubicBezTo>
                  <a:pt x="2506" y="463"/>
                  <a:pt x="2584" y="453"/>
                  <a:pt x="2661" y="446"/>
                </a:cubicBezTo>
                <a:cubicBezTo>
                  <a:pt x="2583" y="438"/>
                  <a:pt x="2506" y="429"/>
                  <a:pt x="2428" y="429"/>
                </a:cubicBezTo>
                <a:cubicBezTo>
                  <a:pt x="2399" y="429"/>
                  <a:pt x="2371" y="430"/>
                  <a:pt x="2342" y="433"/>
                </a:cubicBezTo>
                <a:cubicBezTo>
                  <a:pt x="2003" y="396"/>
                  <a:pt x="1665" y="363"/>
                  <a:pt x="1326" y="323"/>
                </a:cubicBezTo>
                <a:cubicBezTo>
                  <a:pt x="892" y="270"/>
                  <a:pt x="460" y="207"/>
                  <a:pt x="76" y="9"/>
                </a:cubicBezTo>
                <a:cubicBezTo>
                  <a:pt x="67" y="4"/>
                  <a:pt x="57" y="0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"/>
          <p:cNvSpPr/>
          <p:nvPr/>
        </p:nvSpPr>
        <p:spPr>
          <a:xfrm>
            <a:off x="5352731" y="3720241"/>
            <a:ext cx="556" cy="596"/>
          </a:xfrm>
          <a:custGeom>
            <a:rect b="b" l="l" r="r" t="t"/>
            <a:pathLst>
              <a:path extrusionOk="0" h="6" w="6">
                <a:moveTo>
                  <a:pt x="4" y="1"/>
                </a:moveTo>
                <a:lnTo>
                  <a:pt x="0" y="3"/>
                </a:lnTo>
                <a:cubicBezTo>
                  <a:pt x="2" y="3"/>
                  <a:pt x="3" y="4"/>
                  <a:pt x="4" y="6"/>
                </a:cubicBezTo>
                <a:cubicBezTo>
                  <a:pt x="5" y="6"/>
                  <a:pt x="4" y="2"/>
                  <a:pt x="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"/>
          <p:cNvSpPr/>
          <p:nvPr/>
        </p:nvSpPr>
        <p:spPr>
          <a:xfrm>
            <a:off x="5350877" y="3717061"/>
            <a:ext cx="1576" cy="2584"/>
          </a:xfrm>
          <a:custGeom>
            <a:rect b="b" l="l" r="r" t="t"/>
            <a:pathLst>
              <a:path extrusionOk="0" h="26" w="17">
                <a:moveTo>
                  <a:pt x="5" y="1"/>
                </a:moveTo>
                <a:cubicBezTo>
                  <a:pt x="4" y="4"/>
                  <a:pt x="0" y="9"/>
                  <a:pt x="1" y="12"/>
                </a:cubicBezTo>
                <a:cubicBezTo>
                  <a:pt x="6" y="16"/>
                  <a:pt x="11" y="22"/>
                  <a:pt x="17" y="26"/>
                </a:cubicBezTo>
                <a:cubicBezTo>
                  <a:pt x="12" y="17"/>
                  <a:pt x="9" y="9"/>
                  <a:pt x="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"/>
          <p:cNvSpPr/>
          <p:nvPr/>
        </p:nvSpPr>
        <p:spPr>
          <a:xfrm>
            <a:off x="5352360" y="3719545"/>
            <a:ext cx="835" cy="1093"/>
          </a:xfrm>
          <a:custGeom>
            <a:rect b="b" l="l" r="r" t="t"/>
            <a:pathLst>
              <a:path extrusionOk="0" h="11" w="9">
                <a:moveTo>
                  <a:pt x="1" y="1"/>
                </a:moveTo>
                <a:lnTo>
                  <a:pt x="4" y="10"/>
                </a:lnTo>
                <a:lnTo>
                  <a:pt x="8" y="8"/>
                </a:lnTo>
                <a:cubicBezTo>
                  <a:pt x="6" y="6"/>
                  <a:pt x="3" y="3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"/>
          <p:cNvSpPr/>
          <p:nvPr/>
        </p:nvSpPr>
        <p:spPr>
          <a:xfrm>
            <a:off x="5341605" y="3537096"/>
            <a:ext cx="1947" cy="894"/>
          </a:xfrm>
          <a:custGeom>
            <a:rect b="b" l="l" r="r" t="t"/>
            <a:pathLst>
              <a:path extrusionOk="0" h="9" w="21">
                <a:moveTo>
                  <a:pt x="5" y="0"/>
                </a:moveTo>
                <a:cubicBezTo>
                  <a:pt x="4" y="0"/>
                  <a:pt x="2" y="4"/>
                  <a:pt x="0" y="6"/>
                </a:cubicBezTo>
                <a:cubicBezTo>
                  <a:pt x="5" y="7"/>
                  <a:pt x="10" y="7"/>
                  <a:pt x="15" y="8"/>
                </a:cubicBezTo>
                <a:cubicBezTo>
                  <a:pt x="17" y="8"/>
                  <a:pt x="18" y="4"/>
                  <a:pt x="21" y="1"/>
                </a:cubicBezTo>
                <a:cubicBezTo>
                  <a:pt x="16" y="0"/>
                  <a:pt x="10" y="0"/>
                  <a:pt x="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"/>
          <p:cNvSpPr/>
          <p:nvPr/>
        </p:nvSpPr>
        <p:spPr>
          <a:xfrm>
            <a:off x="4810397" y="3510364"/>
            <a:ext cx="6491" cy="6559"/>
          </a:xfrm>
          <a:custGeom>
            <a:rect b="b" l="l" r="r" t="t"/>
            <a:pathLst>
              <a:path extrusionOk="0" h="66" w="70">
                <a:moveTo>
                  <a:pt x="38" y="1"/>
                </a:moveTo>
                <a:cubicBezTo>
                  <a:pt x="32" y="1"/>
                  <a:pt x="26" y="3"/>
                  <a:pt x="21" y="12"/>
                </a:cubicBezTo>
                <a:cubicBezTo>
                  <a:pt x="0" y="53"/>
                  <a:pt x="42" y="53"/>
                  <a:pt x="66" y="66"/>
                </a:cubicBezTo>
                <a:cubicBezTo>
                  <a:pt x="67" y="47"/>
                  <a:pt x="68" y="28"/>
                  <a:pt x="69" y="9"/>
                </a:cubicBezTo>
                <a:cubicBezTo>
                  <a:pt x="59" y="9"/>
                  <a:pt x="48" y="1"/>
                  <a:pt x="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"/>
          <p:cNvSpPr/>
          <p:nvPr/>
        </p:nvSpPr>
        <p:spPr>
          <a:xfrm>
            <a:off x="5162465" y="3465845"/>
            <a:ext cx="278" cy="397"/>
          </a:xfrm>
          <a:custGeom>
            <a:rect b="b" l="l" r="r" t="t"/>
            <a:pathLst>
              <a:path extrusionOk="0" h="4" w="3">
                <a:moveTo>
                  <a:pt x="1" y="0"/>
                </a:moveTo>
                <a:lnTo>
                  <a:pt x="1" y="2"/>
                </a:lnTo>
                <a:lnTo>
                  <a:pt x="1" y="2"/>
                </a:lnTo>
                <a:cubicBezTo>
                  <a:pt x="1" y="1"/>
                  <a:pt x="1" y="1"/>
                  <a:pt x="1" y="0"/>
                </a:cubicBezTo>
                <a:close/>
                <a:moveTo>
                  <a:pt x="1" y="2"/>
                </a:moveTo>
                <a:cubicBezTo>
                  <a:pt x="2" y="2"/>
                  <a:pt x="2" y="3"/>
                  <a:pt x="2" y="4"/>
                </a:cubicBezTo>
                <a:lnTo>
                  <a:pt x="3" y="4"/>
                </a:lnTo>
                <a:lnTo>
                  <a:pt x="1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"/>
          <p:cNvSpPr/>
          <p:nvPr/>
        </p:nvSpPr>
        <p:spPr>
          <a:xfrm>
            <a:off x="5159034" y="3466143"/>
            <a:ext cx="4173" cy="3577"/>
          </a:xfrm>
          <a:custGeom>
            <a:rect b="b" l="l" r="r" t="t"/>
            <a:pathLst>
              <a:path extrusionOk="0" h="36" w="45">
                <a:moveTo>
                  <a:pt x="39" y="1"/>
                </a:moveTo>
                <a:lnTo>
                  <a:pt x="39" y="1"/>
                </a:lnTo>
                <a:cubicBezTo>
                  <a:pt x="20" y="2"/>
                  <a:pt x="4" y="15"/>
                  <a:pt x="1" y="33"/>
                </a:cubicBezTo>
                <a:cubicBezTo>
                  <a:pt x="9" y="35"/>
                  <a:pt x="15" y="36"/>
                  <a:pt x="21" y="36"/>
                </a:cubicBezTo>
                <a:cubicBezTo>
                  <a:pt x="41" y="36"/>
                  <a:pt x="44" y="22"/>
                  <a:pt x="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"/>
          <p:cNvSpPr/>
          <p:nvPr/>
        </p:nvSpPr>
        <p:spPr>
          <a:xfrm>
            <a:off x="5158756" y="3469323"/>
            <a:ext cx="371" cy="497"/>
          </a:xfrm>
          <a:custGeom>
            <a:rect b="b" l="l" r="r" t="t"/>
            <a:pathLst>
              <a:path extrusionOk="0" h="5" w="4">
                <a:moveTo>
                  <a:pt x="0" y="1"/>
                </a:moveTo>
                <a:cubicBezTo>
                  <a:pt x="0" y="2"/>
                  <a:pt x="0" y="3"/>
                  <a:pt x="0" y="4"/>
                </a:cubicBezTo>
                <a:lnTo>
                  <a:pt x="3" y="4"/>
                </a:lnTo>
                <a:cubicBezTo>
                  <a:pt x="3" y="2"/>
                  <a:pt x="4" y="2"/>
                  <a:pt x="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"/>
          <p:cNvSpPr/>
          <p:nvPr/>
        </p:nvSpPr>
        <p:spPr>
          <a:xfrm>
            <a:off x="5162465" y="3465845"/>
            <a:ext cx="649" cy="397"/>
          </a:xfrm>
          <a:custGeom>
            <a:rect b="b" l="l" r="r" t="t"/>
            <a:pathLst>
              <a:path extrusionOk="0" h="4" w="7">
                <a:moveTo>
                  <a:pt x="1" y="0"/>
                </a:moveTo>
                <a:lnTo>
                  <a:pt x="3" y="4"/>
                </a:lnTo>
                <a:lnTo>
                  <a:pt x="6" y="1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"/>
          <p:cNvSpPr/>
          <p:nvPr/>
        </p:nvSpPr>
        <p:spPr>
          <a:xfrm>
            <a:off x="5163021" y="3461473"/>
            <a:ext cx="4080" cy="4869"/>
          </a:xfrm>
          <a:custGeom>
            <a:rect b="b" l="l" r="r" t="t"/>
            <a:pathLst>
              <a:path extrusionOk="0" h="49" w="44">
                <a:moveTo>
                  <a:pt x="40" y="0"/>
                </a:moveTo>
                <a:lnTo>
                  <a:pt x="0" y="44"/>
                </a:lnTo>
                <a:lnTo>
                  <a:pt x="43" y="49"/>
                </a:lnTo>
                <a:cubicBezTo>
                  <a:pt x="42" y="32"/>
                  <a:pt x="41" y="16"/>
                  <a:pt x="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"/>
          <p:cNvSpPr/>
          <p:nvPr/>
        </p:nvSpPr>
        <p:spPr>
          <a:xfrm>
            <a:off x="7892679" y="3702652"/>
            <a:ext cx="18266" cy="31104"/>
          </a:xfrm>
          <a:custGeom>
            <a:rect b="b" l="l" r="r" t="t"/>
            <a:pathLst>
              <a:path extrusionOk="0" h="313" w="197">
                <a:moveTo>
                  <a:pt x="107" y="1"/>
                </a:moveTo>
                <a:cubicBezTo>
                  <a:pt x="105" y="1"/>
                  <a:pt x="102" y="1"/>
                  <a:pt x="98" y="3"/>
                </a:cubicBezTo>
                <a:cubicBezTo>
                  <a:pt x="29" y="33"/>
                  <a:pt x="35" y="111"/>
                  <a:pt x="104" y="159"/>
                </a:cubicBezTo>
                <a:cubicBezTo>
                  <a:pt x="93" y="166"/>
                  <a:pt x="83" y="174"/>
                  <a:pt x="71" y="181"/>
                </a:cubicBezTo>
                <a:cubicBezTo>
                  <a:pt x="1" y="205"/>
                  <a:pt x="14" y="254"/>
                  <a:pt x="23" y="303"/>
                </a:cubicBezTo>
                <a:cubicBezTo>
                  <a:pt x="41" y="310"/>
                  <a:pt x="56" y="312"/>
                  <a:pt x="69" y="312"/>
                </a:cubicBezTo>
                <a:cubicBezTo>
                  <a:pt x="131" y="312"/>
                  <a:pt x="129" y="240"/>
                  <a:pt x="167" y="212"/>
                </a:cubicBezTo>
                <a:cubicBezTo>
                  <a:pt x="186" y="203"/>
                  <a:pt x="197" y="190"/>
                  <a:pt x="185" y="172"/>
                </a:cubicBezTo>
                <a:cubicBezTo>
                  <a:pt x="180" y="166"/>
                  <a:pt x="163" y="167"/>
                  <a:pt x="152" y="165"/>
                </a:cubicBezTo>
                <a:lnTo>
                  <a:pt x="108" y="159"/>
                </a:lnTo>
                <a:cubicBezTo>
                  <a:pt x="114" y="118"/>
                  <a:pt x="119" y="78"/>
                  <a:pt x="127" y="39"/>
                </a:cubicBezTo>
                <a:cubicBezTo>
                  <a:pt x="120" y="27"/>
                  <a:pt x="122" y="1"/>
                  <a:pt x="1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"/>
          <p:cNvSpPr/>
          <p:nvPr/>
        </p:nvSpPr>
        <p:spPr>
          <a:xfrm>
            <a:off x="7901302" y="3753034"/>
            <a:ext cx="13445" cy="14012"/>
          </a:xfrm>
          <a:custGeom>
            <a:rect b="b" l="l" r="r" t="t"/>
            <a:pathLst>
              <a:path extrusionOk="0" h="141" w="145">
                <a:moveTo>
                  <a:pt x="133" y="0"/>
                </a:moveTo>
                <a:cubicBezTo>
                  <a:pt x="98" y="20"/>
                  <a:pt x="38" y="23"/>
                  <a:pt x="49" y="79"/>
                </a:cubicBezTo>
                <a:cubicBezTo>
                  <a:pt x="29" y="91"/>
                  <a:pt x="0" y="99"/>
                  <a:pt x="9" y="126"/>
                </a:cubicBezTo>
                <a:cubicBezTo>
                  <a:pt x="13" y="138"/>
                  <a:pt x="21" y="141"/>
                  <a:pt x="29" y="141"/>
                </a:cubicBezTo>
                <a:cubicBezTo>
                  <a:pt x="38" y="141"/>
                  <a:pt x="47" y="138"/>
                  <a:pt x="56" y="137"/>
                </a:cubicBezTo>
                <a:cubicBezTo>
                  <a:pt x="99" y="121"/>
                  <a:pt x="117" y="87"/>
                  <a:pt x="144" y="61"/>
                </a:cubicBezTo>
                <a:cubicBezTo>
                  <a:pt x="141" y="41"/>
                  <a:pt x="137" y="20"/>
                  <a:pt x="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"/>
          <p:cNvSpPr/>
          <p:nvPr/>
        </p:nvSpPr>
        <p:spPr>
          <a:xfrm>
            <a:off x="7917528" y="3667971"/>
            <a:ext cx="3894" cy="3577"/>
          </a:xfrm>
          <a:custGeom>
            <a:rect b="b" l="l" r="r" t="t"/>
            <a:pathLst>
              <a:path extrusionOk="0" h="36" w="42">
                <a:moveTo>
                  <a:pt x="36" y="0"/>
                </a:moveTo>
                <a:cubicBezTo>
                  <a:pt x="16" y="5"/>
                  <a:pt x="0" y="13"/>
                  <a:pt x="1" y="35"/>
                </a:cubicBezTo>
                <a:cubicBezTo>
                  <a:pt x="4" y="35"/>
                  <a:pt x="6" y="35"/>
                  <a:pt x="8" y="35"/>
                </a:cubicBezTo>
                <a:cubicBezTo>
                  <a:pt x="35" y="35"/>
                  <a:pt x="41" y="22"/>
                  <a:pt x="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"/>
          <p:cNvSpPr/>
          <p:nvPr/>
        </p:nvSpPr>
        <p:spPr>
          <a:xfrm>
            <a:off x="7917343" y="3671349"/>
            <a:ext cx="371" cy="397"/>
          </a:xfrm>
          <a:custGeom>
            <a:rect b="b" l="l" r="r" t="t"/>
            <a:pathLst>
              <a:path extrusionOk="0" h="4" w="4">
                <a:moveTo>
                  <a:pt x="1" y="1"/>
                </a:moveTo>
                <a:cubicBezTo>
                  <a:pt x="1" y="2"/>
                  <a:pt x="1" y="2"/>
                  <a:pt x="2" y="3"/>
                </a:cubicBezTo>
                <a:lnTo>
                  <a:pt x="3" y="3"/>
                </a:lnTo>
                <a:cubicBezTo>
                  <a:pt x="2" y="2"/>
                  <a:pt x="3" y="1"/>
                  <a:pt x="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"/>
          <p:cNvSpPr/>
          <p:nvPr/>
        </p:nvSpPr>
        <p:spPr>
          <a:xfrm>
            <a:off x="7920774" y="3667275"/>
            <a:ext cx="1020" cy="795"/>
          </a:xfrm>
          <a:custGeom>
            <a:rect b="b" l="l" r="r" t="t"/>
            <a:pathLst>
              <a:path extrusionOk="0" h="8" w="11">
                <a:moveTo>
                  <a:pt x="10" y="0"/>
                </a:moveTo>
                <a:lnTo>
                  <a:pt x="1" y="4"/>
                </a:lnTo>
                <a:lnTo>
                  <a:pt x="1" y="7"/>
                </a:lnTo>
                <a:lnTo>
                  <a:pt x="3" y="7"/>
                </a:lnTo>
                <a:cubicBezTo>
                  <a:pt x="5" y="4"/>
                  <a:pt x="8" y="3"/>
                  <a:pt x="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"/>
          <p:cNvSpPr/>
          <p:nvPr/>
        </p:nvSpPr>
        <p:spPr>
          <a:xfrm>
            <a:off x="7921701" y="3666579"/>
            <a:ext cx="1576" cy="795"/>
          </a:xfrm>
          <a:custGeom>
            <a:rect b="b" l="l" r="r" t="t"/>
            <a:pathLst>
              <a:path extrusionOk="0" h="8" w="17">
                <a:moveTo>
                  <a:pt x="9" y="1"/>
                </a:moveTo>
                <a:cubicBezTo>
                  <a:pt x="8" y="1"/>
                  <a:pt x="7" y="1"/>
                  <a:pt x="6" y="1"/>
                </a:cubicBezTo>
                <a:cubicBezTo>
                  <a:pt x="4" y="2"/>
                  <a:pt x="3" y="5"/>
                  <a:pt x="0" y="7"/>
                </a:cubicBezTo>
                <a:lnTo>
                  <a:pt x="17" y="1"/>
                </a:lnTo>
                <a:cubicBezTo>
                  <a:pt x="15" y="1"/>
                  <a:pt x="12" y="1"/>
                  <a:pt x="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"/>
          <p:cNvSpPr/>
          <p:nvPr/>
        </p:nvSpPr>
        <p:spPr>
          <a:xfrm>
            <a:off x="7993746" y="3301978"/>
            <a:ext cx="4173" cy="3776"/>
          </a:xfrm>
          <a:custGeom>
            <a:rect b="b" l="l" r="r" t="t"/>
            <a:pathLst>
              <a:path extrusionOk="0" h="38" w="45">
                <a:moveTo>
                  <a:pt x="41" y="0"/>
                </a:moveTo>
                <a:lnTo>
                  <a:pt x="1" y="37"/>
                </a:lnTo>
                <a:cubicBezTo>
                  <a:pt x="2" y="37"/>
                  <a:pt x="2" y="37"/>
                  <a:pt x="3" y="37"/>
                </a:cubicBezTo>
                <a:cubicBezTo>
                  <a:pt x="27" y="37"/>
                  <a:pt x="36" y="19"/>
                  <a:pt x="45" y="4"/>
                </a:cubicBezTo>
                <a:lnTo>
                  <a:pt x="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"/>
          <p:cNvSpPr/>
          <p:nvPr/>
        </p:nvSpPr>
        <p:spPr>
          <a:xfrm>
            <a:off x="7993190" y="3305655"/>
            <a:ext cx="649" cy="298"/>
          </a:xfrm>
          <a:custGeom>
            <a:rect b="b" l="l" r="r" t="t"/>
            <a:pathLst>
              <a:path extrusionOk="0" h="3" w="7">
                <a:moveTo>
                  <a:pt x="1" y="0"/>
                </a:moveTo>
                <a:lnTo>
                  <a:pt x="3" y="2"/>
                </a:lnTo>
                <a:cubicBezTo>
                  <a:pt x="4" y="1"/>
                  <a:pt x="6" y="0"/>
                  <a:pt x="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"/>
          <p:cNvSpPr/>
          <p:nvPr/>
        </p:nvSpPr>
        <p:spPr>
          <a:xfrm>
            <a:off x="7985679" y="3362397"/>
            <a:ext cx="4543" cy="3776"/>
          </a:xfrm>
          <a:custGeom>
            <a:rect b="b" l="l" r="r" t="t"/>
            <a:pathLst>
              <a:path extrusionOk="0" h="38" w="49">
                <a:moveTo>
                  <a:pt x="20" y="0"/>
                </a:moveTo>
                <a:cubicBezTo>
                  <a:pt x="9" y="0"/>
                  <a:pt x="5" y="16"/>
                  <a:pt x="1" y="26"/>
                </a:cubicBezTo>
                <a:lnTo>
                  <a:pt x="14" y="38"/>
                </a:lnTo>
                <a:cubicBezTo>
                  <a:pt x="32" y="31"/>
                  <a:pt x="49" y="16"/>
                  <a:pt x="31" y="5"/>
                </a:cubicBezTo>
                <a:cubicBezTo>
                  <a:pt x="27" y="2"/>
                  <a:pt x="23" y="0"/>
                  <a:pt x="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"/>
          <p:cNvSpPr/>
          <p:nvPr/>
        </p:nvSpPr>
        <p:spPr>
          <a:xfrm>
            <a:off x="7952021" y="3511457"/>
            <a:ext cx="3245" cy="3279"/>
          </a:xfrm>
          <a:custGeom>
            <a:rect b="b" l="l" r="r" t="t"/>
            <a:pathLst>
              <a:path extrusionOk="0" h="33" w="35">
                <a:moveTo>
                  <a:pt x="33" y="0"/>
                </a:moveTo>
                <a:cubicBezTo>
                  <a:pt x="18" y="4"/>
                  <a:pt x="5" y="17"/>
                  <a:pt x="0" y="32"/>
                </a:cubicBezTo>
                <a:cubicBezTo>
                  <a:pt x="2" y="32"/>
                  <a:pt x="4" y="32"/>
                  <a:pt x="6" y="32"/>
                </a:cubicBezTo>
                <a:cubicBezTo>
                  <a:pt x="30" y="32"/>
                  <a:pt x="35" y="19"/>
                  <a:pt x="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"/>
          <p:cNvSpPr/>
          <p:nvPr/>
        </p:nvSpPr>
        <p:spPr>
          <a:xfrm>
            <a:off x="7951557" y="3514637"/>
            <a:ext cx="556" cy="397"/>
          </a:xfrm>
          <a:custGeom>
            <a:rect b="b" l="l" r="r" t="t"/>
            <a:pathLst>
              <a:path extrusionOk="0" h="4" w="6">
                <a:moveTo>
                  <a:pt x="0" y="0"/>
                </a:moveTo>
                <a:lnTo>
                  <a:pt x="0" y="3"/>
                </a:lnTo>
                <a:lnTo>
                  <a:pt x="3" y="4"/>
                </a:lnTo>
                <a:cubicBezTo>
                  <a:pt x="4" y="3"/>
                  <a:pt x="5" y="1"/>
                  <a:pt x="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"/>
          <p:cNvSpPr/>
          <p:nvPr/>
        </p:nvSpPr>
        <p:spPr>
          <a:xfrm>
            <a:off x="7955174" y="3510066"/>
            <a:ext cx="1391" cy="1491"/>
          </a:xfrm>
          <a:custGeom>
            <a:rect b="b" l="l" r="r" t="t"/>
            <a:pathLst>
              <a:path extrusionOk="0" h="15" w="15">
                <a:moveTo>
                  <a:pt x="15" y="1"/>
                </a:moveTo>
                <a:lnTo>
                  <a:pt x="1" y="11"/>
                </a:lnTo>
                <a:lnTo>
                  <a:pt x="1" y="14"/>
                </a:ln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2" y="13"/>
                  <a:pt x="3" y="13"/>
                </a:cubicBezTo>
                <a:lnTo>
                  <a:pt x="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"/>
          <p:cNvSpPr/>
          <p:nvPr/>
        </p:nvSpPr>
        <p:spPr>
          <a:xfrm>
            <a:off x="7600881" y="3845750"/>
            <a:ext cx="6398" cy="5267"/>
          </a:xfrm>
          <a:custGeom>
            <a:rect b="b" l="l" r="r" t="t"/>
            <a:pathLst>
              <a:path extrusionOk="0" h="53" w="69">
                <a:moveTo>
                  <a:pt x="48" y="0"/>
                </a:moveTo>
                <a:cubicBezTo>
                  <a:pt x="28" y="2"/>
                  <a:pt x="10" y="15"/>
                  <a:pt x="1" y="34"/>
                </a:cubicBezTo>
                <a:lnTo>
                  <a:pt x="14" y="41"/>
                </a:lnTo>
                <a:lnTo>
                  <a:pt x="8" y="53"/>
                </a:lnTo>
                <a:cubicBezTo>
                  <a:pt x="23" y="36"/>
                  <a:pt x="69" y="35"/>
                  <a:pt x="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"/>
          <p:cNvSpPr/>
          <p:nvPr/>
        </p:nvSpPr>
        <p:spPr>
          <a:xfrm>
            <a:off x="7605239" y="3845352"/>
            <a:ext cx="464" cy="397"/>
          </a:xfrm>
          <a:custGeom>
            <a:rect b="b" l="l" r="r" t="t"/>
            <a:pathLst>
              <a:path extrusionOk="0" h="4" w="5">
                <a:moveTo>
                  <a:pt x="0" y="1"/>
                </a:moveTo>
                <a:lnTo>
                  <a:pt x="0" y="2"/>
                </a:lnTo>
                <a:lnTo>
                  <a:pt x="1" y="2"/>
                </a:lnTo>
                <a:cubicBezTo>
                  <a:pt x="1" y="1"/>
                  <a:pt x="1" y="1"/>
                  <a:pt x="0" y="1"/>
                </a:cubicBezTo>
                <a:close/>
                <a:moveTo>
                  <a:pt x="1" y="2"/>
                </a:moveTo>
                <a:cubicBezTo>
                  <a:pt x="1" y="2"/>
                  <a:pt x="1" y="3"/>
                  <a:pt x="1" y="3"/>
                </a:cubicBezTo>
                <a:lnTo>
                  <a:pt x="5" y="3"/>
                </a:lnTo>
                <a:lnTo>
                  <a:pt x="5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"/>
          <p:cNvSpPr/>
          <p:nvPr/>
        </p:nvSpPr>
        <p:spPr>
          <a:xfrm>
            <a:off x="8023881" y="3110088"/>
            <a:ext cx="185" cy="298"/>
          </a:xfrm>
          <a:custGeom>
            <a:rect b="b" l="l" r="r" t="t"/>
            <a:pathLst>
              <a:path extrusionOk="0" h="3" w="2">
                <a:moveTo>
                  <a:pt x="0" y="1"/>
                </a:moveTo>
                <a:cubicBezTo>
                  <a:pt x="0" y="1"/>
                  <a:pt x="1" y="1"/>
                  <a:pt x="1" y="2"/>
                </a:cubicBezTo>
                <a:lnTo>
                  <a:pt x="0" y="1"/>
                </a:lnTo>
                <a:close/>
                <a:moveTo>
                  <a:pt x="1" y="2"/>
                </a:moveTo>
                <a:lnTo>
                  <a:pt x="1" y="3"/>
                </a:lnTo>
                <a:cubicBezTo>
                  <a:pt x="1" y="2"/>
                  <a:pt x="1" y="2"/>
                  <a:pt x="1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"/>
          <p:cNvSpPr/>
          <p:nvPr/>
        </p:nvSpPr>
        <p:spPr>
          <a:xfrm>
            <a:off x="7909091" y="3711894"/>
            <a:ext cx="5100" cy="5366"/>
          </a:xfrm>
          <a:custGeom>
            <a:rect b="b" l="l" r="r" t="t"/>
            <a:pathLst>
              <a:path extrusionOk="0" h="54" w="55">
                <a:moveTo>
                  <a:pt x="49" y="1"/>
                </a:moveTo>
                <a:cubicBezTo>
                  <a:pt x="35" y="15"/>
                  <a:pt x="1" y="24"/>
                  <a:pt x="23" y="52"/>
                </a:cubicBezTo>
                <a:cubicBezTo>
                  <a:pt x="24" y="53"/>
                  <a:pt x="27" y="54"/>
                  <a:pt x="30" y="54"/>
                </a:cubicBezTo>
                <a:cubicBezTo>
                  <a:pt x="37" y="54"/>
                  <a:pt x="47" y="52"/>
                  <a:pt x="54" y="52"/>
                </a:cubicBezTo>
                <a:cubicBezTo>
                  <a:pt x="52" y="35"/>
                  <a:pt x="51" y="17"/>
                  <a:pt x="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"/>
          <p:cNvSpPr/>
          <p:nvPr/>
        </p:nvSpPr>
        <p:spPr>
          <a:xfrm>
            <a:off x="8036028" y="3046291"/>
            <a:ext cx="2504" cy="1987"/>
          </a:xfrm>
          <a:custGeom>
            <a:rect b="b" l="l" r="r" t="t"/>
            <a:pathLst>
              <a:path extrusionOk="0" h="20" w="27">
                <a:moveTo>
                  <a:pt x="0" y="1"/>
                </a:moveTo>
                <a:lnTo>
                  <a:pt x="2" y="20"/>
                </a:lnTo>
                <a:cubicBezTo>
                  <a:pt x="10" y="14"/>
                  <a:pt x="26" y="9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"/>
          <p:cNvSpPr/>
          <p:nvPr/>
        </p:nvSpPr>
        <p:spPr>
          <a:xfrm>
            <a:off x="8035749" y="3048179"/>
            <a:ext cx="556" cy="795"/>
          </a:xfrm>
          <a:custGeom>
            <a:rect b="b" l="l" r="r" t="t"/>
            <a:pathLst>
              <a:path extrusionOk="0" h="8" w="6">
                <a:moveTo>
                  <a:pt x="5" y="1"/>
                </a:moveTo>
                <a:cubicBezTo>
                  <a:pt x="3" y="2"/>
                  <a:pt x="1" y="3"/>
                  <a:pt x="2" y="5"/>
                </a:cubicBezTo>
                <a:lnTo>
                  <a:pt x="5" y="8"/>
                </a:lnTo>
                <a:lnTo>
                  <a:pt x="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"/>
          <p:cNvSpPr/>
          <p:nvPr/>
        </p:nvSpPr>
        <p:spPr>
          <a:xfrm>
            <a:off x="6001881" y="1982995"/>
            <a:ext cx="177564" cy="150451"/>
          </a:xfrm>
          <a:custGeom>
            <a:rect b="b" l="l" r="r" t="t"/>
            <a:pathLst>
              <a:path extrusionOk="0" h="1514" w="1915">
                <a:moveTo>
                  <a:pt x="864" y="150"/>
                </a:moveTo>
                <a:cubicBezTo>
                  <a:pt x="1118" y="367"/>
                  <a:pt x="1322" y="610"/>
                  <a:pt x="1651" y="779"/>
                </a:cubicBezTo>
                <a:cubicBezTo>
                  <a:pt x="1318" y="908"/>
                  <a:pt x="1081" y="1088"/>
                  <a:pt x="937" y="1368"/>
                </a:cubicBezTo>
                <a:cubicBezTo>
                  <a:pt x="739" y="1165"/>
                  <a:pt x="569" y="962"/>
                  <a:pt x="283" y="844"/>
                </a:cubicBezTo>
                <a:cubicBezTo>
                  <a:pt x="533" y="636"/>
                  <a:pt x="716" y="416"/>
                  <a:pt x="864" y="150"/>
                </a:cubicBezTo>
                <a:close/>
                <a:moveTo>
                  <a:pt x="844" y="1"/>
                </a:moveTo>
                <a:cubicBezTo>
                  <a:pt x="799" y="1"/>
                  <a:pt x="761" y="40"/>
                  <a:pt x="709" y="121"/>
                </a:cubicBezTo>
                <a:cubicBezTo>
                  <a:pt x="575" y="330"/>
                  <a:pt x="408" y="518"/>
                  <a:pt x="216" y="676"/>
                </a:cubicBezTo>
                <a:cubicBezTo>
                  <a:pt x="156" y="725"/>
                  <a:pt x="94" y="773"/>
                  <a:pt x="45" y="827"/>
                </a:cubicBezTo>
                <a:cubicBezTo>
                  <a:pt x="1" y="876"/>
                  <a:pt x="2" y="922"/>
                  <a:pt x="91" y="944"/>
                </a:cubicBezTo>
                <a:cubicBezTo>
                  <a:pt x="345" y="1004"/>
                  <a:pt x="525" y="1157"/>
                  <a:pt x="698" y="1316"/>
                </a:cubicBezTo>
                <a:cubicBezTo>
                  <a:pt x="749" y="1362"/>
                  <a:pt x="795" y="1415"/>
                  <a:pt x="843" y="1463"/>
                </a:cubicBezTo>
                <a:cubicBezTo>
                  <a:pt x="870" y="1490"/>
                  <a:pt x="898" y="1513"/>
                  <a:pt x="942" y="1513"/>
                </a:cubicBezTo>
                <a:cubicBezTo>
                  <a:pt x="943" y="1513"/>
                  <a:pt x="945" y="1513"/>
                  <a:pt x="946" y="1513"/>
                </a:cubicBezTo>
                <a:cubicBezTo>
                  <a:pt x="1000" y="1507"/>
                  <a:pt x="1026" y="1474"/>
                  <a:pt x="1047" y="1436"/>
                </a:cubicBezTo>
                <a:cubicBezTo>
                  <a:pt x="1193" y="1150"/>
                  <a:pt x="1452" y="974"/>
                  <a:pt x="1792" y="876"/>
                </a:cubicBezTo>
                <a:cubicBezTo>
                  <a:pt x="1846" y="861"/>
                  <a:pt x="1900" y="842"/>
                  <a:pt x="1906" y="787"/>
                </a:cubicBezTo>
                <a:cubicBezTo>
                  <a:pt x="1915" y="720"/>
                  <a:pt x="1849" y="700"/>
                  <a:pt x="1793" y="679"/>
                </a:cubicBezTo>
                <a:cubicBezTo>
                  <a:pt x="1556" y="591"/>
                  <a:pt x="1369" y="448"/>
                  <a:pt x="1196" y="288"/>
                </a:cubicBezTo>
                <a:cubicBezTo>
                  <a:pt x="1126" y="223"/>
                  <a:pt x="1061" y="156"/>
                  <a:pt x="992" y="91"/>
                </a:cubicBezTo>
                <a:cubicBezTo>
                  <a:pt x="928" y="32"/>
                  <a:pt x="883" y="1"/>
                  <a:pt x="8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"/>
          <p:cNvSpPr/>
          <p:nvPr/>
        </p:nvSpPr>
        <p:spPr>
          <a:xfrm>
            <a:off x="5019023" y="3304065"/>
            <a:ext cx="2596" cy="4273"/>
          </a:xfrm>
          <a:custGeom>
            <a:rect b="b" l="l" r="r" t="t"/>
            <a:pathLst>
              <a:path extrusionOk="0" h="43" w="28">
                <a:moveTo>
                  <a:pt x="14" y="1"/>
                </a:moveTo>
                <a:cubicBezTo>
                  <a:pt x="9" y="5"/>
                  <a:pt x="1" y="9"/>
                  <a:pt x="1" y="13"/>
                </a:cubicBezTo>
                <a:cubicBezTo>
                  <a:pt x="1" y="23"/>
                  <a:pt x="3" y="33"/>
                  <a:pt x="6" y="42"/>
                </a:cubicBezTo>
                <a:lnTo>
                  <a:pt x="27" y="30"/>
                </a:lnTo>
                <a:lnTo>
                  <a:pt x="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"/>
          <p:cNvSpPr/>
          <p:nvPr/>
        </p:nvSpPr>
        <p:spPr>
          <a:xfrm>
            <a:off x="7241767" y="3413873"/>
            <a:ext cx="13167" cy="33091"/>
          </a:xfrm>
          <a:custGeom>
            <a:rect b="b" l="l" r="r" t="t"/>
            <a:pathLst>
              <a:path extrusionOk="0" h="333" w="142">
                <a:moveTo>
                  <a:pt x="94" y="0"/>
                </a:moveTo>
                <a:cubicBezTo>
                  <a:pt x="55" y="30"/>
                  <a:pt x="58" y="67"/>
                  <a:pt x="66" y="106"/>
                </a:cubicBezTo>
                <a:cubicBezTo>
                  <a:pt x="59" y="170"/>
                  <a:pt x="1" y="239"/>
                  <a:pt x="87" y="333"/>
                </a:cubicBezTo>
                <a:cubicBezTo>
                  <a:pt x="119" y="238"/>
                  <a:pt x="113" y="170"/>
                  <a:pt x="111" y="104"/>
                </a:cubicBezTo>
                <a:cubicBezTo>
                  <a:pt x="125" y="68"/>
                  <a:pt x="142" y="31"/>
                  <a:pt x="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"/>
          <p:cNvSpPr/>
          <p:nvPr/>
        </p:nvSpPr>
        <p:spPr>
          <a:xfrm>
            <a:off x="7267451" y="3358124"/>
            <a:ext cx="16783" cy="14310"/>
          </a:xfrm>
          <a:custGeom>
            <a:rect b="b" l="l" r="r" t="t"/>
            <a:pathLst>
              <a:path extrusionOk="0" h="144" w="181">
                <a:moveTo>
                  <a:pt x="144" y="0"/>
                </a:moveTo>
                <a:cubicBezTo>
                  <a:pt x="129" y="0"/>
                  <a:pt x="119" y="16"/>
                  <a:pt x="109" y="28"/>
                </a:cubicBezTo>
                <a:lnTo>
                  <a:pt x="68" y="63"/>
                </a:lnTo>
                <a:cubicBezTo>
                  <a:pt x="48" y="67"/>
                  <a:pt x="33" y="81"/>
                  <a:pt x="28" y="100"/>
                </a:cubicBezTo>
                <a:cubicBezTo>
                  <a:pt x="20" y="111"/>
                  <a:pt x="1" y="127"/>
                  <a:pt x="3" y="132"/>
                </a:cubicBezTo>
                <a:cubicBezTo>
                  <a:pt x="10" y="141"/>
                  <a:pt x="17" y="144"/>
                  <a:pt x="23" y="144"/>
                </a:cubicBezTo>
                <a:cubicBezTo>
                  <a:pt x="36" y="144"/>
                  <a:pt x="47" y="131"/>
                  <a:pt x="59" y="125"/>
                </a:cubicBezTo>
                <a:lnTo>
                  <a:pt x="105" y="90"/>
                </a:lnTo>
                <a:lnTo>
                  <a:pt x="152" y="52"/>
                </a:lnTo>
                <a:cubicBezTo>
                  <a:pt x="167" y="40"/>
                  <a:pt x="180" y="23"/>
                  <a:pt x="166" y="11"/>
                </a:cubicBezTo>
                <a:cubicBezTo>
                  <a:pt x="158" y="3"/>
                  <a:pt x="150" y="0"/>
                  <a:pt x="1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"/>
          <p:cNvSpPr/>
          <p:nvPr/>
        </p:nvSpPr>
        <p:spPr>
          <a:xfrm>
            <a:off x="5012347" y="3414171"/>
            <a:ext cx="12239" cy="64891"/>
          </a:xfrm>
          <a:custGeom>
            <a:rect b="b" l="l" r="r" t="t"/>
            <a:pathLst>
              <a:path extrusionOk="0" h="653" w="132">
                <a:moveTo>
                  <a:pt x="46" y="1"/>
                </a:moveTo>
                <a:lnTo>
                  <a:pt x="46" y="1"/>
                </a:lnTo>
                <a:cubicBezTo>
                  <a:pt x="0" y="134"/>
                  <a:pt x="0" y="455"/>
                  <a:pt x="47" y="652"/>
                </a:cubicBezTo>
                <a:cubicBezTo>
                  <a:pt x="131" y="486"/>
                  <a:pt x="131" y="98"/>
                  <a:pt x="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"/>
          <p:cNvSpPr/>
          <p:nvPr/>
        </p:nvSpPr>
        <p:spPr>
          <a:xfrm>
            <a:off x="5131681" y="3932701"/>
            <a:ext cx="4543" cy="2981"/>
          </a:xfrm>
          <a:custGeom>
            <a:rect b="b" l="l" r="r" t="t"/>
            <a:pathLst>
              <a:path extrusionOk="0" h="30" w="49">
                <a:moveTo>
                  <a:pt x="45" y="0"/>
                </a:moveTo>
                <a:lnTo>
                  <a:pt x="1" y="27"/>
                </a:lnTo>
                <a:cubicBezTo>
                  <a:pt x="9" y="28"/>
                  <a:pt x="17" y="30"/>
                  <a:pt x="24" y="30"/>
                </a:cubicBezTo>
                <a:cubicBezTo>
                  <a:pt x="39" y="30"/>
                  <a:pt x="48" y="23"/>
                  <a:pt x="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"/>
          <p:cNvSpPr/>
          <p:nvPr/>
        </p:nvSpPr>
        <p:spPr>
          <a:xfrm>
            <a:off x="5127508" y="3935782"/>
            <a:ext cx="4914" cy="4174"/>
          </a:xfrm>
          <a:custGeom>
            <a:rect b="b" l="l" r="r" t="t"/>
            <a:pathLst>
              <a:path extrusionOk="0" h="42" w="53">
                <a:moveTo>
                  <a:pt x="40" y="0"/>
                </a:moveTo>
                <a:cubicBezTo>
                  <a:pt x="27" y="13"/>
                  <a:pt x="14" y="27"/>
                  <a:pt x="1" y="40"/>
                </a:cubicBezTo>
                <a:lnTo>
                  <a:pt x="53" y="42"/>
                </a:lnTo>
                <a:cubicBezTo>
                  <a:pt x="49" y="28"/>
                  <a:pt x="45" y="13"/>
                  <a:pt x="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"/>
          <p:cNvSpPr/>
          <p:nvPr/>
        </p:nvSpPr>
        <p:spPr>
          <a:xfrm>
            <a:off x="5131032" y="3935186"/>
            <a:ext cx="742" cy="696"/>
          </a:xfrm>
          <a:custGeom>
            <a:rect b="b" l="l" r="r" t="t"/>
            <a:pathLst>
              <a:path extrusionOk="0" h="7" w="8">
                <a:moveTo>
                  <a:pt x="1" y="0"/>
                </a:moveTo>
                <a:cubicBezTo>
                  <a:pt x="1" y="3"/>
                  <a:pt x="2" y="4"/>
                  <a:pt x="2" y="6"/>
                </a:cubicBezTo>
                <a:lnTo>
                  <a:pt x="5" y="4"/>
                </a:lnTo>
                <a:lnTo>
                  <a:pt x="8" y="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"/>
          <p:cNvSpPr/>
          <p:nvPr/>
        </p:nvSpPr>
        <p:spPr>
          <a:xfrm>
            <a:off x="5135761" y="3932204"/>
            <a:ext cx="464" cy="696"/>
          </a:xfrm>
          <a:custGeom>
            <a:rect b="b" l="l" r="r" t="t"/>
            <a:pathLst>
              <a:path extrusionOk="0" h="7" w="5">
                <a:moveTo>
                  <a:pt x="1" y="1"/>
                </a:moveTo>
                <a:lnTo>
                  <a:pt x="1" y="7"/>
                </a:lnTo>
                <a:lnTo>
                  <a:pt x="3" y="4"/>
                </a:lnTo>
                <a:cubicBezTo>
                  <a:pt x="3" y="4"/>
                  <a:pt x="4" y="3"/>
                  <a:pt x="4" y="3"/>
                </a:cubicBezTo>
                <a:cubicBezTo>
                  <a:pt x="3" y="2"/>
                  <a:pt x="2" y="2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"/>
          <p:cNvSpPr/>
          <p:nvPr/>
        </p:nvSpPr>
        <p:spPr>
          <a:xfrm>
            <a:off x="5136131" y="3930316"/>
            <a:ext cx="4265" cy="3081"/>
          </a:xfrm>
          <a:custGeom>
            <a:rect b="b" l="l" r="r" t="t"/>
            <a:pathLst>
              <a:path extrusionOk="0" h="31" w="46">
                <a:moveTo>
                  <a:pt x="29" y="1"/>
                </a:moveTo>
                <a:cubicBezTo>
                  <a:pt x="16" y="1"/>
                  <a:pt x="4" y="9"/>
                  <a:pt x="0" y="22"/>
                </a:cubicBezTo>
                <a:cubicBezTo>
                  <a:pt x="6" y="28"/>
                  <a:pt x="13" y="30"/>
                  <a:pt x="20" y="30"/>
                </a:cubicBezTo>
                <a:cubicBezTo>
                  <a:pt x="29" y="30"/>
                  <a:pt x="37" y="27"/>
                  <a:pt x="42" y="20"/>
                </a:cubicBezTo>
                <a:cubicBezTo>
                  <a:pt x="46" y="16"/>
                  <a:pt x="42" y="4"/>
                  <a:pt x="40" y="3"/>
                </a:cubicBezTo>
                <a:cubicBezTo>
                  <a:pt x="36" y="1"/>
                  <a:pt x="32" y="1"/>
                  <a:pt x="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"/>
          <p:cNvSpPr/>
          <p:nvPr/>
        </p:nvSpPr>
        <p:spPr>
          <a:xfrm>
            <a:off x="6045646" y="3823788"/>
            <a:ext cx="28188" cy="23253"/>
          </a:xfrm>
          <a:custGeom>
            <a:rect b="b" l="l" r="r" t="t"/>
            <a:pathLst>
              <a:path extrusionOk="0" h="234" w="304">
                <a:moveTo>
                  <a:pt x="258" y="0"/>
                </a:moveTo>
                <a:cubicBezTo>
                  <a:pt x="253" y="0"/>
                  <a:pt x="248" y="2"/>
                  <a:pt x="242" y="7"/>
                </a:cubicBezTo>
                <a:cubicBezTo>
                  <a:pt x="220" y="25"/>
                  <a:pt x="243" y="34"/>
                  <a:pt x="245" y="46"/>
                </a:cubicBezTo>
                <a:cubicBezTo>
                  <a:pt x="228" y="33"/>
                  <a:pt x="214" y="28"/>
                  <a:pt x="203" y="28"/>
                </a:cubicBezTo>
                <a:cubicBezTo>
                  <a:pt x="179" y="28"/>
                  <a:pt x="169" y="51"/>
                  <a:pt x="162" y="79"/>
                </a:cubicBezTo>
                <a:cubicBezTo>
                  <a:pt x="160" y="79"/>
                  <a:pt x="157" y="78"/>
                  <a:pt x="155" y="78"/>
                </a:cubicBezTo>
                <a:cubicBezTo>
                  <a:pt x="130" y="78"/>
                  <a:pt x="115" y="96"/>
                  <a:pt x="102" y="111"/>
                </a:cubicBezTo>
                <a:cubicBezTo>
                  <a:pt x="81" y="119"/>
                  <a:pt x="66" y="129"/>
                  <a:pt x="80" y="149"/>
                </a:cubicBezTo>
                <a:cubicBezTo>
                  <a:pt x="77" y="149"/>
                  <a:pt x="73" y="148"/>
                  <a:pt x="70" y="148"/>
                </a:cubicBezTo>
                <a:cubicBezTo>
                  <a:pt x="46" y="148"/>
                  <a:pt x="36" y="160"/>
                  <a:pt x="39" y="183"/>
                </a:cubicBezTo>
                <a:cubicBezTo>
                  <a:pt x="20" y="183"/>
                  <a:pt x="0" y="192"/>
                  <a:pt x="2" y="207"/>
                </a:cubicBezTo>
                <a:cubicBezTo>
                  <a:pt x="3" y="217"/>
                  <a:pt x="28" y="224"/>
                  <a:pt x="42" y="233"/>
                </a:cubicBezTo>
                <a:lnTo>
                  <a:pt x="42" y="187"/>
                </a:lnTo>
                <a:cubicBezTo>
                  <a:pt x="49" y="188"/>
                  <a:pt x="55" y="189"/>
                  <a:pt x="61" y="189"/>
                </a:cubicBezTo>
                <a:cubicBezTo>
                  <a:pt x="83" y="189"/>
                  <a:pt x="95" y="180"/>
                  <a:pt x="84" y="151"/>
                </a:cubicBezTo>
                <a:lnTo>
                  <a:pt x="84" y="151"/>
                </a:lnTo>
                <a:cubicBezTo>
                  <a:pt x="96" y="158"/>
                  <a:pt x="107" y="161"/>
                  <a:pt x="116" y="161"/>
                </a:cubicBezTo>
                <a:cubicBezTo>
                  <a:pt x="143" y="161"/>
                  <a:pt x="157" y="136"/>
                  <a:pt x="175" y="118"/>
                </a:cubicBezTo>
                <a:cubicBezTo>
                  <a:pt x="179" y="113"/>
                  <a:pt x="185" y="107"/>
                  <a:pt x="182" y="104"/>
                </a:cubicBezTo>
                <a:cubicBezTo>
                  <a:pt x="180" y="97"/>
                  <a:pt x="176" y="92"/>
                  <a:pt x="172" y="86"/>
                </a:cubicBezTo>
                <a:lnTo>
                  <a:pt x="172" y="86"/>
                </a:lnTo>
                <a:cubicBezTo>
                  <a:pt x="187" y="95"/>
                  <a:pt x="200" y="99"/>
                  <a:pt x="210" y="99"/>
                </a:cubicBezTo>
                <a:cubicBezTo>
                  <a:pt x="232" y="99"/>
                  <a:pt x="243" y="79"/>
                  <a:pt x="247" y="46"/>
                </a:cubicBezTo>
                <a:cubicBezTo>
                  <a:pt x="257" y="48"/>
                  <a:pt x="267" y="50"/>
                  <a:pt x="275" y="50"/>
                </a:cubicBezTo>
                <a:cubicBezTo>
                  <a:pt x="295" y="50"/>
                  <a:pt x="303" y="40"/>
                  <a:pt x="288" y="11"/>
                </a:cubicBezTo>
                <a:cubicBezTo>
                  <a:pt x="277" y="10"/>
                  <a:pt x="269" y="0"/>
                  <a:pt x="2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"/>
          <p:cNvSpPr/>
          <p:nvPr/>
        </p:nvSpPr>
        <p:spPr>
          <a:xfrm>
            <a:off x="6070032" y="3820310"/>
            <a:ext cx="7696" cy="5267"/>
          </a:xfrm>
          <a:custGeom>
            <a:rect b="b" l="l" r="r" t="t"/>
            <a:pathLst>
              <a:path extrusionOk="0" h="53" w="83">
                <a:moveTo>
                  <a:pt x="37" y="0"/>
                </a:moveTo>
                <a:cubicBezTo>
                  <a:pt x="32" y="0"/>
                  <a:pt x="27" y="2"/>
                  <a:pt x="20" y="8"/>
                </a:cubicBezTo>
                <a:cubicBezTo>
                  <a:pt x="0" y="25"/>
                  <a:pt x="23" y="33"/>
                  <a:pt x="25" y="45"/>
                </a:cubicBezTo>
                <a:cubicBezTo>
                  <a:pt x="34" y="48"/>
                  <a:pt x="45" y="53"/>
                  <a:pt x="53" y="53"/>
                </a:cubicBezTo>
                <a:cubicBezTo>
                  <a:pt x="55" y="53"/>
                  <a:pt x="57" y="53"/>
                  <a:pt x="58" y="52"/>
                </a:cubicBezTo>
                <a:cubicBezTo>
                  <a:pt x="82" y="42"/>
                  <a:pt x="74" y="26"/>
                  <a:pt x="64" y="12"/>
                </a:cubicBezTo>
                <a:cubicBezTo>
                  <a:pt x="55" y="10"/>
                  <a:pt x="47" y="0"/>
                  <a:pt x="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"/>
          <p:cNvSpPr/>
          <p:nvPr/>
        </p:nvSpPr>
        <p:spPr>
          <a:xfrm>
            <a:off x="5350877" y="3400557"/>
            <a:ext cx="10385" cy="8149"/>
          </a:xfrm>
          <a:custGeom>
            <a:rect b="b" l="l" r="r" t="t"/>
            <a:pathLst>
              <a:path extrusionOk="0" h="82" w="112">
                <a:moveTo>
                  <a:pt x="78" y="1"/>
                </a:moveTo>
                <a:cubicBezTo>
                  <a:pt x="77" y="1"/>
                  <a:pt x="76" y="1"/>
                  <a:pt x="75" y="1"/>
                </a:cubicBezTo>
                <a:cubicBezTo>
                  <a:pt x="50" y="3"/>
                  <a:pt x="26" y="18"/>
                  <a:pt x="13" y="40"/>
                </a:cubicBezTo>
                <a:cubicBezTo>
                  <a:pt x="0" y="62"/>
                  <a:pt x="20" y="70"/>
                  <a:pt x="31" y="82"/>
                </a:cubicBezTo>
                <a:cubicBezTo>
                  <a:pt x="66" y="75"/>
                  <a:pt x="95" y="64"/>
                  <a:pt x="105" y="32"/>
                </a:cubicBezTo>
                <a:cubicBezTo>
                  <a:pt x="112" y="13"/>
                  <a:pt x="96" y="1"/>
                  <a:pt x="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"/>
          <p:cNvSpPr/>
          <p:nvPr/>
        </p:nvSpPr>
        <p:spPr>
          <a:xfrm>
            <a:off x="5348188" y="3386346"/>
            <a:ext cx="9458" cy="6757"/>
          </a:xfrm>
          <a:custGeom>
            <a:rect b="b" l="l" r="r" t="t"/>
            <a:pathLst>
              <a:path extrusionOk="0" h="68" w="102">
                <a:moveTo>
                  <a:pt x="77" y="1"/>
                </a:moveTo>
                <a:cubicBezTo>
                  <a:pt x="69" y="1"/>
                  <a:pt x="59" y="5"/>
                  <a:pt x="49" y="12"/>
                </a:cubicBezTo>
                <a:cubicBezTo>
                  <a:pt x="33" y="25"/>
                  <a:pt x="1" y="29"/>
                  <a:pt x="7" y="54"/>
                </a:cubicBezTo>
                <a:cubicBezTo>
                  <a:pt x="9" y="64"/>
                  <a:pt x="15" y="68"/>
                  <a:pt x="23" y="68"/>
                </a:cubicBezTo>
                <a:cubicBezTo>
                  <a:pt x="32" y="68"/>
                  <a:pt x="42" y="64"/>
                  <a:pt x="51" y="62"/>
                </a:cubicBezTo>
                <a:cubicBezTo>
                  <a:pt x="79" y="56"/>
                  <a:pt x="102" y="41"/>
                  <a:pt x="95" y="16"/>
                </a:cubicBezTo>
                <a:cubicBezTo>
                  <a:pt x="92" y="5"/>
                  <a:pt x="85" y="1"/>
                  <a:pt x="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"/>
          <p:cNvSpPr/>
          <p:nvPr/>
        </p:nvSpPr>
        <p:spPr>
          <a:xfrm>
            <a:off x="4853235" y="3398470"/>
            <a:ext cx="9829" cy="57040"/>
          </a:xfrm>
          <a:custGeom>
            <a:rect b="b" l="l" r="r" t="t"/>
            <a:pathLst>
              <a:path extrusionOk="0" h="574" w="106">
                <a:moveTo>
                  <a:pt x="52" y="1"/>
                </a:moveTo>
                <a:cubicBezTo>
                  <a:pt x="4" y="96"/>
                  <a:pt x="18" y="196"/>
                  <a:pt x="20" y="293"/>
                </a:cubicBezTo>
                <a:cubicBezTo>
                  <a:pt x="1" y="388"/>
                  <a:pt x="19" y="480"/>
                  <a:pt x="38" y="574"/>
                </a:cubicBezTo>
                <a:cubicBezTo>
                  <a:pt x="60" y="480"/>
                  <a:pt x="105" y="389"/>
                  <a:pt x="77" y="291"/>
                </a:cubicBezTo>
                <a:cubicBezTo>
                  <a:pt x="82" y="193"/>
                  <a:pt x="98" y="96"/>
                  <a:pt x="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"/>
          <p:cNvSpPr/>
          <p:nvPr/>
        </p:nvSpPr>
        <p:spPr>
          <a:xfrm>
            <a:off x="5375726" y="3521494"/>
            <a:ext cx="5285" cy="5068"/>
          </a:xfrm>
          <a:custGeom>
            <a:rect b="b" l="l" r="r" t="t"/>
            <a:pathLst>
              <a:path extrusionOk="0" h="51" w="57">
                <a:moveTo>
                  <a:pt x="29" y="0"/>
                </a:moveTo>
                <a:cubicBezTo>
                  <a:pt x="21" y="0"/>
                  <a:pt x="10" y="5"/>
                  <a:pt x="1" y="7"/>
                </a:cubicBezTo>
                <a:cubicBezTo>
                  <a:pt x="3" y="23"/>
                  <a:pt x="6" y="36"/>
                  <a:pt x="8" y="50"/>
                </a:cubicBezTo>
                <a:cubicBezTo>
                  <a:pt x="28" y="43"/>
                  <a:pt x="57" y="38"/>
                  <a:pt x="46" y="12"/>
                </a:cubicBezTo>
                <a:cubicBezTo>
                  <a:pt x="42" y="3"/>
                  <a:pt x="36" y="0"/>
                  <a:pt x="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1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-4">
            <a:off x="4412425" y="-211851"/>
            <a:ext cx="1860298" cy="170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2425069">
            <a:off x="702910" y="1973700"/>
            <a:ext cx="830226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>
            <a:off x="3213172" y="132725"/>
            <a:ext cx="2657540" cy="143275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"/>
          <p:cNvSpPr txBox="1"/>
          <p:nvPr>
            <p:ph type="title"/>
          </p:nvPr>
        </p:nvSpPr>
        <p:spPr>
          <a:xfrm>
            <a:off x="720000" y="445025"/>
            <a:ext cx="771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>
                <a:solidFill>
                  <a:schemeClr val="dk1"/>
                </a:solidFill>
              </a:rPr>
              <a:t>Содержание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5" name="Google Shape;345;p3"/>
          <p:cNvSpPr txBox="1"/>
          <p:nvPr>
            <p:ph idx="2" type="title"/>
          </p:nvPr>
        </p:nvSpPr>
        <p:spPr>
          <a:xfrm>
            <a:off x="1632174" y="1681200"/>
            <a:ext cx="24984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Введение</a:t>
            </a:r>
            <a:endParaRPr/>
          </a:p>
        </p:txBody>
      </p:sp>
      <p:sp>
        <p:nvSpPr>
          <p:cNvPr id="346" name="Google Shape;346;p3"/>
          <p:cNvSpPr txBox="1"/>
          <p:nvPr>
            <p:ph idx="3" type="title"/>
          </p:nvPr>
        </p:nvSpPr>
        <p:spPr>
          <a:xfrm>
            <a:off x="1632171" y="3366150"/>
            <a:ext cx="249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Иван Тургенев</a:t>
            </a:r>
            <a:endParaRPr/>
          </a:p>
        </p:txBody>
      </p:sp>
      <p:sp>
        <p:nvSpPr>
          <p:cNvPr id="347" name="Google Shape;347;p3"/>
          <p:cNvSpPr txBox="1"/>
          <p:nvPr>
            <p:ph idx="5" type="title"/>
          </p:nvPr>
        </p:nvSpPr>
        <p:spPr>
          <a:xfrm>
            <a:off x="6040127" y="3366125"/>
            <a:ext cx="249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Сравнение </a:t>
            </a:r>
            <a:endParaRPr/>
          </a:p>
        </p:txBody>
      </p:sp>
      <p:sp>
        <p:nvSpPr>
          <p:cNvPr id="348" name="Google Shape;348;p3"/>
          <p:cNvSpPr txBox="1"/>
          <p:nvPr>
            <p:ph idx="7" type="title"/>
          </p:nvPr>
        </p:nvSpPr>
        <p:spPr>
          <a:xfrm>
            <a:off x="6040127" y="1681200"/>
            <a:ext cx="2499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 sz="2300"/>
              <a:t>Федор </a:t>
            </a:r>
            <a:r>
              <a:rPr lang="es" sz="2300"/>
              <a:t>Достоевский</a:t>
            </a:r>
            <a:endParaRPr sz="2300"/>
          </a:p>
        </p:txBody>
      </p:sp>
      <p:sp>
        <p:nvSpPr>
          <p:cNvPr id="349" name="Google Shape;349;p3"/>
          <p:cNvSpPr txBox="1"/>
          <p:nvPr>
            <p:ph idx="9" type="title"/>
          </p:nvPr>
        </p:nvSpPr>
        <p:spPr>
          <a:xfrm>
            <a:off x="604575" y="1530450"/>
            <a:ext cx="10269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01</a:t>
            </a:r>
            <a:endParaRPr/>
          </a:p>
        </p:txBody>
      </p:sp>
      <p:pic>
        <p:nvPicPr>
          <p:cNvPr id="350" name="Google Shape;350;p3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2425069">
            <a:off x="4994435" y="3662925"/>
            <a:ext cx="830226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2425069">
            <a:off x="702910" y="3662925"/>
            <a:ext cx="830226" cy="4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"/>
          <p:cNvSpPr txBox="1"/>
          <p:nvPr>
            <p:ph idx="14" type="title"/>
          </p:nvPr>
        </p:nvSpPr>
        <p:spPr>
          <a:xfrm>
            <a:off x="604575" y="3226675"/>
            <a:ext cx="10269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03</a:t>
            </a:r>
            <a:endParaRPr/>
          </a:p>
        </p:txBody>
      </p:sp>
      <p:pic>
        <p:nvPicPr>
          <p:cNvPr id="353" name="Google Shape;353;p3"/>
          <p:cNvPicPr preferRelativeResize="0"/>
          <p:nvPr/>
        </p:nvPicPr>
        <p:blipFill rotWithShape="1">
          <a:blip r:embed="rId3">
            <a:alphaModFix amt="67000"/>
          </a:blip>
          <a:srcRect b="0" l="0" r="0" t="0"/>
          <a:stretch/>
        </p:blipFill>
        <p:spPr>
          <a:xfrm rot="2425069">
            <a:off x="5059310" y="2033075"/>
            <a:ext cx="830226" cy="4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"/>
          <p:cNvSpPr txBox="1"/>
          <p:nvPr>
            <p:ph idx="15" type="title"/>
          </p:nvPr>
        </p:nvSpPr>
        <p:spPr>
          <a:xfrm>
            <a:off x="5013275" y="1530448"/>
            <a:ext cx="1026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55" name="Google Shape;355;p3"/>
          <p:cNvSpPr txBox="1"/>
          <p:nvPr>
            <p:ph idx="13" type="title"/>
          </p:nvPr>
        </p:nvSpPr>
        <p:spPr>
          <a:xfrm>
            <a:off x="5013275" y="3226676"/>
            <a:ext cx="10269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356" name="Google Shape;356;p3"/>
          <p:cNvSpPr txBox="1"/>
          <p:nvPr/>
        </p:nvSpPr>
        <p:spPr>
          <a:xfrm>
            <a:off x="2866050" y="4281600"/>
            <a:ext cx="92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5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05</a:t>
            </a:r>
            <a:endParaRPr/>
          </a:p>
        </p:txBody>
      </p:sp>
      <p:sp>
        <p:nvSpPr>
          <p:cNvPr id="357" name="Google Shape;357;p3"/>
          <p:cNvSpPr txBox="1"/>
          <p:nvPr>
            <p:ph idx="5" type="title"/>
          </p:nvPr>
        </p:nvSpPr>
        <p:spPr>
          <a:xfrm>
            <a:off x="3788252" y="4410550"/>
            <a:ext cx="249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Заключение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"/>
          <p:cNvSpPr txBox="1"/>
          <p:nvPr>
            <p:ph type="title"/>
          </p:nvPr>
        </p:nvSpPr>
        <p:spPr>
          <a:xfrm>
            <a:off x="4895675" y="1218725"/>
            <a:ext cx="39549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Романисты 19 века</a:t>
            </a:r>
            <a:endParaRPr/>
          </a:p>
        </p:txBody>
      </p:sp>
      <p:sp>
        <p:nvSpPr>
          <p:cNvPr id="363" name="Google Shape;363;p5"/>
          <p:cNvSpPr txBox="1"/>
          <p:nvPr>
            <p:ph idx="2" type="title"/>
          </p:nvPr>
        </p:nvSpPr>
        <p:spPr>
          <a:xfrm>
            <a:off x="7909275" y="253625"/>
            <a:ext cx="10614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364" name="Google Shape;364;p5"/>
          <p:cNvSpPr txBox="1"/>
          <p:nvPr>
            <p:ph idx="1" type="subTitle"/>
          </p:nvPr>
        </p:nvSpPr>
        <p:spPr>
          <a:xfrm>
            <a:off x="3947775" y="3734500"/>
            <a:ext cx="49029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atisfy"/>
                <a:ea typeface="Satisfy"/>
                <a:cs typeface="Satisfy"/>
                <a:sym typeface="Satisfy"/>
              </a:rPr>
              <a:t>В 19 веке романисты стали одними из самых популярных писателей. Они создавали произведения, которые отражали общество своего времени, а также проблемы и идеи, которые были актуальны в то время. Роман – это произведение художественной литературы, которое описывает жизнь и приключения главного героя.</a:t>
            </a:r>
            <a:endParaRPr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65" name="Google Shape;365;p5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 rot="-6690932">
            <a:off x="-2085722" y="1720335"/>
            <a:ext cx="5409797" cy="49625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6" name="Google Shape;366;p5"/>
          <p:cNvGrpSpPr/>
          <p:nvPr/>
        </p:nvGrpSpPr>
        <p:grpSpPr>
          <a:xfrm>
            <a:off x="710558" y="366613"/>
            <a:ext cx="4362147" cy="2749015"/>
            <a:chOff x="2290475" y="238125"/>
            <a:chExt cx="1302250" cy="820675"/>
          </a:xfrm>
        </p:grpSpPr>
        <p:sp>
          <p:nvSpPr>
            <p:cNvPr id="367" name="Google Shape;367;p5"/>
            <p:cNvSpPr/>
            <p:nvPr/>
          </p:nvSpPr>
          <p:spPr>
            <a:xfrm>
              <a:off x="3090025" y="415125"/>
              <a:ext cx="502600" cy="442925"/>
            </a:xfrm>
            <a:custGeom>
              <a:rect b="b" l="l" r="r" t="t"/>
              <a:pathLst>
                <a:path extrusionOk="0" h="17717" w="20104">
                  <a:moveTo>
                    <a:pt x="12296" y="0"/>
                  </a:moveTo>
                  <a:cubicBezTo>
                    <a:pt x="12175" y="0"/>
                    <a:pt x="12049" y="25"/>
                    <a:pt x="11918" y="82"/>
                  </a:cubicBezTo>
                  <a:cubicBezTo>
                    <a:pt x="11668" y="189"/>
                    <a:pt x="11410" y="284"/>
                    <a:pt x="11150" y="370"/>
                  </a:cubicBezTo>
                  <a:cubicBezTo>
                    <a:pt x="10007" y="752"/>
                    <a:pt x="8843" y="1028"/>
                    <a:pt x="7613" y="1028"/>
                  </a:cubicBezTo>
                  <a:cubicBezTo>
                    <a:pt x="7482" y="1028"/>
                    <a:pt x="7349" y="1025"/>
                    <a:pt x="7216" y="1018"/>
                  </a:cubicBezTo>
                  <a:cubicBezTo>
                    <a:pt x="7170" y="1016"/>
                    <a:pt x="7125" y="1015"/>
                    <a:pt x="7080" y="1015"/>
                  </a:cubicBezTo>
                  <a:cubicBezTo>
                    <a:pt x="6620" y="1015"/>
                    <a:pt x="6188" y="1133"/>
                    <a:pt x="5825" y="1405"/>
                  </a:cubicBezTo>
                  <a:cubicBezTo>
                    <a:pt x="5763" y="1452"/>
                    <a:pt x="5712" y="1511"/>
                    <a:pt x="5645" y="1552"/>
                  </a:cubicBezTo>
                  <a:cubicBezTo>
                    <a:pt x="5591" y="1588"/>
                    <a:pt x="5535" y="1631"/>
                    <a:pt x="5467" y="1631"/>
                  </a:cubicBezTo>
                  <a:cubicBezTo>
                    <a:pt x="5440" y="1631"/>
                    <a:pt x="5412" y="1624"/>
                    <a:pt x="5381" y="1608"/>
                  </a:cubicBezTo>
                  <a:cubicBezTo>
                    <a:pt x="5332" y="1582"/>
                    <a:pt x="5284" y="1572"/>
                    <a:pt x="5237" y="1572"/>
                  </a:cubicBezTo>
                  <a:cubicBezTo>
                    <a:pt x="5156" y="1572"/>
                    <a:pt x="5078" y="1605"/>
                    <a:pt x="5000" y="1645"/>
                  </a:cubicBezTo>
                  <a:cubicBezTo>
                    <a:pt x="4669" y="1816"/>
                    <a:pt x="4405" y="2043"/>
                    <a:pt x="4208" y="2325"/>
                  </a:cubicBezTo>
                  <a:cubicBezTo>
                    <a:pt x="4068" y="2522"/>
                    <a:pt x="3940" y="2729"/>
                    <a:pt x="3830" y="2943"/>
                  </a:cubicBezTo>
                  <a:cubicBezTo>
                    <a:pt x="3634" y="3332"/>
                    <a:pt x="3282" y="3623"/>
                    <a:pt x="2968" y="3935"/>
                  </a:cubicBezTo>
                  <a:cubicBezTo>
                    <a:pt x="2829" y="4071"/>
                    <a:pt x="2692" y="4204"/>
                    <a:pt x="2592" y="4364"/>
                  </a:cubicBezTo>
                  <a:cubicBezTo>
                    <a:pt x="2445" y="4597"/>
                    <a:pt x="2307" y="4835"/>
                    <a:pt x="2196" y="5082"/>
                  </a:cubicBezTo>
                  <a:cubicBezTo>
                    <a:pt x="2062" y="5384"/>
                    <a:pt x="1845" y="5638"/>
                    <a:pt x="1591" y="5871"/>
                  </a:cubicBezTo>
                  <a:cubicBezTo>
                    <a:pt x="1421" y="6027"/>
                    <a:pt x="1237" y="6172"/>
                    <a:pt x="1053" y="6316"/>
                  </a:cubicBezTo>
                  <a:cubicBezTo>
                    <a:pt x="901" y="6437"/>
                    <a:pt x="763" y="6575"/>
                    <a:pt x="641" y="6727"/>
                  </a:cubicBezTo>
                  <a:cubicBezTo>
                    <a:pt x="278" y="7168"/>
                    <a:pt x="139" y="7676"/>
                    <a:pt x="19" y="8191"/>
                  </a:cubicBezTo>
                  <a:cubicBezTo>
                    <a:pt x="1" y="8264"/>
                    <a:pt x="9" y="8333"/>
                    <a:pt x="85" y="8382"/>
                  </a:cubicBezTo>
                  <a:cubicBezTo>
                    <a:pt x="121" y="8405"/>
                    <a:pt x="158" y="8415"/>
                    <a:pt x="195" y="8415"/>
                  </a:cubicBezTo>
                  <a:cubicBezTo>
                    <a:pt x="237" y="8415"/>
                    <a:pt x="280" y="8402"/>
                    <a:pt x="319" y="8382"/>
                  </a:cubicBezTo>
                  <a:cubicBezTo>
                    <a:pt x="498" y="8292"/>
                    <a:pt x="702" y="8261"/>
                    <a:pt x="892" y="8200"/>
                  </a:cubicBezTo>
                  <a:cubicBezTo>
                    <a:pt x="934" y="8187"/>
                    <a:pt x="972" y="8181"/>
                    <a:pt x="1009" y="8181"/>
                  </a:cubicBezTo>
                  <a:cubicBezTo>
                    <a:pt x="1072" y="8181"/>
                    <a:pt x="1131" y="8199"/>
                    <a:pt x="1192" y="8232"/>
                  </a:cubicBezTo>
                  <a:cubicBezTo>
                    <a:pt x="1475" y="8386"/>
                    <a:pt x="1740" y="8556"/>
                    <a:pt x="1978" y="8756"/>
                  </a:cubicBezTo>
                  <a:cubicBezTo>
                    <a:pt x="2048" y="8812"/>
                    <a:pt x="2112" y="8877"/>
                    <a:pt x="2170" y="8947"/>
                  </a:cubicBezTo>
                  <a:cubicBezTo>
                    <a:pt x="2515" y="9392"/>
                    <a:pt x="2800" y="9881"/>
                    <a:pt x="3018" y="10401"/>
                  </a:cubicBezTo>
                  <a:cubicBezTo>
                    <a:pt x="3158" y="10735"/>
                    <a:pt x="3304" y="11069"/>
                    <a:pt x="3360" y="11423"/>
                  </a:cubicBezTo>
                  <a:cubicBezTo>
                    <a:pt x="3455" y="12027"/>
                    <a:pt x="3309" y="12606"/>
                    <a:pt x="3098" y="13177"/>
                  </a:cubicBezTo>
                  <a:cubicBezTo>
                    <a:pt x="3082" y="13213"/>
                    <a:pt x="3064" y="13249"/>
                    <a:pt x="3044" y="13284"/>
                  </a:cubicBezTo>
                  <a:cubicBezTo>
                    <a:pt x="2994" y="13373"/>
                    <a:pt x="2916" y="13423"/>
                    <a:pt x="2794" y="13423"/>
                  </a:cubicBezTo>
                  <a:cubicBezTo>
                    <a:pt x="2697" y="13423"/>
                    <a:pt x="2598" y="13430"/>
                    <a:pt x="2500" y="13435"/>
                  </a:cubicBezTo>
                  <a:cubicBezTo>
                    <a:pt x="2400" y="13439"/>
                    <a:pt x="2289" y="13443"/>
                    <a:pt x="2274" y="13553"/>
                  </a:cubicBezTo>
                  <a:cubicBezTo>
                    <a:pt x="2258" y="13658"/>
                    <a:pt x="2361" y="13693"/>
                    <a:pt x="2453" y="13725"/>
                  </a:cubicBezTo>
                  <a:cubicBezTo>
                    <a:pt x="2516" y="13746"/>
                    <a:pt x="2589" y="13754"/>
                    <a:pt x="2632" y="13804"/>
                  </a:cubicBezTo>
                  <a:cubicBezTo>
                    <a:pt x="2837" y="14035"/>
                    <a:pt x="3107" y="14214"/>
                    <a:pt x="3304" y="14457"/>
                  </a:cubicBezTo>
                  <a:cubicBezTo>
                    <a:pt x="3655" y="14886"/>
                    <a:pt x="4132" y="15158"/>
                    <a:pt x="4769" y="15215"/>
                  </a:cubicBezTo>
                  <a:cubicBezTo>
                    <a:pt x="5172" y="15253"/>
                    <a:pt x="5566" y="15356"/>
                    <a:pt x="5937" y="15520"/>
                  </a:cubicBezTo>
                  <a:cubicBezTo>
                    <a:pt x="6557" y="15790"/>
                    <a:pt x="7204" y="16010"/>
                    <a:pt x="7832" y="16266"/>
                  </a:cubicBezTo>
                  <a:cubicBezTo>
                    <a:pt x="8227" y="16429"/>
                    <a:pt x="8641" y="16510"/>
                    <a:pt x="9070" y="16510"/>
                  </a:cubicBezTo>
                  <a:cubicBezTo>
                    <a:pt x="9194" y="16510"/>
                    <a:pt x="9320" y="16503"/>
                    <a:pt x="9446" y="16490"/>
                  </a:cubicBezTo>
                  <a:cubicBezTo>
                    <a:pt x="9731" y="16459"/>
                    <a:pt x="10018" y="16442"/>
                    <a:pt x="10304" y="16419"/>
                  </a:cubicBezTo>
                  <a:cubicBezTo>
                    <a:pt x="10466" y="16405"/>
                    <a:pt x="10627" y="16398"/>
                    <a:pt x="10785" y="16398"/>
                  </a:cubicBezTo>
                  <a:cubicBezTo>
                    <a:pt x="11562" y="16398"/>
                    <a:pt x="12298" y="16562"/>
                    <a:pt x="12998" y="16885"/>
                  </a:cubicBezTo>
                  <a:cubicBezTo>
                    <a:pt x="13451" y="17093"/>
                    <a:pt x="13878" y="17343"/>
                    <a:pt x="14365" y="17494"/>
                  </a:cubicBezTo>
                  <a:cubicBezTo>
                    <a:pt x="14407" y="17507"/>
                    <a:pt x="14444" y="17532"/>
                    <a:pt x="14471" y="17566"/>
                  </a:cubicBezTo>
                  <a:cubicBezTo>
                    <a:pt x="14570" y="17682"/>
                    <a:pt x="14717" y="17707"/>
                    <a:pt x="14872" y="17714"/>
                  </a:cubicBezTo>
                  <a:cubicBezTo>
                    <a:pt x="14902" y="17715"/>
                    <a:pt x="14931" y="17716"/>
                    <a:pt x="14961" y="17716"/>
                  </a:cubicBezTo>
                  <a:cubicBezTo>
                    <a:pt x="15152" y="17716"/>
                    <a:pt x="15340" y="17694"/>
                    <a:pt x="15526" y="17662"/>
                  </a:cubicBezTo>
                  <a:cubicBezTo>
                    <a:pt x="16063" y="17573"/>
                    <a:pt x="16575" y="17415"/>
                    <a:pt x="17089" y="17261"/>
                  </a:cubicBezTo>
                  <a:cubicBezTo>
                    <a:pt x="17863" y="17030"/>
                    <a:pt x="18529" y="16667"/>
                    <a:pt x="19004" y="16079"/>
                  </a:cubicBezTo>
                  <a:cubicBezTo>
                    <a:pt x="19701" y="15215"/>
                    <a:pt x="20104" y="14280"/>
                    <a:pt x="19949" y="13217"/>
                  </a:cubicBezTo>
                  <a:cubicBezTo>
                    <a:pt x="19855" y="12568"/>
                    <a:pt x="19772" y="11921"/>
                    <a:pt x="19870" y="11315"/>
                  </a:cubicBezTo>
                  <a:cubicBezTo>
                    <a:pt x="19914" y="10845"/>
                    <a:pt x="19854" y="10371"/>
                    <a:pt x="19694" y="9927"/>
                  </a:cubicBezTo>
                  <a:cubicBezTo>
                    <a:pt x="19532" y="9473"/>
                    <a:pt x="19441" y="8998"/>
                    <a:pt x="19420" y="8516"/>
                  </a:cubicBezTo>
                  <a:cubicBezTo>
                    <a:pt x="19413" y="8321"/>
                    <a:pt x="19397" y="8129"/>
                    <a:pt x="19370" y="7936"/>
                  </a:cubicBezTo>
                  <a:cubicBezTo>
                    <a:pt x="19291" y="7375"/>
                    <a:pt x="19043" y="6863"/>
                    <a:pt x="18702" y="6384"/>
                  </a:cubicBezTo>
                  <a:cubicBezTo>
                    <a:pt x="18356" y="5897"/>
                    <a:pt x="18028" y="5403"/>
                    <a:pt x="17738" y="4890"/>
                  </a:cubicBezTo>
                  <a:cubicBezTo>
                    <a:pt x="17515" y="4497"/>
                    <a:pt x="17207" y="4154"/>
                    <a:pt x="16850" y="3843"/>
                  </a:cubicBezTo>
                  <a:cubicBezTo>
                    <a:pt x="16543" y="3574"/>
                    <a:pt x="16212" y="3328"/>
                    <a:pt x="15880" y="3082"/>
                  </a:cubicBezTo>
                  <a:cubicBezTo>
                    <a:pt x="15723" y="2964"/>
                    <a:pt x="15574" y="2836"/>
                    <a:pt x="15435" y="2696"/>
                  </a:cubicBezTo>
                  <a:cubicBezTo>
                    <a:pt x="15164" y="2425"/>
                    <a:pt x="14931" y="2131"/>
                    <a:pt x="14713" y="1828"/>
                  </a:cubicBezTo>
                  <a:cubicBezTo>
                    <a:pt x="14235" y="1171"/>
                    <a:pt x="13603" y="636"/>
                    <a:pt x="12875" y="184"/>
                  </a:cubicBezTo>
                  <a:cubicBezTo>
                    <a:pt x="12693" y="71"/>
                    <a:pt x="12501" y="0"/>
                    <a:pt x="12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2702400" y="238450"/>
              <a:ext cx="498300" cy="325675"/>
            </a:xfrm>
            <a:custGeom>
              <a:rect b="b" l="l" r="r" t="t"/>
              <a:pathLst>
                <a:path extrusionOk="0" h="13027" w="19932">
                  <a:moveTo>
                    <a:pt x="14300" y="1"/>
                  </a:moveTo>
                  <a:cubicBezTo>
                    <a:pt x="14039" y="1"/>
                    <a:pt x="13778" y="28"/>
                    <a:pt x="13517" y="89"/>
                  </a:cubicBezTo>
                  <a:cubicBezTo>
                    <a:pt x="13135" y="178"/>
                    <a:pt x="12771" y="303"/>
                    <a:pt x="12406" y="428"/>
                  </a:cubicBezTo>
                  <a:cubicBezTo>
                    <a:pt x="12293" y="467"/>
                    <a:pt x="12183" y="517"/>
                    <a:pt x="12062" y="524"/>
                  </a:cubicBezTo>
                  <a:cubicBezTo>
                    <a:pt x="11608" y="552"/>
                    <a:pt x="11158" y="596"/>
                    <a:pt x="10728" y="732"/>
                  </a:cubicBezTo>
                  <a:cubicBezTo>
                    <a:pt x="10721" y="734"/>
                    <a:pt x="10712" y="735"/>
                    <a:pt x="10705" y="735"/>
                  </a:cubicBezTo>
                  <a:cubicBezTo>
                    <a:pt x="10158" y="786"/>
                    <a:pt x="9639" y="924"/>
                    <a:pt x="9139" y="1114"/>
                  </a:cubicBezTo>
                  <a:cubicBezTo>
                    <a:pt x="8690" y="1285"/>
                    <a:pt x="8244" y="1462"/>
                    <a:pt x="7798" y="1641"/>
                  </a:cubicBezTo>
                  <a:cubicBezTo>
                    <a:pt x="7114" y="1913"/>
                    <a:pt x="6511" y="2290"/>
                    <a:pt x="5936" y="2701"/>
                  </a:cubicBezTo>
                  <a:cubicBezTo>
                    <a:pt x="5842" y="2769"/>
                    <a:pt x="5757" y="2835"/>
                    <a:pt x="5692" y="2925"/>
                  </a:cubicBezTo>
                  <a:cubicBezTo>
                    <a:pt x="5663" y="2964"/>
                    <a:pt x="5632" y="3014"/>
                    <a:pt x="5566" y="3022"/>
                  </a:cubicBezTo>
                  <a:cubicBezTo>
                    <a:pt x="5542" y="2995"/>
                    <a:pt x="5561" y="2971"/>
                    <a:pt x="5577" y="2951"/>
                  </a:cubicBezTo>
                  <a:cubicBezTo>
                    <a:pt x="5799" y="2643"/>
                    <a:pt x="5981" y="2317"/>
                    <a:pt x="6169" y="1995"/>
                  </a:cubicBezTo>
                  <a:cubicBezTo>
                    <a:pt x="6196" y="1949"/>
                    <a:pt x="6222" y="1901"/>
                    <a:pt x="6222" y="1848"/>
                  </a:cubicBezTo>
                  <a:cubicBezTo>
                    <a:pt x="6222" y="1813"/>
                    <a:pt x="6208" y="1781"/>
                    <a:pt x="6171" y="1768"/>
                  </a:cubicBezTo>
                  <a:cubicBezTo>
                    <a:pt x="6164" y="1765"/>
                    <a:pt x="6158" y="1764"/>
                    <a:pt x="6152" y="1764"/>
                  </a:cubicBezTo>
                  <a:cubicBezTo>
                    <a:pt x="6129" y="1764"/>
                    <a:pt x="6109" y="1778"/>
                    <a:pt x="6094" y="1794"/>
                  </a:cubicBezTo>
                  <a:cubicBezTo>
                    <a:pt x="5906" y="1987"/>
                    <a:pt x="5673" y="2144"/>
                    <a:pt x="5492" y="2346"/>
                  </a:cubicBezTo>
                  <a:cubicBezTo>
                    <a:pt x="5171" y="2705"/>
                    <a:pt x="4847" y="3067"/>
                    <a:pt x="4475" y="3387"/>
                  </a:cubicBezTo>
                  <a:cubicBezTo>
                    <a:pt x="3841" y="3933"/>
                    <a:pt x="3255" y="4518"/>
                    <a:pt x="2565" y="5017"/>
                  </a:cubicBezTo>
                  <a:cubicBezTo>
                    <a:pt x="2083" y="5366"/>
                    <a:pt x="1644" y="5772"/>
                    <a:pt x="1259" y="6226"/>
                  </a:cubicBezTo>
                  <a:cubicBezTo>
                    <a:pt x="688" y="6898"/>
                    <a:pt x="367" y="7661"/>
                    <a:pt x="146" y="8457"/>
                  </a:cubicBezTo>
                  <a:cubicBezTo>
                    <a:pt x="60" y="8765"/>
                    <a:pt x="1" y="9083"/>
                    <a:pt x="54" y="9400"/>
                  </a:cubicBezTo>
                  <a:cubicBezTo>
                    <a:pt x="96" y="9638"/>
                    <a:pt x="92" y="9876"/>
                    <a:pt x="103" y="10115"/>
                  </a:cubicBezTo>
                  <a:cubicBezTo>
                    <a:pt x="107" y="10224"/>
                    <a:pt x="116" y="10333"/>
                    <a:pt x="127" y="10443"/>
                  </a:cubicBezTo>
                  <a:cubicBezTo>
                    <a:pt x="178" y="10959"/>
                    <a:pt x="276" y="11469"/>
                    <a:pt x="315" y="11986"/>
                  </a:cubicBezTo>
                  <a:cubicBezTo>
                    <a:pt x="335" y="12257"/>
                    <a:pt x="369" y="12527"/>
                    <a:pt x="402" y="12797"/>
                  </a:cubicBezTo>
                  <a:cubicBezTo>
                    <a:pt x="410" y="12873"/>
                    <a:pt x="415" y="12969"/>
                    <a:pt x="530" y="12976"/>
                  </a:cubicBezTo>
                  <a:cubicBezTo>
                    <a:pt x="535" y="12977"/>
                    <a:pt x="539" y="12977"/>
                    <a:pt x="544" y="12977"/>
                  </a:cubicBezTo>
                  <a:cubicBezTo>
                    <a:pt x="652" y="12977"/>
                    <a:pt x="665" y="12883"/>
                    <a:pt x="679" y="12811"/>
                  </a:cubicBezTo>
                  <a:cubicBezTo>
                    <a:pt x="711" y="12658"/>
                    <a:pt x="777" y="12514"/>
                    <a:pt x="844" y="12370"/>
                  </a:cubicBezTo>
                  <a:cubicBezTo>
                    <a:pt x="938" y="12165"/>
                    <a:pt x="1064" y="11970"/>
                    <a:pt x="1126" y="11756"/>
                  </a:cubicBezTo>
                  <a:cubicBezTo>
                    <a:pt x="1173" y="11598"/>
                    <a:pt x="1252" y="11455"/>
                    <a:pt x="1338" y="11309"/>
                  </a:cubicBezTo>
                  <a:cubicBezTo>
                    <a:pt x="1825" y="10500"/>
                    <a:pt x="2351" y="9707"/>
                    <a:pt x="2746" y="8858"/>
                  </a:cubicBezTo>
                  <a:cubicBezTo>
                    <a:pt x="2860" y="8611"/>
                    <a:pt x="3013" y="8380"/>
                    <a:pt x="3167" y="8150"/>
                  </a:cubicBezTo>
                  <a:cubicBezTo>
                    <a:pt x="3195" y="8106"/>
                    <a:pt x="3211" y="8048"/>
                    <a:pt x="3280" y="8035"/>
                  </a:cubicBezTo>
                  <a:cubicBezTo>
                    <a:pt x="3399" y="8014"/>
                    <a:pt x="3449" y="7930"/>
                    <a:pt x="3503" y="7855"/>
                  </a:cubicBezTo>
                  <a:cubicBezTo>
                    <a:pt x="3821" y="7422"/>
                    <a:pt x="4177" y="7012"/>
                    <a:pt x="4480" y="6571"/>
                  </a:cubicBezTo>
                  <a:cubicBezTo>
                    <a:pt x="4930" y="5917"/>
                    <a:pt x="5478" y="5322"/>
                    <a:pt x="5996" y="4710"/>
                  </a:cubicBezTo>
                  <a:cubicBezTo>
                    <a:pt x="6112" y="4575"/>
                    <a:pt x="6242" y="4449"/>
                    <a:pt x="6367" y="4319"/>
                  </a:cubicBezTo>
                  <a:cubicBezTo>
                    <a:pt x="6431" y="4251"/>
                    <a:pt x="6507" y="4197"/>
                    <a:pt x="6592" y="4157"/>
                  </a:cubicBezTo>
                  <a:cubicBezTo>
                    <a:pt x="6828" y="4053"/>
                    <a:pt x="7026" y="3901"/>
                    <a:pt x="7237" y="3765"/>
                  </a:cubicBezTo>
                  <a:cubicBezTo>
                    <a:pt x="7675" y="3482"/>
                    <a:pt x="8083" y="3160"/>
                    <a:pt x="8594" y="2967"/>
                  </a:cubicBezTo>
                  <a:cubicBezTo>
                    <a:pt x="9030" y="2803"/>
                    <a:pt x="9409" y="2553"/>
                    <a:pt x="9846" y="2385"/>
                  </a:cubicBezTo>
                  <a:cubicBezTo>
                    <a:pt x="10508" y="2130"/>
                    <a:pt x="11165" y="1871"/>
                    <a:pt x="11848" y="1661"/>
                  </a:cubicBezTo>
                  <a:cubicBezTo>
                    <a:pt x="11955" y="1628"/>
                    <a:pt x="12053" y="1572"/>
                    <a:pt x="12162" y="1553"/>
                  </a:cubicBezTo>
                  <a:cubicBezTo>
                    <a:pt x="12597" y="1475"/>
                    <a:pt x="13016" y="1345"/>
                    <a:pt x="13459" y="1299"/>
                  </a:cubicBezTo>
                  <a:lnTo>
                    <a:pt x="13459" y="1299"/>
                  </a:lnTo>
                  <a:cubicBezTo>
                    <a:pt x="13083" y="1423"/>
                    <a:pt x="12724" y="1578"/>
                    <a:pt x="12333" y="1659"/>
                  </a:cubicBezTo>
                  <a:cubicBezTo>
                    <a:pt x="12019" y="1725"/>
                    <a:pt x="11711" y="1818"/>
                    <a:pt x="11414" y="1936"/>
                  </a:cubicBezTo>
                  <a:cubicBezTo>
                    <a:pt x="10882" y="2142"/>
                    <a:pt x="10368" y="2375"/>
                    <a:pt x="9867" y="2630"/>
                  </a:cubicBezTo>
                  <a:cubicBezTo>
                    <a:pt x="9464" y="2834"/>
                    <a:pt x="9071" y="3055"/>
                    <a:pt x="8658" y="3246"/>
                  </a:cubicBezTo>
                  <a:cubicBezTo>
                    <a:pt x="7914" y="3586"/>
                    <a:pt x="7224" y="4036"/>
                    <a:pt x="6614" y="4584"/>
                  </a:cubicBezTo>
                  <a:cubicBezTo>
                    <a:pt x="6353" y="4820"/>
                    <a:pt x="6163" y="5101"/>
                    <a:pt x="5909" y="5342"/>
                  </a:cubicBezTo>
                  <a:cubicBezTo>
                    <a:pt x="5477" y="5750"/>
                    <a:pt x="5088" y="6188"/>
                    <a:pt x="4713" y="6635"/>
                  </a:cubicBezTo>
                  <a:cubicBezTo>
                    <a:pt x="4617" y="6750"/>
                    <a:pt x="4505" y="6862"/>
                    <a:pt x="4459" y="6999"/>
                  </a:cubicBezTo>
                  <a:cubicBezTo>
                    <a:pt x="4384" y="7213"/>
                    <a:pt x="4227" y="7373"/>
                    <a:pt x="4057" y="7530"/>
                  </a:cubicBezTo>
                  <a:cubicBezTo>
                    <a:pt x="3768" y="7798"/>
                    <a:pt x="3516" y="8090"/>
                    <a:pt x="3340" y="8422"/>
                  </a:cubicBezTo>
                  <a:cubicBezTo>
                    <a:pt x="3119" y="8840"/>
                    <a:pt x="2864" y="9244"/>
                    <a:pt x="2621" y="9653"/>
                  </a:cubicBezTo>
                  <a:cubicBezTo>
                    <a:pt x="2274" y="10237"/>
                    <a:pt x="1992" y="10842"/>
                    <a:pt x="1806" y="11478"/>
                  </a:cubicBezTo>
                  <a:cubicBezTo>
                    <a:pt x="1685" y="11888"/>
                    <a:pt x="1510" y="12278"/>
                    <a:pt x="1300" y="12660"/>
                  </a:cubicBezTo>
                  <a:cubicBezTo>
                    <a:pt x="1274" y="12706"/>
                    <a:pt x="1247" y="12753"/>
                    <a:pt x="1225" y="12800"/>
                  </a:cubicBezTo>
                  <a:cubicBezTo>
                    <a:pt x="1196" y="12867"/>
                    <a:pt x="1153" y="12943"/>
                    <a:pt x="1224" y="13000"/>
                  </a:cubicBezTo>
                  <a:cubicBezTo>
                    <a:pt x="1248" y="13019"/>
                    <a:pt x="1271" y="13027"/>
                    <a:pt x="1293" y="13027"/>
                  </a:cubicBezTo>
                  <a:cubicBezTo>
                    <a:pt x="1349" y="13027"/>
                    <a:pt x="1397" y="12979"/>
                    <a:pt x="1439" y="12951"/>
                  </a:cubicBezTo>
                  <a:cubicBezTo>
                    <a:pt x="1844" y="12689"/>
                    <a:pt x="2238" y="12417"/>
                    <a:pt x="2550" y="12070"/>
                  </a:cubicBezTo>
                  <a:cubicBezTo>
                    <a:pt x="2659" y="11948"/>
                    <a:pt x="2763" y="11823"/>
                    <a:pt x="2961" y="11787"/>
                  </a:cubicBezTo>
                  <a:cubicBezTo>
                    <a:pt x="3048" y="11773"/>
                    <a:pt x="3113" y="11707"/>
                    <a:pt x="3176" y="11649"/>
                  </a:cubicBezTo>
                  <a:cubicBezTo>
                    <a:pt x="3292" y="11550"/>
                    <a:pt x="3396" y="11440"/>
                    <a:pt x="3491" y="11321"/>
                  </a:cubicBezTo>
                  <a:cubicBezTo>
                    <a:pt x="3909" y="10790"/>
                    <a:pt x="4334" y="10263"/>
                    <a:pt x="4740" y="9726"/>
                  </a:cubicBezTo>
                  <a:cubicBezTo>
                    <a:pt x="5529" y="8681"/>
                    <a:pt x="6373" y="7674"/>
                    <a:pt x="7404" y="6787"/>
                  </a:cubicBezTo>
                  <a:cubicBezTo>
                    <a:pt x="7735" y="6502"/>
                    <a:pt x="8075" y="6226"/>
                    <a:pt x="8481" y="6019"/>
                  </a:cubicBezTo>
                  <a:cubicBezTo>
                    <a:pt x="8924" y="5793"/>
                    <a:pt x="9313" y="5503"/>
                    <a:pt x="9735" y="5252"/>
                  </a:cubicBezTo>
                  <a:cubicBezTo>
                    <a:pt x="9808" y="5207"/>
                    <a:pt x="9877" y="5157"/>
                    <a:pt x="9942" y="5101"/>
                  </a:cubicBezTo>
                  <a:cubicBezTo>
                    <a:pt x="10196" y="4889"/>
                    <a:pt x="10473" y="4697"/>
                    <a:pt x="10753" y="4509"/>
                  </a:cubicBezTo>
                  <a:cubicBezTo>
                    <a:pt x="11175" y="4226"/>
                    <a:pt x="11597" y="3942"/>
                    <a:pt x="12018" y="3657"/>
                  </a:cubicBezTo>
                  <a:cubicBezTo>
                    <a:pt x="12279" y="3479"/>
                    <a:pt x="12553" y="3320"/>
                    <a:pt x="12874" y="3228"/>
                  </a:cubicBezTo>
                  <a:cubicBezTo>
                    <a:pt x="13002" y="3189"/>
                    <a:pt x="13127" y="3143"/>
                    <a:pt x="13250" y="3092"/>
                  </a:cubicBezTo>
                  <a:cubicBezTo>
                    <a:pt x="13731" y="2894"/>
                    <a:pt x="14231" y="2751"/>
                    <a:pt x="14761" y="2693"/>
                  </a:cubicBezTo>
                  <a:cubicBezTo>
                    <a:pt x="15055" y="2661"/>
                    <a:pt x="15350" y="2654"/>
                    <a:pt x="15645" y="2645"/>
                  </a:cubicBezTo>
                  <a:cubicBezTo>
                    <a:pt x="15921" y="2637"/>
                    <a:pt x="16187" y="2599"/>
                    <a:pt x="16441" y="2506"/>
                  </a:cubicBezTo>
                  <a:cubicBezTo>
                    <a:pt x="16603" y="2447"/>
                    <a:pt x="16766" y="2401"/>
                    <a:pt x="16942" y="2401"/>
                  </a:cubicBezTo>
                  <a:cubicBezTo>
                    <a:pt x="16965" y="2401"/>
                    <a:pt x="16988" y="2402"/>
                    <a:pt x="17012" y="2404"/>
                  </a:cubicBezTo>
                  <a:cubicBezTo>
                    <a:pt x="17022" y="2405"/>
                    <a:pt x="17033" y="2405"/>
                    <a:pt x="17043" y="2405"/>
                  </a:cubicBezTo>
                  <a:cubicBezTo>
                    <a:pt x="17132" y="2405"/>
                    <a:pt x="17218" y="2383"/>
                    <a:pt x="17301" y="2358"/>
                  </a:cubicBezTo>
                  <a:cubicBezTo>
                    <a:pt x="17675" y="2239"/>
                    <a:pt x="18050" y="2117"/>
                    <a:pt x="18423" y="1993"/>
                  </a:cubicBezTo>
                  <a:cubicBezTo>
                    <a:pt x="18623" y="1926"/>
                    <a:pt x="18832" y="1890"/>
                    <a:pt x="19042" y="1888"/>
                  </a:cubicBezTo>
                  <a:cubicBezTo>
                    <a:pt x="19270" y="1886"/>
                    <a:pt x="19498" y="1871"/>
                    <a:pt x="19717" y="1817"/>
                  </a:cubicBezTo>
                  <a:cubicBezTo>
                    <a:pt x="19793" y="1798"/>
                    <a:pt x="19932" y="1819"/>
                    <a:pt x="19921" y="1707"/>
                  </a:cubicBezTo>
                  <a:cubicBezTo>
                    <a:pt x="19913" y="1618"/>
                    <a:pt x="19793" y="1634"/>
                    <a:pt x="19715" y="1619"/>
                  </a:cubicBezTo>
                  <a:cubicBezTo>
                    <a:pt x="19243" y="1530"/>
                    <a:pt x="18764" y="1486"/>
                    <a:pt x="18280" y="1449"/>
                  </a:cubicBezTo>
                  <a:cubicBezTo>
                    <a:pt x="17679" y="1403"/>
                    <a:pt x="17087" y="1279"/>
                    <a:pt x="16497" y="1154"/>
                  </a:cubicBezTo>
                  <a:cubicBezTo>
                    <a:pt x="16590" y="1150"/>
                    <a:pt x="16684" y="1146"/>
                    <a:pt x="16777" y="1146"/>
                  </a:cubicBezTo>
                  <a:cubicBezTo>
                    <a:pt x="16823" y="1146"/>
                    <a:pt x="16868" y="1147"/>
                    <a:pt x="16913" y="1150"/>
                  </a:cubicBezTo>
                  <a:cubicBezTo>
                    <a:pt x="17508" y="1179"/>
                    <a:pt x="18086" y="1344"/>
                    <a:pt x="18685" y="1344"/>
                  </a:cubicBezTo>
                  <a:cubicBezTo>
                    <a:pt x="18745" y="1344"/>
                    <a:pt x="18806" y="1342"/>
                    <a:pt x="18868" y="1339"/>
                  </a:cubicBezTo>
                  <a:cubicBezTo>
                    <a:pt x="18876" y="1340"/>
                    <a:pt x="18883" y="1340"/>
                    <a:pt x="18890" y="1342"/>
                  </a:cubicBezTo>
                  <a:cubicBezTo>
                    <a:pt x="19222" y="1376"/>
                    <a:pt x="19557" y="1343"/>
                    <a:pt x="19895" y="1411"/>
                  </a:cubicBezTo>
                  <a:cubicBezTo>
                    <a:pt x="19873" y="1329"/>
                    <a:pt x="19808" y="1320"/>
                    <a:pt x="19756" y="1301"/>
                  </a:cubicBezTo>
                  <a:cubicBezTo>
                    <a:pt x="19454" y="1197"/>
                    <a:pt x="19146" y="1103"/>
                    <a:pt x="18851" y="990"/>
                  </a:cubicBezTo>
                  <a:cubicBezTo>
                    <a:pt x="18502" y="856"/>
                    <a:pt x="18129" y="799"/>
                    <a:pt x="17759" y="737"/>
                  </a:cubicBezTo>
                  <a:cubicBezTo>
                    <a:pt x="17303" y="662"/>
                    <a:pt x="16860" y="558"/>
                    <a:pt x="16446" y="376"/>
                  </a:cubicBezTo>
                  <a:cubicBezTo>
                    <a:pt x="16220" y="277"/>
                    <a:pt x="15981" y="209"/>
                    <a:pt x="15738" y="174"/>
                  </a:cubicBezTo>
                  <a:cubicBezTo>
                    <a:pt x="15484" y="138"/>
                    <a:pt x="15231" y="98"/>
                    <a:pt x="14978" y="57"/>
                  </a:cubicBezTo>
                  <a:cubicBezTo>
                    <a:pt x="14751" y="21"/>
                    <a:pt x="14526" y="1"/>
                    <a:pt x="14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3245150" y="792375"/>
              <a:ext cx="200" cy="75"/>
            </a:xfrm>
            <a:custGeom>
              <a:rect b="b" l="l" r="r" t="t"/>
              <a:pathLst>
                <a:path extrusionOk="0" h="3" w="8">
                  <a:moveTo>
                    <a:pt x="3" y="1"/>
                  </a:moveTo>
                  <a:lnTo>
                    <a:pt x="0" y="2"/>
                  </a:lnTo>
                  <a:lnTo>
                    <a:pt x="7" y="3"/>
                  </a:lnTo>
                  <a:cubicBezTo>
                    <a:pt x="6" y="2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3348800" y="805150"/>
              <a:ext cx="175" cy="125"/>
            </a:xfrm>
            <a:custGeom>
              <a:rect b="b" l="l" r="r" t="t"/>
              <a:pathLst>
                <a:path extrusionOk="0" h="5" w="7">
                  <a:moveTo>
                    <a:pt x="2" y="0"/>
                  </a:moveTo>
                  <a:cubicBezTo>
                    <a:pt x="1" y="0"/>
                    <a:pt x="1" y="2"/>
                    <a:pt x="1" y="4"/>
                  </a:cubicBezTo>
                  <a:lnTo>
                    <a:pt x="7" y="2"/>
                  </a:lnTo>
                  <a:cubicBezTo>
                    <a:pt x="6" y="2"/>
                    <a:pt x="4" y="2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571975" y="799350"/>
              <a:ext cx="175" cy="125"/>
            </a:xfrm>
            <a:custGeom>
              <a:rect b="b" l="l" r="r" t="t"/>
              <a:pathLst>
                <a:path extrusionOk="0" h="5" w="7">
                  <a:moveTo>
                    <a:pt x="1" y="1"/>
                  </a:moveTo>
                  <a:cubicBezTo>
                    <a:pt x="1" y="2"/>
                    <a:pt x="1" y="3"/>
                    <a:pt x="1" y="5"/>
                  </a:cubicBezTo>
                  <a:lnTo>
                    <a:pt x="7" y="5"/>
                  </a:lnTo>
                  <a:lnTo>
                    <a:pt x="7" y="2"/>
                  </a:lnTo>
                  <a:cubicBezTo>
                    <a:pt x="4" y="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3376775" y="806100"/>
              <a:ext cx="75" cy="100"/>
            </a:xfrm>
            <a:custGeom>
              <a:rect b="b" l="l" r="r" t="t"/>
              <a:pathLst>
                <a:path extrusionOk="0" h="4" w="3">
                  <a:moveTo>
                    <a:pt x="1" y="1"/>
                  </a:moveTo>
                  <a:lnTo>
                    <a:pt x="3" y="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181275" y="783050"/>
              <a:ext cx="75" cy="25"/>
            </a:xfrm>
            <a:custGeom>
              <a:rect b="b" l="l" r="r" t="t"/>
              <a:pathLst>
                <a:path extrusionOk="0" h="1"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86325" y="818950"/>
              <a:ext cx="625" cy="700"/>
            </a:xfrm>
            <a:custGeom>
              <a:rect b="b" l="l" r="r" t="t"/>
              <a:pathLst>
                <a:path extrusionOk="0" h="28" w="25">
                  <a:moveTo>
                    <a:pt x="16" y="0"/>
                  </a:moveTo>
                  <a:cubicBezTo>
                    <a:pt x="7" y="6"/>
                    <a:pt x="1" y="17"/>
                    <a:pt x="1" y="28"/>
                  </a:cubicBezTo>
                  <a:cubicBezTo>
                    <a:pt x="9" y="22"/>
                    <a:pt x="18" y="16"/>
                    <a:pt x="25" y="8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285950" y="802225"/>
              <a:ext cx="125" cy="125"/>
            </a:xfrm>
            <a:custGeom>
              <a:rect b="b" l="l" r="r" t="t"/>
              <a:pathLst>
                <a:path extrusionOk="0" h="5" w="5">
                  <a:moveTo>
                    <a:pt x="0" y="0"/>
                  </a:moveTo>
                  <a:cubicBezTo>
                    <a:pt x="0" y="1"/>
                    <a:pt x="0" y="2"/>
                    <a:pt x="0" y="4"/>
                  </a:cubicBezTo>
                  <a:lnTo>
                    <a:pt x="3" y="5"/>
                  </a:lnTo>
                  <a:cubicBezTo>
                    <a:pt x="3" y="4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2306775" y="755825"/>
              <a:ext cx="50" cy="50"/>
            </a:xfrm>
            <a:custGeom>
              <a:rect b="b" l="l" r="r" t="t"/>
              <a:pathLst>
                <a:path extrusionOk="0" h="2" w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2432900" y="1012725"/>
              <a:ext cx="75" cy="125"/>
            </a:xfrm>
            <a:custGeom>
              <a:rect b="b" l="l" r="r" t="t"/>
              <a:pathLst>
                <a:path extrusionOk="0" h="5" w="3">
                  <a:moveTo>
                    <a:pt x="1" y="1"/>
                  </a:moveTo>
                  <a:lnTo>
                    <a:pt x="1" y="4"/>
                  </a:lnTo>
                  <a:lnTo>
                    <a:pt x="3" y="4"/>
                  </a:lnTo>
                  <a:cubicBezTo>
                    <a:pt x="2" y="3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118825" y="572475"/>
              <a:ext cx="175" cy="200"/>
            </a:xfrm>
            <a:custGeom>
              <a:rect b="b" l="l" r="r" t="t"/>
              <a:pathLst>
                <a:path extrusionOk="0" h="8" w="7">
                  <a:moveTo>
                    <a:pt x="7" y="0"/>
                  </a:moveTo>
                  <a:cubicBezTo>
                    <a:pt x="5" y="0"/>
                    <a:pt x="4" y="2"/>
                    <a:pt x="2" y="2"/>
                  </a:cubicBezTo>
                  <a:cubicBezTo>
                    <a:pt x="1" y="2"/>
                    <a:pt x="2" y="3"/>
                    <a:pt x="2" y="3"/>
                  </a:cubicBezTo>
                  <a:lnTo>
                    <a:pt x="1" y="4"/>
                  </a:lnTo>
                  <a:cubicBezTo>
                    <a:pt x="3" y="5"/>
                    <a:pt x="5" y="6"/>
                    <a:pt x="7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3117700" y="573450"/>
              <a:ext cx="150" cy="125"/>
            </a:xfrm>
            <a:custGeom>
              <a:rect b="b" l="l" r="r" t="t"/>
              <a:pathLst>
                <a:path extrusionOk="0" h="5" w="6">
                  <a:moveTo>
                    <a:pt x="5" y="1"/>
                  </a:moveTo>
                  <a:cubicBezTo>
                    <a:pt x="4" y="1"/>
                    <a:pt x="3" y="1"/>
                    <a:pt x="2" y="2"/>
                  </a:cubicBezTo>
                  <a:cubicBezTo>
                    <a:pt x="2" y="3"/>
                    <a:pt x="0" y="3"/>
                    <a:pt x="0" y="4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3106325" y="585075"/>
              <a:ext cx="75" cy="50"/>
            </a:xfrm>
            <a:custGeom>
              <a:rect b="b" l="l" r="r" t="t"/>
              <a:pathLst>
                <a:path extrusionOk="0" h="2" w="3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lnTo>
                    <a:pt x="1" y="2"/>
                  </a:lnTo>
                  <a:cubicBezTo>
                    <a:pt x="3" y="2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2697775" y="672575"/>
              <a:ext cx="725" cy="400"/>
            </a:xfrm>
            <a:custGeom>
              <a:rect b="b" l="l" r="r" t="t"/>
              <a:pathLst>
                <a:path extrusionOk="0" h="16" w="29">
                  <a:moveTo>
                    <a:pt x="0" y="0"/>
                  </a:moveTo>
                  <a:cubicBezTo>
                    <a:pt x="0" y="2"/>
                    <a:pt x="0" y="3"/>
                    <a:pt x="0" y="4"/>
                  </a:cubicBezTo>
                  <a:lnTo>
                    <a:pt x="4" y="4"/>
                  </a:lnTo>
                  <a:lnTo>
                    <a:pt x="19" y="16"/>
                  </a:lnTo>
                  <a:lnTo>
                    <a:pt x="29" y="13"/>
                  </a:lnTo>
                  <a:cubicBezTo>
                    <a:pt x="21" y="8"/>
                    <a:pt x="11" y="3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2732275" y="684500"/>
              <a:ext cx="575" cy="575"/>
            </a:xfrm>
            <a:custGeom>
              <a:rect b="b" l="l" r="r" t="t"/>
              <a:pathLst>
                <a:path extrusionOk="0" h="23" w="23">
                  <a:moveTo>
                    <a:pt x="1" y="0"/>
                  </a:moveTo>
                  <a:lnTo>
                    <a:pt x="1" y="0"/>
                  </a:lnTo>
                  <a:cubicBezTo>
                    <a:pt x="2" y="8"/>
                    <a:pt x="7" y="16"/>
                    <a:pt x="22" y="23"/>
                  </a:cubicBezTo>
                  <a:cubicBezTo>
                    <a:pt x="17" y="13"/>
                    <a:pt x="9" y="6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2760875" y="745725"/>
              <a:ext cx="25" cy="50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674825" y="727575"/>
              <a:ext cx="175" cy="100"/>
            </a:xfrm>
            <a:custGeom>
              <a:rect b="b" l="l" r="r" t="t"/>
              <a:pathLst>
                <a:path extrusionOk="0" h="4" w="7">
                  <a:moveTo>
                    <a:pt x="1" y="1"/>
                  </a:moveTo>
                  <a:cubicBezTo>
                    <a:pt x="1" y="2"/>
                    <a:pt x="2" y="3"/>
                    <a:pt x="2" y="3"/>
                  </a:cubicBezTo>
                  <a:lnTo>
                    <a:pt x="5" y="3"/>
                  </a:lnTo>
                  <a:cubicBezTo>
                    <a:pt x="7" y="2"/>
                    <a:pt x="7" y="2"/>
                    <a:pt x="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3455100" y="640375"/>
              <a:ext cx="75" cy="100"/>
            </a:xfrm>
            <a:custGeom>
              <a:rect b="b" l="l" r="r" t="t"/>
              <a:pathLst>
                <a:path extrusionOk="0" h="4" w="3">
                  <a:moveTo>
                    <a:pt x="3" y="1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551525" y="737275"/>
              <a:ext cx="150" cy="125"/>
            </a:xfrm>
            <a:custGeom>
              <a:rect b="b" l="l" r="r" t="t"/>
              <a:pathLst>
                <a:path extrusionOk="0" h="5" w="6">
                  <a:moveTo>
                    <a:pt x="1" y="0"/>
                  </a:moveTo>
                  <a:cubicBezTo>
                    <a:pt x="1" y="2"/>
                    <a:pt x="1" y="3"/>
                    <a:pt x="2" y="4"/>
                  </a:cubicBezTo>
                  <a:lnTo>
                    <a:pt x="4" y="4"/>
                  </a:lnTo>
                  <a:cubicBezTo>
                    <a:pt x="4" y="3"/>
                    <a:pt x="6" y="3"/>
                    <a:pt x="6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3549300" y="738250"/>
              <a:ext cx="100" cy="100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lnTo>
                    <a:pt x="1" y="3"/>
                  </a:lnTo>
                  <a:lnTo>
                    <a:pt x="2" y="3"/>
                  </a:lnTo>
                  <a:cubicBezTo>
                    <a:pt x="2" y="2"/>
                    <a:pt x="2" y="2"/>
                    <a:pt x="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3541350" y="741200"/>
              <a:ext cx="100" cy="50"/>
            </a:xfrm>
            <a:custGeom>
              <a:rect b="b" l="l" r="r" t="t"/>
              <a:pathLst>
                <a:path extrusionOk="0" h="2" w="4">
                  <a:moveTo>
                    <a:pt x="1" y="0"/>
                  </a:moveTo>
                  <a:lnTo>
                    <a:pt x="0" y="2"/>
                  </a:lnTo>
                  <a:lnTo>
                    <a:pt x="3" y="2"/>
                  </a:lnTo>
                  <a:cubicBezTo>
                    <a:pt x="3" y="2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297850" y="723175"/>
              <a:ext cx="275525" cy="33250"/>
            </a:xfrm>
            <a:custGeom>
              <a:rect b="b" l="l" r="r" t="t"/>
              <a:pathLst>
                <a:path extrusionOk="0" h="1330" w="11021">
                  <a:moveTo>
                    <a:pt x="2920" y="601"/>
                  </a:moveTo>
                  <a:cubicBezTo>
                    <a:pt x="3125" y="601"/>
                    <a:pt x="3326" y="638"/>
                    <a:pt x="3528" y="655"/>
                  </a:cubicBezTo>
                  <a:cubicBezTo>
                    <a:pt x="3918" y="687"/>
                    <a:pt x="4306" y="730"/>
                    <a:pt x="4697" y="731"/>
                  </a:cubicBezTo>
                  <a:cubicBezTo>
                    <a:pt x="4699" y="751"/>
                    <a:pt x="4702" y="773"/>
                    <a:pt x="4704" y="793"/>
                  </a:cubicBezTo>
                  <a:lnTo>
                    <a:pt x="4442" y="771"/>
                  </a:lnTo>
                  <a:cubicBezTo>
                    <a:pt x="4393" y="829"/>
                    <a:pt x="4335" y="840"/>
                    <a:pt x="4273" y="840"/>
                  </a:cubicBezTo>
                  <a:cubicBezTo>
                    <a:pt x="4273" y="840"/>
                    <a:pt x="4273" y="840"/>
                    <a:pt x="4273" y="840"/>
                  </a:cubicBezTo>
                  <a:lnTo>
                    <a:pt x="4273" y="840"/>
                  </a:lnTo>
                  <a:cubicBezTo>
                    <a:pt x="4334" y="840"/>
                    <a:pt x="4392" y="829"/>
                    <a:pt x="4440" y="771"/>
                  </a:cubicBezTo>
                  <a:cubicBezTo>
                    <a:pt x="4392" y="763"/>
                    <a:pt x="4344" y="760"/>
                    <a:pt x="4295" y="760"/>
                  </a:cubicBezTo>
                  <a:cubicBezTo>
                    <a:pt x="4241" y="760"/>
                    <a:pt x="4187" y="764"/>
                    <a:pt x="4134" y="774"/>
                  </a:cubicBezTo>
                  <a:cubicBezTo>
                    <a:pt x="4119" y="774"/>
                    <a:pt x="4104" y="774"/>
                    <a:pt x="4090" y="774"/>
                  </a:cubicBezTo>
                  <a:cubicBezTo>
                    <a:pt x="3666" y="774"/>
                    <a:pt x="3251" y="708"/>
                    <a:pt x="2837" y="639"/>
                  </a:cubicBezTo>
                  <a:cubicBezTo>
                    <a:pt x="2820" y="637"/>
                    <a:pt x="2806" y="618"/>
                    <a:pt x="2790" y="606"/>
                  </a:cubicBezTo>
                  <a:lnTo>
                    <a:pt x="2794" y="606"/>
                  </a:lnTo>
                  <a:cubicBezTo>
                    <a:pt x="2836" y="602"/>
                    <a:pt x="2878" y="601"/>
                    <a:pt x="2920" y="601"/>
                  </a:cubicBezTo>
                  <a:close/>
                  <a:moveTo>
                    <a:pt x="9281" y="997"/>
                  </a:moveTo>
                  <a:cubicBezTo>
                    <a:pt x="9292" y="997"/>
                    <a:pt x="9310" y="1004"/>
                    <a:pt x="9311" y="1009"/>
                  </a:cubicBezTo>
                  <a:cubicBezTo>
                    <a:pt x="9315" y="1032"/>
                    <a:pt x="9290" y="1028"/>
                    <a:pt x="9275" y="1034"/>
                  </a:cubicBezTo>
                  <a:lnTo>
                    <a:pt x="9246" y="1014"/>
                  </a:lnTo>
                  <a:cubicBezTo>
                    <a:pt x="9255" y="1007"/>
                    <a:pt x="9267" y="1001"/>
                    <a:pt x="9279" y="997"/>
                  </a:cubicBezTo>
                  <a:cubicBezTo>
                    <a:pt x="9280" y="997"/>
                    <a:pt x="9281" y="997"/>
                    <a:pt x="9281" y="997"/>
                  </a:cubicBezTo>
                  <a:close/>
                  <a:moveTo>
                    <a:pt x="10191" y="524"/>
                  </a:moveTo>
                  <a:lnTo>
                    <a:pt x="10250" y="530"/>
                  </a:lnTo>
                  <a:cubicBezTo>
                    <a:pt x="10230" y="554"/>
                    <a:pt x="10199" y="569"/>
                    <a:pt x="10167" y="569"/>
                  </a:cubicBezTo>
                  <a:cubicBezTo>
                    <a:pt x="10162" y="569"/>
                    <a:pt x="10157" y="569"/>
                    <a:pt x="10151" y="568"/>
                  </a:cubicBezTo>
                  <a:cubicBezTo>
                    <a:pt x="10140" y="599"/>
                    <a:pt x="10117" y="608"/>
                    <a:pt x="10088" y="608"/>
                  </a:cubicBezTo>
                  <a:cubicBezTo>
                    <a:pt x="10079" y="608"/>
                    <a:pt x="10070" y="607"/>
                    <a:pt x="10060" y="606"/>
                  </a:cubicBezTo>
                  <a:cubicBezTo>
                    <a:pt x="10051" y="638"/>
                    <a:pt x="10029" y="647"/>
                    <a:pt x="10001" y="647"/>
                  </a:cubicBezTo>
                  <a:cubicBezTo>
                    <a:pt x="9991" y="647"/>
                    <a:pt x="9980" y="646"/>
                    <a:pt x="9968" y="644"/>
                  </a:cubicBezTo>
                  <a:cubicBezTo>
                    <a:pt x="9915" y="693"/>
                    <a:pt x="9854" y="725"/>
                    <a:pt x="9778" y="725"/>
                  </a:cubicBezTo>
                  <a:cubicBezTo>
                    <a:pt x="9767" y="725"/>
                    <a:pt x="9755" y="724"/>
                    <a:pt x="9743" y="723"/>
                  </a:cubicBezTo>
                  <a:cubicBezTo>
                    <a:pt x="9703" y="792"/>
                    <a:pt x="9634" y="802"/>
                    <a:pt x="9561" y="802"/>
                  </a:cubicBezTo>
                  <a:cubicBezTo>
                    <a:pt x="9546" y="802"/>
                    <a:pt x="9531" y="801"/>
                    <a:pt x="9517" y="801"/>
                  </a:cubicBezTo>
                  <a:cubicBezTo>
                    <a:pt x="9500" y="836"/>
                    <a:pt x="9473" y="842"/>
                    <a:pt x="9442" y="842"/>
                  </a:cubicBezTo>
                  <a:cubicBezTo>
                    <a:pt x="9425" y="842"/>
                    <a:pt x="9406" y="840"/>
                    <a:pt x="9389" y="840"/>
                  </a:cubicBezTo>
                  <a:cubicBezTo>
                    <a:pt x="9386" y="840"/>
                    <a:pt x="9383" y="840"/>
                    <a:pt x="9380" y="840"/>
                  </a:cubicBezTo>
                  <a:cubicBezTo>
                    <a:pt x="9374" y="874"/>
                    <a:pt x="9350" y="879"/>
                    <a:pt x="9324" y="879"/>
                  </a:cubicBezTo>
                  <a:cubicBezTo>
                    <a:pt x="9315" y="879"/>
                    <a:pt x="9305" y="878"/>
                    <a:pt x="9296" y="878"/>
                  </a:cubicBezTo>
                  <a:cubicBezTo>
                    <a:pt x="9294" y="878"/>
                    <a:pt x="9292" y="878"/>
                    <a:pt x="9290" y="878"/>
                  </a:cubicBezTo>
                  <a:cubicBezTo>
                    <a:pt x="9280" y="914"/>
                    <a:pt x="9253" y="918"/>
                    <a:pt x="9223" y="918"/>
                  </a:cubicBezTo>
                  <a:cubicBezTo>
                    <a:pt x="9214" y="918"/>
                    <a:pt x="9205" y="918"/>
                    <a:pt x="9196" y="918"/>
                  </a:cubicBezTo>
                  <a:cubicBezTo>
                    <a:pt x="9049" y="1027"/>
                    <a:pt x="8853" y="1035"/>
                    <a:pt x="8684" y="1098"/>
                  </a:cubicBezTo>
                  <a:cubicBezTo>
                    <a:pt x="8665" y="1106"/>
                    <a:pt x="8644" y="1107"/>
                    <a:pt x="8622" y="1107"/>
                  </a:cubicBezTo>
                  <a:cubicBezTo>
                    <a:pt x="8613" y="1107"/>
                    <a:pt x="8604" y="1107"/>
                    <a:pt x="8596" y="1107"/>
                  </a:cubicBezTo>
                  <a:cubicBezTo>
                    <a:pt x="8556" y="1107"/>
                    <a:pt x="8518" y="1110"/>
                    <a:pt x="8492" y="1148"/>
                  </a:cubicBezTo>
                  <a:lnTo>
                    <a:pt x="8488" y="1142"/>
                  </a:lnTo>
                  <a:cubicBezTo>
                    <a:pt x="8476" y="1114"/>
                    <a:pt x="8445" y="1111"/>
                    <a:pt x="8373" y="1090"/>
                  </a:cubicBezTo>
                  <a:cubicBezTo>
                    <a:pt x="8675" y="1031"/>
                    <a:pt x="8927" y="947"/>
                    <a:pt x="9196" y="915"/>
                  </a:cubicBezTo>
                  <a:cubicBezTo>
                    <a:pt x="9203" y="877"/>
                    <a:pt x="9234" y="876"/>
                    <a:pt x="9265" y="876"/>
                  </a:cubicBezTo>
                  <a:cubicBezTo>
                    <a:pt x="9266" y="876"/>
                    <a:pt x="9268" y="876"/>
                    <a:pt x="9269" y="876"/>
                  </a:cubicBezTo>
                  <a:cubicBezTo>
                    <a:pt x="9276" y="876"/>
                    <a:pt x="9282" y="876"/>
                    <a:pt x="9288" y="876"/>
                  </a:cubicBezTo>
                  <a:cubicBezTo>
                    <a:pt x="9306" y="843"/>
                    <a:pt x="9344" y="841"/>
                    <a:pt x="9380" y="838"/>
                  </a:cubicBezTo>
                  <a:cubicBezTo>
                    <a:pt x="9412" y="812"/>
                    <a:pt x="9452" y="797"/>
                    <a:pt x="9494" y="797"/>
                  </a:cubicBezTo>
                  <a:cubicBezTo>
                    <a:pt x="9502" y="797"/>
                    <a:pt x="9509" y="798"/>
                    <a:pt x="9517" y="799"/>
                  </a:cubicBezTo>
                  <a:cubicBezTo>
                    <a:pt x="9572" y="754"/>
                    <a:pt x="9632" y="718"/>
                    <a:pt x="9708" y="718"/>
                  </a:cubicBezTo>
                  <a:cubicBezTo>
                    <a:pt x="9719" y="718"/>
                    <a:pt x="9730" y="719"/>
                    <a:pt x="9741" y="720"/>
                  </a:cubicBezTo>
                  <a:cubicBezTo>
                    <a:pt x="9786" y="669"/>
                    <a:pt x="9837" y="633"/>
                    <a:pt x="9906" y="633"/>
                  </a:cubicBezTo>
                  <a:cubicBezTo>
                    <a:pt x="9925" y="633"/>
                    <a:pt x="9946" y="636"/>
                    <a:pt x="9968" y="642"/>
                  </a:cubicBezTo>
                  <a:cubicBezTo>
                    <a:pt x="9971" y="605"/>
                    <a:pt x="9985" y="589"/>
                    <a:pt x="10009" y="589"/>
                  </a:cubicBezTo>
                  <a:cubicBezTo>
                    <a:pt x="10022" y="589"/>
                    <a:pt x="10039" y="594"/>
                    <a:pt x="10059" y="604"/>
                  </a:cubicBezTo>
                  <a:cubicBezTo>
                    <a:pt x="10062" y="568"/>
                    <a:pt x="10079" y="555"/>
                    <a:pt x="10103" y="555"/>
                  </a:cubicBezTo>
                  <a:cubicBezTo>
                    <a:pt x="10116" y="555"/>
                    <a:pt x="10132" y="559"/>
                    <a:pt x="10148" y="564"/>
                  </a:cubicBezTo>
                  <a:cubicBezTo>
                    <a:pt x="10135" y="531"/>
                    <a:pt x="10168" y="532"/>
                    <a:pt x="10191" y="524"/>
                  </a:cubicBezTo>
                  <a:close/>
                  <a:moveTo>
                    <a:pt x="9209" y="1029"/>
                  </a:moveTo>
                  <a:cubicBezTo>
                    <a:pt x="9174" y="1120"/>
                    <a:pt x="9070" y="1107"/>
                    <a:pt x="9016" y="1153"/>
                  </a:cubicBezTo>
                  <a:cubicBezTo>
                    <a:pt x="8968" y="1156"/>
                    <a:pt x="8920" y="1166"/>
                    <a:pt x="8872" y="1166"/>
                  </a:cubicBezTo>
                  <a:cubicBezTo>
                    <a:pt x="8843" y="1166"/>
                    <a:pt x="8815" y="1162"/>
                    <a:pt x="8787" y="1152"/>
                  </a:cubicBezTo>
                  <a:cubicBezTo>
                    <a:pt x="8917" y="1098"/>
                    <a:pt x="9047" y="1038"/>
                    <a:pt x="9209" y="1029"/>
                  </a:cubicBezTo>
                  <a:close/>
                  <a:moveTo>
                    <a:pt x="11021" y="1"/>
                  </a:moveTo>
                  <a:cubicBezTo>
                    <a:pt x="10877" y="5"/>
                    <a:pt x="10768" y="76"/>
                    <a:pt x="10654" y="138"/>
                  </a:cubicBezTo>
                  <a:cubicBezTo>
                    <a:pt x="10476" y="209"/>
                    <a:pt x="10298" y="277"/>
                    <a:pt x="10123" y="352"/>
                  </a:cubicBezTo>
                  <a:cubicBezTo>
                    <a:pt x="9606" y="574"/>
                    <a:pt x="9049" y="704"/>
                    <a:pt x="8494" y="821"/>
                  </a:cubicBezTo>
                  <a:cubicBezTo>
                    <a:pt x="8239" y="876"/>
                    <a:pt x="7979" y="898"/>
                    <a:pt x="7718" y="898"/>
                  </a:cubicBezTo>
                  <a:cubicBezTo>
                    <a:pt x="7413" y="898"/>
                    <a:pt x="7107" y="867"/>
                    <a:pt x="6805" y="818"/>
                  </a:cubicBezTo>
                  <a:cubicBezTo>
                    <a:pt x="5899" y="669"/>
                    <a:pt x="4986" y="560"/>
                    <a:pt x="4065" y="512"/>
                  </a:cubicBezTo>
                  <a:cubicBezTo>
                    <a:pt x="3627" y="490"/>
                    <a:pt x="3192" y="447"/>
                    <a:pt x="2759" y="386"/>
                  </a:cubicBezTo>
                  <a:cubicBezTo>
                    <a:pt x="2104" y="292"/>
                    <a:pt x="1455" y="163"/>
                    <a:pt x="793" y="110"/>
                  </a:cubicBezTo>
                  <a:cubicBezTo>
                    <a:pt x="563" y="69"/>
                    <a:pt x="336" y="7"/>
                    <a:pt x="99" y="7"/>
                  </a:cubicBezTo>
                  <a:cubicBezTo>
                    <a:pt x="67" y="7"/>
                    <a:pt x="33" y="8"/>
                    <a:pt x="0" y="10"/>
                  </a:cubicBezTo>
                  <a:cubicBezTo>
                    <a:pt x="320" y="171"/>
                    <a:pt x="667" y="260"/>
                    <a:pt x="1021" y="334"/>
                  </a:cubicBezTo>
                  <a:cubicBezTo>
                    <a:pt x="1072" y="351"/>
                    <a:pt x="1122" y="375"/>
                    <a:pt x="1179" y="375"/>
                  </a:cubicBezTo>
                  <a:cubicBezTo>
                    <a:pt x="1187" y="375"/>
                    <a:pt x="1195" y="374"/>
                    <a:pt x="1203" y="373"/>
                  </a:cubicBezTo>
                  <a:cubicBezTo>
                    <a:pt x="1425" y="444"/>
                    <a:pt x="1654" y="494"/>
                    <a:pt x="1886" y="524"/>
                  </a:cubicBezTo>
                  <a:cubicBezTo>
                    <a:pt x="2348" y="650"/>
                    <a:pt x="2819" y="744"/>
                    <a:pt x="3294" y="807"/>
                  </a:cubicBezTo>
                  <a:cubicBezTo>
                    <a:pt x="3599" y="847"/>
                    <a:pt x="3899" y="923"/>
                    <a:pt x="4209" y="923"/>
                  </a:cubicBezTo>
                  <a:cubicBezTo>
                    <a:pt x="4255" y="923"/>
                    <a:pt x="4301" y="921"/>
                    <a:pt x="4348" y="918"/>
                  </a:cubicBezTo>
                  <a:cubicBezTo>
                    <a:pt x="4449" y="909"/>
                    <a:pt x="4551" y="905"/>
                    <a:pt x="4652" y="905"/>
                  </a:cubicBezTo>
                  <a:cubicBezTo>
                    <a:pt x="5046" y="905"/>
                    <a:pt x="5438" y="967"/>
                    <a:pt x="5813" y="1091"/>
                  </a:cubicBezTo>
                  <a:cubicBezTo>
                    <a:pt x="5957" y="1138"/>
                    <a:pt x="6104" y="1190"/>
                    <a:pt x="6264" y="1190"/>
                  </a:cubicBezTo>
                  <a:cubicBezTo>
                    <a:pt x="6288" y="1190"/>
                    <a:pt x="6313" y="1189"/>
                    <a:pt x="6338" y="1186"/>
                  </a:cubicBezTo>
                  <a:cubicBezTo>
                    <a:pt x="6448" y="1202"/>
                    <a:pt x="6559" y="1221"/>
                    <a:pt x="6671" y="1231"/>
                  </a:cubicBezTo>
                  <a:cubicBezTo>
                    <a:pt x="7081" y="1274"/>
                    <a:pt x="7496" y="1267"/>
                    <a:pt x="7906" y="1311"/>
                  </a:cubicBezTo>
                  <a:cubicBezTo>
                    <a:pt x="8022" y="1323"/>
                    <a:pt x="8137" y="1330"/>
                    <a:pt x="8253" y="1330"/>
                  </a:cubicBezTo>
                  <a:cubicBezTo>
                    <a:pt x="8510" y="1330"/>
                    <a:pt x="8766" y="1298"/>
                    <a:pt x="9016" y="1229"/>
                  </a:cubicBezTo>
                  <a:cubicBezTo>
                    <a:pt x="9024" y="1230"/>
                    <a:pt x="9031" y="1231"/>
                    <a:pt x="9038" y="1231"/>
                  </a:cubicBezTo>
                  <a:cubicBezTo>
                    <a:pt x="9076" y="1231"/>
                    <a:pt x="9111" y="1216"/>
                    <a:pt x="9147" y="1204"/>
                  </a:cubicBezTo>
                  <a:cubicBezTo>
                    <a:pt x="9594" y="1060"/>
                    <a:pt x="9998" y="847"/>
                    <a:pt x="10388" y="617"/>
                  </a:cubicBezTo>
                  <a:cubicBezTo>
                    <a:pt x="10499" y="550"/>
                    <a:pt x="10607" y="480"/>
                    <a:pt x="10715" y="409"/>
                  </a:cubicBezTo>
                  <a:cubicBezTo>
                    <a:pt x="10798" y="354"/>
                    <a:pt x="10886" y="298"/>
                    <a:pt x="10833" y="188"/>
                  </a:cubicBezTo>
                  <a:cubicBezTo>
                    <a:pt x="10815" y="152"/>
                    <a:pt x="10840" y="127"/>
                    <a:pt x="10871" y="107"/>
                  </a:cubicBezTo>
                  <a:cubicBezTo>
                    <a:pt x="10921" y="71"/>
                    <a:pt x="10971" y="37"/>
                    <a:pt x="1102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535675" y="743125"/>
              <a:ext cx="125" cy="100"/>
            </a:xfrm>
            <a:custGeom>
              <a:rect b="b" l="l" r="r" t="t"/>
              <a:pathLst>
                <a:path extrusionOk="0" h="4" w="5">
                  <a:moveTo>
                    <a:pt x="4" y="1"/>
                  </a:moveTo>
                  <a:lnTo>
                    <a:pt x="0" y="3"/>
                  </a:lnTo>
                  <a:lnTo>
                    <a:pt x="4" y="3"/>
                  </a:lnTo>
                  <a:cubicBezTo>
                    <a:pt x="4" y="2"/>
                    <a:pt x="4" y="2"/>
                    <a:pt x="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527725" y="746050"/>
              <a:ext cx="150" cy="75"/>
            </a:xfrm>
            <a:custGeom>
              <a:rect b="b" l="l" r="r" t="t"/>
              <a:pathLst>
                <a:path extrusionOk="0" h="3" w="6">
                  <a:moveTo>
                    <a:pt x="5" y="0"/>
                  </a:moveTo>
                  <a:lnTo>
                    <a:pt x="1" y="1"/>
                  </a:lnTo>
                  <a:cubicBezTo>
                    <a:pt x="1" y="1"/>
                    <a:pt x="1" y="3"/>
                    <a:pt x="1" y="3"/>
                  </a:cubicBezTo>
                  <a:lnTo>
                    <a:pt x="2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547050" y="739225"/>
              <a:ext cx="75" cy="75"/>
            </a:xfrm>
            <a:custGeom>
              <a:rect b="b" l="l" r="r" t="t"/>
              <a:pathLst>
                <a:path extrusionOk="0" h="3" w="3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530000" y="745050"/>
              <a:ext cx="100" cy="125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2" y="2"/>
                  </a:lnTo>
                  <a:cubicBezTo>
                    <a:pt x="2" y="2"/>
                    <a:pt x="0" y="3"/>
                    <a:pt x="0" y="5"/>
                  </a:cubicBezTo>
                  <a:lnTo>
                    <a:pt x="4" y="5"/>
                  </a:lnTo>
                  <a:cubicBezTo>
                    <a:pt x="4" y="3"/>
                    <a:pt x="4" y="2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532275" y="744100"/>
              <a:ext cx="75" cy="100"/>
            </a:xfrm>
            <a:custGeom>
              <a:rect b="b" l="l" r="r" t="t"/>
              <a:pathLst>
                <a:path extrusionOk="0" h="4" w="3">
                  <a:moveTo>
                    <a:pt x="3" y="1"/>
                  </a:moveTo>
                  <a:cubicBezTo>
                    <a:pt x="2" y="2"/>
                    <a:pt x="2" y="2"/>
                    <a:pt x="1" y="3"/>
                  </a:cubicBezTo>
                  <a:lnTo>
                    <a:pt x="3" y="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280850" y="678175"/>
              <a:ext cx="297050" cy="56450"/>
            </a:xfrm>
            <a:custGeom>
              <a:rect b="b" l="l" r="r" t="t"/>
              <a:pathLst>
                <a:path extrusionOk="0" h="2258" w="11882">
                  <a:moveTo>
                    <a:pt x="11632" y="115"/>
                  </a:moveTo>
                  <a:lnTo>
                    <a:pt x="11632" y="115"/>
                  </a:lnTo>
                  <a:cubicBezTo>
                    <a:pt x="11661" y="197"/>
                    <a:pt x="11522" y="203"/>
                    <a:pt x="11561" y="275"/>
                  </a:cubicBezTo>
                  <a:lnTo>
                    <a:pt x="11443" y="275"/>
                  </a:lnTo>
                  <a:cubicBezTo>
                    <a:pt x="11471" y="191"/>
                    <a:pt x="11519" y="128"/>
                    <a:pt x="11632" y="115"/>
                  </a:cubicBezTo>
                  <a:close/>
                  <a:moveTo>
                    <a:pt x="11104" y="447"/>
                  </a:moveTo>
                  <a:cubicBezTo>
                    <a:pt x="11161" y="464"/>
                    <a:pt x="11162" y="498"/>
                    <a:pt x="11142" y="538"/>
                  </a:cubicBezTo>
                  <a:cubicBezTo>
                    <a:pt x="11123" y="543"/>
                    <a:pt x="11107" y="546"/>
                    <a:pt x="11092" y="546"/>
                  </a:cubicBezTo>
                  <a:cubicBezTo>
                    <a:pt x="11044" y="546"/>
                    <a:pt x="11016" y="519"/>
                    <a:pt x="11007" y="466"/>
                  </a:cubicBezTo>
                  <a:lnTo>
                    <a:pt x="11104" y="447"/>
                  </a:lnTo>
                  <a:close/>
                  <a:moveTo>
                    <a:pt x="11350" y="474"/>
                  </a:moveTo>
                  <a:cubicBezTo>
                    <a:pt x="11334" y="504"/>
                    <a:pt x="11353" y="525"/>
                    <a:pt x="11376" y="546"/>
                  </a:cubicBezTo>
                  <a:lnTo>
                    <a:pt x="11376" y="546"/>
                  </a:lnTo>
                  <a:cubicBezTo>
                    <a:pt x="11374" y="546"/>
                    <a:pt x="11371" y="546"/>
                    <a:pt x="11368" y="546"/>
                  </a:cubicBezTo>
                  <a:cubicBezTo>
                    <a:pt x="11330" y="546"/>
                    <a:pt x="11291" y="584"/>
                    <a:pt x="11253" y="584"/>
                  </a:cubicBezTo>
                  <a:cubicBezTo>
                    <a:pt x="11233" y="584"/>
                    <a:pt x="11214" y="574"/>
                    <a:pt x="11195" y="544"/>
                  </a:cubicBezTo>
                  <a:cubicBezTo>
                    <a:pt x="11219" y="479"/>
                    <a:pt x="11308" y="515"/>
                    <a:pt x="11350" y="474"/>
                  </a:cubicBezTo>
                  <a:close/>
                  <a:moveTo>
                    <a:pt x="11007" y="578"/>
                  </a:moveTo>
                  <a:cubicBezTo>
                    <a:pt x="11028" y="578"/>
                    <a:pt x="11045" y="585"/>
                    <a:pt x="11053" y="607"/>
                  </a:cubicBezTo>
                  <a:cubicBezTo>
                    <a:pt x="11053" y="641"/>
                    <a:pt x="11022" y="648"/>
                    <a:pt x="10994" y="649"/>
                  </a:cubicBezTo>
                  <a:cubicBezTo>
                    <a:pt x="10993" y="649"/>
                    <a:pt x="10992" y="649"/>
                    <a:pt x="10991" y="649"/>
                  </a:cubicBezTo>
                  <a:cubicBezTo>
                    <a:pt x="10973" y="649"/>
                    <a:pt x="10945" y="640"/>
                    <a:pt x="10942" y="630"/>
                  </a:cubicBezTo>
                  <a:cubicBezTo>
                    <a:pt x="10931" y="603"/>
                    <a:pt x="10955" y="585"/>
                    <a:pt x="10986" y="580"/>
                  </a:cubicBezTo>
                  <a:cubicBezTo>
                    <a:pt x="10993" y="579"/>
                    <a:pt x="11001" y="578"/>
                    <a:pt x="11007" y="578"/>
                  </a:cubicBezTo>
                  <a:close/>
                  <a:moveTo>
                    <a:pt x="11148" y="615"/>
                  </a:moveTo>
                  <a:cubicBezTo>
                    <a:pt x="11179" y="623"/>
                    <a:pt x="11232" y="617"/>
                    <a:pt x="11229" y="653"/>
                  </a:cubicBezTo>
                  <a:cubicBezTo>
                    <a:pt x="11225" y="688"/>
                    <a:pt x="11204" y="696"/>
                    <a:pt x="11179" y="696"/>
                  </a:cubicBezTo>
                  <a:cubicBezTo>
                    <a:pt x="11158" y="696"/>
                    <a:pt x="11134" y="691"/>
                    <a:pt x="11113" y="691"/>
                  </a:cubicBezTo>
                  <a:cubicBezTo>
                    <a:pt x="11111" y="661"/>
                    <a:pt x="11103" y="629"/>
                    <a:pt x="11148" y="615"/>
                  </a:cubicBezTo>
                  <a:close/>
                  <a:moveTo>
                    <a:pt x="10787" y="661"/>
                  </a:moveTo>
                  <a:lnTo>
                    <a:pt x="10787" y="661"/>
                  </a:lnTo>
                  <a:cubicBezTo>
                    <a:pt x="10785" y="749"/>
                    <a:pt x="10704" y="733"/>
                    <a:pt x="10641" y="741"/>
                  </a:cubicBezTo>
                  <a:cubicBezTo>
                    <a:pt x="10617" y="712"/>
                    <a:pt x="10638" y="688"/>
                    <a:pt x="10652" y="664"/>
                  </a:cubicBezTo>
                  <a:lnTo>
                    <a:pt x="10652" y="663"/>
                  </a:lnTo>
                  <a:lnTo>
                    <a:pt x="10786" y="662"/>
                  </a:lnTo>
                  <a:lnTo>
                    <a:pt x="10787" y="661"/>
                  </a:lnTo>
                  <a:close/>
                  <a:moveTo>
                    <a:pt x="10559" y="779"/>
                  </a:moveTo>
                  <a:cubicBezTo>
                    <a:pt x="10568" y="780"/>
                    <a:pt x="10578" y="781"/>
                    <a:pt x="10588" y="781"/>
                  </a:cubicBezTo>
                  <a:cubicBezTo>
                    <a:pt x="10596" y="781"/>
                    <a:pt x="10604" y="781"/>
                    <a:pt x="10611" y="781"/>
                  </a:cubicBezTo>
                  <a:cubicBezTo>
                    <a:pt x="10641" y="781"/>
                    <a:pt x="10667" y="784"/>
                    <a:pt x="10669" y="813"/>
                  </a:cubicBezTo>
                  <a:cubicBezTo>
                    <a:pt x="10670" y="843"/>
                    <a:pt x="10649" y="847"/>
                    <a:pt x="10623" y="847"/>
                  </a:cubicBezTo>
                  <a:cubicBezTo>
                    <a:pt x="10614" y="847"/>
                    <a:pt x="10604" y="847"/>
                    <a:pt x="10595" y="847"/>
                  </a:cubicBezTo>
                  <a:cubicBezTo>
                    <a:pt x="10584" y="847"/>
                    <a:pt x="10573" y="848"/>
                    <a:pt x="10564" y="851"/>
                  </a:cubicBezTo>
                  <a:cubicBezTo>
                    <a:pt x="10557" y="842"/>
                    <a:pt x="10550" y="832"/>
                    <a:pt x="10543" y="824"/>
                  </a:cubicBezTo>
                  <a:lnTo>
                    <a:pt x="10559" y="779"/>
                  </a:lnTo>
                  <a:close/>
                  <a:moveTo>
                    <a:pt x="10921" y="704"/>
                  </a:moveTo>
                  <a:cubicBezTo>
                    <a:pt x="10932" y="704"/>
                    <a:pt x="10940" y="705"/>
                    <a:pt x="10944" y="710"/>
                  </a:cubicBezTo>
                  <a:cubicBezTo>
                    <a:pt x="10965" y="731"/>
                    <a:pt x="10985" y="739"/>
                    <a:pt x="11004" y="739"/>
                  </a:cubicBezTo>
                  <a:cubicBezTo>
                    <a:pt x="11037" y="739"/>
                    <a:pt x="11069" y="717"/>
                    <a:pt x="11101" y="712"/>
                  </a:cubicBezTo>
                  <a:cubicBezTo>
                    <a:pt x="11138" y="732"/>
                    <a:pt x="11157" y="775"/>
                    <a:pt x="11148" y="815"/>
                  </a:cubicBezTo>
                  <a:lnTo>
                    <a:pt x="11149" y="815"/>
                  </a:lnTo>
                  <a:lnTo>
                    <a:pt x="11037" y="853"/>
                  </a:lnTo>
                  <a:cubicBezTo>
                    <a:pt x="10999" y="815"/>
                    <a:pt x="10972" y="767"/>
                    <a:pt x="10906" y="767"/>
                  </a:cubicBezTo>
                  <a:cubicBezTo>
                    <a:pt x="10895" y="767"/>
                    <a:pt x="10883" y="769"/>
                    <a:pt x="10870" y="771"/>
                  </a:cubicBezTo>
                  <a:cubicBezTo>
                    <a:pt x="10867" y="772"/>
                    <a:pt x="10865" y="772"/>
                    <a:pt x="10863" y="772"/>
                  </a:cubicBezTo>
                  <a:cubicBezTo>
                    <a:pt x="10836" y="772"/>
                    <a:pt x="10844" y="733"/>
                    <a:pt x="10836" y="713"/>
                  </a:cubicBezTo>
                  <a:cubicBezTo>
                    <a:pt x="10863" y="712"/>
                    <a:pt x="10897" y="704"/>
                    <a:pt x="10921" y="704"/>
                  </a:cubicBezTo>
                  <a:close/>
                  <a:moveTo>
                    <a:pt x="10793" y="825"/>
                  </a:moveTo>
                  <a:cubicBezTo>
                    <a:pt x="10810" y="825"/>
                    <a:pt x="10827" y="836"/>
                    <a:pt x="10833" y="853"/>
                  </a:cubicBezTo>
                  <a:cubicBezTo>
                    <a:pt x="10835" y="870"/>
                    <a:pt x="10821" y="883"/>
                    <a:pt x="10797" y="884"/>
                  </a:cubicBezTo>
                  <a:cubicBezTo>
                    <a:pt x="10796" y="884"/>
                    <a:pt x="10795" y="885"/>
                    <a:pt x="10794" y="885"/>
                  </a:cubicBezTo>
                  <a:cubicBezTo>
                    <a:pt x="10782" y="885"/>
                    <a:pt x="10769" y="879"/>
                    <a:pt x="10760" y="870"/>
                  </a:cubicBezTo>
                  <a:cubicBezTo>
                    <a:pt x="10748" y="852"/>
                    <a:pt x="10758" y="833"/>
                    <a:pt x="10780" y="827"/>
                  </a:cubicBezTo>
                  <a:cubicBezTo>
                    <a:pt x="10785" y="826"/>
                    <a:pt x="10789" y="825"/>
                    <a:pt x="10793" y="825"/>
                  </a:cubicBezTo>
                  <a:close/>
                  <a:moveTo>
                    <a:pt x="11035" y="854"/>
                  </a:moveTo>
                  <a:cubicBezTo>
                    <a:pt x="11043" y="880"/>
                    <a:pt x="11050" y="906"/>
                    <a:pt x="11057" y="932"/>
                  </a:cubicBezTo>
                  <a:cubicBezTo>
                    <a:pt x="11031" y="941"/>
                    <a:pt x="11000" y="952"/>
                    <a:pt x="10974" y="952"/>
                  </a:cubicBezTo>
                  <a:cubicBezTo>
                    <a:pt x="10948" y="952"/>
                    <a:pt x="10927" y="940"/>
                    <a:pt x="10921" y="905"/>
                  </a:cubicBezTo>
                  <a:cubicBezTo>
                    <a:pt x="10910" y="842"/>
                    <a:pt x="10989" y="861"/>
                    <a:pt x="11035" y="854"/>
                  </a:cubicBezTo>
                  <a:close/>
                  <a:moveTo>
                    <a:pt x="10519" y="879"/>
                  </a:moveTo>
                  <a:cubicBezTo>
                    <a:pt x="10531" y="879"/>
                    <a:pt x="10542" y="880"/>
                    <a:pt x="10554" y="883"/>
                  </a:cubicBezTo>
                  <a:cubicBezTo>
                    <a:pt x="10595" y="902"/>
                    <a:pt x="10600" y="937"/>
                    <a:pt x="10606" y="970"/>
                  </a:cubicBezTo>
                  <a:cubicBezTo>
                    <a:pt x="10619" y="968"/>
                    <a:pt x="10631" y="964"/>
                    <a:pt x="10642" y="958"/>
                  </a:cubicBezTo>
                  <a:cubicBezTo>
                    <a:pt x="10661" y="947"/>
                    <a:pt x="10683" y="938"/>
                    <a:pt x="10701" y="938"/>
                  </a:cubicBezTo>
                  <a:cubicBezTo>
                    <a:pt x="10716" y="938"/>
                    <a:pt x="10729" y="944"/>
                    <a:pt x="10734" y="960"/>
                  </a:cubicBezTo>
                  <a:cubicBezTo>
                    <a:pt x="10753" y="1015"/>
                    <a:pt x="10690" y="1010"/>
                    <a:pt x="10648" y="1016"/>
                  </a:cubicBezTo>
                  <a:lnTo>
                    <a:pt x="10604" y="975"/>
                  </a:lnTo>
                  <a:cubicBezTo>
                    <a:pt x="10599" y="974"/>
                    <a:pt x="10593" y="974"/>
                    <a:pt x="10588" y="974"/>
                  </a:cubicBezTo>
                  <a:cubicBezTo>
                    <a:pt x="10565" y="974"/>
                    <a:pt x="10541" y="977"/>
                    <a:pt x="10519" y="977"/>
                  </a:cubicBezTo>
                  <a:cubicBezTo>
                    <a:pt x="10474" y="977"/>
                    <a:pt x="10436" y="966"/>
                    <a:pt x="10432" y="899"/>
                  </a:cubicBezTo>
                  <a:cubicBezTo>
                    <a:pt x="10460" y="888"/>
                    <a:pt x="10489" y="879"/>
                    <a:pt x="10519" y="879"/>
                  </a:cubicBezTo>
                  <a:close/>
                  <a:moveTo>
                    <a:pt x="10156" y="975"/>
                  </a:moveTo>
                  <a:lnTo>
                    <a:pt x="10286" y="976"/>
                  </a:lnTo>
                  <a:cubicBezTo>
                    <a:pt x="10279" y="994"/>
                    <a:pt x="10273" y="1013"/>
                    <a:pt x="10266" y="1032"/>
                  </a:cubicBezTo>
                  <a:cubicBezTo>
                    <a:pt x="10239" y="1040"/>
                    <a:pt x="10212" y="1049"/>
                    <a:pt x="10191" y="1049"/>
                  </a:cubicBezTo>
                  <a:cubicBezTo>
                    <a:pt x="10162" y="1049"/>
                    <a:pt x="10144" y="1032"/>
                    <a:pt x="10156" y="975"/>
                  </a:cubicBezTo>
                  <a:close/>
                  <a:moveTo>
                    <a:pt x="10870" y="977"/>
                  </a:moveTo>
                  <a:cubicBezTo>
                    <a:pt x="10906" y="979"/>
                    <a:pt x="10949" y="985"/>
                    <a:pt x="10950" y="1023"/>
                  </a:cubicBezTo>
                  <a:cubicBezTo>
                    <a:pt x="10952" y="1057"/>
                    <a:pt x="10923" y="1082"/>
                    <a:pt x="10880" y="1084"/>
                  </a:cubicBezTo>
                  <a:cubicBezTo>
                    <a:pt x="10878" y="1084"/>
                    <a:pt x="10875" y="1084"/>
                    <a:pt x="10872" y="1084"/>
                  </a:cubicBezTo>
                  <a:cubicBezTo>
                    <a:pt x="10834" y="1084"/>
                    <a:pt x="10801" y="1068"/>
                    <a:pt x="10797" y="1035"/>
                  </a:cubicBezTo>
                  <a:cubicBezTo>
                    <a:pt x="10792" y="1000"/>
                    <a:pt x="10828" y="982"/>
                    <a:pt x="10870" y="977"/>
                  </a:cubicBezTo>
                  <a:close/>
                  <a:moveTo>
                    <a:pt x="11390" y="893"/>
                  </a:moveTo>
                  <a:cubicBezTo>
                    <a:pt x="11386" y="967"/>
                    <a:pt x="11316" y="1026"/>
                    <a:pt x="11264" y="1088"/>
                  </a:cubicBezTo>
                  <a:cubicBezTo>
                    <a:pt x="11316" y="1025"/>
                    <a:pt x="11386" y="967"/>
                    <a:pt x="11390" y="893"/>
                  </a:cubicBezTo>
                  <a:close/>
                  <a:moveTo>
                    <a:pt x="9871" y="1077"/>
                  </a:moveTo>
                  <a:cubicBezTo>
                    <a:pt x="9915" y="1079"/>
                    <a:pt x="9962" y="1079"/>
                    <a:pt x="9973" y="1129"/>
                  </a:cubicBezTo>
                  <a:cubicBezTo>
                    <a:pt x="9941" y="1148"/>
                    <a:pt x="9910" y="1164"/>
                    <a:pt x="9885" y="1164"/>
                  </a:cubicBezTo>
                  <a:cubicBezTo>
                    <a:pt x="9858" y="1164"/>
                    <a:pt x="9838" y="1145"/>
                    <a:pt x="9833" y="1089"/>
                  </a:cubicBezTo>
                  <a:cubicBezTo>
                    <a:pt x="9846" y="1088"/>
                    <a:pt x="9859" y="1083"/>
                    <a:pt x="9871" y="1077"/>
                  </a:cubicBezTo>
                  <a:close/>
                  <a:moveTo>
                    <a:pt x="10104" y="1099"/>
                  </a:moveTo>
                  <a:cubicBezTo>
                    <a:pt x="10116" y="1099"/>
                    <a:pt x="10128" y="1104"/>
                    <a:pt x="10140" y="1119"/>
                  </a:cubicBezTo>
                  <a:cubicBezTo>
                    <a:pt x="10167" y="1154"/>
                    <a:pt x="10122" y="1180"/>
                    <a:pt x="10090" y="1188"/>
                  </a:cubicBezTo>
                  <a:cubicBezTo>
                    <a:pt x="10079" y="1190"/>
                    <a:pt x="10071" y="1191"/>
                    <a:pt x="10064" y="1191"/>
                  </a:cubicBezTo>
                  <a:cubicBezTo>
                    <a:pt x="10023" y="1191"/>
                    <a:pt x="10023" y="1156"/>
                    <a:pt x="10023" y="1123"/>
                  </a:cubicBezTo>
                  <a:cubicBezTo>
                    <a:pt x="10050" y="1121"/>
                    <a:pt x="10078" y="1099"/>
                    <a:pt x="10104" y="1099"/>
                  </a:cubicBezTo>
                  <a:close/>
                  <a:moveTo>
                    <a:pt x="10406" y="1003"/>
                  </a:moveTo>
                  <a:cubicBezTo>
                    <a:pt x="10430" y="1003"/>
                    <a:pt x="10454" y="1019"/>
                    <a:pt x="10480" y="1066"/>
                  </a:cubicBezTo>
                  <a:cubicBezTo>
                    <a:pt x="10485" y="1076"/>
                    <a:pt x="10493" y="1080"/>
                    <a:pt x="10502" y="1080"/>
                  </a:cubicBezTo>
                  <a:cubicBezTo>
                    <a:pt x="10529" y="1080"/>
                    <a:pt x="10570" y="1050"/>
                    <a:pt x="10609" y="1050"/>
                  </a:cubicBezTo>
                  <a:cubicBezTo>
                    <a:pt x="10622" y="1050"/>
                    <a:pt x="10635" y="1053"/>
                    <a:pt x="10647" y="1063"/>
                  </a:cubicBezTo>
                  <a:cubicBezTo>
                    <a:pt x="10647" y="1084"/>
                    <a:pt x="10648" y="1106"/>
                    <a:pt x="10648" y="1127"/>
                  </a:cubicBezTo>
                  <a:lnTo>
                    <a:pt x="10651" y="1127"/>
                  </a:lnTo>
                  <a:cubicBezTo>
                    <a:pt x="10615" y="1161"/>
                    <a:pt x="10570" y="1165"/>
                    <a:pt x="10524" y="1165"/>
                  </a:cubicBezTo>
                  <a:cubicBezTo>
                    <a:pt x="10510" y="1165"/>
                    <a:pt x="10496" y="1165"/>
                    <a:pt x="10482" y="1165"/>
                  </a:cubicBezTo>
                  <a:cubicBezTo>
                    <a:pt x="10478" y="1165"/>
                    <a:pt x="10474" y="1165"/>
                    <a:pt x="10470" y="1165"/>
                  </a:cubicBezTo>
                  <a:cubicBezTo>
                    <a:pt x="10480" y="1127"/>
                    <a:pt x="10471" y="1109"/>
                    <a:pt x="10441" y="1109"/>
                  </a:cubicBezTo>
                  <a:cubicBezTo>
                    <a:pt x="10431" y="1109"/>
                    <a:pt x="10418" y="1111"/>
                    <a:pt x="10402" y="1115"/>
                  </a:cubicBezTo>
                  <a:cubicBezTo>
                    <a:pt x="10335" y="1134"/>
                    <a:pt x="10323" y="1160"/>
                    <a:pt x="10371" y="1202"/>
                  </a:cubicBezTo>
                  <a:cubicBezTo>
                    <a:pt x="10369" y="1202"/>
                    <a:pt x="10367" y="1201"/>
                    <a:pt x="10364" y="1201"/>
                  </a:cubicBezTo>
                  <a:cubicBezTo>
                    <a:pt x="10340" y="1201"/>
                    <a:pt x="10323" y="1218"/>
                    <a:pt x="10302" y="1227"/>
                  </a:cubicBezTo>
                  <a:cubicBezTo>
                    <a:pt x="10288" y="1232"/>
                    <a:pt x="10273" y="1236"/>
                    <a:pt x="10259" y="1236"/>
                  </a:cubicBezTo>
                  <a:cubicBezTo>
                    <a:pt x="10238" y="1236"/>
                    <a:pt x="10219" y="1228"/>
                    <a:pt x="10207" y="1207"/>
                  </a:cubicBezTo>
                  <a:cubicBezTo>
                    <a:pt x="10185" y="1165"/>
                    <a:pt x="10199" y="1136"/>
                    <a:pt x="10261" y="1129"/>
                  </a:cubicBezTo>
                  <a:cubicBezTo>
                    <a:pt x="10312" y="1125"/>
                    <a:pt x="10305" y="1089"/>
                    <a:pt x="10299" y="1058"/>
                  </a:cubicBezTo>
                  <a:cubicBezTo>
                    <a:pt x="10335" y="1040"/>
                    <a:pt x="10370" y="1003"/>
                    <a:pt x="10406" y="1003"/>
                  </a:cubicBezTo>
                  <a:close/>
                  <a:moveTo>
                    <a:pt x="10469" y="1167"/>
                  </a:moveTo>
                  <a:cubicBezTo>
                    <a:pt x="10477" y="1211"/>
                    <a:pt x="10537" y="1211"/>
                    <a:pt x="10558" y="1243"/>
                  </a:cubicBezTo>
                  <a:cubicBezTo>
                    <a:pt x="10502" y="1267"/>
                    <a:pt x="10442" y="1281"/>
                    <a:pt x="10380" y="1284"/>
                  </a:cubicBezTo>
                  <a:lnTo>
                    <a:pt x="10380" y="1207"/>
                  </a:lnTo>
                  <a:cubicBezTo>
                    <a:pt x="10414" y="1207"/>
                    <a:pt x="10446" y="1193"/>
                    <a:pt x="10469" y="1169"/>
                  </a:cubicBezTo>
                  <a:lnTo>
                    <a:pt x="10469" y="1167"/>
                  </a:lnTo>
                  <a:close/>
                  <a:moveTo>
                    <a:pt x="9650" y="1166"/>
                  </a:moveTo>
                  <a:lnTo>
                    <a:pt x="9653" y="1260"/>
                  </a:lnTo>
                  <a:lnTo>
                    <a:pt x="9466" y="1289"/>
                  </a:lnTo>
                  <a:cubicBezTo>
                    <a:pt x="9474" y="1190"/>
                    <a:pt x="9555" y="1170"/>
                    <a:pt x="9650" y="1166"/>
                  </a:cubicBezTo>
                  <a:close/>
                  <a:moveTo>
                    <a:pt x="9774" y="1198"/>
                  </a:moveTo>
                  <a:cubicBezTo>
                    <a:pt x="9800" y="1198"/>
                    <a:pt x="9828" y="1209"/>
                    <a:pt x="9859" y="1240"/>
                  </a:cubicBezTo>
                  <a:cubicBezTo>
                    <a:pt x="9814" y="1276"/>
                    <a:pt x="9771" y="1316"/>
                    <a:pt x="9703" y="1316"/>
                  </a:cubicBezTo>
                  <a:cubicBezTo>
                    <a:pt x="9702" y="1316"/>
                    <a:pt x="9701" y="1316"/>
                    <a:pt x="9700" y="1316"/>
                  </a:cubicBezTo>
                  <a:cubicBezTo>
                    <a:pt x="9685" y="1298"/>
                    <a:pt x="9671" y="1280"/>
                    <a:pt x="9657" y="1262"/>
                  </a:cubicBezTo>
                  <a:lnTo>
                    <a:pt x="9657" y="1261"/>
                  </a:lnTo>
                  <a:cubicBezTo>
                    <a:pt x="9695" y="1229"/>
                    <a:pt x="9732" y="1198"/>
                    <a:pt x="9774" y="1198"/>
                  </a:cubicBezTo>
                  <a:close/>
                  <a:moveTo>
                    <a:pt x="9978" y="1235"/>
                  </a:moveTo>
                  <a:cubicBezTo>
                    <a:pt x="10003" y="1235"/>
                    <a:pt x="10027" y="1246"/>
                    <a:pt x="10047" y="1280"/>
                  </a:cubicBezTo>
                  <a:lnTo>
                    <a:pt x="10109" y="1284"/>
                  </a:lnTo>
                  <a:lnTo>
                    <a:pt x="10109" y="1284"/>
                  </a:lnTo>
                  <a:lnTo>
                    <a:pt x="10047" y="1281"/>
                  </a:lnTo>
                  <a:cubicBezTo>
                    <a:pt x="10027" y="1297"/>
                    <a:pt x="10005" y="1312"/>
                    <a:pt x="9985" y="1329"/>
                  </a:cubicBezTo>
                  <a:cubicBezTo>
                    <a:pt x="9971" y="1342"/>
                    <a:pt x="9953" y="1349"/>
                    <a:pt x="9935" y="1349"/>
                  </a:cubicBezTo>
                  <a:cubicBezTo>
                    <a:pt x="9926" y="1349"/>
                    <a:pt x="9916" y="1347"/>
                    <a:pt x="9908" y="1343"/>
                  </a:cubicBezTo>
                  <a:cubicBezTo>
                    <a:pt x="9865" y="1324"/>
                    <a:pt x="9883" y="1292"/>
                    <a:pt x="9890" y="1264"/>
                  </a:cubicBezTo>
                  <a:cubicBezTo>
                    <a:pt x="9920" y="1249"/>
                    <a:pt x="9950" y="1235"/>
                    <a:pt x="9978" y="1235"/>
                  </a:cubicBezTo>
                  <a:close/>
                  <a:moveTo>
                    <a:pt x="10767" y="1114"/>
                  </a:moveTo>
                  <a:cubicBezTo>
                    <a:pt x="10801" y="1114"/>
                    <a:pt x="10831" y="1124"/>
                    <a:pt x="10837" y="1164"/>
                  </a:cubicBezTo>
                  <a:cubicBezTo>
                    <a:pt x="10845" y="1212"/>
                    <a:pt x="10808" y="1243"/>
                    <a:pt x="10750" y="1243"/>
                  </a:cubicBezTo>
                  <a:cubicBezTo>
                    <a:pt x="10747" y="1243"/>
                    <a:pt x="10743" y="1242"/>
                    <a:pt x="10740" y="1242"/>
                  </a:cubicBezTo>
                  <a:lnTo>
                    <a:pt x="10740" y="1242"/>
                  </a:lnTo>
                  <a:lnTo>
                    <a:pt x="10753" y="1324"/>
                  </a:lnTo>
                  <a:lnTo>
                    <a:pt x="10741" y="1359"/>
                  </a:lnTo>
                  <a:lnTo>
                    <a:pt x="10673" y="1359"/>
                  </a:lnTo>
                  <a:cubicBezTo>
                    <a:pt x="10622" y="1330"/>
                    <a:pt x="10553" y="1315"/>
                    <a:pt x="10562" y="1245"/>
                  </a:cubicBezTo>
                  <a:lnTo>
                    <a:pt x="10562" y="1245"/>
                  </a:lnTo>
                  <a:lnTo>
                    <a:pt x="10675" y="1246"/>
                  </a:lnTo>
                  <a:cubicBezTo>
                    <a:pt x="10667" y="1205"/>
                    <a:pt x="10659" y="1166"/>
                    <a:pt x="10653" y="1127"/>
                  </a:cubicBezTo>
                  <a:cubicBezTo>
                    <a:pt x="10673" y="1125"/>
                    <a:pt x="10694" y="1122"/>
                    <a:pt x="10714" y="1119"/>
                  </a:cubicBezTo>
                  <a:cubicBezTo>
                    <a:pt x="10731" y="1116"/>
                    <a:pt x="10750" y="1114"/>
                    <a:pt x="10767" y="1114"/>
                  </a:cubicBezTo>
                  <a:close/>
                  <a:moveTo>
                    <a:pt x="9434" y="1316"/>
                  </a:moveTo>
                  <a:cubicBezTo>
                    <a:pt x="9446" y="1316"/>
                    <a:pt x="9458" y="1317"/>
                    <a:pt x="9469" y="1318"/>
                  </a:cubicBezTo>
                  <a:cubicBezTo>
                    <a:pt x="9483" y="1374"/>
                    <a:pt x="9450" y="1400"/>
                    <a:pt x="9391" y="1400"/>
                  </a:cubicBezTo>
                  <a:cubicBezTo>
                    <a:pt x="9390" y="1400"/>
                    <a:pt x="9388" y="1400"/>
                    <a:pt x="9387" y="1400"/>
                  </a:cubicBezTo>
                  <a:cubicBezTo>
                    <a:pt x="9329" y="1399"/>
                    <a:pt x="9342" y="1362"/>
                    <a:pt x="9347" y="1333"/>
                  </a:cubicBezTo>
                  <a:cubicBezTo>
                    <a:pt x="9374" y="1321"/>
                    <a:pt x="9404" y="1316"/>
                    <a:pt x="9434" y="1316"/>
                  </a:cubicBezTo>
                  <a:close/>
                  <a:moveTo>
                    <a:pt x="10167" y="1283"/>
                  </a:moveTo>
                  <a:cubicBezTo>
                    <a:pt x="10184" y="1283"/>
                    <a:pt x="10201" y="1285"/>
                    <a:pt x="10212" y="1292"/>
                  </a:cubicBezTo>
                  <a:cubicBezTo>
                    <a:pt x="10240" y="1311"/>
                    <a:pt x="10266" y="1319"/>
                    <a:pt x="10291" y="1319"/>
                  </a:cubicBezTo>
                  <a:cubicBezTo>
                    <a:pt x="10321" y="1319"/>
                    <a:pt x="10349" y="1307"/>
                    <a:pt x="10377" y="1287"/>
                  </a:cubicBezTo>
                  <a:cubicBezTo>
                    <a:pt x="10393" y="1324"/>
                    <a:pt x="10407" y="1361"/>
                    <a:pt x="10423" y="1398"/>
                  </a:cubicBezTo>
                  <a:cubicBezTo>
                    <a:pt x="10370" y="1418"/>
                    <a:pt x="10339" y="1429"/>
                    <a:pt x="10318" y="1429"/>
                  </a:cubicBezTo>
                  <a:cubicBezTo>
                    <a:pt x="10289" y="1429"/>
                    <a:pt x="10276" y="1410"/>
                    <a:pt x="10251" y="1363"/>
                  </a:cubicBezTo>
                  <a:cubicBezTo>
                    <a:pt x="10239" y="1341"/>
                    <a:pt x="10229" y="1333"/>
                    <a:pt x="10220" y="1333"/>
                  </a:cubicBezTo>
                  <a:cubicBezTo>
                    <a:pt x="10205" y="1333"/>
                    <a:pt x="10193" y="1358"/>
                    <a:pt x="10180" y="1366"/>
                  </a:cubicBezTo>
                  <a:cubicBezTo>
                    <a:pt x="10157" y="1379"/>
                    <a:pt x="10133" y="1394"/>
                    <a:pt x="10111" y="1394"/>
                  </a:cubicBezTo>
                  <a:cubicBezTo>
                    <a:pt x="10096" y="1394"/>
                    <a:pt x="10081" y="1387"/>
                    <a:pt x="10068" y="1368"/>
                  </a:cubicBezTo>
                  <a:lnTo>
                    <a:pt x="10068" y="1367"/>
                  </a:lnTo>
                  <a:cubicBezTo>
                    <a:pt x="10046" y="1335"/>
                    <a:pt x="10092" y="1311"/>
                    <a:pt x="10109" y="1284"/>
                  </a:cubicBezTo>
                  <a:cubicBezTo>
                    <a:pt x="10113" y="1284"/>
                    <a:pt x="10117" y="1284"/>
                    <a:pt x="10122" y="1284"/>
                  </a:cubicBezTo>
                  <a:cubicBezTo>
                    <a:pt x="10136" y="1284"/>
                    <a:pt x="10152" y="1283"/>
                    <a:pt x="10167" y="1283"/>
                  </a:cubicBezTo>
                  <a:close/>
                  <a:moveTo>
                    <a:pt x="9628" y="1349"/>
                  </a:moveTo>
                  <a:cubicBezTo>
                    <a:pt x="9651" y="1349"/>
                    <a:pt x="9674" y="1352"/>
                    <a:pt x="9697" y="1359"/>
                  </a:cubicBezTo>
                  <a:cubicBezTo>
                    <a:pt x="9702" y="1413"/>
                    <a:pt x="9670" y="1440"/>
                    <a:pt x="9608" y="1440"/>
                  </a:cubicBezTo>
                  <a:cubicBezTo>
                    <a:pt x="9562" y="1440"/>
                    <a:pt x="9520" y="1432"/>
                    <a:pt x="9521" y="1380"/>
                  </a:cubicBezTo>
                  <a:cubicBezTo>
                    <a:pt x="9556" y="1359"/>
                    <a:pt x="9591" y="1349"/>
                    <a:pt x="9628" y="1349"/>
                  </a:cubicBezTo>
                  <a:close/>
                  <a:moveTo>
                    <a:pt x="11122" y="1281"/>
                  </a:moveTo>
                  <a:cubicBezTo>
                    <a:pt x="11107" y="1297"/>
                    <a:pt x="11091" y="1310"/>
                    <a:pt x="11074" y="1323"/>
                  </a:cubicBezTo>
                  <a:lnTo>
                    <a:pt x="11074" y="1322"/>
                  </a:lnTo>
                  <a:cubicBezTo>
                    <a:pt x="11049" y="1373"/>
                    <a:pt x="11024" y="1424"/>
                    <a:pt x="10971" y="1459"/>
                  </a:cubicBezTo>
                  <a:lnTo>
                    <a:pt x="10952" y="1396"/>
                  </a:lnTo>
                  <a:lnTo>
                    <a:pt x="10967" y="1359"/>
                  </a:lnTo>
                  <a:cubicBezTo>
                    <a:pt x="10990" y="1356"/>
                    <a:pt x="11007" y="1341"/>
                    <a:pt x="11013" y="1319"/>
                  </a:cubicBezTo>
                  <a:lnTo>
                    <a:pt x="11073" y="1322"/>
                  </a:lnTo>
                  <a:cubicBezTo>
                    <a:pt x="11091" y="1310"/>
                    <a:pt x="11106" y="1297"/>
                    <a:pt x="11122" y="1281"/>
                  </a:cubicBezTo>
                  <a:close/>
                  <a:moveTo>
                    <a:pt x="9823" y="1393"/>
                  </a:moveTo>
                  <a:cubicBezTo>
                    <a:pt x="9834" y="1393"/>
                    <a:pt x="9846" y="1394"/>
                    <a:pt x="9857" y="1396"/>
                  </a:cubicBezTo>
                  <a:lnTo>
                    <a:pt x="9878" y="1398"/>
                  </a:lnTo>
                  <a:cubicBezTo>
                    <a:pt x="9877" y="1424"/>
                    <a:pt x="9876" y="1449"/>
                    <a:pt x="9874" y="1474"/>
                  </a:cubicBezTo>
                  <a:cubicBezTo>
                    <a:pt x="9867" y="1475"/>
                    <a:pt x="9860" y="1478"/>
                    <a:pt x="9853" y="1478"/>
                  </a:cubicBezTo>
                  <a:cubicBezTo>
                    <a:pt x="9836" y="1480"/>
                    <a:pt x="9817" y="1483"/>
                    <a:pt x="9799" y="1483"/>
                  </a:cubicBezTo>
                  <a:cubicBezTo>
                    <a:pt x="9771" y="1483"/>
                    <a:pt x="9747" y="1476"/>
                    <a:pt x="9745" y="1451"/>
                  </a:cubicBezTo>
                  <a:cubicBezTo>
                    <a:pt x="9741" y="1408"/>
                    <a:pt x="9779" y="1393"/>
                    <a:pt x="9823" y="1393"/>
                  </a:cubicBezTo>
                  <a:close/>
                  <a:moveTo>
                    <a:pt x="10022" y="1435"/>
                  </a:moveTo>
                  <a:cubicBezTo>
                    <a:pt x="10035" y="1435"/>
                    <a:pt x="10047" y="1436"/>
                    <a:pt x="10059" y="1438"/>
                  </a:cubicBezTo>
                  <a:cubicBezTo>
                    <a:pt x="10069" y="1533"/>
                    <a:pt x="9989" y="1523"/>
                    <a:pt x="9921" y="1525"/>
                  </a:cubicBezTo>
                  <a:lnTo>
                    <a:pt x="9917" y="1478"/>
                  </a:lnTo>
                  <a:cubicBezTo>
                    <a:pt x="9928" y="1475"/>
                    <a:pt x="9933" y="1469"/>
                    <a:pt x="9930" y="1460"/>
                  </a:cubicBezTo>
                  <a:cubicBezTo>
                    <a:pt x="9959" y="1443"/>
                    <a:pt x="9990" y="1435"/>
                    <a:pt x="10022" y="1435"/>
                  </a:cubicBezTo>
                  <a:close/>
                  <a:moveTo>
                    <a:pt x="9120" y="1442"/>
                  </a:moveTo>
                  <a:cubicBezTo>
                    <a:pt x="9169" y="1442"/>
                    <a:pt x="9165" y="1482"/>
                    <a:pt x="9150" y="1524"/>
                  </a:cubicBezTo>
                  <a:cubicBezTo>
                    <a:pt x="9178" y="1483"/>
                    <a:pt x="9215" y="1455"/>
                    <a:pt x="9273" y="1455"/>
                  </a:cubicBezTo>
                  <a:cubicBezTo>
                    <a:pt x="9277" y="1455"/>
                    <a:pt x="9281" y="1455"/>
                    <a:pt x="9286" y="1455"/>
                  </a:cubicBezTo>
                  <a:cubicBezTo>
                    <a:pt x="9345" y="1486"/>
                    <a:pt x="9317" y="1520"/>
                    <a:pt x="9292" y="1555"/>
                  </a:cubicBezTo>
                  <a:cubicBezTo>
                    <a:pt x="9274" y="1558"/>
                    <a:pt x="9256" y="1560"/>
                    <a:pt x="9238" y="1560"/>
                  </a:cubicBezTo>
                  <a:cubicBezTo>
                    <a:pt x="9209" y="1560"/>
                    <a:pt x="9180" y="1554"/>
                    <a:pt x="9155" y="1535"/>
                  </a:cubicBezTo>
                  <a:lnTo>
                    <a:pt x="9114" y="1542"/>
                  </a:lnTo>
                  <a:cubicBezTo>
                    <a:pt x="9112" y="1542"/>
                    <a:pt x="9110" y="1542"/>
                    <a:pt x="9108" y="1542"/>
                  </a:cubicBezTo>
                  <a:cubicBezTo>
                    <a:pt x="9076" y="1542"/>
                    <a:pt x="9044" y="1553"/>
                    <a:pt x="9012" y="1553"/>
                  </a:cubicBezTo>
                  <a:cubicBezTo>
                    <a:pt x="8995" y="1553"/>
                    <a:pt x="8978" y="1549"/>
                    <a:pt x="8961" y="1539"/>
                  </a:cubicBezTo>
                  <a:cubicBezTo>
                    <a:pt x="8977" y="1484"/>
                    <a:pt x="9033" y="1460"/>
                    <a:pt x="9086" y="1447"/>
                  </a:cubicBezTo>
                  <a:cubicBezTo>
                    <a:pt x="9099" y="1444"/>
                    <a:pt x="9110" y="1442"/>
                    <a:pt x="9120" y="1442"/>
                  </a:cubicBezTo>
                  <a:close/>
                  <a:moveTo>
                    <a:pt x="10630" y="1359"/>
                  </a:moveTo>
                  <a:cubicBezTo>
                    <a:pt x="10644" y="1359"/>
                    <a:pt x="10658" y="1359"/>
                    <a:pt x="10672" y="1361"/>
                  </a:cubicBezTo>
                  <a:cubicBezTo>
                    <a:pt x="10667" y="1387"/>
                    <a:pt x="10675" y="1415"/>
                    <a:pt x="10691" y="1435"/>
                  </a:cubicBezTo>
                  <a:cubicBezTo>
                    <a:pt x="10686" y="1434"/>
                    <a:pt x="10681" y="1433"/>
                    <a:pt x="10677" y="1433"/>
                  </a:cubicBezTo>
                  <a:cubicBezTo>
                    <a:pt x="10651" y="1433"/>
                    <a:pt x="10647" y="1453"/>
                    <a:pt x="10648" y="1475"/>
                  </a:cubicBezTo>
                  <a:cubicBezTo>
                    <a:pt x="10575" y="1509"/>
                    <a:pt x="10457" y="1516"/>
                    <a:pt x="10512" y="1631"/>
                  </a:cubicBezTo>
                  <a:cubicBezTo>
                    <a:pt x="10450" y="1663"/>
                    <a:pt x="10381" y="1667"/>
                    <a:pt x="10311" y="1671"/>
                  </a:cubicBezTo>
                  <a:cubicBezTo>
                    <a:pt x="10304" y="1632"/>
                    <a:pt x="10295" y="1593"/>
                    <a:pt x="10288" y="1554"/>
                  </a:cubicBezTo>
                  <a:cubicBezTo>
                    <a:pt x="10368" y="1524"/>
                    <a:pt x="10476" y="1513"/>
                    <a:pt x="10425" y="1399"/>
                  </a:cubicBezTo>
                  <a:cubicBezTo>
                    <a:pt x="10492" y="1379"/>
                    <a:pt x="10559" y="1359"/>
                    <a:pt x="10630" y="1359"/>
                  </a:cubicBezTo>
                  <a:close/>
                  <a:moveTo>
                    <a:pt x="8861" y="1603"/>
                  </a:moveTo>
                  <a:cubicBezTo>
                    <a:pt x="8899" y="1603"/>
                    <a:pt x="8942" y="1611"/>
                    <a:pt x="8995" y="1625"/>
                  </a:cubicBezTo>
                  <a:lnTo>
                    <a:pt x="9103" y="1612"/>
                  </a:lnTo>
                  <a:cubicBezTo>
                    <a:pt x="9139" y="1617"/>
                    <a:pt x="9175" y="1624"/>
                    <a:pt x="9199" y="1652"/>
                  </a:cubicBezTo>
                  <a:cubicBezTo>
                    <a:pt x="9225" y="1643"/>
                    <a:pt x="9250" y="1640"/>
                    <a:pt x="9275" y="1640"/>
                  </a:cubicBezTo>
                  <a:cubicBezTo>
                    <a:pt x="9341" y="1640"/>
                    <a:pt x="9403" y="1664"/>
                    <a:pt x="9468" y="1676"/>
                  </a:cubicBezTo>
                  <a:lnTo>
                    <a:pt x="9650" y="1679"/>
                  </a:lnTo>
                  <a:lnTo>
                    <a:pt x="9650" y="1679"/>
                  </a:lnTo>
                  <a:cubicBezTo>
                    <a:pt x="9650" y="1679"/>
                    <a:pt x="9650" y="1679"/>
                    <a:pt x="9650" y="1679"/>
                  </a:cubicBezTo>
                  <a:cubicBezTo>
                    <a:pt x="9652" y="1709"/>
                    <a:pt x="9667" y="1719"/>
                    <a:pt x="9689" y="1719"/>
                  </a:cubicBezTo>
                  <a:cubicBezTo>
                    <a:pt x="9699" y="1719"/>
                    <a:pt x="9710" y="1717"/>
                    <a:pt x="9722" y="1714"/>
                  </a:cubicBezTo>
                  <a:cubicBezTo>
                    <a:pt x="9736" y="1711"/>
                    <a:pt x="9749" y="1710"/>
                    <a:pt x="9760" y="1710"/>
                  </a:cubicBezTo>
                  <a:cubicBezTo>
                    <a:pt x="9807" y="1710"/>
                    <a:pt x="9832" y="1734"/>
                    <a:pt x="9830" y="1786"/>
                  </a:cubicBezTo>
                  <a:lnTo>
                    <a:pt x="9693" y="1794"/>
                  </a:lnTo>
                  <a:cubicBezTo>
                    <a:pt x="9665" y="1780"/>
                    <a:pt x="9635" y="1777"/>
                    <a:pt x="9605" y="1777"/>
                  </a:cubicBezTo>
                  <a:cubicBezTo>
                    <a:pt x="9586" y="1777"/>
                    <a:pt x="9566" y="1779"/>
                    <a:pt x="9547" y="1779"/>
                  </a:cubicBezTo>
                  <a:cubicBezTo>
                    <a:pt x="9536" y="1779"/>
                    <a:pt x="9526" y="1778"/>
                    <a:pt x="9515" y="1777"/>
                  </a:cubicBezTo>
                  <a:lnTo>
                    <a:pt x="9422" y="1736"/>
                  </a:lnTo>
                  <a:lnTo>
                    <a:pt x="9424" y="1749"/>
                  </a:lnTo>
                  <a:cubicBezTo>
                    <a:pt x="9424" y="1749"/>
                    <a:pt x="9424" y="1749"/>
                    <a:pt x="9424" y="1750"/>
                  </a:cubicBezTo>
                  <a:lnTo>
                    <a:pt x="9424" y="1750"/>
                  </a:lnTo>
                  <a:lnTo>
                    <a:pt x="9269" y="1746"/>
                  </a:lnTo>
                  <a:cubicBezTo>
                    <a:pt x="9217" y="1744"/>
                    <a:pt x="9185" y="1727"/>
                    <a:pt x="9192" y="1677"/>
                  </a:cubicBezTo>
                  <a:lnTo>
                    <a:pt x="9192" y="1677"/>
                  </a:lnTo>
                  <a:cubicBezTo>
                    <a:pt x="9155" y="1721"/>
                    <a:pt x="9100" y="1746"/>
                    <a:pt x="9043" y="1746"/>
                  </a:cubicBezTo>
                  <a:cubicBezTo>
                    <a:pt x="9038" y="1746"/>
                    <a:pt x="9033" y="1745"/>
                    <a:pt x="9028" y="1745"/>
                  </a:cubicBezTo>
                  <a:cubicBezTo>
                    <a:pt x="8966" y="1743"/>
                    <a:pt x="8965" y="1709"/>
                    <a:pt x="8971" y="1671"/>
                  </a:cubicBezTo>
                  <a:cubicBezTo>
                    <a:pt x="8994" y="1663"/>
                    <a:pt x="9007" y="1652"/>
                    <a:pt x="8996" y="1630"/>
                  </a:cubicBezTo>
                  <a:lnTo>
                    <a:pt x="8996" y="1630"/>
                  </a:lnTo>
                  <a:lnTo>
                    <a:pt x="8969" y="1673"/>
                  </a:lnTo>
                  <a:cubicBezTo>
                    <a:pt x="8881" y="1751"/>
                    <a:pt x="8757" y="1738"/>
                    <a:pt x="8648" y="1758"/>
                  </a:cubicBezTo>
                  <a:cubicBezTo>
                    <a:pt x="8712" y="1649"/>
                    <a:pt x="8769" y="1603"/>
                    <a:pt x="8861" y="1603"/>
                  </a:cubicBezTo>
                  <a:close/>
                  <a:moveTo>
                    <a:pt x="11611" y="274"/>
                  </a:moveTo>
                  <a:cubicBezTo>
                    <a:pt x="11632" y="274"/>
                    <a:pt x="11656" y="280"/>
                    <a:pt x="11654" y="297"/>
                  </a:cubicBezTo>
                  <a:cubicBezTo>
                    <a:pt x="11646" y="391"/>
                    <a:pt x="11634" y="485"/>
                    <a:pt x="11533" y="548"/>
                  </a:cubicBezTo>
                  <a:cubicBezTo>
                    <a:pt x="11514" y="628"/>
                    <a:pt x="11437" y="678"/>
                    <a:pt x="11390" y="744"/>
                  </a:cubicBezTo>
                  <a:lnTo>
                    <a:pt x="11364" y="802"/>
                  </a:lnTo>
                  <a:lnTo>
                    <a:pt x="11144" y="1083"/>
                  </a:lnTo>
                  <a:cubicBezTo>
                    <a:pt x="11132" y="1086"/>
                    <a:pt x="11120" y="1090"/>
                    <a:pt x="11108" y="1092"/>
                  </a:cubicBezTo>
                  <a:cubicBezTo>
                    <a:pt x="11098" y="1138"/>
                    <a:pt x="11066" y="1160"/>
                    <a:pt x="11015" y="1167"/>
                  </a:cubicBezTo>
                  <a:cubicBezTo>
                    <a:pt x="11015" y="1205"/>
                    <a:pt x="11013" y="1242"/>
                    <a:pt x="11013" y="1280"/>
                  </a:cubicBezTo>
                  <a:cubicBezTo>
                    <a:pt x="10977" y="1297"/>
                    <a:pt x="10947" y="1317"/>
                    <a:pt x="10965" y="1358"/>
                  </a:cubicBezTo>
                  <a:cubicBezTo>
                    <a:pt x="10960" y="1357"/>
                    <a:pt x="10955" y="1356"/>
                    <a:pt x="10951" y="1356"/>
                  </a:cubicBezTo>
                  <a:cubicBezTo>
                    <a:pt x="10924" y="1356"/>
                    <a:pt x="10926" y="1380"/>
                    <a:pt x="10924" y="1399"/>
                  </a:cubicBezTo>
                  <a:cubicBezTo>
                    <a:pt x="10874" y="1410"/>
                    <a:pt x="10849" y="1431"/>
                    <a:pt x="10875" y="1475"/>
                  </a:cubicBezTo>
                  <a:cubicBezTo>
                    <a:pt x="10872" y="1475"/>
                    <a:pt x="10869" y="1475"/>
                    <a:pt x="10866" y="1475"/>
                  </a:cubicBezTo>
                  <a:cubicBezTo>
                    <a:pt x="10837" y="1475"/>
                    <a:pt x="10834" y="1494"/>
                    <a:pt x="10833" y="1516"/>
                  </a:cubicBezTo>
                  <a:cubicBezTo>
                    <a:pt x="10846" y="1516"/>
                    <a:pt x="10859" y="1513"/>
                    <a:pt x="10872" y="1511"/>
                  </a:cubicBezTo>
                  <a:cubicBezTo>
                    <a:pt x="10873" y="1499"/>
                    <a:pt x="10874" y="1488"/>
                    <a:pt x="10878" y="1476"/>
                  </a:cubicBezTo>
                  <a:lnTo>
                    <a:pt x="10949" y="1478"/>
                  </a:lnTo>
                  <a:lnTo>
                    <a:pt x="10910" y="1536"/>
                  </a:lnTo>
                  <a:cubicBezTo>
                    <a:pt x="10884" y="1555"/>
                    <a:pt x="10866" y="1596"/>
                    <a:pt x="10833" y="1596"/>
                  </a:cubicBezTo>
                  <a:cubicBezTo>
                    <a:pt x="10820" y="1596"/>
                    <a:pt x="10804" y="1589"/>
                    <a:pt x="10784" y="1572"/>
                  </a:cubicBezTo>
                  <a:cubicBezTo>
                    <a:pt x="10744" y="1598"/>
                    <a:pt x="10708" y="1626"/>
                    <a:pt x="10698" y="1671"/>
                  </a:cubicBezTo>
                  <a:cubicBezTo>
                    <a:pt x="10640" y="1702"/>
                    <a:pt x="10590" y="1745"/>
                    <a:pt x="10520" y="1756"/>
                  </a:cubicBezTo>
                  <a:cubicBezTo>
                    <a:pt x="10519" y="1768"/>
                    <a:pt x="10516" y="1778"/>
                    <a:pt x="10515" y="1789"/>
                  </a:cubicBezTo>
                  <a:cubicBezTo>
                    <a:pt x="10490" y="1792"/>
                    <a:pt x="10465" y="1810"/>
                    <a:pt x="10441" y="1810"/>
                  </a:cubicBezTo>
                  <a:cubicBezTo>
                    <a:pt x="10427" y="1810"/>
                    <a:pt x="10414" y="1805"/>
                    <a:pt x="10401" y="1790"/>
                  </a:cubicBezTo>
                  <a:cubicBezTo>
                    <a:pt x="10423" y="1763"/>
                    <a:pt x="10456" y="1749"/>
                    <a:pt x="10490" y="1749"/>
                  </a:cubicBezTo>
                  <a:cubicBezTo>
                    <a:pt x="10500" y="1749"/>
                    <a:pt x="10509" y="1750"/>
                    <a:pt x="10519" y="1752"/>
                  </a:cubicBezTo>
                  <a:cubicBezTo>
                    <a:pt x="10516" y="1713"/>
                    <a:pt x="10515" y="1673"/>
                    <a:pt x="10513" y="1633"/>
                  </a:cubicBezTo>
                  <a:cubicBezTo>
                    <a:pt x="10600" y="1607"/>
                    <a:pt x="10663" y="1567"/>
                    <a:pt x="10650" y="1478"/>
                  </a:cubicBezTo>
                  <a:lnTo>
                    <a:pt x="10650" y="1478"/>
                  </a:lnTo>
                  <a:cubicBezTo>
                    <a:pt x="10653" y="1478"/>
                    <a:pt x="10656" y="1478"/>
                    <a:pt x="10659" y="1478"/>
                  </a:cubicBezTo>
                  <a:cubicBezTo>
                    <a:pt x="10686" y="1478"/>
                    <a:pt x="10695" y="1463"/>
                    <a:pt x="10695" y="1441"/>
                  </a:cubicBezTo>
                  <a:cubicBezTo>
                    <a:pt x="10727" y="1422"/>
                    <a:pt x="10783" y="1413"/>
                    <a:pt x="10745" y="1365"/>
                  </a:cubicBezTo>
                  <a:lnTo>
                    <a:pt x="10745" y="1365"/>
                  </a:lnTo>
                  <a:cubicBezTo>
                    <a:pt x="10751" y="1367"/>
                    <a:pt x="10757" y="1368"/>
                    <a:pt x="10762" y="1368"/>
                  </a:cubicBezTo>
                  <a:cubicBezTo>
                    <a:pt x="10789" y="1368"/>
                    <a:pt x="10793" y="1337"/>
                    <a:pt x="10810" y="1324"/>
                  </a:cubicBezTo>
                  <a:cubicBezTo>
                    <a:pt x="10865" y="1315"/>
                    <a:pt x="10867" y="1272"/>
                    <a:pt x="10881" y="1239"/>
                  </a:cubicBezTo>
                  <a:cubicBezTo>
                    <a:pt x="10900" y="1194"/>
                    <a:pt x="10930" y="1164"/>
                    <a:pt x="10983" y="1164"/>
                  </a:cubicBezTo>
                  <a:cubicBezTo>
                    <a:pt x="10991" y="1164"/>
                    <a:pt x="11000" y="1164"/>
                    <a:pt x="11010" y="1166"/>
                  </a:cubicBezTo>
                  <a:cubicBezTo>
                    <a:pt x="10968" y="1114"/>
                    <a:pt x="10986" y="1075"/>
                    <a:pt x="11048" y="1044"/>
                  </a:cubicBezTo>
                  <a:cubicBezTo>
                    <a:pt x="11063" y="1008"/>
                    <a:pt x="11103" y="975"/>
                    <a:pt x="11062" y="936"/>
                  </a:cubicBezTo>
                  <a:cubicBezTo>
                    <a:pt x="11156" y="932"/>
                    <a:pt x="11180" y="890"/>
                    <a:pt x="11149" y="818"/>
                  </a:cubicBezTo>
                  <a:lnTo>
                    <a:pt x="11149" y="818"/>
                  </a:lnTo>
                  <a:cubicBezTo>
                    <a:pt x="11155" y="819"/>
                    <a:pt x="11161" y="819"/>
                    <a:pt x="11167" y="819"/>
                  </a:cubicBezTo>
                  <a:cubicBezTo>
                    <a:pt x="11230" y="819"/>
                    <a:pt x="11252" y="761"/>
                    <a:pt x="11300" y="739"/>
                  </a:cubicBezTo>
                  <a:cubicBezTo>
                    <a:pt x="11295" y="667"/>
                    <a:pt x="11426" y="634"/>
                    <a:pt x="11378" y="549"/>
                  </a:cubicBezTo>
                  <a:lnTo>
                    <a:pt x="11427" y="549"/>
                  </a:lnTo>
                  <a:cubicBezTo>
                    <a:pt x="11461" y="485"/>
                    <a:pt x="11425" y="468"/>
                    <a:pt x="11365" y="468"/>
                  </a:cubicBezTo>
                  <a:cubicBezTo>
                    <a:pt x="11361" y="468"/>
                    <a:pt x="11357" y="468"/>
                    <a:pt x="11352" y="468"/>
                  </a:cubicBezTo>
                  <a:lnTo>
                    <a:pt x="11352" y="469"/>
                  </a:lnTo>
                  <a:cubicBezTo>
                    <a:pt x="11310" y="455"/>
                    <a:pt x="11291" y="402"/>
                    <a:pt x="11238" y="402"/>
                  </a:cubicBezTo>
                  <a:cubicBezTo>
                    <a:pt x="11225" y="402"/>
                    <a:pt x="11210" y="406"/>
                    <a:pt x="11192" y="414"/>
                  </a:cubicBezTo>
                  <a:cubicBezTo>
                    <a:pt x="11187" y="416"/>
                    <a:pt x="11183" y="416"/>
                    <a:pt x="11179" y="416"/>
                  </a:cubicBezTo>
                  <a:cubicBezTo>
                    <a:pt x="11153" y="416"/>
                    <a:pt x="11136" y="380"/>
                    <a:pt x="11139" y="351"/>
                  </a:cubicBezTo>
                  <a:cubicBezTo>
                    <a:pt x="11151" y="346"/>
                    <a:pt x="11164" y="345"/>
                    <a:pt x="11177" y="345"/>
                  </a:cubicBezTo>
                  <a:cubicBezTo>
                    <a:pt x="11190" y="345"/>
                    <a:pt x="11204" y="346"/>
                    <a:pt x="11217" y="346"/>
                  </a:cubicBezTo>
                  <a:cubicBezTo>
                    <a:pt x="11239" y="346"/>
                    <a:pt x="11260" y="343"/>
                    <a:pt x="11277" y="326"/>
                  </a:cubicBezTo>
                  <a:cubicBezTo>
                    <a:pt x="11284" y="396"/>
                    <a:pt x="11376" y="372"/>
                    <a:pt x="11406" y="405"/>
                  </a:cubicBezTo>
                  <a:cubicBezTo>
                    <a:pt x="11432" y="435"/>
                    <a:pt x="11455" y="447"/>
                    <a:pt x="11475" y="447"/>
                  </a:cubicBezTo>
                  <a:cubicBezTo>
                    <a:pt x="11505" y="447"/>
                    <a:pt x="11529" y="422"/>
                    <a:pt x="11550" y="393"/>
                  </a:cubicBezTo>
                  <a:cubicBezTo>
                    <a:pt x="11574" y="358"/>
                    <a:pt x="11620" y="324"/>
                    <a:pt x="11604" y="275"/>
                  </a:cubicBezTo>
                  <a:cubicBezTo>
                    <a:pt x="11606" y="274"/>
                    <a:pt x="11609" y="274"/>
                    <a:pt x="11611" y="274"/>
                  </a:cubicBezTo>
                  <a:close/>
                  <a:moveTo>
                    <a:pt x="8649" y="1774"/>
                  </a:moveTo>
                  <a:lnTo>
                    <a:pt x="8782" y="1789"/>
                  </a:lnTo>
                  <a:cubicBezTo>
                    <a:pt x="8755" y="1818"/>
                    <a:pt x="8721" y="1824"/>
                    <a:pt x="8687" y="1824"/>
                  </a:cubicBezTo>
                  <a:cubicBezTo>
                    <a:pt x="8662" y="1824"/>
                    <a:pt x="8637" y="1822"/>
                    <a:pt x="8613" y="1822"/>
                  </a:cubicBezTo>
                  <a:cubicBezTo>
                    <a:pt x="8593" y="1822"/>
                    <a:pt x="8574" y="1823"/>
                    <a:pt x="8556" y="1831"/>
                  </a:cubicBezTo>
                  <a:cubicBezTo>
                    <a:pt x="8555" y="1774"/>
                    <a:pt x="8610" y="1784"/>
                    <a:pt x="8649" y="1774"/>
                  </a:cubicBezTo>
                  <a:close/>
                  <a:moveTo>
                    <a:pt x="9014" y="1787"/>
                  </a:moveTo>
                  <a:lnTo>
                    <a:pt x="9014" y="1787"/>
                  </a:lnTo>
                  <a:cubicBezTo>
                    <a:pt x="9026" y="1832"/>
                    <a:pt x="9003" y="1857"/>
                    <a:pt x="8951" y="1858"/>
                  </a:cubicBezTo>
                  <a:cubicBezTo>
                    <a:pt x="8949" y="1858"/>
                    <a:pt x="8948" y="1858"/>
                    <a:pt x="8947" y="1858"/>
                  </a:cubicBezTo>
                  <a:cubicBezTo>
                    <a:pt x="8897" y="1858"/>
                    <a:pt x="8873" y="1837"/>
                    <a:pt x="8884" y="1791"/>
                  </a:cubicBezTo>
                  <a:lnTo>
                    <a:pt x="9014" y="1787"/>
                  </a:lnTo>
                  <a:close/>
                  <a:moveTo>
                    <a:pt x="9209" y="1792"/>
                  </a:moveTo>
                  <a:cubicBezTo>
                    <a:pt x="9241" y="1792"/>
                    <a:pt x="9272" y="1798"/>
                    <a:pt x="9300" y="1821"/>
                  </a:cubicBezTo>
                  <a:cubicBezTo>
                    <a:pt x="9244" y="1855"/>
                    <a:pt x="9208" y="1872"/>
                    <a:pt x="9182" y="1872"/>
                  </a:cubicBezTo>
                  <a:cubicBezTo>
                    <a:pt x="9152" y="1872"/>
                    <a:pt x="9135" y="1848"/>
                    <a:pt x="9116" y="1800"/>
                  </a:cubicBezTo>
                  <a:cubicBezTo>
                    <a:pt x="9147" y="1797"/>
                    <a:pt x="9178" y="1792"/>
                    <a:pt x="9209" y="1792"/>
                  </a:cubicBezTo>
                  <a:close/>
                  <a:moveTo>
                    <a:pt x="8550" y="1847"/>
                  </a:moveTo>
                  <a:cubicBezTo>
                    <a:pt x="8592" y="1878"/>
                    <a:pt x="8678" y="1847"/>
                    <a:pt x="8688" y="1922"/>
                  </a:cubicBezTo>
                  <a:lnTo>
                    <a:pt x="8607" y="1920"/>
                  </a:lnTo>
                  <a:cubicBezTo>
                    <a:pt x="8573" y="1884"/>
                    <a:pt x="8498" y="1922"/>
                    <a:pt x="8473" y="1868"/>
                  </a:cubicBezTo>
                  <a:lnTo>
                    <a:pt x="8550" y="1847"/>
                  </a:lnTo>
                  <a:close/>
                  <a:moveTo>
                    <a:pt x="8859" y="1901"/>
                  </a:moveTo>
                  <a:cubicBezTo>
                    <a:pt x="8887" y="1901"/>
                    <a:pt x="8920" y="1913"/>
                    <a:pt x="8958" y="1925"/>
                  </a:cubicBezTo>
                  <a:lnTo>
                    <a:pt x="8832" y="1944"/>
                  </a:lnTo>
                  <a:cubicBezTo>
                    <a:pt x="8819" y="1941"/>
                    <a:pt x="8806" y="1940"/>
                    <a:pt x="8793" y="1939"/>
                  </a:cubicBezTo>
                  <a:cubicBezTo>
                    <a:pt x="8812" y="1911"/>
                    <a:pt x="8834" y="1901"/>
                    <a:pt x="8859" y="1901"/>
                  </a:cubicBezTo>
                  <a:close/>
                  <a:moveTo>
                    <a:pt x="9100" y="1901"/>
                  </a:moveTo>
                  <a:cubicBezTo>
                    <a:pt x="9136" y="1901"/>
                    <a:pt x="9178" y="1925"/>
                    <a:pt x="9217" y="1941"/>
                  </a:cubicBezTo>
                  <a:cubicBezTo>
                    <a:pt x="9228" y="1941"/>
                    <a:pt x="9239" y="1940"/>
                    <a:pt x="9250" y="1940"/>
                  </a:cubicBezTo>
                  <a:cubicBezTo>
                    <a:pt x="9261" y="1940"/>
                    <a:pt x="9272" y="1941"/>
                    <a:pt x="9284" y="1941"/>
                  </a:cubicBezTo>
                  <a:cubicBezTo>
                    <a:pt x="9304" y="1945"/>
                    <a:pt x="9339" y="1953"/>
                    <a:pt x="9341" y="1959"/>
                  </a:cubicBezTo>
                  <a:cubicBezTo>
                    <a:pt x="9342" y="1984"/>
                    <a:pt x="9323" y="1987"/>
                    <a:pt x="9303" y="1987"/>
                  </a:cubicBezTo>
                  <a:cubicBezTo>
                    <a:pt x="9298" y="1987"/>
                    <a:pt x="9292" y="1986"/>
                    <a:pt x="9287" y="1986"/>
                  </a:cubicBezTo>
                  <a:cubicBezTo>
                    <a:pt x="9285" y="1986"/>
                    <a:pt x="9283" y="1986"/>
                    <a:pt x="9281" y="1986"/>
                  </a:cubicBezTo>
                  <a:cubicBezTo>
                    <a:pt x="9259" y="1986"/>
                    <a:pt x="9236" y="1984"/>
                    <a:pt x="9215" y="1980"/>
                  </a:cubicBezTo>
                  <a:cubicBezTo>
                    <a:pt x="9215" y="1970"/>
                    <a:pt x="9216" y="1958"/>
                    <a:pt x="9216" y="1947"/>
                  </a:cubicBezTo>
                  <a:lnTo>
                    <a:pt x="9216" y="1947"/>
                  </a:lnTo>
                  <a:cubicBezTo>
                    <a:pt x="9184" y="1973"/>
                    <a:pt x="9149" y="1982"/>
                    <a:pt x="9112" y="1982"/>
                  </a:cubicBezTo>
                  <a:cubicBezTo>
                    <a:pt x="9083" y="1982"/>
                    <a:pt x="9052" y="1976"/>
                    <a:pt x="9021" y="1971"/>
                  </a:cubicBezTo>
                  <a:cubicBezTo>
                    <a:pt x="9041" y="1918"/>
                    <a:pt x="9069" y="1901"/>
                    <a:pt x="9100" y="1901"/>
                  </a:cubicBezTo>
                  <a:close/>
                  <a:moveTo>
                    <a:pt x="8407" y="1950"/>
                  </a:moveTo>
                  <a:cubicBezTo>
                    <a:pt x="8413" y="1950"/>
                    <a:pt x="8419" y="1950"/>
                    <a:pt x="8425" y="1951"/>
                  </a:cubicBezTo>
                  <a:cubicBezTo>
                    <a:pt x="8456" y="1979"/>
                    <a:pt x="8492" y="1983"/>
                    <a:pt x="8529" y="1983"/>
                  </a:cubicBezTo>
                  <a:cubicBezTo>
                    <a:pt x="8547" y="1983"/>
                    <a:pt x="8565" y="1982"/>
                    <a:pt x="8583" y="1982"/>
                  </a:cubicBezTo>
                  <a:cubicBezTo>
                    <a:pt x="8590" y="1982"/>
                    <a:pt x="8596" y="1982"/>
                    <a:pt x="8602" y="1983"/>
                  </a:cubicBezTo>
                  <a:cubicBezTo>
                    <a:pt x="8632" y="2023"/>
                    <a:pt x="8591" y="2038"/>
                    <a:pt x="8566" y="2057"/>
                  </a:cubicBezTo>
                  <a:cubicBezTo>
                    <a:pt x="8546" y="2054"/>
                    <a:pt x="8525" y="2054"/>
                    <a:pt x="8504" y="2054"/>
                  </a:cubicBezTo>
                  <a:cubicBezTo>
                    <a:pt x="8495" y="2054"/>
                    <a:pt x="8485" y="2054"/>
                    <a:pt x="8476" y="2054"/>
                  </a:cubicBezTo>
                  <a:cubicBezTo>
                    <a:pt x="8404" y="2054"/>
                    <a:pt x="8334" y="2050"/>
                    <a:pt x="8289" y="1982"/>
                  </a:cubicBezTo>
                  <a:lnTo>
                    <a:pt x="8289" y="1980"/>
                  </a:lnTo>
                  <a:cubicBezTo>
                    <a:pt x="8325" y="1961"/>
                    <a:pt x="8366" y="1950"/>
                    <a:pt x="8407" y="1950"/>
                  </a:cubicBezTo>
                  <a:close/>
                  <a:moveTo>
                    <a:pt x="9390" y="2079"/>
                  </a:moveTo>
                  <a:cubicBezTo>
                    <a:pt x="9391" y="2079"/>
                    <a:pt x="9392" y="2079"/>
                    <a:pt x="9393" y="2079"/>
                  </a:cubicBezTo>
                  <a:cubicBezTo>
                    <a:pt x="9393" y="2083"/>
                    <a:pt x="9394" y="2086"/>
                    <a:pt x="9393" y="2090"/>
                  </a:cubicBezTo>
                  <a:cubicBezTo>
                    <a:pt x="9393" y="2092"/>
                    <a:pt x="9393" y="2095"/>
                    <a:pt x="9393" y="2097"/>
                  </a:cubicBezTo>
                  <a:cubicBezTo>
                    <a:pt x="9393" y="2095"/>
                    <a:pt x="9392" y="2091"/>
                    <a:pt x="9388" y="2091"/>
                  </a:cubicBezTo>
                  <a:cubicBezTo>
                    <a:pt x="9386" y="2091"/>
                    <a:pt x="9383" y="2093"/>
                    <a:pt x="9379" y="2096"/>
                  </a:cubicBezTo>
                  <a:cubicBezTo>
                    <a:pt x="9375" y="2085"/>
                    <a:pt x="9378" y="2079"/>
                    <a:pt x="9390" y="2079"/>
                  </a:cubicBezTo>
                  <a:close/>
                  <a:moveTo>
                    <a:pt x="8694" y="1999"/>
                  </a:moveTo>
                  <a:cubicBezTo>
                    <a:pt x="8732" y="1999"/>
                    <a:pt x="8780" y="2017"/>
                    <a:pt x="8819" y="2017"/>
                  </a:cubicBezTo>
                  <a:cubicBezTo>
                    <a:pt x="8823" y="2017"/>
                    <a:pt x="8827" y="2017"/>
                    <a:pt x="8831" y="2016"/>
                  </a:cubicBezTo>
                  <a:lnTo>
                    <a:pt x="8831" y="2016"/>
                  </a:lnTo>
                  <a:cubicBezTo>
                    <a:pt x="8888" y="2060"/>
                    <a:pt x="8846" y="2086"/>
                    <a:pt x="8802" y="2093"/>
                  </a:cubicBezTo>
                  <a:lnTo>
                    <a:pt x="8802" y="2092"/>
                  </a:lnTo>
                  <a:cubicBezTo>
                    <a:pt x="8775" y="2097"/>
                    <a:pt x="8748" y="2098"/>
                    <a:pt x="8720" y="2098"/>
                  </a:cubicBezTo>
                  <a:cubicBezTo>
                    <a:pt x="8695" y="2098"/>
                    <a:pt x="8669" y="2097"/>
                    <a:pt x="8643" y="2097"/>
                  </a:cubicBezTo>
                  <a:cubicBezTo>
                    <a:pt x="8637" y="2097"/>
                    <a:pt x="8631" y="2097"/>
                    <a:pt x="8625" y="2097"/>
                  </a:cubicBezTo>
                  <a:cubicBezTo>
                    <a:pt x="8629" y="2087"/>
                    <a:pt x="8629" y="2078"/>
                    <a:pt x="8626" y="2068"/>
                  </a:cubicBezTo>
                  <a:cubicBezTo>
                    <a:pt x="8632" y="2013"/>
                    <a:pt x="8659" y="1999"/>
                    <a:pt x="8694" y="1999"/>
                  </a:cubicBezTo>
                  <a:close/>
                  <a:moveTo>
                    <a:pt x="10214" y="1477"/>
                  </a:moveTo>
                  <a:cubicBezTo>
                    <a:pt x="10248" y="1477"/>
                    <a:pt x="10275" y="1495"/>
                    <a:pt x="10283" y="1554"/>
                  </a:cubicBezTo>
                  <a:cubicBezTo>
                    <a:pt x="10231" y="1580"/>
                    <a:pt x="10185" y="1612"/>
                    <a:pt x="10180" y="1670"/>
                  </a:cubicBezTo>
                  <a:cubicBezTo>
                    <a:pt x="10147" y="1690"/>
                    <a:pt x="10126" y="1713"/>
                    <a:pt x="10151" y="1749"/>
                  </a:cubicBezTo>
                  <a:cubicBezTo>
                    <a:pt x="10204" y="1743"/>
                    <a:pt x="10218" y="1701"/>
                    <a:pt x="10247" y="1674"/>
                  </a:cubicBezTo>
                  <a:lnTo>
                    <a:pt x="10310" y="1673"/>
                  </a:lnTo>
                  <a:cubicBezTo>
                    <a:pt x="10365" y="1700"/>
                    <a:pt x="10373" y="1753"/>
                    <a:pt x="10401" y="1795"/>
                  </a:cubicBezTo>
                  <a:lnTo>
                    <a:pt x="10292" y="1827"/>
                  </a:lnTo>
                  <a:cubicBezTo>
                    <a:pt x="10287" y="1896"/>
                    <a:pt x="10223" y="1907"/>
                    <a:pt x="10168" y="1940"/>
                  </a:cubicBezTo>
                  <a:cubicBezTo>
                    <a:pt x="10037" y="2017"/>
                    <a:pt x="9895" y="2072"/>
                    <a:pt x="9746" y="2103"/>
                  </a:cubicBezTo>
                  <a:cubicBezTo>
                    <a:pt x="9654" y="2066"/>
                    <a:pt x="9568" y="2014"/>
                    <a:pt x="9461" y="2014"/>
                  </a:cubicBezTo>
                  <a:cubicBezTo>
                    <a:pt x="9454" y="2014"/>
                    <a:pt x="9447" y="2015"/>
                    <a:pt x="9441" y="2015"/>
                  </a:cubicBezTo>
                  <a:cubicBezTo>
                    <a:pt x="9442" y="1969"/>
                    <a:pt x="9550" y="1900"/>
                    <a:pt x="9436" y="1900"/>
                  </a:cubicBezTo>
                  <a:cubicBezTo>
                    <a:pt x="9425" y="1900"/>
                    <a:pt x="9412" y="1901"/>
                    <a:pt x="9397" y="1902"/>
                  </a:cubicBezTo>
                  <a:cubicBezTo>
                    <a:pt x="9393" y="1902"/>
                    <a:pt x="9389" y="1903"/>
                    <a:pt x="9386" y="1903"/>
                  </a:cubicBezTo>
                  <a:cubicBezTo>
                    <a:pt x="9336" y="1903"/>
                    <a:pt x="9328" y="1861"/>
                    <a:pt x="9328" y="1822"/>
                  </a:cubicBezTo>
                  <a:lnTo>
                    <a:pt x="9414" y="1809"/>
                  </a:lnTo>
                  <a:cubicBezTo>
                    <a:pt x="9414" y="1809"/>
                    <a:pt x="9414" y="1809"/>
                    <a:pt x="9415" y="1808"/>
                  </a:cubicBezTo>
                  <a:lnTo>
                    <a:pt x="9415" y="1808"/>
                  </a:lnTo>
                  <a:lnTo>
                    <a:pt x="9514" y="1826"/>
                  </a:lnTo>
                  <a:lnTo>
                    <a:pt x="9695" y="1830"/>
                  </a:lnTo>
                  <a:cubicBezTo>
                    <a:pt x="9718" y="1860"/>
                    <a:pt x="9746" y="1871"/>
                    <a:pt x="9776" y="1871"/>
                  </a:cubicBezTo>
                  <a:cubicBezTo>
                    <a:pt x="9801" y="1871"/>
                    <a:pt x="9826" y="1863"/>
                    <a:pt x="9849" y="1852"/>
                  </a:cubicBezTo>
                  <a:cubicBezTo>
                    <a:pt x="9872" y="1841"/>
                    <a:pt x="9846" y="1809"/>
                    <a:pt x="9834" y="1787"/>
                  </a:cubicBezTo>
                  <a:lnTo>
                    <a:pt x="9968" y="1747"/>
                  </a:lnTo>
                  <a:cubicBezTo>
                    <a:pt x="9980" y="1786"/>
                    <a:pt x="10033" y="1783"/>
                    <a:pt x="10052" y="1813"/>
                  </a:cubicBezTo>
                  <a:cubicBezTo>
                    <a:pt x="10059" y="1824"/>
                    <a:pt x="10071" y="1830"/>
                    <a:pt x="10084" y="1830"/>
                  </a:cubicBezTo>
                  <a:lnTo>
                    <a:pt x="10220" y="1826"/>
                  </a:lnTo>
                  <a:lnTo>
                    <a:pt x="10151" y="1749"/>
                  </a:lnTo>
                  <a:lnTo>
                    <a:pt x="9970" y="1746"/>
                  </a:lnTo>
                  <a:lnTo>
                    <a:pt x="9949" y="1640"/>
                  </a:lnTo>
                  <a:cubicBezTo>
                    <a:pt x="9927" y="1661"/>
                    <a:pt x="9904" y="1668"/>
                    <a:pt x="9882" y="1668"/>
                  </a:cubicBezTo>
                  <a:cubicBezTo>
                    <a:pt x="9823" y="1668"/>
                    <a:pt x="9765" y="1616"/>
                    <a:pt x="9706" y="1616"/>
                  </a:cubicBezTo>
                  <a:cubicBezTo>
                    <a:pt x="9686" y="1616"/>
                    <a:pt x="9667" y="1622"/>
                    <a:pt x="9647" y="1637"/>
                  </a:cubicBezTo>
                  <a:cubicBezTo>
                    <a:pt x="9561" y="1563"/>
                    <a:pt x="9420" y="1636"/>
                    <a:pt x="9336" y="1555"/>
                  </a:cubicBezTo>
                  <a:cubicBezTo>
                    <a:pt x="9383" y="1527"/>
                    <a:pt x="9423" y="1499"/>
                    <a:pt x="9477" y="1499"/>
                  </a:cubicBezTo>
                  <a:cubicBezTo>
                    <a:pt x="9503" y="1499"/>
                    <a:pt x="9532" y="1506"/>
                    <a:pt x="9567" y="1522"/>
                  </a:cubicBezTo>
                  <a:cubicBezTo>
                    <a:pt x="9628" y="1549"/>
                    <a:pt x="9700" y="1559"/>
                    <a:pt x="9774" y="1559"/>
                  </a:cubicBezTo>
                  <a:cubicBezTo>
                    <a:pt x="9823" y="1559"/>
                    <a:pt x="9874" y="1554"/>
                    <a:pt x="9923" y="1547"/>
                  </a:cubicBezTo>
                  <a:cubicBezTo>
                    <a:pt x="9940" y="1576"/>
                    <a:pt x="9948" y="1616"/>
                    <a:pt x="9997" y="1616"/>
                  </a:cubicBezTo>
                  <a:cubicBezTo>
                    <a:pt x="10000" y="1616"/>
                    <a:pt x="10002" y="1616"/>
                    <a:pt x="10005" y="1616"/>
                  </a:cubicBezTo>
                  <a:cubicBezTo>
                    <a:pt x="10083" y="1608"/>
                    <a:pt x="10111" y="1562"/>
                    <a:pt x="10116" y="1501"/>
                  </a:cubicBezTo>
                  <a:cubicBezTo>
                    <a:pt x="10150" y="1489"/>
                    <a:pt x="10185" y="1477"/>
                    <a:pt x="10214" y="1477"/>
                  </a:cubicBezTo>
                  <a:close/>
                  <a:moveTo>
                    <a:pt x="8197" y="2049"/>
                  </a:moveTo>
                  <a:lnTo>
                    <a:pt x="8197" y="2049"/>
                  </a:lnTo>
                  <a:cubicBezTo>
                    <a:pt x="8181" y="2091"/>
                    <a:pt x="8162" y="2107"/>
                    <a:pt x="8141" y="2107"/>
                  </a:cubicBezTo>
                  <a:cubicBezTo>
                    <a:pt x="8117" y="2107"/>
                    <a:pt x="8090" y="2085"/>
                    <a:pt x="8064" y="2061"/>
                  </a:cubicBezTo>
                  <a:lnTo>
                    <a:pt x="8064" y="2060"/>
                  </a:lnTo>
                  <a:lnTo>
                    <a:pt x="8197" y="2049"/>
                  </a:lnTo>
                  <a:close/>
                  <a:moveTo>
                    <a:pt x="8361" y="2098"/>
                  </a:moveTo>
                  <a:cubicBezTo>
                    <a:pt x="8388" y="2098"/>
                    <a:pt x="8416" y="2104"/>
                    <a:pt x="8447" y="2115"/>
                  </a:cubicBezTo>
                  <a:cubicBezTo>
                    <a:pt x="8419" y="2130"/>
                    <a:pt x="8393" y="2135"/>
                    <a:pt x="8370" y="2135"/>
                  </a:cubicBezTo>
                  <a:cubicBezTo>
                    <a:pt x="8338" y="2135"/>
                    <a:pt x="8309" y="2126"/>
                    <a:pt x="8280" y="2121"/>
                  </a:cubicBezTo>
                  <a:lnTo>
                    <a:pt x="8280" y="2120"/>
                  </a:lnTo>
                  <a:cubicBezTo>
                    <a:pt x="8306" y="2104"/>
                    <a:pt x="8333" y="2098"/>
                    <a:pt x="8361" y="2098"/>
                  </a:cubicBezTo>
                  <a:close/>
                  <a:moveTo>
                    <a:pt x="11616" y="1"/>
                  </a:moveTo>
                  <a:cubicBezTo>
                    <a:pt x="11523" y="1"/>
                    <a:pt x="11433" y="53"/>
                    <a:pt x="11350" y="91"/>
                  </a:cubicBezTo>
                  <a:cubicBezTo>
                    <a:pt x="11144" y="183"/>
                    <a:pt x="10953" y="301"/>
                    <a:pt x="10764" y="420"/>
                  </a:cubicBezTo>
                  <a:cubicBezTo>
                    <a:pt x="10477" y="599"/>
                    <a:pt x="10179" y="766"/>
                    <a:pt x="9858" y="897"/>
                  </a:cubicBezTo>
                  <a:cubicBezTo>
                    <a:pt x="9280" y="1135"/>
                    <a:pt x="8783" y="1476"/>
                    <a:pt x="8284" y="1812"/>
                  </a:cubicBezTo>
                  <a:cubicBezTo>
                    <a:pt x="8188" y="1877"/>
                    <a:pt x="8079" y="1921"/>
                    <a:pt x="7965" y="1942"/>
                  </a:cubicBezTo>
                  <a:cubicBezTo>
                    <a:pt x="7834" y="1968"/>
                    <a:pt x="7702" y="1977"/>
                    <a:pt x="7572" y="1977"/>
                  </a:cubicBezTo>
                  <a:cubicBezTo>
                    <a:pt x="7356" y="1977"/>
                    <a:pt x="7141" y="1951"/>
                    <a:pt x="6927" y="1921"/>
                  </a:cubicBezTo>
                  <a:cubicBezTo>
                    <a:pt x="6351" y="1840"/>
                    <a:pt x="5796" y="1689"/>
                    <a:pt x="5242" y="1535"/>
                  </a:cubicBezTo>
                  <a:cubicBezTo>
                    <a:pt x="4961" y="1456"/>
                    <a:pt x="4679" y="1378"/>
                    <a:pt x="4382" y="1361"/>
                  </a:cubicBezTo>
                  <a:cubicBezTo>
                    <a:pt x="3868" y="1332"/>
                    <a:pt x="3354" y="1315"/>
                    <a:pt x="2841" y="1315"/>
                  </a:cubicBezTo>
                  <a:cubicBezTo>
                    <a:pt x="1927" y="1315"/>
                    <a:pt x="1015" y="1369"/>
                    <a:pt x="106" y="1504"/>
                  </a:cubicBezTo>
                  <a:cubicBezTo>
                    <a:pt x="65" y="1510"/>
                    <a:pt x="0" y="1503"/>
                    <a:pt x="13" y="1557"/>
                  </a:cubicBezTo>
                  <a:cubicBezTo>
                    <a:pt x="19" y="1586"/>
                    <a:pt x="44" y="1593"/>
                    <a:pt x="72" y="1593"/>
                  </a:cubicBezTo>
                  <a:cubicBezTo>
                    <a:pt x="91" y="1593"/>
                    <a:pt x="111" y="1590"/>
                    <a:pt x="128" y="1588"/>
                  </a:cubicBezTo>
                  <a:cubicBezTo>
                    <a:pt x="437" y="1560"/>
                    <a:pt x="745" y="1532"/>
                    <a:pt x="1053" y="1499"/>
                  </a:cubicBezTo>
                  <a:cubicBezTo>
                    <a:pt x="1327" y="1469"/>
                    <a:pt x="1600" y="1437"/>
                    <a:pt x="1876" y="1437"/>
                  </a:cubicBezTo>
                  <a:cubicBezTo>
                    <a:pt x="1903" y="1437"/>
                    <a:pt x="1931" y="1438"/>
                    <a:pt x="1958" y="1438"/>
                  </a:cubicBezTo>
                  <a:cubicBezTo>
                    <a:pt x="2442" y="1450"/>
                    <a:pt x="2927" y="1469"/>
                    <a:pt x="3411" y="1470"/>
                  </a:cubicBezTo>
                  <a:cubicBezTo>
                    <a:pt x="4090" y="1472"/>
                    <a:pt x="4748" y="1549"/>
                    <a:pt x="5397" y="1733"/>
                  </a:cubicBezTo>
                  <a:cubicBezTo>
                    <a:pt x="6021" y="1912"/>
                    <a:pt x="6653" y="2066"/>
                    <a:pt x="7314" y="2120"/>
                  </a:cubicBezTo>
                  <a:cubicBezTo>
                    <a:pt x="7353" y="2123"/>
                    <a:pt x="7392" y="2124"/>
                    <a:pt x="7431" y="2124"/>
                  </a:cubicBezTo>
                  <a:cubicBezTo>
                    <a:pt x="7579" y="2124"/>
                    <a:pt x="7726" y="2106"/>
                    <a:pt x="7873" y="2106"/>
                  </a:cubicBezTo>
                  <a:cubicBezTo>
                    <a:pt x="7906" y="2106"/>
                    <a:pt x="7938" y="2107"/>
                    <a:pt x="7970" y="2109"/>
                  </a:cubicBezTo>
                  <a:cubicBezTo>
                    <a:pt x="8135" y="2206"/>
                    <a:pt x="8335" y="2153"/>
                    <a:pt x="8512" y="2202"/>
                  </a:cubicBezTo>
                  <a:cubicBezTo>
                    <a:pt x="8542" y="2166"/>
                    <a:pt x="8576" y="2136"/>
                    <a:pt x="8628" y="2136"/>
                  </a:cubicBezTo>
                  <a:cubicBezTo>
                    <a:pt x="8636" y="2136"/>
                    <a:pt x="8645" y="2137"/>
                    <a:pt x="8655" y="2139"/>
                  </a:cubicBezTo>
                  <a:lnTo>
                    <a:pt x="8877" y="2134"/>
                  </a:lnTo>
                  <a:cubicBezTo>
                    <a:pt x="8904" y="2104"/>
                    <a:pt x="8929" y="2072"/>
                    <a:pt x="8923" y="2030"/>
                  </a:cubicBezTo>
                  <a:lnTo>
                    <a:pt x="9055" y="2022"/>
                  </a:lnTo>
                  <a:lnTo>
                    <a:pt x="9055" y="2022"/>
                  </a:lnTo>
                  <a:cubicBezTo>
                    <a:pt x="9055" y="2047"/>
                    <a:pt x="9055" y="2072"/>
                    <a:pt x="9054" y="2097"/>
                  </a:cubicBezTo>
                  <a:cubicBezTo>
                    <a:pt x="9070" y="2097"/>
                    <a:pt x="9084" y="2095"/>
                    <a:pt x="9099" y="2095"/>
                  </a:cubicBezTo>
                  <a:cubicBezTo>
                    <a:pt x="9101" y="2077"/>
                    <a:pt x="9102" y="2060"/>
                    <a:pt x="9103" y="2042"/>
                  </a:cubicBezTo>
                  <a:lnTo>
                    <a:pt x="9190" y="2040"/>
                  </a:lnTo>
                  <a:cubicBezTo>
                    <a:pt x="9244" y="2072"/>
                    <a:pt x="9208" y="2103"/>
                    <a:pt x="9190" y="2135"/>
                  </a:cubicBezTo>
                  <a:lnTo>
                    <a:pt x="9240" y="2135"/>
                  </a:lnTo>
                  <a:cubicBezTo>
                    <a:pt x="9252" y="2131"/>
                    <a:pt x="9263" y="2128"/>
                    <a:pt x="9275" y="2126"/>
                  </a:cubicBezTo>
                  <a:cubicBezTo>
                    <a:pt x="9294" y="2105"/>
                    <a:pt x="9314" y="2089"/>
                    <a:pt x="9341" y="2089"/>
                  </a:cubicBezTo>
                  <a:cubicBezTo>
                    <a:pt x="9352" y="2089"/>
                    <a:pt x="9364" y="2092"/>
                    <a:pt x="9378" y="2098"/>
                  </a:cubicBezTo>
                  <a:cubicBezTo>
                    <a:pt x="9369" y="2131"/>
                    <a:pt x="9334" y="2139"/>
                    <a:pt x="9303" y="2150"/>
                  </a:cubicBezTo>
                  <a:lnTo>
                    <a:pt x="9243" y="2175"/>
                  </a:lnTo>
                  <a:cubicBezTo>
                    <a:pt x="9236" y="2236"/>
                    <a:pt x="9269" y="2257"/>
                    <a:pt x="9326" y="2257"/>
                  </a:cubicBezTo>
                  <a:cubicBezTo>
                    <a:pt x="9334" y="2257"/>
                    <a:pt x="9342" y="2257"/>
                    <a:pt x="9350" y="2256"/>
                  </a:cubicBezTo>
                  <a:cubicBezTo>
                    <a:pt x="9506" y="2241"/>
                    <a:pt x="9656" y="2211"/>
                    <a:pt x="9796" y="2152"/>
                  </a:cubicBezTo>
                  <a:lnTo>
                    <a:pt x="9922" y="2131"/>
                  </a:lnTo>
                  <a:cubicBezTo>
                    <a:pt x="9938" y="2143"/>
                    <a:pt x="9950" y="2147"/>
                    <a:pt x="9959" y="2147"/>
                  </a:cubicBezTo>
                  <a:cubicBezTo>
                    <a:pt x="9986" y="2147"/>
                    <a:pt x="9994" y="2113"/>
                    <a:pt x="10011" y="2097"/>
                  </a:cubicBezTo>
                  <a:cubicBezTo>
                    <a:pt x="10211" y="2027"/>
                    <a:pt x="10406" y="1953"/>
                    <a:pt x="10571" y="1832"/>
                  </a:cubicBezTo>
                  <a:cubicBezTo>
                    <a:pt x="10682" y="1790"/>
                    <a:pt x="10787" y="1743"/>
                    <a:pt x="10877" y="1673"/>
                  </a:cubicBezTo>
                  <a:cubicBezTo>
                    <a:pt x="10959" y="1644"/>
                    <a:pt x="11030" y="1594"/>
                    <a:pt x="11086" y="1529"/>
                  </a:cubicBezTo>
                  <a:cubicBezTo>
                    <a:pt x="11204" y="1397"/>
                    <a:pt x="11332" y="1270"/>
                    <a:pt x="11418" y="1123"/>
                  </a:cubicBezTo>
                  <a:cubicBezTo>
                    <a:pt x="11560" y="881"/>
                    <a:pt x="11721" y="642"/>
                    <a:pt x="11783" y="372"/>
                  </a:cubicBezTo>
                  <a:cubicBezTo>
                    <a:pt x="11809" y="257"/>
                    <a:pt x="11881" y="119"/>
                    <a:pt x="11730" y="32"/>
                  </a:cubicBezTo>
                  <a:cubicBezTo>
                    <a:pt x="11692" y="10"/>
                    <a:pt x="11654" y="1"/>
                    <a:pt x="1161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751600" y="490800"/>
              <a:ext cx="284125" cy="117475"/>
            </a:xfrm>
            <a:custGeom>
              <a:rect b="b" l="l" r="r" t="t"/>
              <a:pathLst>
                <a:path extrusionOk="0" h="4699" w="11365">
                  <a:moveTo>
                    <a:pt x="8536" y="0"/>
                  </a:moveTo>
                  <a:cubicBezTo>
                    <a:pt x="8508" y="0"/>
                    <a:pt x="8477" y="11"/>
                    <a:pt x="8444" y="35"/>
                  </a:cubicBezTo>
                  <a:cubicBezTo>
                    <a:pt x="8161" y="232"/>
                    <a:pt x="7809" y="306"/>
                    <a:pt x="7483" y="418"/>
                  </a:cubicBezTo>
                  <a:cubicBezTo>
                    <a:pt x="6247" y="837"/>
                    <a:pt x="4978" y="1181"/>
                    <a:pt x="3729" y="1573"/>
                  </a:cubicBezTo>
                  <a:cubicBezTo>
                    <a:pt x="3444" y="1662"/>
                    <a:pt x="3156" y="1736"/>
                    <a:pt x="2863" y="1803"/>
                  </a:cubicBezTo>
                  <a:cubicBezTo>
                    <a:pt x="2010" y="1999"/>
                    <a:pt x="1144" y="2157"/>
                    <a:pt x="312" y="2420"/>
                  </a:cubicBezTo>
                  <a:lnTo>
                    <a:pt x="0" y="2578"/>
                  </a:lnTo>
                  <a:cubicBezTo>
                    <a:pt x="6" y="2624"/>
                    <a:pt x="25" y="2638"/>
                    <a:pt x="48" y="2638"/>
                  </a:cubicBezTo>
                  <a:cubicBezTo>
                    <a:pt x="76" y="2638"/>
                    <a:pt x="109" y="2618"/>
                    <a:pt x="131" y="2610"/>
                  </a:cubicBezTo>
                  <a:cubicBezTo>
                    <a:pt x="718" y="2394"/>
                    <a:pt x="1345" y="2294"/>
                    <a:pt x="1960" y="2157"/>
                  </a:cubicBezTo>
                  <a:cubicBezTo>
                    <a:pt x="2596" y="2013"/>
                    <a:pt x="3238" y="1893"/>
                    <a:pt x="3858" y="1703"/>
                  </a:cubicBezTo>
                  <a:cubicBezTo>
                    <a:pt x="4449" y="1522"/>
                    <a:pt x="5035" y="1328"/>
                    <a:pt x="5633" y="1169"/>
                  </a:cubicBezTo>
                  <a:cubicBezTo>
                    <a:pt x="6232" y="1010"/>
                    <a:pt x="6786" y="763"/>
                    <a:pt x="7381" y="596"/>
                  </a:cubicBezTo>
                  <a:cubicBezTo>
                    <a:pt x="7695" y="508"/>
                    <a:pt x="7992" y="371"/>
                    <a:pt x="8289" y="245"/>
                  </a:cubicBezTo>
                  <a:cubicBezTo>
                    <a:pt x="8393" y="202"/>
                    <a:pt x="8452" y="175"/>
                    <a:pt x="8493" y="175"/>
                  </a:cubicBezTo>
                  <a:cubicBezTo>
                    <a:pt x="8551" y="175"/>
                    <a:pt x="8574" y="226"/>
                    <a:pt x="8634" y="355"/>
                  </a:cubicBezTo>
                  <a:cubicBezTo>
                    <a:pt x="8650" y="390"/>
                    <a:pt x="8668" y="426"/>
                    <a:pt x="8684" y="463"/>
                  </a:cubicBezTo>
                  <a:cubicBezTo>
                    <a:pt x="9019" y="1257"/>
                    <a:pt x="9474" y="1998"/>
                    <a:pt x="10041" y="2690"/>
                  </a:cubicBezTo>
                  <a:cubicBezTo>
                    <a:pt x="10359" y="3077"/>
                    <a:pt x="10624" y="3490"/>
                    <a:pt x="10824" y="3932"/>
                  </a:cubicBezTo>
                  <a:cubicBezTo>
                    <a:pt x="10927" y="4157"/>
                    <a:pt x="11049" y="4372"/>
                    <a:pt x="11189" y="4576"/>
                  </a:cubicBezTo>
                  <a:cubicBezTo>
                    <a:pt x="11211" y="4610"/>
                    <a:pt x="11233" y="4644"/>
                    <a:pt x="11258" y="4676"/>
                  </a:cubicBezTo>
                  <a:cubicBezTo>
                    <a:pt x="11269" y="4692"/>
                    <a:pt x="11284" y="4698"/>
                    <a:pt x="11300" y="4698"/>
                  </a:cubicBezTo>
                  <a:cubicBezTo>
                    <a:pt x="11311" y="4698"/>
                    <a:pt x="11322" y="4695"/>
                    <a:pt x="11334" y="4689"/>
                  </a:cubicBezTo>
                  <a:cubicBezTo>
                    <a:pt x="11353" y="4680"/>
                    <a:pt x="11365" y="4661"/>
                    <a:pt x="11355" y="4640"/>
                  </a:cubicBezTo>
                  <a:cubicBezTo>
                    <a:pt x="11342" y="4611"/>
                    <a:pt x="11326" y="4581"/>
                    <a:pt x="11309" y="4553"/>
                  </a:cubicBezTo>
                  <a:cubicBezTo>
                    <a:pt x="11158" y="4321"/>
                    <a:pt x="11038" y="4077"/>
                    <a:pt x="10928" y="3830"/>
                  </a:cubicBezTo>
                  <a:cubicBezTo>
                    <a:pt x="10739" y="3405"/>
                    <a:pt x="10493" y="3008"/>
                    <a:pt x="10196" y="2652"/>
                  </a:cubicBezTo>
                  <a:cubicBezTo>
                    <a:pt x="9629" y="1968"/>
                    <a:pt x="9175" y="1234"/>
                    <a:pt x="8833" y="449"/>
                  </a:cubicBezTo>
                  <a:cubicBezTo>
                    <a:pt x="8778" y="323"/>
                    <a:pt x="8710" y="199"/>
                    <a:pt x="8642" y="77"/>
                  </a:cubicBezTo>
                  <a:cubicBezTo>
                    <a:pt x="8616" y="28"/>
                    <a:pt x="8580" y="0"/>
                    <a:pt x="853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262125" y="595800"/>
              <a:ext cx="675" cy="775"/>
            </a:xfrm>
            <a:custGeom>
              <a:rect b="b" l="l" r="r" t="t"/>
              <a:pathLst>
                <a:path extrusionOk="0" h="31" w="27">
                  <a:moveTo>
                    <a:pt x="1" y="1"/>
                  </a:moveTo>
                  <a:lnTo>
                    <a:pt x="0" y="5"/>
                  </a:lnTo>
                  <a:cubicBezTo>
                    <a:pt x="6" y="15"/>
                    <a:pt x="15" y="23"/>
                    <a:pt x="26" y="30"/>
                  </a:cubicBezTo>
                  <a:cubicBezTo>
                    <a:pt x="19" y="18"/>
                    <a:pt x="11" y="9"/>
                    <a:pt x="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239325" y="643325"/>
              <a:ext cx="100" cy="150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lnTo>
                    <a:pt x="0" y="4"/>
                  </a:lnTo>
                  <a:lnTo>
                    <a:pt x="3" y="5"/>
                  </a:lnTo>
                  <a:cubicBezTo>
                    <a:pt x="3" y="3"/>
                    <a:pt x="4" y="2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3217550" y="638325"/>
              <a:ext cx="125" cy="125"/>
            </a:xfrm>
            <a:custGeom>
              <a:rect b="b" l="l" r="r" t="t"/>
              <a:pathLst>
                <a:path extrusionOk="0" h="5" w="5">
                  <a:moveTo>
                    <a:pt x="1" y="1"/>
                  </a:moveTo>
                  <a:cubicBezTo>
                    <a:pt x="1" y="2"/>
                    <a:pt x="2" y="3"/>
                    <a:pt x="2" y="4"/>
                  </a:cubicBezTo>
                  <a:lnTo>
                    <a:pt x="5" y="2"/>
                  </a:lnTo>
                  <a:cubicBezTo>
                    <a:pt x="3" y="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216450" y="639325"/>
              <a:ext cx="125" cy="75"/>
            </a:xfrm>
            <a:custGeom>
              <a:rect b="b" l="l" r="r" t="t"/>
              <a:pathLst>
                <a:path extrusionOk="0" h="3" w="5">
                  <a:moveTo>
                    <a:pt x="1" y="0"/>
                  </a:moveTo>
                  <a:cubicBezTo>
                    <a:pt x="1" y="1"/>
                    <a:pt x="1" y="1"/>
                    <a:pt x="2" y="2"/>
                  </a:cubicBezTo>
                  <a:lnTo>
                    <a:pt x="5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557775" y="777600"/>
              <a:ext cx="1150" cy="1050"/>
            </a:xfrm>
            <a:custGeom>
              <a:rect b="b" l="l" r="r" t="t"/>
              <a:pathLst>
                <a:path extrusionOk="0" h="42" w="46">
                  <a:moveTo>
                    <a:pt x="27" y="1"/>
                  </a:moveTo>
                  <a:cubicBezTo>
                    <a:pt x="21" y="4"/>
                    <a:pt x="15" y="7"/>
                    <a:pt x="10" y="10"/>
                  </a:cubicBezTo>
                  <a:cubicBezTo>
                    <a:pt x="1" y="16"/>
                    <a:pt x="21" y="35"/>
                    <a:pt x="46" y="41"/>
                  </a:cubicBezTo>
                  <a:cubicBezTo>
                    <a:pt x="45" y="26"/>
                    <a:pt x="39" y="10"/>
                    <a:pt x="2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3568275" y="775500"/>
              <a:ext cx="250" cy="575"/>
            </a:xfrm>
            <a:custGeom>
              <a:rect b="b" l="l" r="r" t="t"/>
              <a:pathLst>
                <a:path extrusionOk="0" h="23" w="10">
                  <a:moveTo>
                    <a:pt x="3" y="0"/>
                  </a:moveTo>
                  <a:cubicBezTo>
                    <a:pt x="1" y="7"/>
                    <a:pt x="0" y="16"/>
                    <a:pt x="0" y="23"/>
                  </a:cubicBezTo>
                  <a:cubicBezTo>
                    <a:pt x="0" y="23"/>
                    <a:pt x="10" y="7"/>
                    <a:pt x="10" y="7"/>
                  </a:cubicBezTo>
                  <a:cubicBezTo>
                    <a:pt x="7" y="5"/>
                    <a:pt x="5" y="3"/>
                    <a:pt x="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291450" y="732250"/>
              <a:ext cx="289800" cy="51900"/>
            </a:xfrm>
            <a:custGeom>
              <a:rect b="b" l="l" r="r" t="t"/>
              <a:pathLst>
                <a:path extrusionOk="0" h="2076" w="11592">
                  <a:moveTo>
                    <a:pt x="0" y="1"/>
                  </a:moveTo>
                  <a:lnTo>
                    <a:pt x="9" y="47"/>
                  </a:lnTo>
                  <a:cubicBezTo>
                    <a:pt x="161" y="81"/>
                    <a:pt x="305" y="143"/>
                    <a:pt x="464" y="159"/>
                  </a:cubicBezTo>
                  <a:cubicBezTo>
                    <a:pt x="501" y="167"/>
                    <a:pt x="537" y="175"/>
                    <a:pt x="572" y="185"/>
                  </a:cubicBezTo>
                  <a:cubicBezTo>
                    <a:pt x="1091" y="311"/>
                    <a:pt x="1608" y="437"/>
                    <a:pt x="2139" y="517"/>
                  </a:cubicBezTo>
                  <a:cubicBezTo>
                    <a:pt x="2190" y="530"/>
                    <a:pt x="2240" y="544"/>
                    <a:pt x="2291" y="555"/>
                  </a:cubicBezTo>
                  <a:cubicBezTo>
                    <a:pt x="2724" y="641"/>
                    <a:pt x="3163" y="715"/>
                    <a:pt x="3586" y="835"/>
                  </a:cubicBezTo>
                  <a:cubicBezTo>
                    <a:pt x="4520" y="1100"/>
                    <a:pt x="5479" y="1276"/>
                    <a:pt x="6447" y="1415"/>
                  </a:cubicBezTo>
                  <a:cubicBezTo>
                    <a:pt x="6850" y="1474"/>
                    <a:pt x="7245" y="1552"/>
                    <a:pt x="7613" y="1716"/>
                  </a:cubicBezTo>
                  <a:cubicBezTo>
                    <a:pt x="7767" y="1784"/>
                    <a:pt x="7938" y="1816"/>
                    <a:pt x="8111" y="1839"/>
                  </a:cubicBezTo>
                  <a:cubicBezTo>
                    <a:pt x="8439" y="1881"/>
                    <a:pt x="8769" y="1913"/>
                    <a:pt x="9091" y="1982"/>
                  </a:cubicBezTo>
                  <a:cubicBezTo>
                    <a:pt x="9343" y="2043"/>
                    <a:pt x="9571" y="2076"/>
                    <a:pt x="9760" y="2076"/>
                  </a:cubicBezTo>
                  <a:cubicBezTo>
                    <a:pt x="9896" y="2076"/>
                    <a:pt x="10011" y="2059"/>
                    <a:pt x="10100" y="2023"/>
                  </a:cubicBezTo>
                  <a:cubicBezTo>
                    <a:pt x="10100" y="2026"/>
                    <a:pt x="10101" y="2029"/>
                    <a:pt x="10101" y="2031"/>
                  </a:cubicBezTo>
                  <a:cubicBezTo>
                    <a:pt x="10108" y="2059"/>
                    <a:pt x="10126" y="2068"/>
                    <a:pt x="10146" y="2068"/>
                  </a:cubicBezTo>
                  <a:cubicBezTo>
                    <a:pt x="10167" y="2068"/>
                    <a:pt x="10190" y="2059"/>
                    <a:pt x="10210" y="2055"/>
                  </a:cubicBezTo>
                  <a:cubicBezTo>
                    <a:pt x="10384" y="2012"/>
                    <a:pt x="10558" y="1969"/>
                    <a:pt x="10724" y="1906"/>
                  </a:cubicBezTo>
                  <a:cubicBezTo>
                    <a:pt x="10786" y="1894"/>
                    <a:pt x="10846" y="1880"/>
                    <a:pt x="10888" y="1835"/>
                  </a:cubicBezTo>
                  <a:lnTo>
                    <a:pt x="10810" y="1827"/>
                  </a:lnTo>
                  <a:cubicBezTo>
                    <a:pt x="10778" y="1830"/>
                    <a:pt x="10746" y="1833"/>
                    <a:pt x="10724" y="1856"/>
                  </a:cubicBezTo>
                  <a:cubicBezTo>
                    <a:pt x="10721" y="1857"/>
                    <a:pt x="10719" y="1857"/>
                    <a:pt x="10716" y="1857"/>
                  </a:cubicBezTo>
                  <a:cubicBezTo>
                    <a:pt x="10711" y="1857"/>
                    <a:pt x="10705" y="1856"/>
                    <a:pt x="10699" y="1855"/>
                  </a:cubicBezTo>
                  <a:lnTo>
                    <a:pt x="10699" y="1855"/>
                  </a:lnTo>
                  <a:cubicBezTo>
                    <a:pt x="10700" y="1859"/>
                    <a:pt x="10700" y="1863"/>
                    <a:pt x="10701" y="1868"/>
                  </a:cubicBezTo>
                  <a:cubicBezTo>
                    <a:pt x="10526" y="1905"/>
                    <a:pt x="10350" y="1942"/>
                    <a:pt x="10176" y="1981"/>
                  </a:cubicBezTo>
                  <a:cubicBezTo>
                    <a:pt x="10153" y="1986"/>
                    <a:pt x="10120" y="1987"/>
                    <a:pt x="10106" y="2003"/>
                  </a:cubicBezTo>
                  <a:cubicBezTo>
                    <a:pt x="9770" y="1995"/>
                    <a:pt x="9472" y="1978"/>
                    <a:pt x="9183" y="1910"/>
                  </a:cubicBezTo>
                  <a:lnTo>
                    <a:pt x="9090" y="1915"/>
                  </a:lnTo>
                  <a:cubicBezTo>
                    <a:pt x="8818" y="1831"/>
                    <a:pt x="8530" y="1812"/>
                    <a:pt x="8251" y="1760"/>
                  </a:cubicBezTo>
                  <a:cubicBezTo>
                    <a:pt x="8096" y="1732"/>
                    <a:pt x="7938" y="1715"/>
                    <a:pt x="7799" y="1645"/>
                  </a:cubicBezTo>
                  <a:lnTo>
                    <a:pt x="7816" y="1632"/>
                  </a:lnTo>
                  <a:lnTo>
                    <a:pt x="7805" y="1614"/>
                  </a:lnTo>
                  <a:lnTo>
                    <a:pt x="9181" y="1856"/>
                  </a:lnTo>
                  <a:cubicBezTo>
                    <a:pt x="9385" y="1876"/>
                    <a:pt x="9588" y="1889"/>
                    <a:pt x="9793" y="1889"/>
                  </a:cubicBezTo>
                  <a:cubicBezTo>
                    <a:pt x="9905" y="1889"/>
                    <a:pt x="10017" y="1885"/>
                    <a:pt x="10129" y="1877"/>
                  </a:cubicBezTo>
                  <a:cubicBezTo>
                    <a:pt x="10279" y="1863"/>
                    <a:pt x="10428" y="1841"/>
                    <a:pt x="10575" y="1811"/>
                  </a:cubicBezTo>
                  <a:cubicBezTo>
                    <a:pt x="10596" y="1807"/>
                    <a:pt x="10617" y="1803"/>
                    <a:pt x="10637" y="1803"/>
                  </a:cubicBezTo>
                  <a:cubicBezTo>
                    <a:pt x="10654" y="1803"/>
                    <a:pt x="10669" y="1806"/>
                    <a:pt x="10680" y="1815"/>
                  </a:cubicBezTo>
                  <a:cubicBezTo>
                    <a:pt x="10790" y="1742"/>
                    <a:pt x="10921" y="1710"/>
                    <a:pt x="11060" y="1705"/>
                  </a:cubicBezTo>
                  <a:cubicBezTo>
                    <a:pt x="11058" y="1690"/>
                    <a:pt x="11068" y="1676"/>
                    <a:pt x="11092" y="1664"/>
                  </a:cubicBezTo>
                  <a:cubicBezTo>
                    <a:pt x="11161" y="1628"/>
                    <a:pt x="11230" y="1591"/>
                    <a:pt x="11303" y="1560"/>
                  </a:cubicBezTo>
                  <a:cubicBezTo>
                    <a:pt x="11343" y="1542"/>
                    <a:pt x="11360" y="1520"/>
                    <a:pt x="11338" y="1485"/>
                  </a:cubicBezTo>
                  <a:cubicBezTo>
                    <a:pt x="11330" y="1471"/>
                    <a:pt x="11316" y="1466"/>
                    <a:pt x="11301" y="1466"/>
                  </a:cubicBezTo>
                  <a:cubicBezTo>
                    <a:pt x="11288" y="1466"/>
                    <a:pt x="11273" y="1470"/>
                    <a:pt x="11260" y="1475"/>
                  </a:cubicBezTo>
                  <a:cubicBezTo>
                    <a:pt x="11134" y="1518"/>
                    <a:pt x="11011" y="1566"/>
                    <a:pt x="10883" y="1601"/>
                  </a:cubicBezTo>
                  <a:cubicBezTo>
                    <a:pt x="10516" y="1702"/>
                    <a:pt x="10145" y="1747"/>
                    <a:pt x="9771" y="1747"/>
                  </a:cubicBezTo>
                  <a:cubicBezTo>
                    <a:pt x="9531" y="1747"/>
                    <a:pt x="9291" y="1729"/>
                    <a:pt x="9050" y="1693"/>
                  </a:cubicBezTo>
                  <a:cubicBezTo>
                    <a:pt x="8604" y="1628"/>
                    <a:pt x="8162" y="1547"/>
                    <a:pt x="7718" y="1471"/>
                  </a:cubicBezTo>
                  <a:cubicBezTo>
                    <a:pt x="7268" y="1394"/>
                    <a:pt x="6810" y="1349"/>
                    <a:pt x="6364" y="1254"/>
                  </a:cubicBezTo>
                  <a:cubicBezTo>
                    <a:pt x="6351" y="1255"/>
                    <a:pt x="6337" y="1255"/>
                    <a:pt x="6324" y="1255"/>
                  </a:cubicBezTo>
                  <a:cubicBezTo>
                    <a:pt x="6201" y="1255"/>
                    <a:pt x="6086" y="1210"/>
                    <a:pt x="5965" y="1206"/>
                  </a:cubicBezTo>
                  <a:cubicBezTo>
                    <a:pt x="5968" y="1191"/>
                    <a:pt x="5972" y="1174"/>
                    <a:pt x="5976" y="1158"/>
                  </a:cubicBezTo>
                  <a:lnTo>
                    <a:pt x="6224" y="1167"/>
                  </a:lnTo>
                  <a:lnTo>
                    <a:pt x="6369" y="1192"/>
                  </a:lnTo>
                  <a:cubicBezTo>
                    <a:pt x="6783" y="1222"/>
                    <a:pt x="7189" y="1290"/>
                    <a:pt x="7597" y="1353"/>
                  </a:cubicBezTo>
                  <a:cubicBezTo>
                    <a:pt x="8079" y="1428"/>
                    <a:pt x="8558" y="1516"/>
                    <a:pt x="9046" y="1557"/>
                  </a:cubicBezTo>
                  <a:cubicBezTo>
                    <a:pt x="9135" y="1567"/>
                    <a:pt x="9223" y="1583"/>
                    <a:pt x="9314" y="1591"/>
                  </a:cubicBezTo>
                  <a:cubicBezTo>
                    <a:pt x="9421" y="1601"/>
                    <a:pt x="9526" y="1605"/>
                    <a:pt x="9630" y="1605"/>
                  </a:cubicBezTo>
                  <a:cubicBezTo>
                    <a:pt x="10263" y="1605"/>
                    <a:pt x="10839" y="1432"/>
                    <a:pt x="11363" y="1099"/>
                  </a:cubicBezTo>
                  <a:cubicBezTo>
                    <a:pt x="11461" y="1050"/>
                    <a:pt x="11552" y="997"/>
                    <a:pt x="11592" y="866"/>
                  </a:cubicBezTo>
                  <a:lnTo>
                    <a:pt x="11592" y="866"/>
                  </a:lnTo>
                  <a:cubicBezTo>
                    <a:pt x="11467" y="931"/>
                    <a:pt x="11374" y="979"/>
                    <a:pt x="11301" y="1050"/>
                  </a:cubicBezTo>
                  <a:cubicBezTo>
                    <a:pt x="11042" y="1181"/>
                    <a:pt x="10777" y="1302"/>
                    <a:pt x="10493" y="1390"/>
                  </a:cubicBezTo>
                  <a:cubicBezTo>
                    <a:pt x="10193" y="1484"/>
                    <a:pt x="9887" y="1522"/>
                    <a:pt x="9577" y="1522"/>
                  </a:cubicBezTo>
                  <a:cubicBezTo>
                    <a:pt x="9416" y="1522"/>
                    <a:pt x="9253" y="1512"/>
                    <a:pt x="9090" y="1494"/>
                  </a:cubicBezTo>
                  <a:cubicBezTo>
                    <a:pt x="8448" y="1403"/>
                    <a:pt x="7807" y="1312"/>
                    <a:pt x="7170" y="1205"/>
                  </a:cubicBezTo>
                  <a:cubicBezTo>
                    <a:pt x="6868" y="1154"/>
                    <a:pt x="6567" y="1101"/>
                    <a:pt x="6257" y="1101"/>
                  </a:cubicBezTo>
                  <a:cubicBezTo>
                    <a:pt x="6247" y="1101"/>
                    <a:pt x="6237" y="1101"/>
                    <a:pt x="6228" y="1101"/>
                  </a:cubicBezTo>
                  <a:cubicBezTo>
                    <a:pt x="6153" y="1095"/>
                    <a:pt x="6078" y="1086"/>
                    <a:pt x="6003" y="1085"/>
                  </a:cubicBezTo>
                  <a:cubicBezTo>
                    <a:pt x="5268" y="1063"/>
                    <a:pt x="4547" y="978"/>
                    <a:pt x="3843" y="788"/>
                  </a:cubicBezTo>
                  <a:cubicBezTo>
                    <a:pt x="3289" y="637"/>
                    <a:pt x="2723" y="528"/>
                    <a:pt x="2149" y="448"/>
                  </a:cubicBezTo>
                  <a:lnTo>
                    <a:pt x="455" y="102"/>
                  </a:lnTo>
                  <a:cubicBezTo>
                    <a:pt x="311" y="45"/>
                    <a:pt x="155" y="26"/>
                    <a:pt x="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567950" y="774875"/>
              <a:ext cx="425" cy="650"/>
            </a:xfrm>
            <a:custGeom>
              <a:rect b="b" l="l" r="r" t="t"/>
              <a:pathLst>
                <a:path extrusionOk="0" h="26" w="17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lnTo>
                    <a:pt x="0" y="0"/>
                  </a:lnTo>
                  <a:cubicBezTo>
                    <a:pt x="1" y="10"/>
                    <a:pt x="7" y="18"/>
                    <a:pt x="14" y="25"/>
                  </a:cubicBezTo>
                  <a:cubicBezTo>
                    <a:pt x="17" y="13"/>
                    <a:pt x="17" y="0"/>
                    <a:pt x="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358875" y="551575"/>
              <a:ext cx="126800" cy="64175"/>
            </a:xfrm>
            <a:custGeom>
              <a:rect b="b" l="l" r="r" t="t"/>
              <a:pathLst>
                <a:path extrusionOk="0" h="2567" w="5072">
                  <a:moveTo>
                    <a:pt x="425" y="2333"/>
                  </a:moveTo>
                  <a:cubicBezTo>
                    <a:pt x="430" y="2333"/>
                    <a:pt x="435" y="2333"/>
                    <a:pt x="440" y="2333"/>
                  </a:cubicBezTo>
                  <a:cubicBezTo>
                    <a:pt x="448" y="2333"/>
                    <a:pt x="465" y="2356"/>
                    <a:pt x="461" y="2363"/>
                  </a:cubicBezTo>
                  <a:cubicBezTo>
                    <a:pt x="426" y="2437"/>
                    <a:pt x="346" y="2431"/>
                    <a:pt x="274" y="2441"/>
                  </a:cubicBezTo>
                  <a:cubicBezTo>
                    <a:pt x="262" y="2454"/>
                    <a:pt x="246" y="2460"/>
                    <a:pt x="230" y="2460"/>
                  </a:cubicBezTo>
                  <a:cubicBezTo>
                    <a:pt x="217" y="2460"/>
                    <a:pt x="204" y="2456"/>
                    <a:pt x="193" y="2448"/>
                  </a:cubicBezTo>
                  <a:lnTo>
                    <a:pt x="248" y="2416"/>
                  </a:lnTo>
                  <a:cubicBezTo>
                    <a:pt x="252" y="2412"/>
                    <a:pt x="256" y="2406"/>
                    <a:pt x="262" y="2402"/>
                  </a:cubicBezTo>
                  <a:cubicBezTo>
                    <a:pt x="312" y="2370"/>
                    <a:pt x="360" y="2333"/>
                    <a:pt x="425" y="2333"/>
                  </a:cubicBezTo>
                  <a:close/>
                  <a:moveTo>
                    <a:pt x="5003" y="0"/>
                  </a:moveTo>
                  <a:cubicBezTo>
                    <a:pt x="4978" y="0"/>
                    <a:pt x="4949" y="20"/>
                    <a:pt x="4925" y="28"/>
                  </a:cubicBezTo>
                  <a:cubicBezTo>
                    <a:pt x="4919" y="32"/>
                    <a:pt x="4913" y="34"/>
                    <a:pt x="4907" y="39"/>
                  </a:cubicBezTo>
                  <a:lnTo>
                    <a:pt x="4826" y="71"/>
                  </a:lnTo>
                  <a:cubicBezTo>
                    <a:pt x="4655" y="122"/>
                    <a:pt x="4498" y="202"/>
                    <a:pt x="4339" y="275"/>
                  </a:cubicBezTo>
                  <a:cubicBezTo>
                    <a:pt x="3875" y="493"/>
                    <a:pt x="3425" y="731"/>
                    <a:pt x="2982" y="979"/>
                  </a:cubicBezTo>
                  <a:cubicBezTo>
                    <a:pt x="2260" y="1382"/>
                    <a:pt x="1527" y="1770"/>
                    <a:pt x="739" y="2074"/>
                  </a:cubicBezTo>
                  <a:cubicBezTo>
                    <a:pt x="554" y="2143"/>
                    <a:pt x="377" y="2230"/>
                    <a:pt x="207" y="2332"/>
                  </a:cubicBezTo>
                  <a:cubicBezTo>
                    <a:pt x="129" y="2380"/>
                    <a:pt x="1" y="2410"/>
                    <a:pt x="58" y="2511"/>
                  </a:cubicBezTo>
                  <a:cubicBezTo>
                    <a:pt x="82" y="2553"/>
                    <a:pt x="118" y="2566"/>
                    <a:pt x="159" y="2566"/>
                  </a:cubicBezTo>
                  <a:cubicBezTo>
                    <a:pt x="212" y="2566"/>
                    <a:pt x="273" y="2543"/>
                    <a:pt x="324" y="2529"/>
                  </a:cubicBezTo>
                  <a:cubicBezTo>
                    <a:pt x="627" y="2451"/>
                    <a:pt x="926" y="2357"/>
                    <a:pt x="1233" y="2286"/>
                  </a:cubicBezTo>
                  <a:cubicBezTo>
                    <a:pt x="1851" y="2142"/>
                    <a:pt x="2443" y="1904"/>
                    <a:pt x="2988" y="1581"/>
                  </a:cubicBezTo>
                  <a:cubicBezTo>
                    <a:pt x="3350" y="1368"/>
                    <a:pt x="3722" y="1169"/>
                    <a:pt x="4104" y="984"/>
                  </a:cubicBezTo>
                  <a:cubicBezTo>
                    <a:pt x="4260" y="909"/>
                    <a:pt x="4413" y="823"/>
                    <a:pt x="4567" y="742"/>
                  </a:cubicBezTo>
                  <a:cubicBezTo>
                    <a:pt x="4593" y="728"/>
                    <a:pt x="4610" y="708"/>
                    <a:pt x="4585" y="683"/>
                  </a:cubicBezTo>
                  <a:cubicBezTo>
                    <a:pt x="4576" y="674"/>
                    <a:pt x="4567" y="670"/>
                    <a:pt x="4558" y="670"/>
                  </a:cubicBezTo>
                  <a:cubicBezTo>
                    <a:pt x="4542" y="670"/>
                    <a:pt x="4526" y="680"/>
                    <a:pt x="4511" y="688"/>
                  </a:cubicBezTo>
                  <a:cubicBezTo>
                    <a:pt x="3939" y="927"/>
                    <a:pt x="3387" y="1205"/>
                    <a:pt x="2854" y="1521"/>
                  </a:cubicBezTo>
                  <a:cubicBezTo>
                    <a:pt x="2368" y="1814"/>
                    <a:pt x="1840" y="2029"/>
                    <a:pt x="1288" y="2161"/>
                  </a:cubicBezTo>
                  <a:cubicBezTo>
                    <a:pt x="1128" y="2198"/>
                    <a:pt x="972" y="2246"/>
                    <a:pt x="812" y="2284"/>
                  </a:cubicBezTo>
                  <a:cubicBezTo>
                    <a:pt x="765" y="2295"/>
                    <a:pt x="703" y="2330"/>
                    <a:pt x="656" y="2330"/>
                  </a:cubicBezTo>
                  <a:cubicBezTo>
                    <a:pt x="632" y="2330"/>
                    <a:pt x="612" y="2321"/>
                    <a:pt x="600" y="2294"/>
                  </a:cubicBezTo>
                  <a:cubicBezTo>
                    <a:pt x="562" y="2212"/>
                    <a:pt x="700" y="2199"/>
                    <a:pt x="765" y="2171"/>
                  </a:cubicBezTo>
                  <a:cubicBezTo>
                    <a:pt x="1269" y="1965"/>
                    <a:pt x="1764" y="1743"/>
                    <a:pt x="2238" y="1490"/>
                  </a:cubicBezTo>
                  <a:cubicBezTo>
                    <a:pt x="3117" y="1024"/>
                    <a:pt x="3980" y="537"/>
                    <a:pt x="4898" y="125"/>
                  </a:cubicBezTo>
                  <a:lnTo>
                    <a:pt x="4960" y="98"/>
                  </a:lnTo>
                  <a:cubicBezTo>
                    <a:pt x="5007" y="87"/>
                    <a:pt x="5071" y="77"/>
                    <a:pt x="5036" y="20"/>
                  </a:cubicBezTo>
                  <a:cubicBezTo>
                    <a:pt x="5026" y="5"/>
                    <a:pt x="5015" y="0"/>
                    <a:pt x="500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280025" y="521050"/>
              <a:ext cx="100" cy="50"/>
            </a:xfrm>
            <a:custGeom>
              <a:rect b="b" l="l" r="r" t="t"/>
              <a:pathLst>
                <a:path extrusionOk="0" h="2" w="4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lnTo>
                    <a:pt x="3" y="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3294500" y="476475"/>
              <a:ext cx="164500" cy="62650"/>
            </a:xfrm>
            <a:custGeom>
              <a:rect b="b" l="l" r="r" t="t"/>
              <a:pathLst>
                <a:path extrusionOk="0" h="2506" w="6580">
                  <a:moveTo>
                    <a:pt x="5796" y="0"/>
                  </a:moveTo>
                  <a:cubicBezTo>
                    <a:pt x="5614" y="0"/>
                    <a:pt x="5432" y="9"/>
                    <a:pt x="5251" y="25"/>
                  </a:cubicBezTo>
                  <a:cubicBezTo>
                    <a:pt x="4590" y="87"/>
                    <a:pt x="3928" y="138"/>
                    <a:pt x="3267" y="195"/>
                  </a:cubicBezTo>
                  <a:cubicBezTo>
                    <a:pt x="2667" y="247"/>
                    <a:pt x="2142" y="436"/>
                    <a:pt x="1710" y="802"/>
                  </a:cubicBezTo>
                  <a:cubicBezTo>
                    <a:pt x="1624" y="875"/>
                    <a:pt x="1533" y="944"/>
                    <a:pt x="1439" y="1007"/>
                  </a:cubicBezTo>
                  <a:cubicBezTo>
                    <a:pt x="972" y="1314"/>
                    <a:pt x="574" y="1671"/>
                    <a:pt x="318" y="2131"/>
                  </a:cubicBezTo>
                  <a:cubicBezTo>
                    <a:pt x="228" y="2195"/>
                    <a:pt x="163" y="2278"/>
                    <a:pt x="98" y="2360"/>
                  </a:cubicBezTo>
                  <a:cubicBezTo>
                    <a:pt x="45" y="2396"/>
                    <a:pt x="7" y="2439"/>
                    <a:pt x="1" y="2505"/>
                  </a:cubicBezTo>
                  <a:cubicBezTo>
                    <a:pt x="62" y="2492"/>
                    <a:pt x="97" y="2473"/>
                    <a:pt x="115" y="2436"/>
                  </a:cubicBezTo>
                  <a:cubicBezTo>
                    <a:pt x="236" y="2354"/>
                    <a:pt x="346" y="2254"/>
                    <a:pt x="438" y="2140"/>
                  </a:cubicBezTo>
                  <a:cubicBezTo>
                    <a:pt x="512" y="2092"/>
                    <a:pt x="552" y="2020"/>
                    <a:pt x="598" y="1955"/>
                  </a:cubicBezTo>
                  <a:cubicBezTo>
                    <a:pt x="762" y="1709"/>
                    <a:pt x="989" y="1513"/>
                    <a:pt x="1246" y="1340"/>
                  </a:cubicBezTo>
                  <a:cubicBezTo>
                    <a:pt x="1489" y="1177"/>
                    <a:pt x="1731" y="1010"/>
                    <a:pt x="1961" y="834"/>
                  </a:cubicBezTo>
                  <a:cubicBezTo>
                    <a:pt x="2231" y="626"/>
                    <a:pt x="2545" y="494"/>
                    <a:pt x="2899" y="424"/>
                  </a:cubicBezTo>
                  <a:cubicBezTo>
                    <a:pt x="3202" y="364"/>
                    <a:pt x="3510" y="335"/>
                    <a:pt x="3819" y="317"/>
                  </a:cubicBezTo>
                  <a:cubicBezTo>
                    <a:pt x="4677" y="267"/>
                    <a:pt x="5523" y="119"/>
                    <a:pt x="6387" y="119"/>
                  </a:cubicBezTo>
                  <a:cubicBezTo>
                    <a:pt x="6404" y="119"/>
                    <a:pt x="6420" y="119"/>
                    <a:pt x="6437" y="119"/>
                  </a:cubicBezTo>
                  <a:cubicBezTo>
                    <a:pt x="6441" y="120"/>
                    <a:pt x="6444" y="120"/>
                    <a:pt x="6448" y="120"/>
                  </a:cubicBezTo>
                  <a:cubicBezTo>
                    <a:pt x="6459" y="120"/>
                    <a:pt x="6471" y="118"/>
                    <a:pt x="6481" y="116"/>
                  </a:cubicBezTo>
                  <a:cubicBezTo>
                    <a:pt x="6516" y="103"/>
                    <a:pt x="6578" y="130"/>
                    <a:pt x="6580" y="61"/>
                  </a:cubicBezTo>
                  <a:cubicBezTo>
                    <a:pt x="6520" y="50"/>
                    <a:pt x="6463" y="37"/>
                    <a:pt x="6404" y="31"/>
                  </a:cubicBezTo>
                  <a:cubicBezTo>
                    <a:pt x="6202" y="11"/>
                    <a:pt x="5999" y="0"/>
                    <a:pt x="579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2648300" y="767175"/>
              <a:ext cx="450" cy="325"/>
            </a:xfrm>
            <a:custGeom>
              <a:rect b="b" l="l" r="r" t="t"/>
              <a:pathLst>
                <a:path extrusionOk="0" h="13" w="18">
                  <a:moveTo>
                    <a:pt x="0" y="0"/>
                  </a:moveTo>
                  <a:lnTo>
                    <a:pt x="0" y="0"/>
                  </a:lnTo>
                  <a:cubicBezTo>
                    <a:pt x="5" y="5"/>
                    <a:pt x="10" y="9"/>
                    <a:pt x="14" y="12"/>
                  </a:cubicBezTo>
                  <a:cubicBezTo>
                    <a:pt x="16" y="12"/>
                    <a:pt x="17" y="11"/>
                    <a:pt x="18" y="11"/>
                  </a:cubicBezTo>
                  <a:cubicBezTo>
                    <a:pt x="18" y="10"/>
                    <a:pt x="18" y="10"/>
                    <a:pt x="18" y="9"/>
                  </a:cubicBezTo>
                  <a:cubicBezTo>
                    <a:pt x="12" y="5"/>
                    <a:pt x="6" y="3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2290475" y="634425"/>
              <a:ext cx="678625" cy="424375"/>
            </a:xfrm>
            <a:custGeom>
              <a:rect b="b" l="l" r="r" t="t"/>
              <a:pathLst>
                <a:path extrusionOk="0" h="16975" w="27145">
                  <a:moveTo>
                    <a:pt x="156" y="3692"/>
                  </a:moveTo>
                  <a:lnTo>
                    <a:pt x="156" y="3692"/>
                  </a:lnTo>
                  <a:cubicBezTo>
                    <a:pt x="189" y="3693"/>
                    <a:pt x="199" y="3733"/>
                    <a:pt x="232" y="3733"/>
                  </a:cubicBezTo>
                  <a:cubicBezTo>
                    <a:pt x="236" y="3733"/>
                    <a:pt x="241" y="3732"/>
                    <a:pt x="247" y="3730"/>
                  </a:cubicBezTo>
                  <a:lnTo>
                    <a:pt x="247" y="3732"/>
                  </a:lnTo>
                  <a:cubicBezTo>
                    <a:pt x="236" y="3792"/>
                    <a:pt x="269" y="3830"/>
                    <a:pt x="337" y="3847"/>
                  </a:cubicBezTo>
                  <a:cubicBezTo>
                    <a:pt x="342" y="3886"/>
                    <a:pt x="342" y="3930"/>
                    <a:pt x="393" y="3930"/>
                  </a:cubicBezTo>
                  <a:cubicBezTo>
                    <a:pt x="403" y="3930"/>
                    <a:pt x="415" y="3928"/>
                    <a:pt x="429" y="3924"/>
                  </a:cubicBezTo>
                  <a:lnTo>
                    <a:pt x="429" y="3924"/>
                  </a:lnTo>
                  <a:cubicBezTo>
                    <a:pt x="399" y="3999"/>
                    <a:pt x="424" y="4082"/>
                    <a:pt x="375" y="4154"/>
                  </a:cubicBezTo>
                  <a:lnTo>
                    <a:pt x="296" y="4111"/>
                  </a:lnTo>
                  <a:cubicBezTo>
                    <a:pt x="192" y="3986"/>
                    <a:pt x="164" y="3842"/>
                    <a:pt x="156" y="3692"/>
                  </a:cubicBezTo>
                  <a:close/>
                  <a:moveTo>
                    <a:pt x="288" y="4172"/>
                  </a:moveTo>
                  <a:cubicBezTo>
                    <a:pt x="311" y="4216"/>
                    <a:pt x="351" y="4256"/>
                    <a:pt x="337" y="4311"/>
                  </a:cubicBezTo>
                  <a:lnTo>
                    <a:pt x="249" y="4267"/>
                  </a:lnTo>
                  <a:cubicBezTo>
                    <a:pt x="262" y="4236"/>
                    <a:pt x="229" y="4189"/>
                    <a:pt x="288" y="4172"/>
                  </a:cubicBezTo>
                  <a:close/>
                  <a:moveTo>
                    <a:pt x="517" y="4084"/>
                  </a:moveTo>
                  <a:cubicBezTo>
                    <a:pt x="517" y="4105"/>
                    <a:pt x="522" y="4122"/>
                    <a:pt x="546" y="4122"/>
                  </a:cubicBezTo>
                  <a:cubicBezTo>
                    <a:pt x="551" y="4122"/>
                    <a:pt x="556" y="4122"/>
                    <a:pt x="562" y="4120"/>
                  </a:cubicBezTo>
                  <a:lnTo>
                    <a:pt x="562" y="4120"/>
                  </a:lnTo>
                  <a:cubicBezTo>
                    <a:pt x="544" y="4161"/>
                    <a:pt x="562" y="4185"/>
                    <a:pt x="607" y="4198"/>
                  </a:cubicBezTo>
                  <a:cubicBezTo>
                    <a:pt x="607" y="4220"/>
                    <a:pt x="610" y="4239"/>
                    <a:pt x="636" y="4239"/>
                  </a:cubicBezTo>
                  <a:cubicBezTo>
                    <a:pt x="641" y="4239"/>
                    <a:pt x="647" y="4238"/>
                    <a:pt x="653" y="4237"/>
                  </a:cubicBezTo>
                  <a:lnTo>
                    <a:pt x="653" y="4237"/>
                  </a:lnTo>
                  <a:cubicBezTo>
                    <a:pt x="656" y="4321"/>
                    <a:pt x="675" y="4411"/>
                    <a:pt x="567" y="4464"/>
                  </a:cubicBezTo>
                  <a:cubicBezTo>
                    <a:pt x="562" y="4456"/>
                    <a:pt x="555" y="4449"/>
                    <a:pt x="545" y="4447"/>
                  </a:cubicBezTo>
                  <a:lnTo>
                    <a:pt x="500" y="4373"/>
                  </a:lnTo>
                  <a:lnTo>
                    <a:pt x="500" y="4372"/>
                  </a:lnTo>
                  <a:cubicBezTo>
                    <a:pt x="467" y="4304"/>
                    <a:pt x="411" y="4239"/>
                    <a:pt x="431" y="4158"/>
                  </a:cubicBezTo>
                  <a:lnTo>
                    <a:pt x="517" y="4084"/>
                  </a:lnTo>
                  <a:close/>
                  <a:moveTo>
                    <a:pt x="392" y="4356"/>
                  </a:moveTo>
                  <a:lnTo>
                    <a:pt x="463" y="4399"/>
                  </a:lnTo>
                  <a:cubicBezTo>
                    <a:pt x="471" y="4428"/>
                    <a:pt x="476" y="4458"/>
                    <a:pt x="510" y="4476"/>
                  </a:cubicBezTo>
                  <a:cubicBezTo>
                    <a:pt x="519" y="4503"/>
                    <a:pt x="513" y="4540"/>
                    <a:pt x="561" y="4547"/>
                  </a:cubicBezTo>
                  <a:lnTo>
                    <a:pt x="559" y="4547"/>
                  </a:lnTo>
                  <a:cubicBezTo>
                    <a:pt x="555" y="4610"/>
                    <a:pt x="590" y="4673"/>
                    <a:pt x="564" y="4737"/>
                  </a:cubicBezTo>
                  <a:cubicBezTo>
                    <a:pt x="462" y="4624"/>
                    <a:pt x="386" y="4503"/>
                    <a:pt x="392" y="4356"/>
                  </a:cubicBezTo>
                  <a:close/>
                  <a:moveTo>
                    <a:pt x="607" y="4777"/>
                  </a:moveTo>
                  <a:lnTo>
                    <a:pt x="607" y="4777"/>
                  </a:lnTo>
                  <a:cubicBezTo>
                    <a:pt x="657" y="4791"/>
                    <a:pt x="665" y="4819"/>
                    <a:pt x="653" y="4856"/>
                  </a:cubicBezTo>
                  <a:lnTo>
                    <a:pt x="702" y="4854"/>
                  </a:lnTo>
                  <a:cubicBezTo>
                    <a:pt x="706" y="4925"/>
                    <a:pt x="775" y="4987"/>
                    <a:pt x="746" y="5062"/>
                  </a:cubicBezTo>
                  <a:cubicBezTo>
                    <a:pt x="682" y="5005"/>
                    <a:pt x="620" y="4947"/>
                    <a:pt x="651" y="4858"/>
                  </a:cubicBezTo>
                  <a:cubicBezTo>
                    <a:pt x="580" y="4853"/>
                    <a:pt x="619" y="4805"/>
                    <a:pt x="607" y="4777"/>
                  </a:cubicBezTo>
                  <a:close/>
                  <a:moveTo>
                    <a:pt x="746" y="5062"/>
                  </a:moveTo>
                  <a:lnTo>
                    <a:pt x="794" y="5131"/>
                  </a:lnTo>
                  <a:cubicBezTo>
                    <a:pt x="800" y="5127"/>
                    <a:pt x="808" y="5125"/>
                    <a:pt x="815" y="5125"/>
                  </a:cubicBezTo>
                  <a:cubicBezTo>
                    <a:pt x="821" y="5125"/>
                    <a:pt x="828" y="5127"/>
                    <a:pt x="834" y="5130"/>
                  </a:cubicBezTo>
                  <a:cubicBezTo>
                    <a:pt x="840" y="5151"/>
                    <a:pt x="858" y="5162"/>
                    <a:pt x="883" y="5164"/>
                  </a:cubicBezTo>
                  <a:cubicBezTo>
                    <a:pt x="883" y="5196"/>
                    <a:pt x="886" y="5227"/>
                    <a:pt x="928" y="5242"/>
                  </a:cubicBezTo>
                  <a:cubicBezTo>
                    <a:pt x="928" y="5274"/>
                    <a:pt x="934" y="5302"/>
                    <a:pt x="966" y="5322"/>
                  </a:cubicBezTo>
                  <a:lnTo>
                    <a:pt x="971" y="5396"/>
                  </a:lnTo>
                  <a:cubicBezTo>
                    <a:pt x="827" y="5348"/>
                    <a:pt x="819" y="5236"/>
                    <a:pt x="792" y="5131"/>
                  </a:cubicBezTo>
                  <a:lnTo>
                    <a:pt x="746" y="5062"/>
                  </a:lnTo>
                  <a:close/>
                  <a:moveTo>
                    <a:pt x="1506" y="6243"/>
                  </a:moveTo>
                  <a:cubicBezTo>
                    <a:pt x="1546" y="6243"/>
                    <a:pt x="1569" y="6289"/>
                    <a:pt x="1609" y="6291"/>
                  </a:cubicBezTo>
                  <a:cubicBezTo>
                    <a:pt x="1596" y="6338"/>
                    <a:pt x="1593" y="6382"/>
                    <a:pt x="1654" y="6408"/>
                  </a:cubicBezTo>
                  <a:cubicBezTo>
                    <a:pt x="1651" y="6441"/>
                    <a:pt x="1638" y="6480"/>
                    <a:pt x="1701" y="6485"/>
                  </a:cubicBezTo>
                  <a:cubicBezTo>
                    <a:pt x="1673" y="6569"/>
                    <a:pt x="1669" y="6646"/>
                    <a:pt x="1791" y="6678"/>
                  </a:cubicBezTo>
                  <a:cubicBezTo>
                    <a:pt x="1777" y="6760"/>
                    <a:pt x="1835" y="6821"/>
                    <a:pt x="1872" y="6887"/>
                  </a:cubicBezTo>
                  <a:cubicBezTo>
                    <a:pt x="1917" y="6957"/>
                    <a:pt x="1921" y="7046"/>
                    <a:pt x="1881" y="7120"/>
                  </a:cubicBezTo>
                  <a:cubicBezTo>
                    <a:pt x="1760" y="7090"/>
                    <a:pt x="1779" y="6988"/>
                    <a:pt x="1746" y="6918"/>
                  </a:cubicBezTo>
                  <a:cubicBezTo>
                    <a:pt x="1669" y="6756"/>
                    <a:pt x="1602" y="6591"/>
                    <a:pt x="1514" y="6434"/>
                  </a:cubicBezTo>
                  <a:cubicBezTo>
                    <a:pt x="1482" y="6376"/>
                    <a:pt x="1443" y="6320"/>
                    <a:pt x="1475" y="6252"/>
                  </a:cubicBezTo>
                  <a:lnTo>
                    <a:pt x="1474" y="6252"/>
                  </a:lnTo>
                  <a:cubicBezTo>
                    <a:pt x="1486" y="6246"/>
                    <a:pt x="1496" y="6243"/>
                    <a:pt x="1506" y="6243"/>
                  </a:cubicBezTo>
                  <a:close/>
                  <a:moveTo>
                    <a:pt x="1962" y="7118"/>
                  </a:moveTo>
                  <a:cubicBezTo>
                    <a:pt x="1973" y="7118"/>
                    <a:pt x="1985" y="7125"/>
                    <a:pt x="1996" y="7146"/>
                  </a:cubicBezTo>
                  <a:lnTo>
                    <a:pt x="1996" y="7145"/>
                  </a:lnTo>
                  <a:cubicBezTo>
                    <a:pt x="2079" y="7303"/>
                    <a:pt x="2211" y="7457"/>
                    <a:pt x="2061" y="7637"/>
                  </a:cubicBezTo>
                  <a:cubicBezTo>
                    <a:pt x="1954" y="7488"/>
                    <a:pt x="1883" y="7329"/>
                    <a:pt x="1890" y="7151"/>
                  </a:cubicBezTo>
                  <a:cubicBezTo>
                    <a:pt x="1883" y="7150"/>
                    <a:pt x="1877" y="7144"/>
                    <a:pt x="1874" y="7138"/>
                  </a:cubicBezTo>
                  <a:lnTo>
                    <a:pt x="1874" y="7138"/>
                  </a:lnTo>
                  <a:cubicBezTo>
                    <a:pt x="1877" y="7144"/>
                    <a:pt x="1883" y="7148"/>
                    <a:pt x="1890" y="7151"/>
                  </a:cubicBezTo>
                  <a:cubicBezTo>
                    <a:pt x="1914" y="7148"/>
                    <a:pt x="1938" y="7118"/>
                    <a:pt x="1962" y="7118"/>
                  </a:cubicBezTo>
                  <a:close/>
                  <a:moveTo>
                    <a:pt x="2471" y="7802"/>
                  </a:moveTo>
                  <a:lnTo>
                    <a:pt x="2472" y="7803"/>
                  </a:lnTo>
                  <a:lnTo>
                    <a:pt x="2475" y="7806"/>
                  </a:lnTo>
                  <a:cubicBezTo>
                    <a:pt x="2475" y="7805"/>
                    <a:pt x="2476" y="7805"/>
                    <a:pt x="2476" y="7803"/>
                  </a:cubicBezTo>
                  <a:cubicBezTo>
                    <a:pt x="2473" y="7802"/>
                    <a:pt x="2472" y="7802"/>
                    <a:pt x="2471" y="7802"/>
                  </a:cubicBezTo>
                  <a:close/>
                  <a:moveTo>
                    <a:pt x="2183" y="7569"/>
                  </a:moveTo>
                  <a:cubicBezTo>
                    <a:pt x="2276" y="7668"/>
                    <a:pt x="2284" y="7789"/>
                    <a:pt x="2351" y="7887"/>
                  </a:cubicBezTo>
                  <a:cubicBezTo>
                    <a:pt x="2345" y="7924"/>
                    <a:pt x="2339" y="7960"/>
                    <a:pt x="2333" y="7997"/>
                  </a:cubicBezTo>
                  <a:cubicBezTo>
                    <a:pt x="2327" y="7996"/>
                    <a:pt x="2321" y="7996"/>
                    <a:pt x="2316" y="7996"/>
                  </a:cubicBezTo>
                  <a:cubicBezTo>
                    <a:pt x="2263" y="7996"/>
                    <a:pt x="2264" y="8043"/>
                    <a:pt x="2244" y="8072"/>
                  </a:cubicBezTo>
                  <a:cubicBezTo>
                    <a:pt x="2130" y="7963"/>
                    <a:pt x="2085" y="7834"/>
                    <a:pt x="2099" y="7689"/>
                  </a:cubicBezTo>
                  <a:lnTo>
                    <a:pt x="2183" y="7569"/>
                  </a:lnTo>
                  <a:close/>
                  <a:moveTo>
                    <a:pt x="2429" y="7998"/>
                  </a:moveTo>
                  <a:cubicBezTo>
                    <a:pt x="2390" y="8110"/>
                    <a:pt x="2466" y="8203"/>
                    <a:pt x="2508" y="8297"/>
                  </a:cubicBezTo>
                  <a:lnTo>
                    <a:pt x="2508" y="8298"/>
                  </a:lnTo>
                  <a:cubicBezTo>
                    <a:pt x="2555" y="8404"/>
                    <a:pt x="2563" y="8501"/>
                    <a:pt x="2515" y="8605"/>
                  </a:cubicBezTo>
                  <a:cubicBezTo>
                    <a:pt x="2509" y="8607"/>
                    <a:pt x="2499" y="8611"/>
                    <a:pt x="2495" y="8611"/>
                  </a:cubicBezTo>
                  <a:cubicBezTo>
                    <a:pt x="2494" y="8611"/>
                    <a:pt x="2494" y="8611"/>
                    <a:pt x="2494" y="8611"/>
                  </a:cubicBezTo>
                  <a:cubicBezTo>
                    <a:pt x="2362" y="8464"/>
                    <a:pt x="2257" y="8310"/>
                    <a:pt x="2289" y="8115"/>
                  </a:cubicBezTo>
                  <a:cubicBezTo>
                    <a:pt x="2325" y="8083"/>
                    <a:pt x="2370" y="8053"/>
                    <a:pt x="2337" y="8001"/>
                  </a:cubicBezTo>
                  <a:lnTo>
                    <a:pt x="2337" y="8001"/>
                  </a:lnTo>
                  <a:cubicBezTo>
                    <a:pt x="2351" y="8009"/>
                    <a:pt x="2366" y="8013"/>
                    <a:pt x="2381" y="8013"/>
                  </a:cubicBezTo>
                  <a:cubicBezTo>
                    <a:pt x="2398" y="8013"/>
                    <a:pt x="2414" y="8008"/>
                    <a:pt x="2429" y="7998"/>
                  </a:cubicBezTo>
                  <a:close/>
                  <a:moveTo>
                    <a:pt x="2605" y="8595"/>
                  </a:moveTo>
                  <a:cubicBezTo>
                    <a:pt x="2699" y="8650"/>
                    <a:pt x="2678" y="8774"/>
                    <a:pt x="2792" y="8810"/>
                  </a:cubicBezTo>
                  <a:cubicBezTo>
                    <a:pt x="2774" y="8838"/>
                    <a:pt x="2790" y="8862"/>
                    <a:pt x="2803" y="8885"/>
                  </a:cubicBezTo>
                  <a:lnTo>
                    <a:pt x="2793" y="8967"/>
                  </a:lnTo>
                  <a:cubicBezTo>
                    <a:pt x="2777" y="9005"/>
                    <a:pt x="2760" y="9043"/>
                    <a:pt x="2743" y="9081"/>
                  </a:cubicBezTo>
                  <a:cubicBezTo>
                    <a:pt x="2624" y="8963"/>
                    <a:pt x="2532" y="8834"/>
                    <a:pt x="2539" y="8669"/>
                  </a:cubicBezTo>
                  <a:lnTo>
                    <a:pt x="2605" y="8595"/>
                  </a:lnTo>
                  <a:close/>
                  <a:moveTo>
                    <a:pt x="8683" y="12186"/>
                  </a:moveTo>
                  <a:cubicBezTo>
                    <a:pt x="8699" y="12186"/>
                    <a:pt x="8715" y="12187"/>
                    <a:pt x="8733" y="12191"/>
                  </a:cubicBezTo>
                  <a:lnTo>
                    <a:pt x="9184" y="12650"/>
                  </a:lnTo>
                  <a:lnTo>
                    <a:pt x="9145" y="12681"/>
                  </a:lnTo>
                  <a:cubicBezTo>
                    <a:pt x="9096" y="12674"/>
                    <a:pt x="9047" y="12671"/>
                    <a:pt x="9000" y="12671"/>
                  </a:cubicBezTo>
                  <a:cubicBezTo>
                    <a:pt x="8796" y="12671"/>
                    <a:pt x="8606" y="12730"/>
                    <a:pt x="8432" y="12823"/>
                  </a:cubicBezTo>
                  <a:cubicBezTo>
                    <a:pt x="7779" y="13169"/>
                    <a:pt x="7382" y="13663"/>
                    <a:pt x="7260" y="14315"/>
                  </a:cubicBezTo>
                  <a:cubicBezTo>
                    <a:pt x="7232" y="14459"/>
                    <a:pt x="7299" y="14595"/>
                    <a:pt x="7278" y="14736"/>
                  </a:cubicBezTo>
                  <a:lnTo>
                    <a:pt x="7245" y="14706"/>
                  </a:lnTo>
                  <a:cubicBezTo>
                    <a:pt x="7108" y="14506"/>
                    <a:pt x="6932" y="14330"/>
                    <a:pt x="6744" y="14164"/>
                  </a:cubicBezTo>
                  <a:cubicBezTo>
                    <a:pt x="6734" y="14111"/>
                    <a:pt x="6753" y="14065"/>
                    <a:pt x="6778" y="14016"/>
                  </a:cubicBezTo>
                  <a:cubicBezTo>
                    <a:pt x="7148" y="13299"/>
                    <a:pt x="7716" y="12724"/>
                    <a:pt x="8469" y="12279"/>
                  </a:cubicBezTo>
                  <a:cubicBezTo>
                    <a:pt x="8533" y="12241"/>
                    <a:pt x="8596" y="12186"/>
                    <a:pt x="8683" y="12186"/>
                  </a:cubicBezTo>
                  <a:close/>
                  <a:moveTo>
                    <a:pt x="5744" y="14243"/>
                  </a:moveTo>
                  <a:cubicBezTo>
                    <a:pt x="5754" y="14281"/>
                    <a:pt x="5759" y="14322"/>
                    <a:pt x="5814" y="14322"/>
                  </a:cubicBezTo>
                  <a:cubicBezTo>
                    <a:pt x="5820" y="14322"/>
                    <a:pt x="5827" y="14322"/>
                    <a:pt x="5834" y="14321"/>
                  </a:cubicBezTo>
                  <a:lnTo>
                    <a:pt x="5834" y="14321"/>
                  </a:lnTo>
                  <a:cubicBezTo>
                    <a:pt x="5812" y="14388"/>
                    <a:pt x="5831" y="14434"/>
                    <a:pt x="5925" y="14436"/>
                  </a:cubicBezTo>
                  <a:cubicBezTo>
                    <a:pt x="5901" y="14514"/>
                    <a:pt x="5948" y="14592"/>
                    <a:pt x="5934" y="14671"/>
                  </a:cubicBezTo>
                  <a:cubicBezTo>
                    <a:pt x="5916" y="14715"/>
                    <a:pt x="5938" y="14784"/>
                    <a:pt x="5854" y="14784"/>
                  </a:cubicBezTo>
                  <a:cubicBezTo>
                    <a:pt x="5848" y="14784"/>
                    <a:pt x="5843" y="14784"/>
                    <a:pt x="5837" y="14783"/>
                  </a:cubicBezTo>
                  <a:cubicBezTo>
                    <a:pt x="5856" y="14743"/>
                    <a:pt x="5841" y="14718"/>
                    <a:pt x="5791" y="14707"/>
                  </a:cubicBezTo>
                  <a:cubicBezTo>
                    <a:pt x="5803" y="14669"/>
                    <a:pt x="5788" y="14643"/>
                    <a:pt x="5745" y="14629"/>
                  </a:cubicBezTo>
                  <a:cubicBezTo>
                    <a:pt x="5745" y="14630"/>
                    <a:pt x="5745" y="14630"/>
                    <a:pt x="5744" y="14631"/>
                  </a:cubicBezTo>
                  <a:cubicBezTo>
                    <a:pt x="5744" y="14631"/>
                    <a:pt x="5744" y="14631"/>
                    <a:pt x="5743" y="14631"/>
                  </a:cubicBezTo>
                  <a:cubicBezTo>
                    <a:pt x="5743" y="14631"/>
                    <a:pt x="5744" y="14630"/>
                    <a:pt x="5744" y="14629"/>
                  </a:cubicBezTo>
                  <a:cubicBezTo>
                    <a:pt x="5752" y="14605"/>
                    <a:pt x="5742" y="14588"/>
                    <a:pt x="5718" y="14579"/>
                  </a:cubicBezTo>
                  <a:cubicBezTo>
                    <a:pt x="5682" y="14523"/>
                    <a:pt x="5682" y="14463"/>
                    <a:pt x="5683" y="14403"/>
                  </a:cubicBezTo>
                  <a:cubicBezTo>
                    <a:pt x="5717" y="14353"/>
                    <a:pt x="5674" y="14283"/>
                    <a:pt x="5744" y="14243"/>
                  </a:cubicBezTo>
                  <a:close/>
                  <a:moveTo>
                    <a:pt x="9346" y="12019"/>
                  </a:moveTo>
                  <a:cubicBezTo>
                    <a:pt x="9479" y="12019"/>
                    <a:pt x="9612" y="12040"/>
                    <a:pt x="9744" y="12083"/>
                  </a:cubicBezTo>
                  <a:cubicBezTo>
                    <a:pt x="10103" y="12202"/>
                    <a:pt x="10292" y="12438"/>
                    <a:pt x="10330" y="12761"/>
                  </a:cubicBezTo>
                  <a:cubicBezTo>
                    <a:pt x="10363" y="13028"/>
                    <a:pt x="10316" y="13289"/>
                    <a:pt x="10207" y="13542"/>
                  </a:cubicBezTo>
                  <a:cubicBezTo>
                    <a:pt x="9962" y="14109"/>
                    <a:pt x="9561" y="14576"/>
                    <a:pt x="8986" y="14931"/>
                  </a:cubicBezTo>
                  <a:cubicBezTo>
                    <a:pt x="8802" y="15043"/>
                    <a:pt x="8604" y="15139"/>
                    <a:pt x="8376" y="15177"/>
                  </a:cubicBezTo>
                  <a:cubicBezTo>
                    <a:pt x="8318" y="15186"/>
                    <a:pt x="8260" y="15191"/>
                    <a:pt x="8203" y="15191"/>
                  </a:cubicBezTo>
                  <a:cubicBezTo>
                    <a:pt x="7778" y="15191"/>
                    <a:pt x="7422" y="14925"/>
                    <a:pt x="7380" y="14544"/>
                  </a:cubicBezTo>
                  <a:cubicBezTo>
                    <a:pt x="7362" y="14401"/>
                    <a:pt x="7375" y="14258"/>
                    <a:pt x="7418" y="14121"/>
                  </a:cubicBezTo>
                  <a:cubicBezTo>
                    <a:pt x="7534" y="13764"/>
                    <a:pt x="7746" y="13454"/>
                    <a:pt x="8056" y="13198"/>
                  </a:cubicBezTo>
                  <a:cubicBezTo>
                    <a:pt x="8189" y="13088"/>
                    <a:pt x="8332" y="12978"/>
                    <a:pt x="8502" y="12905"/>
                  </a:cubicBezTo>
                  <a:cubicBezTo>
                    <a:pt x="8603" y="12858"/>
                    <a:pt x="8709" y="12823"/>
                    <a:pt x="8817" y="12798"/>
                  </a:cubicBezTo>
                  <a:cubicBezTo>
                    <a:pt x="8884" y="12784"/>
                    <a:pt x="8946" y="12777"/>
                    <a:pt x="9004" y="12777"/>
                  </a:cubicBezTo>
                  <a:cubicBezTo>
                    <a:pt x="9203" y="12777"/>
                    <a:pt x="9346" y="12863"/>
                    <a:pt x="9453" y="13044"/>
                  </a:cubicBezTo>
                  <a:cubicBezTo>
                    <a:pt x="9602" y="13295"/>
                    <a:pt x="9568" y="13544"/>
                    <a:pt x="9451" y="13794"/>
                  </a:cubicBezTo>
                  <a:cubicBezTo>
                    <a:pt x="9350" y="13908"/>
                    <a:pt x="9293" y="14051"/>
                    <a:pt x="9154" y="14149"/>
                  </a:cubicBezTo>
                  <a:cubicBezTo>
                    <a:pt x="8925" y="13819"/>
                    <a:pt x="8638" y="13546"/>
                    <a:pt x="8387" y="13247"/>
                  </a:cubicBezTo>
                  <a:lnTo>
                    <a:pt x="8367" y="13214"/>
                  </a:lnTo>
                  <a:cubicBezTo>
                    <a:pt x="8352" y="13202"/>
                    <a:pt x="8341" y="13181"/>
                    <a:pt x="8322" y="13181"/>
                  </a:cubicBezTo>
                  <a:cubicBezTo>
                    <a:pt x="8317" y="13181"/>
                    <a:pt x="8310" y="13183"/>
                    <a:pt x="8302" y="13189"/>
                  </a:cubicBezTo>
                  <a:cubicBezTo>
                    <a:pt x="8268" y="13211"/>
                    <a:pt x="8303" y="13227"/>
                    <a:pt x="8321" y="13242"/>
                  </a:cubicBezTo>
                  <a:cubicBezTo>
                    <a:pt x="8321" y="13263"/>
                    <a:pt x="8337" y="13278"/>
                    <a:pt x="8357" y="13280"/>
                  </a:cubicBezTo>
                  <a:cubicBezTo>
                    <a:pt x="8427" y="13415"/>
                    <a:pt x="8517" y="13541"/>
                    <a:pt x="8614" y="13663"/>
                  </a:cubicBezTo>
                  <a:cubicBezTo>
                    <a:pt x="8755" y="13843"/>
                    <a:pt x="8941" y="13997"/>
                    <a:pt x="9047" y="14201"/>
                  </a:cubicBezTo>
                  <a:cubicBezTo>
                    <a:pt x="9064" y="14235"/>
                    <a:pt x="9087" y="14247"/>
                    <a:pt x="9111" y="14247"/>
                  </a:cubicBezTo>
                  <a:cubicBezTo>
                    <a:pt x="9137" y="14247"/>
                    <a:pt x="9165" y="14232"/>
                    <a:pt x="9192" y="14215"/>
                  </a:cubicBezTo>
                  <a:cubicBezTo>
                    <a:pt x="9335" y="14120"/>
                    <a:pt x="9447" y="14001"/>
                    <a:pt x="9517" y="13856"/>
                  </a:cubicBezTo>
                  <a:cubicBezTo>
                    <a:pt x="9781" y="13455"/>
                    <a:pt x="9723" y="13079"/>
                    <a:pt x="9341" y="12724"/>
                  </a:cubicBezTo>
                  <a:cubicBezTo>
                    <a:pt x="9178" y="12529"/>
                    <a:pt x="9006" y="12341"/>
                    <a:pt x="8790" y="12185"/>
                  </a:cubicBezTo>
                  <a:cubicBezTo>
                    <a:pt x="8784" y="12151"/>
                    <a:pt x="8793" y="12126"/>
                    <a:pt x="8837" y="12111"/>
                  </a:cubicBezTo>
                  <a:cubicBezTo>
                    <a:pt x="9006" y="12052"/>
                    <a:pt x="9176" y="12019"/>
                    <a:pt x="9346" y="12019"/>
                  </a:cubicBezTo>
                  <a:close/>
                  <a:moveTo>
                    <a:pt x="5727" y="14649"/>
                  </a:moveTo>
                  <a:cubicBezTo>
                    <a:pt x="5729" y="14649"/>
                    <a:pt x="5732" y="14649"/>
                    <a:pt x="5734" y="14649"/>
                  </a:cubicBezTo>
                  <a:cubicBezTo>
                    <a:pt x="5720" y="14681"/>
                    <a:pt x="5734" y="14697"/>
                    <a:pt x="5790" y="14706"/>
                  </a:cubicBezTo>
                  <a:cubicBezTo>
                    <a:pt x="5757" y="14752"/>
                    <a:pt x="5774" y="14777"/>
                    <a:pt x="5834" y="14783"/>
                  </a:cubicBezTo>
                  <a:cubicBezTo>
                    <a:pt x="5890" y="14926"/>
                    <a:pt x="5913" y="15070"/>
                    <a:pt x="5869" y="15223"/>
                  </a:cubicBezTo>
                  <a:cubicBezTo>
                    <a:pt x="5807" y="15197"/>
                    <a:pt x="5811" y="15133"/>
                    <a:pt x="5748" y="15130"/>
                  </a:cubicBezTo>
                  <a:cubicBezTo>
                    <a:pt x="5762" y="15092"/>
                    <a:pt x="5742" y="15066"/>
                    <a:pt x="5707" y="15045"/>
                  </a:cubicBezTo>
                  <a:cubicBezTo>
                    <a:pt x="5644" y="14940"/>
                    <a:pt x="5654" y="14827"/>
                    <a:pt x="5656" y="14715"/>
                  </a:cubicBezTo>
                  <a:cubicBezTo>
                    <a:pt x="5657" y="14671"/>
                    <a:pt x="5678" y="14649"/>
                    <a:pt x="5727" y="14649"/>
                  </a:cubicBezTo>
                  <a:close/>
                  <a:moveTo>
                    <a:pt x="6004" y="14661"/>
                  </a:moveTo>
                  <a:cubicBezTo>
                    <a:pt x="6045" y="14661"/>
                    <a:pt x="6065" y="14695"/>
                    <a:pt x="6089" y="14724"/>
                  </a:cubicBezTo>
                  <a:lnTo>
                    <a:pt x="6090" y="14724"/>
                  </a:lnTo>
                  <a:cubicBezTo>
                    <a:pt x="6153" y="14797"/>
                    <a:pt x="6199" y="14883"/>
                    <a:pt x="6285" y="14944"/>
                  </a:cubicBezTo>
                  <a:cubicBezTo>
                    <a:pt x="6329" y="15053"/>
                    <a:pt x="6318" y="15166"/>
                    <a:pt x="6317" y="15278"/>
                  </a:cubicBezTo>
                  <a:cubicBezTo>
                    <a:pt x="6316" y="15323"/>
                    <a:pt x="6277" y="15319"/>
                    <a:pt x="6244" y="15324"/>
                  </a:cubicBezTo>
                  <a:cubicBezTo>
                    <a:pt x="6212" y="15198"/>
                    <a:pt x="6111" y="15108"/>
                    <a:pt x="6025" y="15010"/>
                  </a:cubicBezTo>
                  <a:cubicBezTo>
                    <a:pt x="5947" y="14903"/>
                    <a:pt x="5996" y="14782"/>
                    <a:pt x="5970" y="14668"/>
                  </a:cubicBezTo>
                  <a:cubicBezTo>
                    <a:pt x="5983" y="14663"/>
                    <a:pt x="5994" y="14661"/>
                    <a:pt x="6004" y="14661"/>
                  </a:cubicBezTo>
                  <a:close/>
                  <a:moveTo>
                    <a:pt x="5688" y="15102"/>
                  </a:moveTo>
                  <a:cubicBezTo>
                    <a:pt x="5691" y="15102"/>
                    <a:pt x="5693" y="15102"/>
                    <a:pt x="5696" y="15103"/>
                  </a:cubicBezTo>
                  <a:cubicBezTo>
                    <a:pt x="5692" y="15112"/>
                    <a:pt x="5693" y="15123"/>
                    <a:pt x="5699" y="15133"/>
                  </a:cubicBezTo>
                  <a:lnTo>
                    <a:pt x="5745" y="15133"/>
                  </a:lnTo>
                  <a:lnTo>
                    <a:pt x="5745" y="15211"/>
                  </a:lnTo>
                  <a:cubicBezTo>
                    <a:pt x="5787" y="15225"/>
                    <a:pt x="5795" y="15254"/>
                    <a:pt x="5789" y="15290"/>
                  </a:cubicBezTo>
                  <a:lnTo>
                    <a:pt x="5840" y="15300"/>
                  </a:lnTo>
                  <a:cubicBezTo>
                    <a:pt x="5846" y="15343"/>
                    <a:pt x="5898" y="15375"/>
                    <a:pt x="5860" y="15449"/>
                  </a:cubicBezTo>
                  <a:cubicBezTo>
                    <a:pt x="5821" y="15391"/>
                    <a:pt x="5764" y="15358"/>
                    <a:pt x="5787" y="15291"/>
                  </a:cubicBezTo>
                  <a:cubicBezTo>
                    <a:pt x="5730" y="15282"/>
                    <a:pt x="5724" y="15253"/>
                    <a:pt x="5740" y="15213"/>
                  </a:cubicBezTo>
                  <a:cubicBezTo>
                    <a:pt x="5680" y="15206"/>
                    <a:pt x="5694" y="15168"/>
                    <a:pt x="5698" y="15136"/>
                  </a:cubicBezTo>
                  <a:lnTo>
                    <a:pt x="5698" y="15136"/>
                  </a:lnTo>
                  <a:cubicBezTo>
                    <a:pt x="5694" y="15137"/>
                    <a:pt x="5691" y="15137"/>
                    <a:pt x="5689" y="15137"/>
                  </a:cubicBezTo>
                  <a:cubicBezTo>
                    <a:pt x="5678" y="15137"/>
                    <a:pt x="5672" y="15133"/>
                    <a:pt x="5670" y="15121"/>
                  </a:cubicBezTo>
                  <a:cubicBezTo>
                    <a:pt x="5669" y="15109"/>
                    <a:pt x="5676" y="15102"/>
                    <a:pt x="5688" y="15102"/>
                  </a:cubicBezTo>
                  <a:close/>
                  <a:moveTo>
                    <a:pt x="5973" y="15099"/>
                  </a:moveTo>
                  <a:cubicBezTo>
                    <a:pt x="6076" y="15133"/>
                    <a:pt x="6086" y="15228"/>
                    <a:pt x="6152" y="15287"/>
                  </a:cubicBezTo>
                  <a:cubicBezTo>
                    <a:pt x="6169" y="15303"/>
                    <a:pt x="6177" y="15340"/>
                    <a:pt x="6207" y="15340"/>
                  </a:cubicBezTo>
                  <a:cubicBezTo>
                    <a:pt x="6216" y="15340"/>
                    <a:pt x="6227" y="15336"/>
                    <a:pt x="6241" y="15328"/>
                  </a:cubicBezTo>
                  <a:cubicBezTo>
                    <a:pt x="6336" y="15528"/>
                    <a:pt x="6395" y="15739"/>
                    <a:pt x="6461" y="15949"/>
                  </a:cubicBezTo>
                  <a:cubicBezTo>
                    <a:pt x="6458" y="15950"/>
                    <a:pt x="6456" y="15950"/>
                    <a:pt x="6453" y="15950"/>
                  </a:cubicBezTo>
                  <a:cubicBezTo>
                    <a:pt x="6384" y="15950"/>
                    <a:pt x="6377" y="15864"/>
                    <a:pt x="6311" y="15864"/>
                  </a:cubicBezTo>
                  <a:cubicBezTo>
                    <a:pt x="6305" y="15864"/>
                    <a:pt x="6299" y="15865"/>
                    <a:pt x="6292" y="15866"/>
                  </a:cubicBezTo>
                  <a:cubicBezTo>
                    <a:pt x="6294" y="15786"/>
                    <a:pt x="6253" y="15733"/>
                    <a:pt x="6159" y="15714"/>
                  </a:cubicBezTo>
                  <a:cubicBezTo>
                    <a:pt x="6192" y="15655"/>
                    <a:pt x="6129" y="15622"/>
                    <a:pt x="6099" y="15588"/>
                  </a:cubicBezTo>
                  <a:cubicBezTo>
                    <a:pt x="6011" y="15487"/>
                    <a:pt x="5956" y="15380"/>
                    <a:pt x="5963" y="15253"/>
                  </a:cubicBezTo>
                  <a:cubicBezTo>
                    <a:pt x="5966" y="15202"/>
                    <a:pt x="5970" y="15150"/>
                    <a:pt x="5973" y="15099"/>
                  </a:cubicBezTo>
                  <a:close/>
                  <a:moveTo>
                    <a:pt x="6086" y="15690"/>
                  </a:moveTo>
                  <a:cubicBezTo>
                    <a:pt x="6105" y="15690"/>
                    <a:pt x="6121" y="15718"/>
                    <a:pt x="6144" y="15718"/>
                  </a:cubicBezTo>
                  <a:cubicBezTo>
                    <a:pt x="6147" y="15718"/>
                    <a:pt x="6150" y="15718"/>
                    <a:pt x="6154" y="15716"/>
                  </a:cubicBezTo>
                  <a:cubicBezTo>
                    <a:pt x="6156" y="15740"/>
                    <a:pt x="6159" y="15763"/>
                    <a:pt x="6162" y="15786"/>
                  </a:cubicBezTo>
                  <a:cubicBezTo>
                    <a:pt x="6183" y="15790"/>
                    <a:pt x="6199" y="15808"/>
                    <a:pt x="6200" y="15830"/>
                  </a:cubicBezTo>
                  <a:cubicBezTo>
                    <a:pt x="6231" y="15835"/>
                    <a:pt x="6243" y="15872"/>
                    <a:pt x="6277" y="15872"/>
                  </a:cubicBezTo>
                  <a:cubicBezTo>
                    <a:pt x="6281" y="15872"/>
                    <a:pt x="6285" y="15872"/>
                    <a:pt x="6290" y="15871"/>
                  </a:cubicBezTo>
                  <a:lnTo>
                    <a:pt x="6290" y="15871"/>
                  </a:lnTo>
                  <a:cubicBezTo>
                    <a:pt x="6277" y="15895"/>
                    <a:pt x="6296" y="15915"/>
                    <a:pt x="6302" y="15937"/>
                  </a:cubicBezTo>
                  <a:lnTo>
                    <a:pt x="6343" y="15979"/>
                  </a:lnTo>
                  <a:cubicBezTo>
                    <a:pt x="6365" y="15984"/>
                    <a:pt x="6381" y="15999"/>
                    <a:pt x="6387" y="16019"/>
                  </a:cubicBezTo>
                  <a:cubicBezTo>
                    <a:pt x="6419" y="16034"/>
                    <a:pt x="6448" y="16058"/>
                    <a:pt x="6466" y="16088"/>
                  </a:cubicBezTo>
                  <a:cubicBezTo>
                    <a:pt x="6483" y="16100"/>
                    <a:pt x="6494" y="16121"/>
                    <a:pt x="6479" y="16132"/>
                  </a:cubicBezTo>
                  <a:cubicBezTo>
                    <a:pt x="6470" y="16139"/>
                    <a:pt x="6462" y="16142"/>
                    <a:pt x="6456" y="16142"/>
                  </a:cubicBezTo>
                  <a:cubicBezTo>
                    <a:pt x="6439" y="16142"/>
                    <a:pt x="6429" y="16125"/>
                    <a:pt x="6419" y="16110"/>
                  </a:cubicBezTo>
                  <a:lnTo>
                    <a:pt x="6344" y="16046"/>
                  </a:lnTo>
                  <a:lnTo>
                    <a:pt x="6310" y="16012"/>
                  </a:lnTo>
                  <a:lnTo>
                    <a:pt x="6269" y="15966"/>
                  </a:lnTo>
                  <a:lnTo>
                    <a:pt x="6165" y="15853"/>
                  </a:lnTo>
                  <a:lnTo>
                    <a:pt x="6131" y="15810"/>
                  </a:lnTo>
                  <a:cubicBezTo>
                    <a:pt x="6116" y="15796"/>
                    <a:pt x="6103" y="15781"/>
                    <a:pt x="6088" y="15766"/>
                  </a:cubicBezTo>
                  <a:cubicBezTo>
                    <a:pt x="6068" y="15747"/>
                    <a:pt x="6047" y="15720"/>
                    <a:pt x="6067" y="15700"/>
                  </a:cubicBezTo>
                  <a:cubicBezTo>
                    <a:pt x="6074" y="15693"/>
                    <a:pt x="6080" y="15690"/>
                    <a:pt x="6086" y="15690"/>
                  </a:cubicBezTo>
                  <a:close/>
                  <a:moveTo>
                    <a:pt x="6575" y="16178"/>
                  </a:moveTo>
                  <a:cubicBezTo>
                    <a:pt x="6592" y="16178"/>
                    <a:pt x="6608" y="16195"/>
                    <a:pt x="6620" y="16209"/>
                  </a:cubicBezTo>
                  <a:lnTo>
                    <a:pt x="6663" y="16250"/>
                  </a:lnTo>
                  <a:cubicBezTo>
                    <a:pt x="6685" y="16260"/>
                    <a:pt x="6700" y="16275"/>
                    <a:pt x="6697" y="16298"/>
                  </a:cubicBezTo>
                  <a:lnTo>
                    <a:pt x="6746" y="16331"/>
                  </a:lnTo>
                  <a:cubicBezTo>
                    <a:pt x="6738" y="16333"/>
                    <a:pt x="6731" y="16334"/>
                    <a:pt x="6725" y="16334"/>
                  </a:cubicBezTo>
                  <a:cubicBezTo>
                    <a:pt x="6707" y="16334"/>
                    <a:pt x="6696" y="16325"/>
                    <a:pt x="6694" y="16301"/>
                  </a:cubicBezTo>
                  <a:cubicBezTo>
                    <a:pt x="6685" y="16307"/>
                    <a:pt x="6678" y="16309"/>
                    <a:pt x="6671" y="16309"/>
                  </a:cubicBezTo>
                  <a:cubicBezTo>
                    <a:pt x="6654" y="16309"/>
                    <a:pt x="6642" y="16296"/>
                    <a:pt x="6630" y="16287"/>
                  </a:cubicBezTo>
                  <a:cubicBezTo>
                    <a:pt x="6614" y="16275"/>
                    <a:pt x="6600" y="16264"/>
                    <a:pt x="6584" y="16252"/>
                  </a:cubicBezTo>
                  <a:cubicBezTo>
                    <a:pt x="6563" y="16233"/>
                    <a:pt x="6520" y="16214"/>
                    <a:pt x="6558" y="16185"/>
                  </a:cubicBezTo>
                  <a:cubicBezTo>
                    <a:pt x="6564" y="16180"/>
                    <a:pt x="6570" y="16178"/>
                    <a:pt x="6575" y="16178"/>
                  </a:cubicBezTo>
                  <a:close/>
                  <a:moveTo>
                    <a:pt x="2643" y="1"/>
                  </a:moveTo>
                  <a:cubicBezTo>
                    <a:pt x="2562" y="1"/>
                    <a:pt x="2476" y="9"/>
                    <a:pt x="2385" y="25"/>
                  </a:cubicBezTo>
                  <a:cubicBezTo>
                    <a:pt x="2015" y="89"/>
                    <a:pt x="1661" y="233"/>
                    <a:pt x="1351" y="447"/>
                  </a:cubicBezTo>
                  <a:cubicBezTo>
                    <a:pt x="744" y="865"/>
                    <a:pt x="408" y="1429"/>
                    <a:pt x="196" y="2054"/>
                  </a:cubicBezTo>
                  <a:cubicBezTo>
                    <a:pt x="34" y="2530"/>
                    <a:pt x="1" y="3017"/>
                    <a:pt x="10" y="3512"/>
                  </a:cubicBezTo>
                  <a:cubicBezTo>
                    <a:pt x="16" y="3802"/>
                    <a:pt x="116" y="4063"/>
                    <a:pt x="241" y="4324"/>
                  </a:cubicBezTo>
                  <a:cubicBezTo>
                    <a:pt x="267" y="4391"/>
                    <a:pt x="290" y="4459"/>
                    <a:pt x="319" y="4525"/>
                  </a:cubicBezTo>
                  <a:cubicBezTo>
                    <a:pt x="557" y="5035"/>
                    <a:pt x="840" y="5529"/>
                    <a:pt x="1124" y="6020"/>
                  </a:cubicBezTo>
                  <a:cubicBezTo>
                    <a:pt x="1396" y="6490"/>
                    <a:pt x="1635" y="6971"/>
                    <a:pt x="1814" y="7472"/>
                  </a:cubicBezTo>
                  <a:cubicBezTo>
                    <a:pt x="2107" y="8297"/>
                    <a:pt x="2507" y="9081"/>
                    <a:pt x="2991" y="9839"/>
                  </a:cubicBezTo>
                  <a:cubicBezTo>
                    <a:pt x="3504" y="10644"/>
                    <a:pt x="3979" y="11466"/>
                    <a:pt x="4359" y="12325"/>
                  </a:cubicBezTo>
                  <a:cubicBezTo>
                    <a:pt x="4636" y="12953"/>
                    <a:pt x="4850" y="13600"/>
                    <a:pt x="5104" y="14235"/>
                  </a:cubicBezTo>
                  <a:cubicBezTo>
                    <a:pt x="5301" y="14725"/>
                    <a:pt x="5536" y="15197"/>
                    <a:pt x="5839" y="15649"/>
                  </a:cubicBezTo>
                  <a:cubicBezTo>
                    <a:pt x="6299" y="16335"/>
                    <a:pt x="7003" y="16715"/>
                    <a:pt x="7884" y="16883"/>
                  </a:cubicBezTo>
                  <a:cubicBezTo>
                    <a:pt x="8209" y="16945"/>
                    <a:pt x="8534" y="16975"/>
                    <a:pt x="8858" y="16975"/>
                  </a:cubicBezTo>
                  <a:cubicBezTo>
                    <a:pt x="9291" y="16975"/>
                    <a:pt x="9722" y="16922"/>
                    <a:pt x="10152" y="16823"/>
                  </a:cubicBezTo>
                  <a:cubicBezTo>
                    <a:pt x="11116" y="16601"/>
                    <a:pt x="12010" y="16243"/>
                    <a:pt x="12872" y="15821"/>
                  </a:cubicBezTo>
                  <a:cubicBezTo>
                    <a:pt x="13871" y="15332"/>
                    <a:pt x="14837" y="14801"/>
                    <a:pt x="15823" y="14294"/>
                  </a:cubicBezTo>
                  <a:cubicBezTo>
                    <a:pt x="17030" y="13674"/>
                    <a:pt x="18283" y="13133"/>
                    <a:pt x="19624" y="12749"/>
                  </a:cubicBezTo>
                  <a:cubicBezTo>
                    <a:pt x="20671" y="12451"/>
                    <a:pt x="21753" y="12307"/>
                    <a:pt x="22843" y="12193"/>
                  </a:cubicBezTo>
                  <a:cubicBezTo>
                    <a:pt x="24246" y="12044"/>
                    <a:pt x="25609" y="11762"/>
                    <a:pt x="26928" y="11327"/>
                  </a:cubicBezTo>
                  <a:cubicBezTo>
                    <a:pt x="26997" y="11305"/>
                    <a:pt x="27144" y="11305"/>
                    <a:pt x="27113" y="11228"/>
                  </a:cubicBezTo>
                  <a:cubicBezTo>
                    <a:pt x="27098" y="11193"/>
                    <a:pt x="27075" y="11180"/>
                    <a:pt x="27049" y="11180"/>
                  </a:cubicBezTo>
                  <a:cubicBezTo>
                    <a:pt x="26998" y="11180"/>
                    <a:pt x="26934" y="11226"/>
                    <a:pt x="26889" y="11240"/>
                  </a:cubicBezTo>
                  <a:cubicBezTo>
                    <a:pt x="25639" y="11628"/>
                    <a:pt x="24355" y="11887"/>
                    <a:pt x="23038" y="12036"/>
                  </a:cubicBezTo>
                  <a:cubicBezTo>
                    <a:pt x="22453" y="12101"/>
                    <a:pt x="21865" y="12150"/>
                    <a:pt x="21284" y="12240"/>
                  </a:cubicBezTo>
                  <a:cubicBezTo>
                    <a:pt x="20041" y="12435"/>
                    <a:pt x="18862" y="12789"/>
                    <a:pt x="17721" y="13251"/>
                  </a:cubicBezTo>
                  <a:cubicBezTo>
                    <a:pt x="16632" y="13693"/>
                    <a:pt x="15610" y="14231"/>
                    <a:pt x="14588" y="14772"/>
                  </a:cubicBezTo>
                  <a:cubicBezTo>
                    <a:pt x="13662" y="15262"/>
                    <a:pt x="12737" y="15756"/>
                    <a:pt x="11749" y="16151"/>
                  </a:cubicBezTo>
                  <a:cubicBezTo>
                    <a:pt x="10972" y="16462"/>
                    <a:pt x="10177" y="16729"/>
                    <a:pt x="9318" y="16816"/>
                  </a:cubicBezTo>
                  <a:cubicBezTo>
                    <a:pt x="9130" y="16835"/>
                    <a:pt x="8943" y="16846"/>
                    <a:pt x="8757" y="16846"/>
                  </a:cubicBezTo>
                  <a:cubicBezTo>
                    <a:pt x="8326" y="16846"/>
                    <a:pt x="7900" y="16788"/>
                    <a:pt x="7487" y="16647"/>
                  </a:cubicBezTo>
                  <a:cubicBezTo>
                    <a:pt x="7008" y="16483"/>
                    <a:pt x="6688" y="16188"/>
                    <a:pt x="6533" y="15769"/>
                  </a:cubicBezTo>
                  <a:cubicBezTo>
                    <a:pt x="6460" y="15559"/>
                    <a:pt x="6429" y="15338"/>
                    <a:pt x="6444" y="15117"/>
                  </a:cubicBezTo>
                  <a:cubicBezTo>
                    <a:pt x="6462" y="14818"/>
                    <a:pt x="6549" y="14531"/>
                    <a:pt x="6657" y="14248"/>
                  </a:cubicBezTo>
                  <a:cubicBezTo>
                    <a:pt x="6676" y="14235"/>
                    <a:pt x="6691" y="14227"/>
                    <a:pt x="6706" y="14227"/>
                  </a:cubicBezTo>
                  <a:cubicBezTo>
                    <a:pt x="6724" y="14227"/>
                    <a:pt x="6741" y="14239"/>
                    <a:pt x="6760" y="14264"/>
                  </a:cubicBezTo>
                  <a:cubicBezTo>
                    <a:pt x="6896" y="14432"/>
                    <a:pt x="7030" y="14604"/>
                    <a:pt x="7192" y="14757"/>
                  </a:cubicBezTo>
                  <a:cubicBezTo>
                    <a:pt x="7266" y="14888"/>
                    <a:pt x="7390" y="14984"/>
                    <a:pt x="7516" y="15076"/>
                  </a:cubicBezTo>
                  <a:cubicBezTo>
                    <a:pt x="7723" y="15225"/>
                    <a:pt x="7952" y="15307"/>
                    <a:pt x="8202" y="15307"/>
                  </a:cubicBezTo>
                  <a:cubicBezTo>
                    <a:pt x="8301" y="15307"/>
                    <a:pt x="8403" y="15294"/>
                    <a:pt x="8508" y="15268"/>
                  </a:cubicBezTo>
                  <a:cubicBezTo>
                    <a:pt x="8692" y="15221"/>
                    <a:pt x="8869" y="15146"/>
                    <a:pt x="9032" y="15046"/>
                  </a:cubicBezTo>
                  <a:cubicBezTo>
                    <a:pt x="9712" y="14636"/>
                    <a:pt x="10177" y="14091"/>
                    <a:pt x="10393" y="13406"/>
                  </a:cubicBezTo>
                  <a:cubicBezTo>
                    <a:pt x="10512" y="13030"/>
                    <a:pt x="10534" y="12643"/>
                    <a:pt x="10376" y="12265"/>
                  </a:cubicBezTo>
                  <a:cubicBezTo>
                    <a:pt x="10321" y="12069"/>
                    <a:pt x="10218" y="11889"/>
                    <a:pt x="10105" y="11715"/>
                  </a:cubicBezTo>
                  <a:cubicBezTo>
                    <a:pt x="9843" y="11307"/>
                    <a:pt x="9551" y="10915"/>
                    <a:pt x="9211" y="10550"/>
                  </a:cubicBezTo>
                  <a:cubicBezTo>
                    <a:pt x="8875" y="10191"/>
                    <a:pt x="8548" y="9827"/>
                    <a:pt x="8223" y="9462"/>
                  </a:cubicBezTo>
                  <a:cubicBezTo>
                    <a:pt x="7717" y="8894"/>
                    <a:pt x="7288" y="8287"/>
                    <a:pt x="6983" y="7620"/>
                  </a:cubicBezTo>
                  <a:cubicBezTo>
                    <a:pt x="6836" y="7303"/>
                    <a:pt x="6700" y="6981"/>
                    <a:pt x="6564" y="6659"/>
                  </a:cubicBezTo>
                  <a:cubicBezTo>
                    <a:pt x="6242" y="5899"/>
                    <a:pt x="5855" y="5164"/>
                    <a:pt x="5366" y="4471"/>
                  </a:cubicBezTo>
                  <a:lnTo>
                    <a:pt x="5320" y="4400"/>
                  </a:lnTo>
                  <a:lnTo>
                    <a:pt x="5255" y="4457"/>
                  </a:lnTo>
                  <a:lnTo>
                    <a:pt x="5302" y="4533"/>
                  </a:lnTo>
                  <a:cubicBezTo>
                    <a:pt x="5462" y="4797"/>
                    <a:pt x="5623" y="5060"/>
                    <a:pt x="5780" y="5324"/>
                  </a:cubicBezTo>
                  <a:cubicBezTo>
                    <a:pt x="6164" y="5969"/>
                    <a:pt x="6450" y="6649"/>
                    <a:pt x="6731" y="7330"/>
                  </a:cubicBezTo>
                  <a:cubicBezTo>
                    <a:pt x="7072" y="8153"/>
                    <a:pt x="7551" y="8910"/>
                    <a:pt x="8175" y="9600"/>
                  </a:cubicBezTo>
                  <a:cubicBezTo>
                    <a:pt x="8494" y="9952"/>
                    <a:pt x="8815" y="10304"/>
                    <a:pt x="9137" y="10654"/>
                  </a:cubicBezTo>
                  <a:cubicBezTo>
                    <a:pt x="9535" y="11087"/>
                    <a:pt x="9886" y="11546"/>
                    <a:pt x="10165" y="12042"/>
                  </a:cubicBezTo>
                  <a:cubicBezTo>
                    <a:pt x="10193" y="12090"/>
                    <a:pt x="10278" y="12143"/>
                    <a:pt x="10196" y="12209"/>
                  </a:cubicBezTo>
                  <a:cubicBezTo>
                    <a:pt x="9950" y="12000"/>
                    <a:pt x="9672" y="11910"/>
                    <a:pt x="9371" y="11910"/>
                  </a:cubicBezTo>
                  <a:cubicBezTo>
                    <a:pt x="9225" y="11910"/>
                    <a:pt x="9074" y="11931"/>
                    <a:pt x="8918" y="11970"/>
                  </a:cubicBezTo>
                  <a:cubicBezTo>
                    <a:pt x="8677" y="12031"/>
                    <a:pt x="8460" y="12138"/>
                    <a:pt x="8261" y="12266"/>
                  </a:cubicBezTo>
                  <a:cubicBezTo>
                    <a:pt x="7261" y="12907"/>
                    <a:pt x="6605" y="13737"/>
                    <a:pt x="6357" y="14791"/>
                  </a:cubicBezTo>
                  <a:cubicBezTo>
                    <a:pt x="6351" y="14816"/>
                    <a:pt x="6343" y="14841"/>
                    <a:pt x="6336" y="14866"/>
                  </a:cubicBezTo>
                  <a:cubicBezTo>
                    <a:pt x="6175" y="14724"/>
                    <a:pt x="6001" y="14586"/>
                    <a:pt x="6013" y="14362"/>
                  </a:cubicBezTo>
                  <a:lnTo>
                    <a:pt x="6013" y="14362"/>
                  </a:lnTo>
                  <a:cubicBezTo>
                    <a:pt x="5986" y="14388"/>
                    <a:pt x="5975" y="14426"/>
                    <a:pt x="5928" y="14435"/>
                  </a:cubicBezTo>
                  <a:cubicBezTo>
                    <a:pt x="5922" y="14382"/>
                    <a:pt x="5893" y="14343"/>
                    <a:pt x="5837" y="14319"/>
                  </a:cubicBezTo>
                  <a:cubicBezTo>
                    <a:pt x="5825" y="14284"/>
                    <a:pt x="5825" y="14239"/>
                    <a:pt x="5770" y="14239"/>
                  </a:cubicBezTo>
                  <a:cubicBezTo>
                    <a:pt x="5763" y="14239"/>
                    <a:pt x="5755" y="14239"/>
                    <a:pt x="5746" y="14241"/>
                  </a:cubicBezTo>
                  <a:cubicBezTo>
                    <a:pt x="5788" y="14178"/>
                    <a:pt x="5711" y="14120"/>
                    <a:pt x="5737" y="14057"/>
                  </a:cubicBezTo>
                  <a:cubicBezTo>
                    <a:pt x="5725" y="14053"/>
                    <a:pt x="5712" y="14051"/>
                    <a:pt x="5700" y="14051"/>
                  </a:cubicBezTo>
                  <a:cubicBezTo>
                    <a:pt x="5694" y="14054"/>
                    <a:pt x="5687" y="14056"/>
                    <a:pt x="5681" y="14056"/>
                  </a:cubicBezTo>
                  <a:cubicBezTo>
                    <a:pt x="5669" y="14056"/>
                    <a:pt x="5657" y="14050"/>
                    <a:pt x="5650" y="14039"/>
                  </a:cubicBezTo>
                  <a:cubicBezTo>
                    <a:pt x="5646" y="14154"/>
                    <a:pt x="5644" y="14268"/>
                    <a:pt x="5641" y="14384"/>
                  </a:cubicBezTo>
                  <a:cubicBezTo>
                    <a:pt x="5591" y="14401"/>
                    <a:pt x="5581" y="14430"/>
                    <a:pt x="5594" y="14475"/>
                  </a:cubicBezTo>
                  <a:cubicBezTo>
                    <a:pt x="5620" y="14569"/>
                    <a:pt x="5600" y="14663"/>
                    <a:pt x="5583" y="14800"/>
                  </a:cubicBezTo>
                  <a:cubicBezTo>
                    <a:pt x="5443" y="14636"/>
                    <a:pt x="5322" y="14508"/>
                    <a:pt x="5371" y="14323"/>
                  </a:cubicBezTo>
                  <a:cubicBezTo>
                    <a:pt x="5396" y="14245"/>
                    <a:pt x="5438" y="14172"/>
                    <a:pt x="5441" y="14085"/>
                  </a:cubicBezTo>
                  <a:cubicBezTo>
                    <a:pt x="5442" y="14020"/>
                    <a:pt x="5462" y="13944"/>
                    <a:pt x="5534" y="13895"/>
                  </a:cubicBezTo>
                  <a:cubicBezTo>
                    <a:pt x="5506" y="13840"/>
                    <a:pt x="5532" y="13789"/>
                    <a:pt x="5550" y="13738"/>
                  </a:cubicBezTo>
                  <a:lnTo>
                    <a:pt x="5472" y="13738"/>
                  </a:lnTo>
                  <a:cubicBezTo>
                    <a:pt x="5410" y="13806"/>
                    <a:pt x="5434" y="13901"/>
                    <a:pt x="5377" y="13970"/>
                  </a:cubicBezTo>
                  <a:cubicBezTo>
                    <a:pt x="5348" y="14073"/>
                    <a:pt x="5318" y="14178"/>
                    <a:pt x="5290" y="14283"/>
                  </a:cubicBezTo>
                  <a:cubicBezTo>
                    <a:pt x="5171" y="14104"/>
                    <a:pt x="5079" y="13920"/>
                    <a:pt x="5114" y="13707"/>
                  </a:cubicBezTo>
                  <a:cubicBezTo>
                    <a:pt x="5125" y="13704"/>
                    <a:pt x="5135" y="13700"/>
                    <a:pt x="5146" y="13698"/>
                  </a:cubicBezTo>
                  <a:cubicBezTo>
                    <a:pt x="5151" y="13617"/>
                    <a:pt x="5146" y="13535"/>
                    <a:pt x="5210" y="13467"/>
                  </a:cubicBezTo>
                  <a:cubicBezTo>
                    <a:pt x="5201" y="13346"/>
                    <a:pt x="5281" y="13240"/>
                    <a:pt x="5295" y="13123"/>
                  </a:cubicBezTo>
                  <a:cubicBezTo>
                    <a:pt x="5339" y="13090"/>
                    <a:pt x="5324" y="13027"/>
                    <a:pt x="5380" y="13000"/>
                  </a:cubicBezTo>
                  <a:cubicBezTo>
                    <a:pt x="5377" y="12946"/>
                    <a:pt x="5381" y="12893"/>
                    <a:pt x="5411" y="12844"/>
                  </a:cubicBezTo>
                  <a:lnTo>
                    <a:pt x="5374" y="12826"/>
                  </a:lnTo>
                  <a:lnTo>
                    <a:pt x="5242" y="13040"/>
                  </a:lnTo>
                  <a:cubicBezTo>
                    <a:pt x="5245" y="13055"/>
                    <a:pt x="5246" y="13068"/>
                    <a:pt x="5248" y="13081"/>
                  </a:cubicBezTo>
                  <a:cubicBezTo>
                    <a:pt x="5164" y="13253"/>
                    <a:pt x="5101" y="13435"/>
                    <a:pt x="5063" y="13623"/>
                  </a:cubicBezTo>
                  <a:cubicBezTo>
                    <a:pt x="5056" y="13624"/>
                    <a:pt x="5049" y="13625"/>
                    <a:pt x="5044" y="13625"/>
                  </a:cubicBezTo>
                  <a:cubicBezTo>
                    <a:pt x="4989" y="13625"/>
                    <a:pt x="4998" y="13571"/>
                    <a:pt x="4985" y="13544"/>
                  </a:cubicBezTo>
                  <a:cubicBezTo>
                    <a:pt x="4957" y="13487"/>
                    <a:pt x="4958" y="13415"/>
                    <a:pt x="4917" y="13367"/>
                  </a:cubicBezTo>
                  <a:cubicBezTo>
                    <a:pt x="4831" y="13267"/>
                    <a:pt x="4875" y="13176"/>
                    <a:pt x="4911" y="13079"/>
                  </a:cubicBezTo>
                  <a:cubicBezTo>
                    <a:pt x="4965" y="13007"/>
                    <a:pt x="4937" y="12899"/>
                    <a:pt x="5043" y="12846"/>
                  </a:cubicBezTo>
                  <a:cubicBezTo>
                    <a:pt x="5009" y="12799"/>
                    <a:pt x="5071" y="12741"/>
                    <a:pt x="5022" y="12694"/>
                  </a:cubicBezTo>
                  <a:lnTo>
                    <a:pt x="5022" y="12694"/>
                  </a:lnTo>
                  <a:cubicBezTo>
                    <a:pt x="5026" y="12695"/>
                    <a:pt x="5030" y="12695"/>
                    <a:pt x="5034" y="12695"/>
                  </a:cubicBezTo>
                  <a:cubicBezTo>
                    <a:pt x="5093" y="12695"/>
                    <a:pt x="5070" y="12641"/>
                    <a:pt x="5091" y="12616"/>
                  </a:cubicBezTo>
                  <a:cubicBezTo>
                    <a:pt x="5150" y="12530"/>
                    <a:pt x="5189" y="12438"/>
                    <a:pt x="5185" y="12332"/>
                  </a:cubicBezTo>
                  <a:lnTo>
                    <a:pt x="5185" y="12332"/>
                  </a:lnTo>
                  <a:lnTo>
                    <a:pt x="5026" y="12579"/>
                  </a:lnTo>
                  <a:lnTo>
                    <a:pt x="5027" y="12617"/>
                  </a:lnTo>
                  <a:cubicBezTo>
                    <a:pt x="5015" y="12642"/>
                    <a:pt x="5001" y="12667"/>
                    <a:pt x="5020" y="12693"/>
                  </a:cubicBezTo>
                  <a:cubicBezTo>
                    <a:pt x="5011" y="12691"/>
                    <a:pt x="5004" y="12690"/>
                    <a:pt x="4997" y="12690"/>
                  </a:cubicBezTo>
                  <a:cubicBezTo>
                    <a:pt x="4969" y="12690"/>
                    <a:pt x="4960" y="12709"/>
                    <a:pt x="4953" y="12737"/>
                  </a:cubicBezTo>
                  <a:cubicBezTo>
                    <a:pt x="4924" y="12854"/>
                    <a:pt x="4880" y="12965"/>
                    <a:pt x="4824" y="13072"/>
                  </a:cubicBezTo>
                  <a:cubicBezTo>
                    <a:pt x="4744" y="12901"/>
                    <a:pt x="4634" y="12736"/>
                    <a:pt x="4704" y="12540"/>
                  </a:cubicBezTo>
                  <a:cubicBezTo>
                    <a:pt x="4740" y="12509"/>
                    <a:pt x="4754" y="12448"/>
                    <a:pt x="4811" y="12448"/>
                  </a:cubicBezTo>
                  <a:cubicBezTo>
                    <a:pt x="4825" y="12448"/>
                    <a:pt x="4842" y="12451"/>
                    <a:pt x="4862" y="12460"/>
                  </a:cubicBezTo>
                  <a:cubicBezTo>
                    <a:pt x="4770" y="12315"/>
                    <a:pt x="4890" y="12197"/>
                    <a:pt x="4930" y="12070"/>
                  </a:cubicBezTo>
                  <a:lnTo>
                    <a:pt x="4930" y="12070"/>
                  </a:lnTo>
                  <a:lnTo>
                    <a:pt x="4883" y="12073"/>
                  </a:lnTo>
                  <a:lnTo>
                    <a:pt x="4795" y="12206"/>
                  </a:lnTo>
                  <a:cubicBezTo>
                    <a:pt x="4700" y="12168"/>
                    <a:pt x="4698" y="12080"/>
                    <a:pt x="4666" y="12013"/>
                  </a:cubicBezTo>
                  <a:cubicBezTo>
                    <a:pt x="4544" y="11756"/>
                    <a:pt x="4443" y="11491"/>
                    <a:pt x="4302" y="11242"/>
                  </a:cubicBezTo>
                  <a:cubicBezTo>
                    <a:pt x="4264" y="11175"/>
                    <a:pt x="4232" y="11105"/>
                    <a:pt x="4151" y="11058"/>
                  </a:cubicBezTo>
                  <a:lnTo>
                    <a:pt x="4151" y="11058"/>
                  </a:lnTo>
                  <a:cubicBezTo>
                    <a:pt x="4329" y="11467"/>
                    <a:pt x="4506" y="11876"/>
                    <a:pt x="4725" y="12269"/>
                  </a:cubicBezTo>
                  <a:cubicBezTo>
                    <a:pt x="4732" y="12353"/>
                    <a:pt x="4663" y="12421"/>
                    <a:pt x="4662" y="12503"/>
                  </a:cubicBezTo>
                  <a:lnTo>
                    <a:pt x="4660" y="12508"/>
                  </a:lnTo>
                  <a:lnTo>
                    <a:pt x="4601" y="12520"/>
                  </a:lnTo>
                  <a:cubicBezTo>
                    <a:pt x="4217" y="11561"/>
                    <a:pt x="3687" y="10659"/>
                    <a:pt x="3132" y="9767"/>
                  </a:cubicBezTo>
                  <a:cubicBezTo>
                    <a:pt x="3036" y="9614"/>
                    <a:pt x="2943" y="9459"/>
                    <a:pt x="2844" y="9307"/>
                  </a:cubicBezTo>
                  <a:cubicBezTo>
                    <a:pt x="2798" y="9235"/>
                    <a:pt x="2783" y="9163"/>
                    <a:pt x="2819" y="9086"/>
                  </a:cubicBezTo>
                  <a:cubicBezTo>
                    <a:pt x="2841" y="9080"/>
                    <a:pt x="2840" y="9066"/>
                    <a:pt x="2840" y="9051"/>
                  </a:cubicBezTo>
                  <a:cubicBezTo>
                    <a:pt x="2852" y="9045"/>
                    <a:pt x="2863" y="9043"/>
                    <a:pt x="2872" y="9043"/>
                  </a:cubicBezTo>
                  <a:cubicBezTo>
                    <a:pt x="2908" y="9043"/>
                    <a:pt x="2921" y="9076"/>
                    <a:pt x="2937" y="9102"/>
                  </a:cubicBezTo>
                  <a:cubicBezTo>
                    <a:pt x="3022" y="9238"/>
                    <a:pt x="3105" y="9375"/>
                    <a:pt x="3189" y="9512"/>
                  </a:cubicBezTo>
                  <a:cubicBezTo>
                    <a:pt x="3231" y="9581"/>
                    <a:pt x="3274" y="9651"/>
                    <a:pt x="3325" y="9734"/>
                  </a:cubicBezTo>
                  <a:cubicBezTo>
                    <a:pt x="3366" y="9665"/>
                    <a:pt x="3332" y="9634"/>
                    <a:pt x="3314" y="9601"/>
                  </a:cubicBezTo>
                  <a:cubicBezTo>
                    <a:pt x="3208" y="9417"/>
                    <a:pt x="3102" y="9231"/>
                    <a:pt x="2995" y="9048"/>
                  </a:cubicBezTo>
                  <a:cubicBezTo>
                    <a:pt x="2959" y="8985"/>
                    <a:pt x="2905" y="8928"/>
                    <a:pt x="2923" y="8851"/>
                  </a:cubicBezTo>
                  <a:cubicBezTo>
                    <a:pt x="2949" y="8818"/>
                    <a:pt x="2966" y="8777"/>
                    <a:pt x="2970" y="8735"/>
                  </a:cubicBezTo>
                  <a:lnTo>
                    <a:pt x="2970" y="8735"/>
                  </a:lnTo>
                  <a:lnTo>
                    <a:pt x="2885" y="8820"/>
                  </a:lnTo>
                  <a:lnTo>
                    <a:pt x="2836" y="8814"/>
                  </a:lnTo>
                  <a:cubicBezTo>
                    <a:pt x="2831" y="8806"/>
                    <a:pt x="2822" y="8802"/>
                    <a:pt x="2813" y="8802"/>
                  </a:cubicBezTo>
                  <a:cubicBezTo>
                    <a:pt x="2807" y="8802"/>
                    <a:pt x="2800" y="8805"/>
                    <a:pt x="2794" y="8809"/>
                  </a:cubicBezTo>
                  <a:cubicBezTo>
                    <a:pt x="2821" y="8728"/>
                    <a:pt x="2745" y="8672"/>
                    <a:pt x="2717" y="8605"/>
                  </a:cubicBezTo>
                  <a:cubicBezTo>
                    <a:pt x="2689" y="8533"/>
                    <a:pt x="2648" y="8464"/>
                    <a:pt x="2709" y="8391"/>
                  </a:cubicBezTo>
                  <a:cubicBezTo>
                    <a:pt x="2706" y="8369"/>
                    <a:pt x="2703" y="8348"/>
                    <a:pt x="2699" y="8327"/>
                  </a:cubicBezTo>
                  <a:cubicBezTo>
                    <a:pt x="2678" y="8345"/>
                    <a:pt x="2660" y="8355"/>
                    <a:pt x="2644" y="8355"/>
                  </a:cubicBezTo>
                  <a:cubicBezTo>
                    <a:pt x="2624" y="8355"/>
                    <a:pt x="2607" y="8340"/>
                    <a:pt x="2590" y="8309"/>
                  </a:cubicBezTo>
                  <a:cubicBezTo>
                    <a:pt x="2533" y="8206"/>
                    <a:pt x="2551" y="8077"/>
                    <a:pt x="2431" y="7998"/>
                  </a:cubicBezTo>
                  <a:cubicBezTo>
                    <a:pt x="2438" y="7960"/>
                    <a:pt x="2445" y="7922"/>
                    <a:pt x="2452" y="7884"/>
                  </a:cubicBezTo>
                  <a:cubicBezTo>
                    <a:pt x="2475" y="7861"/>
                    <a:pt x="2517" y="7840"/>
                    <a:pt x="2475" y="7806"/>
                  </a:cubicBezTo>
                  <a:cubicBezTo>
                    <a:pt x="2472" y="7805"/>
                    <a:pt x="2469" y="7805"/>
                    <a:pt x="2467" y="7805"/>
                  </a:cubicBezTo>
                  <a:cubicBezTo>
                    <a:pt x="2454" y="7805"/>
                    <a:pt x="2440" y="7808"/>
                    <a:pt x="2427" y="7808"/>
                  </a:cubicBezTo>
                  <a:cubicBezTo>
                    <a:pt x="2413" y="7808"/>
                    <a:pt x="2401" y="7805"/>
                    <a:pt x="2396" y="7789"/>
                  </a:cubicBezTo>
                  <a:cubicBezTo>
                    <a:pt x="2351" y="7661"/>
                    <a:pt x="2242" y="7549"/>
                    <a:pt x="2258" y="7408"/>
                  </a:cubicBezTo>
                  <a:cubicBezTo>
                    <a:pt x="2264" y="7365"/>
                    <a:pt x="2227" y="7365"/>
                    <a:pt x="2213" y="7345"/>
                  </a:cubicBezTo>
                  <a:cubicBezTo>
                    <a:pt x="2123" y="7224"/>
                    <a:pt x="1999" y="7110"/>
                    <a:pt x="2049" y="6947"/>
                  </a:cubicBezTo>
                  <a:lnTo>
                    <a:pt x="2049" y="6947"/>
                  </a:lnTo>
                  <a:cubicBezTo>
                    <a:pt x="2044" y="6948"/>
                    <a:pt x="2040" y="6948"/>
                    <a:pt x="2035" y="6948"/>
                  </a:cubicBezTo>
                  <a:cubicBezTo>
                    <a:pt x="2008" y="6948"/>
                    <a:pt x="1986" y="6939"/>
                    <a:pt x="1972" y="6915"/>
                  </a:cubicBezTo>
                  <a:cubicBezTo>
                    <a:pt x="1892" y="6848"/>
                    <a:pt x="1914" y="6725"/>
                    <a:pt x="1796" y="6679"/>
                  </a:cubicBezTo>
                  <a:cubicBezTo>
                    <a:pt x="1824" y="6616"/>
                    <a:pt x="1753" y="6544"/>
                    <a:pt x="1817" y="6485"/>
                  </a:cubicBezTo>
                  <a:lnTo>
                    <a:pt x="1704" y="6485"/>
                  </a:lnTo>
                  <a:cubicBezTo>
                    <a:pt x="1708" y="6451"/>
                    <a:pt x="1714" y="6415"/>
                    <a:pt x="1659" y="6408"/>
                  </a:cubicBezTo>
                  <a:cubicBezTo>
                    <a:pt x="1672" y="6360"/>
                    <a:pt x="1661" y="6321"/>
                    <a:pt x="1613" y="6292"/>
                  </a:cubicBezTo>
                  <a:cubicBezTo>
                    <a:pt x="1621" y="6229"/>
                    <a:pt x="1557" y="6177"/>
                    <a:pt x="1576" y="6113"/>
                  </a:cubicBezTo>
                  <a:lnTo>
                    <a:pt x="1634" y="6058"/>
                  </a:lnTo>
                  <a:cubicBezTo>
                    <a:pt x="1626" y="6054"/>
                    <a:pt x="1616" y="6053"/>
                    <a:pt x="1608" y="6053"/>
                  </a:cubicBezTo>
                  <a:cubicBezTo>
                    <a:pt x="1592" y="6053"/>
                    <a:pt x="1576" y="6058"/>
                    <a:pt x="1564" y="6069"/>
                  </a:cubicBezTo>
                  <a:lnTo>
                    <a:pt x="1511" y="6063"/>
                  </a:lnTo>
                  <a:cubicBezTo>
                    <a:pt x="1507" y="6052"/>
                    <a:pt x="1502" y="6042"/>
                    <a:pt x="1497" y="6032"/>
                  </a:cubicBezTo>
                  <a:cubicBezTo>
                    <a:pt x="1482" y="6039"/>
                    <a:pt x="1478" y="6049"/>
                    <a:pt x="1489" y="6062"/>
                  </a:cubicBezTo>
                  <a:cubicBezTo>
                    <a:pt x="1505" y="6126"/>
                    <a:pt x="1447" y="6184"/>
                    <a:pt x="1470" y="6250"/>
                  </a:cubicBezTo>
                  <a:cubicBezTo>
                    <a:pt x="1459" y="6245"/>
                    <a:pt x="1451" y="6238"/>
                    <a:pt x="1443" y="6229"/>
                  </a:cubicBezTo>
                  <a:cubicBezTo>
                    <a:pt x="1257" y="5988"/>
                    <a:pt x="1083" y="5743"/>
                    <a:pt x="1010" y="5457"/>
                  </a:cubicBezTo>
                  <a:lnTo>
                    <a:pt x="1010" y="5457"/>
                  </a:lnTo>
                  <a:lnTo>
                    <a:pt x="1059" y="5475"/>
                  </a:lnTo>
                  <a:cubicBezTo>
                    <a:pt x="1054" y="5413"/>
                    <a:pt x="1034" y="5350"/>
                    <a:pt x="1056" y="5287"/>
                  </a:cubicBezTo>
                  <a:cubicBezTo>
                    <a:pt x="1103" y="5236"/>
                    <a:pt x="1090" y="5158"/>
                    <a:pt x="1156" y="5115"/>
                  </a:cubicBezTo>
                  <a:lnTo>
                    <a:pt x="1200" y="5151"/>
                  </a:lnTo>
                  <a:cubicBezTo>
                    <a:pt x="1274" y="5398"/>
                    <a:pt x="1412" y="5622"/>
                    <a:pt x="1557" y="5842"/>
                  </a:cubicBezTo>
                  <a:cubicBezTo>
                    <a:pt x="1601" y="5908"/>
                    <a:pt x="1647" y="5971"/>
                    <a:pt x="1638" y="6052"/>
                  </a:cubicBezTo>
                  <a:cubicBezTo>
                    <a:pt x="1649" y="6043"/>
                    <a:pt x="1663" y="6035"/>
                    <a:pt x="1675" y="6035"/>
                  </a:cubicBezTo>
                  <a:cubicBezTo>
                    <a:pt x="1682" y="6035"/>
                    <a:pt x="1688" y="6037"/>
                    <a:pt x="1692" y="6043"/>
                  </a:cubicBezTo>
                  <a:cubicBezTo>
                    <a:pt x="1778" y="6150"/>
                    <a:pt x="1878" y="6252"/>
                    <a:pt x="1889" y="6391"/>
                  </a:cubicBezTo>
                  <a:cubicBezTo>
                    <a:pt x="2013" y="6490"/>
                    <a:pt x="2043" y="6632"/>
                    <a:pt x="2123" y="6751"/>
                  </a:cubicBezTo>
                  <a:cubicBezTo>
                    <a:pt x="2125" y="6751"/>
                    <a:pt x="2127" y="6751"/>
                    <a:pt x="2129" y="6751"/>
                  </a:cubicBezTo>
                  <a:cubicBezTo>
                    <a:pt x="2139" y="6751"/>
                    <a:pt x="2150" y="6753"/>
                    <a:pt x="2158" y="6757"/>
                  </a:cubicBezTo>
                  <a:cubicBezTo>
                    <a:pt x="2157" y="6665"/>
                    <a:pt x="2103" y="6585"/>
                    <a:pt x="2062" y="6503"/>
                  </a:cubicBezTo>
                  <a:cubicBezTo>
                    <a:pt x="1816" y="6012"/>
                    <a:pt x="1439" y="5580"/>
                    <a:pt x="1205" y="5085"/>
                  </a:cubicBezTo>
                  <a:cubicBezTo>
                    <a:pt x="1151" y="5011"/>
                    <a:pt x="1205" y="4932"/>
                    <a:pt x="1194" y="4858"/>
                  </a:cubicBezTo>
                  <a:lnTo>
                    <a:pt x="1194" y="4858"/>
                  </a:lnTo>
                  <a:lnTo>
                    <a:pt x="1153" y="4896"/>
                  </a:lnTo>
                  <a:cubicBezTo>
                    <a:pt x="1066" y="4941"/>
                    <a:pt x="1096" y="5024"/>
                    <a:pt x="1069" y="5088"/>
                  </a:cubicBezTo>
                  <a:cubicBezTo>
                    <a:pt x="1018" y="5136"/>
                    <a:pt x="1041" y="5232"/>
                    <a:pt x="932" y="5242"/>
                  </a:cubicBezTo>
                  <a:cubicBezTo>
                    <a:pt x="941" y="5206"/>
                    <a:pt x="940" y="5175"/>
                    <a:pt x="886" y="5165"/>
                  </a:cubicBezTo>
                  <a:cubicBezTo>
                    <a:pt x="889" y="5161"/>
                    <a:pt x="892" y="5156"/>
                    <a:pt x="891" y="5152"/>
                  </a:cubicBezTo>
                  <a:cubicBezTo>
                    <a:pt x="888" y="5143"/>
                    <a:pt x="884" y="5135"/>
                    <a:pt x="879" y="5126"/>
                  </a:cubicBezTo>
                  <a:cubicBezTo>
                    <a:pt x="789" y="4997"/>
                    <a:pt x="884" y="4869"/>
                    <a:pt x="886" y="4740"/>
                  </a:cubicBezTo>
                  <a:lnTo>
                    <a:pt x="968" y="4701"/>
                  </a:lnTo>
                  <a:cubicBezTo>
                    <a:pt x="891" y="4624"/>
                    <a:pt x="999" y="4550"/>
                    <a:pt x="972" y="4474"/>
                  </a:cubicBezTo>
                  <a:lnTo>
                    <a:pt x="972" y="4474"/>
                  </a:lnTo>
                  <a:cubicBezTo>
                    <a:pt x="933" y="4488"/>
                    <a:pt x="933" y="4538"/>
                    <a:pt x="886" y="4545"/>
                  </a:cubicBezTo>
                  <a:cubicBezTo>
                    <a:pt x="873" y="4611"/>
                    <a:pt x="859" y="4677"/>
                    <a:pt x="846" y="4743"/>
                  </a:cubicBezTo>
                  <a:cubicBezTo>
                    <a:pt x="833" y="4778"/>
                    <a:pt x="825" y="4816"/>
                    <a:pt x="803" y="4848"/>
                  </a:cubicBezTo>
                  <a:cubicBezTo>
                    <a:pt x="792" y="4866"/>
                    <a:pt x="782" y="4873"/>
                    <a:pt x="774" y="4873"/>
                  </a:cubicBezTo>
                  <a:cubicBezTo>
                    <a:pt x="758" y="4873"/>
                    <a:pt x="747" y="4850"/>
                    <a:pt x="734" y="4835"/>
                  </a:cubicBezTo>
                  <a:cubicBezTo>
                    <a:pt x="704" y="4740"/>
                    <a:pt x="641" y="4652"/>
                    <a:pt x="652" y="4547"/>
                  </a:cubicBezTo>
                  <a:cubicBezTo>
                    <a:pt x="701" y="4508"/>
                    <a:pt x="677" y="4437"/>
                    <a:pt x="739" y="4402"/>
                  </a:cubicBezTo>
                  <a:cubicBezTo>
                    <a:pt x="747" y="4417"/>
                    <a:pt x="755" y="4433"/>
                    <a:pt x="775" y="4433"/>
                  </a:cubicBezTo>
                  <a:cubicBezTo>
                    <a:pt x="780" y="4433"/>
                    <a:pt x="786" y="4432"/>
                    <a:pt x="792" y="4430"/>
                  </a:cubicBezTo>
                  <a:lnTo>
                    <a:pt x="796" y="4426"/>
                  </a:lnTo>
                  <a:cubicBezTo>
                    <a:pt x="788" y="4408"/>
                    <a:pt x="778" y="4389"/>
                    <a:pt x="769" y="4371"/>
                  </a:cubicBezTo>
                  <a:cubicBezTo>
                    <a:pt x="764" y="4339"/>
                    <a:pt x="759" y="4307"/>
                    <a:pt x="756" y="4275"/>
                  </a:cubicBezTo>
                  <a:cubicBezTo>
                    <a:pt x="725" y="4261"/>
                    <a:pt x="702" y="4234"/>
                    <a:pt x="663" y="4234"/>
                  </a:cubicBezTo>
                  <a:cubicBezTo>
                    <a:pt x="661" y="4234"/>
                    <a:pt x="660" y="4234"/>
                    <a:pt x="658" y="4235"/>
                  </a:cubicBezTo>
                  <a:cubicBezTo>
                    <a:pt x="658" y="4213"/>
                    <a:pt x="657" y="4192"/>
                    <a:pt x="632" y="4192"/>
                  </a:cubicBezTo>
                  <a:cubicBezTo>
                    <a:pt x="627" y="4192"/>
                    <a:pt x="621" y="4193"/>
                    <a:pt x="613" y="4195"/>
                  </a:cubicBezTo>
                  <a:cubicBezTo>
                    <a:pt x="636" y="4154"/>
                    <a:pt x="622" y="4128"/>
                    <a:pt x="568" y="4119"/>
                  </a:cubicBezTo>
                  <a:cubicBezTo>
                    <a:pt x="568" y="4097"/>
                    <a:pt x="570" y="4074"/>
                    <a:pt x="546" y="4074"/>
                  </a:cubicBezTo>
                  <a:cubicBezTo>
                    <a:pt x="540" y="4074"/>
                    <a:pt x="532" y="4075"/>
                    <a:pt x="523" y="4079"/>
                  </a:cubicBezTo>
                  <a:lnTo>
                    <a:pt x="523" y="3885"/>
                  </a:lnTo>
                  <a:lnTo>
                    <a:pt x="433" y="3923"/>
                  </a:lnTo>
                  <a:cubicBezTo>
                    <a:pt x="419" y="3887"/>
                    <a:pt x="411" y="3845"/>
                    <a:pt x="354" y="3845"/>
                  </a:cubicBezTo>
                  <a:cubicBezTo>
                    <a:pt x="351" y="3845"/>
                    <a:pt x="347" y="3845"/>
                    <a:pt x="343" y="3846"/>
                  </a:cubicBezTo>
                  <a:cubicBezTo>
                    <a:pt x="353" y="3784"/>
                    <a:pt x="325" y="3745"/>
                    <a:pt x="252" y="3730"/>
                  </a:cubicBezTo>
                  <a:cubicBezTo>
                    <a:pt x="274" y="3659"/>
                    <a:pt x="217" y="3613"/>
                    <a:pt x="177" y="3562"/>
                  </a:cubicBezTo>
                  <a:cubicBezTo>
                    <a:pt x="150" y="3505"/>
                    <a:pt x="120" y="3450"/>
                    <a:pt x="117" y="3383"/>
                  </a:cubicBezTo>
                  <a:cubicBezTo>
                    <a:pt x="92" y="2584"/>
                    <a:pt x="290" y="1833"/>
                    <a:pt x="772" y="1144"/>
                  </a:cubicBezTo>
                  <a:cubicBezTo>
                    <a:pt x="1111" y="661"/>
                    <a:pt x="1584" y="316"/>
                    <a:pt x="2226" y="154"/>
                  </a:cubicBezTo>
                  <a:cubicBezTo>
                    <a:pt x="2284" y="140"/>
                    <a:pt x="2343" y="127"/>
                    <a:pt x="2402" y="116"/>
                  </a:cubicBezTo>
                  <a:cubicBezTo>
                    <a:pt x="2490" y="101"/>
                    <a:pt x="2571" y="94"/>
                    <a:pt x="2647" y="94"/>
                  </a:cubicBezTo>
                  <a:cubicBezTo>
                    <a:pt x="2985" y="94"/>
                    <a:pt x="3204" y="246"/>
                    <a:pt x="3335" y="567"/>
                  </a:cubicBezTo>
                  <a:cubicBezTo>
                    <a:pt x="3446" y="836"/>
                    <a:pt x="3504" y="1115"/>
                    <a:pt x="3565" y="1394"/>
                  </a:cubicBezTo>
                  <a:cubicBezTo>
                    <a:pt x="3616" y="1629"/>
                    <a:pt x="3668" y="1864"/>
                    <a:pt x="3837" y="2065"/>
                  </a:cubicBezTo>
                  <a:cubicBezTo>
                    <a:pt x="3952" y="2311"/>
                    <a:pt x="4088" y="2548"/>
                    <a:pt x="4241" y="2771"/>
                  </a:cubicBezTo>
                  <a:cubicBezTo>
                    <a:pt x="4486" y="3219"/>
                    <a:pt x="4752" y="3657"/>
                    <a:pt x="5032" y="4088"/>
                  </a:cubicBezTo>
                  <a:lnTo>
                    <a:pt x="5073" y="4149"/>
                  </a:lnTo>
                  <a:lnTo>
                    <a:pt x="5128" y="4106"/>
                  </a:lnTo>
                  <a:cubicBezTo>
                    <a:pt x="5131" y="4095"/>
                    <a:pt x="5125" y="4084"/>
                    <a:pt x="5115" y="4080"/>
                  </a:cubicBezTo>
                  <a:cubicBezTo>
                    <a:pt x="4856" y="3621"/>
                    <a:pt x="4572" y="3173"/>
                    <a:pt x="4286" y="2726"/>
                  </a:cubicBezTo>
                  <a:cubicBezTo>
                    <a:pt x="4149" y="2492"/>
                    <a:pt x="4049" y="2243"/>
                    <a:pt x="3893" y="2016"/>
                  </a:cubicBezTo>
                  <a:cubicBezTo>
                    <a:pt x="3807" y="1845"/>
                    <a:pt x="3718" y="1675"/>
                    <a:pt x="3687" y="1487"/>
                  </a:cubicBezTo>
                  <a:cubicBezTo>
                    <a:pt x="3681" y="1456"/>
                    <a:pt x="3674" y="1424"/>
                    <a:pt x="3697" y="1408"/>
                  </a:cubicBezTo>
                  <a:cubicBezTo>
                    <a:pt x="3653" y="1398"/>
                    <a:pt x="3659" y="1349"/>
                    <a:pt x="3652" y="1316"/>
                  </a:cubicBezTo>
                  <a:cubicBezTo>
                    <a:pt x="3590" y="1051"/>
                    <a:pt x="3545" y="781"/>
                    <a:pt x="3435" y="525"/>
                  </a:cubicBezTo>
                  <a:cubicBezTo>
                    <a:pt x="3286" y="177"/>
                    <a:pt x="3020" y="1"/>
                    <a:pt x="2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2382825" y="669275"/>
              <a:ext cx="1425" cy="350"/>
            </a:xfrm>
            <a:custGeom>
              <a:rect b="b" l="l" r="r" t="t"/>
              <a:pathLst>
                <a:path extrusionOk="0" h="14" w="57">
                  <a:moveTo>
                    <a:pt x="46" y="0"/>
                  </a:moveTo>
                  <a:cubicBezTo>
                    <a:pt x="30" y="0"/>
                    <a:pt x="14" y="4"/>
                    <a:pt x="0" y="12"/>
                  </a:cubicBezTo>
                  <a:cubicBezTo>
                    <a:pt x="6" y="13"/>
                    <a:pt x="12" y="13"/>
                    <a:pt x="17" y="13"/>
                  </a:cubicBezTo>
                  <a:cubicBezTo>
                    <a:pt x="30" y="13"/>
                    <a:pt x="43" y="11"/>
                    <a:pt x="55" y="6"/>
                  </a:cubicBezTo>
                  <a:cubicBezTo>
                    <a:pt x="55" y="6"/>
                    <a:pt x="55" y="5"/>
                    <a:pt x="56" y="5"/>
                  </a:cubicBezTo>
                  <a:cubicBezTo>
                    <a:pt x="55" y="4"/>
                    <a:pt x="54" y="3"/>
                    <a:pt x="53" y="0"/>
                  </a:cubicBezTo>
                  <a:cubicBezTo>
                    <a:pt x="51" y="0"/>
                    <a:pt x="48" y="0"/>
                    <a:pt x="4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423875" y="655750"/>
              <a:ext cx="146825" cy="63625"/>
            </a:xfrm>
            <a:custGeom>
              <a:rect b="b" l="l" r="r" t="t"/>
              <a:pathLst>
                <a:path extrusionOk="0" h="2545" w="5873">
                  <a:moveTo>
                    <a:pt x="5788" y="1"/>
                  </a:moveTo>
                  <a:cubicBezTo>
                    <a:pt x="5742" y="41"/>
                    <a:pt x="5679" y="66"/>
                    <a:pt x="5649" y="121"/>
                  </a:cubicBezTo>
                  <a:cubicBezTo>
                    <a:pt x="5290" y="434"/>
                    <a:pt x="4863" y="684"/>
                    <a:pt x="4520" y="1013"/>
                  </a:cubicBezTo>
                  <a:cubicBezTo>
                    <a:pt x="4354" y="1174"/>
                    <a:pt x="4149" y="1299"/>
                    <a:pt x="3925" y="1397"/>
                  </a:cubicBezTo>
                  <a:cubicBezTo>
                    <a:pt x="3724" y="1487"/>
                    <a:pt x="3523" y="1575"/>
                    <a:pt x="3319" y="1658"/>
                  </a:cubicBezTo>
                  <a:cubicBezTo>
                    <a:pt x="3016" y="1780"/>
                    <a:pt x="2732" y="1924"/>
                    <a:pt x="2478" y="2112"/>
                  </a:cubicBezTo>
                  <a:cubicBezTo>
                    <a:pt x="2369" y="2193"/>
                    <a:pt x="2244" y="2252"/>
                    <a:pt x="2112" y="2303"/>
                  </a:cubicBezTo>
                  <a:cubicBezTo>
                    <a:pt x="1902" y="2384"/>
                    <a:pt x="1687" y="2413"/>
                    <a:pt x="1469" y="2413"/>
                  </a:cubicBezTo>
                  <a:cubicBezTo>
                    <a:pt x="1335" y="2413"/>
                    <a:pt x="1201" y="2402"/>
                    <a:pt x="1066" y="2387"/>
                  </a:cubicBezTo>
                  <a:cubicBezTo>
                    <a:pt x="782" y="2352"/>
                    <a:pt x="499" y="2310"/>
                    <a:pt x="215" y="2274"/>
                  </a:cubicBezTo>
                  <a:cubicBezTo>
                    <a:pt x="177" y="2268"/>
                    <a:pt x="138" y="2261"/>
                    <a:pt x="98" y="2261"/>
                  </a:cubicBezTo>
                  <a:cubicBezTo>
                    <a:pt x="66" y="2261"/>
                    <a:pt x="33" y="2266"/>
                    <a:pt x="1" y="2281"/>
                  </a:cubicBezTo>
                  <a:cubicBezTo>
                    <a:pt x="19" y="2304"/>
                    <a:pt x="25" y="2322"/>
                    <a:pt x="33" y="2323"/>
                  </a:cubicBezTo>
                  <a:cubicBezTo>
                    <a:pt x="425" y="2391"/>
                    <a:pt x="816" y="2469"/>
                    <a:pt x="1211" y="2522"/>
                  </a:cubicBezTo>
                  <a:cubicBezTo>
                    <a:pt x="1322" y="2537"/>
                    <a:pt x="1430" y="2544"/>
                    <a:pt x="1536" y="2544"/>
                  </a:cubicBezTo>
                  <a:cubicBezTo>
                    <a:pt x="1968" y="2544"/>
                    <a:pt x="2359" y="2419"/>
                    <a:pt x="2690" y="2134"/>
                  </a:cubicBezTo>
                  <a:cubicBezTo>
                    <a:pt x="2824" y="2019"/>
                    <a:pt x="2986" y="1932"/>
                    <a:pt x="3156" y="1861"/>
                  </a:cubicBezTo>
                  <a:cubicBezTo>
                    <a:pt x="3372" y="1768"/>
                    <a:pt x="3591" y="1680"/>
                    <a:pt x="3806" y="1588"/>
                  </a:cubicBezTo>
                  <a:cubicBezTo>
                    <a:pt x="4057" y="1481"/>
                    <a:pt x="4308" y="1368"/>
                    <a:pt x="4503" y="1194"/>
                  </a:cubicBezTo>
                  <a:cubicBezTo>
                    <a:pt x="4839" y="896"/>
                    <a:pt x="5217" y="637"/>
                    <a:pt x="5548" y="333"/>
                  </a:cubicBezTo>
                  <a:cubicBezTo>
                    <a:pt x="5604" y="282"/>
                    <a:pt x="5655" y="226"/>
                    <a:pt x="5708" y="173"/>
                  </a:cubicBezTo>
                  <a:cubicBezTo>
                    <a:pt x="5786" y="135"/>
                    <a:pt x="5817" y="62"/>
                    <a:pt x="5873" y="9"/>
                  </a:cubicBezTo>
                  <a:lnTo>
                    <a:pt x="5788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2774850" y="529950"/>
              <a:ext cx="250" cy="225"/>
            </a:xfrm>
            <a:custGeom>
              <a:rect b="b" l="l" r="r" t="t"/>
              <a:pathLst>
                <a:path extrusionOk="0" h="9" w="10">
                  <a:moveTo>
                    <a:pt x="1" y="0"/>
                  </a:moveTo>
                  <a:lnTo>
                    <a:pt x="0" y="1"/>
                  </a:lnTo>
                  <a:cubicBezTo>
                    <a:pt x="4" y="4"/>
                    <a:pt x="6" y="6"/>
                    <a:pt x="10" y="8"/>
                  </a:cubicBezTo>
                  <a:cubicBezTo>
                    <a:pt x="7" y="6"/>
                    <a:pt x="5" y="3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2838375" y="454250"/>
              <a:ext cx="150" cy="75"/>
            </a:xfrm>
            <a:custGeom>
              <a:rect b="b" l="l" r="r" t="t"/>
              <a:pathLst>
                <a:path extrusionOk="0" h="3" w="6">
                  <a:moveTo>
                    <a:pt x="6" y="0"/>
                  </a:moveTo>
                  <a:lnTo>
                    <a:pt x="1" y="1"/>
                  </a:lnTo>
                  <a:cubicBezTo>
                    <a:pt x="1" y="1"/>
                    <a:pt x="1" y="3"/>
                    <a:pt x="2" y="3"/>
                  </a:cubicBezTo>
                  <a:lnTo>
                    <a:pt x="4" y="3"/>
                  </a:lnTo>
                  <a:cubicBezTo>
                    <a:pt x="6" y="1"/>
                    <a:pt x="6" y="1"/>
                    <a:pt x="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3399775" y="527150"/>
              <a:ext cx="117350" cy="49675"/>
            </a:xfrm>
            <a:custGeom>
              <a:rect b="b" l="l" r="r" t="t"/>
              <a:pathLst>
                <a:path extrusionOk="0" h="1987" w="4694">
                  <a:moveTo>
                    <a:pt x="4675" y="0"/>
                  </a:moveTo>
                  <a:lnTo>
                    <a:pt x="4675" y="0"/>
                  </a:lnTo>
                  <a:cubicBezTo>
                    <a:pt x="4549" y="53"/>
                    <a:pt x="4403" y="63"/>
                    <a:pt x="4285" y="135"/>
                  </a:cubicBezTo>
                  <a:cubicBezTo>
                    <a:pt x="4172" y="172"/>
                    <a:pt x="4059" y="206"/>
                    <a:pt x="3948" y="244"/>
                  </a:cubicBezTo>
                  <a:cubicBezTo>
                    <a:pt x="2907" y="601"/>
                    <a:pt x="1925" y="1061"/>
                    <a:pt x="919" y="1476"/>
                  </a:cubicBezTo>
                  <a:cubicBezTo>
                    <a:pt x="668" y="1579"/>
                    <a:pt x="433" y="1714"/>
                    <a:pt x="192" y="1834"/>
                  </a:cubicBezTo>
                  <a:cubicBezTo>
                    <a:pt x="136" y="1849"/>
                    <a:pt x="84" y="1876"/>
                    <a:pt x="38" y="1912"/>
                  </a:cubicBezTo>
                  <a:cubicBezTo>
                    <a:pt x="14" y="1929"/>
                    <a:pt x="1" y="1949"/>
                    <a:pt x="24" y="1973"/>
                  </a:cubicBezTo>
                  <a:cubicBezTo>
                    <a:pt x="34" y="1982"/>
                    <a:pt x="44" y="1986"/>
                    <a:pt x="54" y="1986"/>
                  </a:cubicBezTo>
                  <a:cubicBezTo>
                    <a:pt x="68" y="1986"/>
                    <a:pt x="83" y="1978"/>
                    <a:pt x="97" y="1969"/>
                  </a:cubicBezTo>
                  <a:cubicBezTo>
                    <a:pt x="148" y="1962"/>
                    <a:pt x="197" y="1939"/>
                    <a:pt x="236" y="1905"/>
                  </a:cubicBezTo>
                  <a:cubicBezTo>
                    <a:pt x="354" y="1875"/>
                    <a:pt x="452" y="1815"/>
                    <a:pt x="558" y="1765"/>
                  </a:cubicBezTo>
                  <a:cubicBezTo>
                    <a:pt x="863" y="1621"/>
                    <a:pt x="1174" y="1490"/>
                    <a:pt x="1494" y="1371"/>
                  </a:cubicBezTo>
                  <a:cubicBezTo>
                    <a:pt x="2463" y="1007"/>
                    <a:pt x="3391" y="572"/>
                    <a:pt x="4348" y="185"/>
                  </a:cubicBezTo>
                  <a:cubicBezTo>
                    <a:pt x="4473" y="154"/>
                    <a:pt x="4582" y="94"/>
                    <a:pt x="4693" y="35"/>
                  </a:cubicBezTo>
                  <a:cubicBezTo>
                    <a:pt x="4678" y="31"/>
                    <a:pt x="4669" y="15"/>
                    <a:pt x="467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3345450" y="454400"/>
              <a:ext cx="92525" cy="13300"/>
            </a:xfrm>
            <a:custGeom>
              <a:rect b="b" l="l" r="r" t="t"/>
              <a:pathLst>
                <a:path extrusionOk="0" h="532" w="3701">
                  <a:moveTo>
                    <a:pt x="2725" y="1"/>
                  </a:moveTo>
                  <a:cubicBezTo>
                    <a:pt x="2272" y="1"/>
                    <a:pt x="1820" y="27"/>
                    <a:pt x="1367" y="38"/>
                  </a:cubicBezTo>
                  <a:cubicBezTo>
                    <a:pt x="904" y="48"/>
                    <a:pt x="477" y="173"/>
                    <a:pt x="104" y="413"/>
                  </a:cubicBezTo>
                  <a:cubicBezTo>
                    <a:pt x="67" y="436"/>
                    <a:pt x="1" y="451"/>
                    <a:pt x="40" y="532"/>
                  </a:cubicBezTo>
                  <a:cubicBezTo>
                    <a:pt x="134" y="496"/>
                    <a:pt x="229" y="463"/>
                    <a:pt x="322" y="426"/>
                  </a:cubicBezTo>
                  <a:cubicBezTo>
                    <a:pt x="633" y="300"/>
                    <a:pt x="960" y="221"/>
                    <a:pt x="1303" y="221"/>
                  </a:cubicBezTo>
                  <a:cubicBezTo>
                    <a:pt x="1311" y="221"/>
                    <a:pt x="1319" y="221"/>
                    <a:pt x="1326" y="221"/>
                  </a:cubicBezTo>
                  <a:cubicBezTo>
                    <a:pt x="1350" y="222"/>
                    <a:pt x="1374" y="222"/>
                    <a:pt x="1398" y="222"/>
                  </a:cubicBezTo>
                  <a:cubicBezTo>
                    <a:pt x="2093" y="222"/>
                    <a:pt x="2780" y="124"/>
                    <a:pt x="3473" y="104"/>
                  </a:cubicBezTo>
                  <a:cubicBezTo>
                    <a:pt x="3502" y="111"/>
                    <a:pt x="3530" y="114"/>
                    <a:pt x="3558" y="114"/>
                  </a:cubicBezTo>
                  <a:cubicBezTo>
                    <a:pt x="3606" y="114"/>
                    <a:pt x="3653" y="105"/>
                    <a:pt x="3700" y="91"/>
                  </a:cubicBezTo>
                  <a:cubicBezTo>
                    <a:pt x="3651" y="67"/>
                    <a:pt x="3608" y="36"/>
                    <a:pt x="3554" y="36"/>
                  </a:cubicBezTo>
                  <a:cubicBezTo>
                    <a:pt x="3542" y="36"/>
                    <a:pt x="3529" y="37"/>
                    <a:pt x="3516" y="41"/>
                  </a:cubicBezTo>
                  <a:cubicBezTo>
                    <a:pt x="3336" y="19"/>
                    <a:pt x="3156" y="7"/>
                    <a:pt x="2975" y="4"/>
                  </a:cubicBezTo>
                  <a:cubicBezTo>
                    <a:pt x="2892" y="2"/>
                    <a:pt x="2809" y="1"/>
                    <a:pt x="272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2910300" y="733375"/>
              <a:ext cx="128050" cy="31300"/>
            </a:xfrm>
            <a:custGeom>
              <a:rect b="b" l="l" r="r" t="t"/>
              <a:pathLst>
                <a:path extrusionOk="0" h="1252" w="5122">
                  <a:moveTo>
                    <a:pt x="5121" y="1"/>
                  </a:moveTo>
                  <a:lnTo>
                    <a:pt x="4856" y="27"/>
                  </a:lnTo>
                  <a:lnTo>
                    <a:pt x="4803" y="52"/>
                  </a:lnTo>
                  <a:lnTo>
                    <a:pt x="4537" y="107"/>
                  </a:lnTo>
                  <a:lnTo>
                    <a:pt x="4265" y="184"/>
                  </a:lnTo>
                  <a:cubicBezTo>
                    <a:pt x="4206" y="208"/>
                    <a:pt x="4148" y="239"/>
                    <a:pt x="4079" y="239"/>
                  </a:cubicBezTo>
                  <a:cubicBezTo>
                    <a:pt x="4078" y="239"/>
                    <a:pt x="4076" y="239"/>
                    <a:pt x="4075" y="239"/>
                  </a:cubicBezTo>
                  <a:lnTo>
                    <a:pt x="3265" y="530"/>
                  </a:lnTo>
                  <a:lnTo>
                    <a:pt x="3173" y="564"/>
                  </a:lnTo>
                  <a:cubicBezTo>
                    <a:pt x="3118" y="601"/>
                    <a:pt x="3055" y="627"/>
                    <a:pt x="2990" y="638"/>
                  </a:cubicBezTo>
                  <a:cubicBezTo>
                    <a:pt x="2936" y="678"/>
                    <a:pt x="2874" y="705"/>
                    <a:pt x="2808" y="715"/>
                  </a:cubicBezTo>
                  <a:cubicBezTo>
                    <a:pt x="2550" y="845"/>
                    <a:pt x="2276" y="939"/>
                    <a:pt x="1992" y="993"/>
                  </a:cubicBezTo>
                  <a:cubicBezTo>
                    <a:pt x="1954" y="1012"/>
                    <a:pt x="1912" y="1022"/>
                    <a:pt x="1869" y="1022"/>
                  </a:cubicBezTo>
                  <a:cubicBezTo>
                    <a:pt x="1862" y="1022"/>
                    <a:pt x="1855" y="1021"/>
                    <a:pt x="1848" y="1021"/>
                  </a:cubicBezTo>
                  <a:cubicBezTo>
                    <a:pt x="1605" y="1092"/>
                    <a:pt x="1353" y="1127"/>
                    <a:pt x="1101" y="1127"/>
                  </a:cubicBezTo>
                  <a:cubicBezTo>
                    <a:pt x="1078" y="1127"/>
                    <a:pt x="1055" y="1127"/>
                    <a:pt x="1032" y="1127"/>
                  </a:cubicBezTo>
                  <a:cubicBezTo>
                    <a:pt x="950" y="1143"/>
                    <a:pt x="867" y="1151"/>
                    <a:pt x="784" y="1151"/>
                  </a:cubicBezTo>
                  <a:cubicBezTo>
                    <a:pt x="745" y="1151"/>
                    <a:pt x="706" y="1149"/>
                    <a:pt x="668" y="1146"/>
                  </a:cubicBezTo>
                  <a:cubicBezTo>
                    <a:pt x="621" y="1157"/>
                    <a:pt x="574" y="1162"/>
                    <a:pt x="526" y="1162"/>
                  </a:cubicBezTo>
                  <a:cubicBezTo>
                    <a:pt x="482" y="1162"/>
                    <a:pt x="439" y="1158"/>
                    <a:pt x="396" y="1149"/>
                  </a:cubicBezTo>
                  <a:cubicBezTo>
                    <a:pt x="383" y="1154"/>
                    <a:pt x="371" y="1155"/>
                    <a:pt x="358" y="1155"/>
                  </a:cubicBezTo>
                  <a:cubicBezTo>
                    <a:pt x="329" y="1155"/>
                    <a:pt x="299" y="1147"/>
                    <a:pt x="268" y="1147"/>
                  </a:cubicBezTo>
                  <a:cubicBezTo>
                    <a:pt x="249" y="1147"/>
                    <a:pt x="229" y="1151"/>
                    <a:pt x="210" y="1161"/>
                  </a:cubicBezTo>
                  <a:cubicBezTo>
                    <a:pt x="208" y="1140"/>
                    <a:pt x="182" y="1127"/>
                    <a:pt x="155" y="1116"/>
                  </a:cubicBezTo>
                  <a:lnTo>
                    <a:pt x="21" y="1104"/>
                  </a:lnTo>
                  <a:lnTo>
                    <a:pt x="1" y="1165"/>
                  </a:lnTo>
                  <a:lnTo>
                    <a:pt x="78" y="1200"/>
                  </a:lnTo>
                  <a:cubicBezTo>
                    <a:pt x="80" y="1200"/>
                    <a:pt x="82" y="1200"/>
                    <a:pt x="84" y="1200"/>
                  </a:cubicBezTo>
                  <a:cubicBezTo>
                    <a:pt x="106" y="1200"/>
                    <a:pt x="131" y="1207"/>
                    <a:pt x="153" y="1207"/>
                  </a:cubicBezTo>
                  <a:cubicBezTo>
                    <a:pt x="171" y="1207"/>
                    <a:pt x="187" y="1203"/>
                    <a:pt x="199" y="1186"/>
                  </a:cubicBezTo>
                  <a:cubicBezTo>
                    <a:pt x="202" y="1184"/>
                    <a:pt x="203" y="1181"/>
                    <a:pt x="204" y="1179"/>
                  </a:cubicBezTo>
                  <a:cubicBezTo>
                    <a:pt x="247" y="1241"/>
                    <a:pt x="340" y="1215"/>
                    <a:pt x="396" y="1249"/>
                  </a:cubicBezTo>
                  <a:cubicBezTo>
                    <a:pt x="469" y="1251"/>
                    <a:pt x="542" y="1252"/>
                    <a:pt x="615" y="1252"/>
                  </a:cubicBezTo>
                  <a:cubicBezTo>
                    <a:pt x="1168" y="1252"/>
                    <a:pt x="1716" y="1202"/>
                    <a:pt x="2251" y="1070"/>
                  </a:cubicBezTo>
                  <a:cubicBezTo>
                    <a:pt x="2702" y="935"/>
                    <a:pt x="3117" y="735"/>
                    <a:pt x="3548" y="565"/>
                  </a:cubicBezTo>
                  <a:cubicBezTo>
                    <a:pt x="3706" y="505"/>
                    <a:pt x="3860" y="435"/>
                    <a:pt x="4030" y="399"/>
                  </a:cubicBezTo>
                  <a:cubicBezTo>
                    <a:pt x="4125" y="346"/>
                    <a:pt x="4231" y="315"/>
                    <a:pt x="4339" y="288"/>
                  </a:cubicBezTo>
                  <a:cubicBezTo>
                    <a:pt x="4395" y="254"/>
                    <a:pt x="4458" y="233"/>
                    <a:pt x="4523" y="225"/>
                  </a:cubicBezTo>
                  <a:lnTo>
                    <a:pt x="4799" y="117"/>
                  </a:lnTo>
                  <a:lnTo>
                    <a:pt x="5113" y="40"/>
                  </a:lnTo>
                  <a:lnTo>
                    <a:pt x="512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409625" y="613225"/>
              <a:ext cx="100" cy="75"/>
            </a:xfrm>
            <a:custGeom>
              <a:rect b="b" l="l" r="r" t="t"/>
              <a:pathLst>
                <a:path extrusionOk="0" h="3" w="4">
                  <a:moveTo>
                    <a:pt x="0" y="0"/>
                  </a:moveTo>
                  <a:cubicBezTo>
                    <a:pt x="0" y="0"/>
                    <a:pt x="0" y="1"/>
                    <a:pt x="0" y="3"/>
                  </a:cubicBez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411900" y="612200"/>
              <a:ext cx="50" cy="25"/>
            </a:xfrm>
            <a:custGeom>
              <a:rect b="b" l="l" r="r" t="t"/>
              <a:pathLst>
                <a:path extrusionOk="0" h="1" w="2">
                  <a:moveTo>
                    <a:pt x="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3220475" y="473900"/>
              <a:ext cx="44050" cy="56925"/>
            </a:xfrm>
            <a:custGeom>
              <a:rect b="b" l="l" r="r" t="t"/>
              <a:pathLst>
                <a:path extrusionOk="0" h="2277" w="1762">
                  <a:moveTo>
                    <a:pt x="1506" y="202"/>
                  </a:moveTo>
                  <a:cubicBezTo>
                    <a:pt x="1520" y="202"/>
                    <a:pt x="1533" y="206"/>
                    <a:pt x="1545" y="218"/>
                  </a:cubicBezTo>
                  <a:cubicBezTo>
                    <a:pt x="1446" y="302"/>
                    <a:pt x="1446" y="422"/>
                    <a:pt x="1393" y="522"/>
                  </a:cubicBezTo>
                  <a:lnTo>
                    <a:pt x="1286" y="542"/>
                  </a:lnTo>
                  <a:cubicBezTo>
                    <a:pt x="1243" y="520"/>
                    <a:pt x="1263" y="489"/>
                    <a:pt x="1268" y="460"/>
                  </a:cubicBezTo>
                  <a:cubicBezTo>
                    <a:pt x="1326" y="372"/>
                    <a:pt x="1321" y="247"/>
                    <a:pt x="1468" y="209"/>
                  </a:cubicBezTo>
                  <a:lnTo>
                    <a:pt x="1468" y="208"/>
                  </a:lnTo>
                  <a:cubicBezTo>
                    <a:pt x="1481" y="205"/>
                    <a:pt x="1494" y="202"/>
                    <a:pt x="1506" y="202"/>
                  </a:cubicBezTo>
                  <a:close/>
                  <a:moveTo>
                    <a:pt x="1114" y="675"/>
                  </a:moveTo>
                  <a:cubicBezTo>
                    <a:pt x="1123" y="675"/>
                    <a:pt x="1132" y="676"/>
                    <a:pt x="1143" y="679"/>
                  </a:cubicBezTo>
                  <a:cubicBezTo>
                    <a:pt x="1149" y="684"/>
                    <a:pt x="1156" y="686"/>
                    <a:pt x="1163" y="686"/>
                  </a:cubicBezTo>
                  <a:cubicBezTo>
                    <a:pt x="1143" y="745"/>
                    <a:pt x="1118" y="805"/>
                    <a:pt x="1068" y="852"/>
                  </a:cubicBezTo>
                  <a:cubicBezTo>
                    <a:pt x="980" y="838"/>
                    <a:pt x="1016" y="785"/>
                    <a:pt x="1030" y="748"/>
                  </a:cubicBezTo>
                  <a:cubicBezTo>
                    <a:pt x="1045" y="708"/>
                    <a:pt x="1069" y="675"/>
                    <a:pt x="1114" y="675"/>
                  </a:cubicBezTo>
                  <a:close/>
                  <a:moveTo>
                    <a:pt x="1072" y="881"/>
                  </a:moveTo>
                  <a:lnTo>
                    <a:pt x="1072" y="881"/>
                  </a:lnTo>
                  <a:cubicBezTo>
                    <a:pt x="1179" y="958"/>
                    <a:pt x="1025" y="962"/>
                    <a:pt x="1022" y="1007"/>
                  </a:cubicBezTo>
                  <a:cubicBezTo>
                    <a:pt x="957" y="1001"/>
                    <a:pt x="959" y="970"/>
                    <a:pt x="993" y="937"/>
                  </a:cubicBezTo>
                  <a:cubicBezTo>
                    <a:pt x="1015" y="915"/>
                    <a:pt x="1045" y="899"/>
                    <a:pt x="1072" y="881"/>
                  </a:cubicBezTo>
                  <a:close/>
                  <a:moveTo>
                    <a:pt x="480" y="1576"/>
                  </a:moveTo>
                  <a:cubicBezTo>
                    <a:pt x="503" y="1579"/>
                    <a:pt x="519" y="1590"/>
                    <a:pt x="512" y="1612"/>
                  </a:cubicBezTo>
                  <a:cubicBezTo>
                    <a:pt x="510" y="1619"/>
                    <a:pt x="505" y="1623"/>
                    <a:pt x="498" y="1623"/>
                  </a:cubicBezTo>
                  <a:cubicBezTo>
                    <a:pt x="492" y="1623"/>
                    <a:pt x="486" y="1621"/>
                    <a:pt x="478" y="1617"/>
                  </a:cubicBezTo>
                  <a:lnTo>
                    <a:pt x="478" y="1617"/>
                  </a:lnTo>
                  <a:cubicBezTo>
                    <a:pt x="506" y="1668"/>
                    <a:pt x="476" y="1691"/>
                    <a:pt x="419" y="1696"/>
                  </a:cubicBezTo>
                  <a:cubicBezTo>
                    <a:pt x="427" y="1664"/>
                    <a:pt x="419" y="1623"/>
                    <a:pt x="478" y="1617"/>
                  </a:cubicBezTo>
                  <a:lnTo>
                    <a:pt x="478" y="1617"/>
                  </a:lnTo>
                  <a:cubicBezTo>
                    <a:pt x="478" y="1617"/>
                    <a:pt x="478" y="1617"/>
                    <a:pt x="478" y="1617"/>
                  </a:cubicBezTo>
                  <a:cubicBezTo>
                    <a:pt x="478" y="1603"/>
                    <a:pt x="478" y="1590"/>
                    <a:pt x="480" y="1576"/>
                  </a:cubicBezTo>
                  <a:close/>
                  <a:moveTo>
                    <a:pt x="1718" y="0"/>
                  </a:moveTo>
                  <a:cubicBezTo>
                    <a:pt x="1713" y="0"/>
                    <a:pt x="1708" y="1"/>
                    <a:pt x="1703" y="2"/>
                  </a:cubicBezTo>
                  <a:cubicBezTo>
                    <a:pt x="1251" y="100"/>
                    <a:pt x="935" y="317"/>
                    <a:pt x="842" y="724"/>
                  </a:cubicBezTo>
                  <a:cubicBezTo>
                    <a:pt x="795" y="932"/>
                    <a:pt x="689" y="1112"/>
                    <a:pt x="521" y="1265"/>
                  </a:cubicBezTo>
                  <a:cubicBezTo>
                    <a:pt x="257" y="1509"/>
                    <a:pt x="117" y="1801"/>
                    <a:pt x="36" y="2120"/>
                  </a:cubicBezTo>
                  <a:cubicBezTo>
                    <a:pt x="24" y="2172"/>
                    <a:pt x="12" y="2224"/>
                    <a:pt x="0" y="2277"/>
                  </a:cubicBezTo>
                  <a:lnTo>
                    <a:pt x="66" y="2273"/>
                  </a:lnTo>
                  <a:cubicBezTo>
                    <a:pt x="81" y="2222"/>
                    <a:pt x="96" y="2171"/>
                    <a:pt x="110" y="2120"/>
                  </a:cubicBezTo>
                  <a:cubicBezTo>
                    <a:pt x="126" y="2092"/>
                    <a:pt x="143" y="2066"/>
                    <a:pt x="160" y="2039"/>
                  </a:cubicBezTo>
                  <a:cubicBezTo>
                    <a:pt x="162" y="2039"/>
                    <a:pt x="165" y="2039"/>
                    <a:pt x="167" y="2039"/>
                  </a:cubicBezTo>
                  <a:cubicBezTo>
                    <a:pt x="179" y="2039"/>
                    <a:pt x="192" y="2041"/>
                    <a:pt x="204" y="2044"/>
                  </a:cubicBezTo>
                  <a:cubicBezTo>
                    <a:pt x="213" y="2048"/>
                    <a:pt x="223" y="2056"/>
                    <a:pt x="229" y="2065"/>
                  </a:cubicBezTo>
                  <a:cubicBezTo>
                    <a:pt x="230" y="2063"/>
                    <a:pt x="231" y="2060"/>
                    <a:pt x="232" y="2058"/>
                  </a:cubicBezTo>
                  <a:cubicBezTo>
                    <a:pt x="281" y="1997"/>
                    <a:pt x="313" y="1914"/>
                    <a:pt x="415" y="1906"/>
                  </a:cubicBezTo>
                  <a:cubicBezTo>
                    <a:pt x="458" y="1902"/>
                    <a:pt x="465" y="1888"/>
                    <a:pt x="472" y="1863"/>
                  </a:cubicBezTo>
                  <a:cubicBezTo>
                    <a:pt x="503" y="1751"/>
                    <a:pt x="596" y="1656"/>
                    <a:pt x="598" y="1536"/>
                  </a:cubicBezTo>
                  <a:lnTo>
                    <a:pt x="664" y="1465"/>
                  </a:lnTo>
                  <a:cubicBezTo>
                    <a:pt x="694" y="1460"/>
                    <a:pt x="728" y="1448"/>
                    <a:pt x="756" y="1448"/>
                  </a:cubicBezTo>
                  <a:cubicBezTo>
                    <a:pt x="787" y="1448"/>
                    <a:pt x="808" y="1464"/>
                    <a:pt x="805" y="1525"/>
                  </a:cubicBezTo>
                  <a:cubicBezTo>
                    <a:pt x="804" y="1561"/>
                    <a:pt x="797" y="1601"/>
                    <a:pt x="835" y="1644"/>
                  </a:cubicBezTo>
                  <a:cubicBezTo>
                    <a:pt x="804" y="1518"/>
                    <a:pt x="906" y="1417"/>
                    <a:pt x="880" y="1301"/>
                  </a:cubicBezTo>
                  <a:cubicBezTo>
                    <a:pt x="891" y="1238"/>
                    <a:pt x="974" y="1191"/>
                    <a:pt x="940" y="1112"/>
                  </a:cubicBezTo>
                  <a:cubicBezTo>
                    <a:pt x="934" y="1097"/>
                    <a:pt x="996" y="1062"/>
                    <a:pt x="1025" y="1036"/>
                  </a:cubicBezTo>
                  <a:cubicBezTo>
                    <a:pt x="1031" y="1036"/>
                    <a:pt x="1036" y="1036"/>
                    <a:pt x="1042" y="1036"/>
                  </a:cubicBezTo>
                  <a:cubicBezTo>
                    <a:pt x="1136" y="1036"/>
                    <a:pt x="1177" y="969"/>
                    <a:pt x="1233" y="919"/>
                  </a:cubicBezTo>
                  <a:lnTo>
                    <a:pt x="1233" y="919"/>
                  </a:lnTo>
                  <a:cubicBezTo>
                    <a:pt x="1230" y="919"/>
                    <a:pt x="1227" y="919"/>
                    <a:pt x="1224" y="919"/>
                  </a:cubicBezTo>
                  <a:cubicBezTo>
                    <a:pt x="1173" y="919"/>
                    <a:pt x="1146" y="900"/>
                    <a:pt x="1177" y="855"/>
                  </a:cubicBezTo>
                  <a:cubicBezTo>
                    <a:pt x="1199" y="824"/>
                    <a:pt x="1239" y="804"/>
                    <a:pt x="1271" y="778"/>
                  </a:cubicBezTo>
                  <a:lnTo>
                    <a:pt x="1369" y="725"/>
                  </a:lnTo>
                  <a:cubicBezTo>
                    <a:pt x="1356" y="722"/>
                    <a:pt x="1343" y="720"/>
                    <a:pt x="1330" y="720"/>
                  </a:cubicBezTo>
                  <a:cubicBezTo>
                    <a:pt x="1301" y="720"/>
                    <a:pt x="1272" y="729"/>
                    <a:pt x="1248" y="744"/>
                  </a:cubicBezTo>
                  <a:cubicBezTo>
                    <a:pt x="1215" y="735"/>
                    <a:pt x="1212" y="709"/>
                    <a:pt x="1202" y="685"/>
                  </a:cubicBezTo>
                  <a:lnTo>
                    <a:pt x="1223" y="621"/>
                  </a:lnTo>
                  <a:lnTo>
                    <a:pt x="1301" y="572"/>
                  </a:lnTo>
                  <a:cubicBezTo>
                    <a:pt x="1458" y="578"/>
                    <a:pt x="1358" y="668"/>
                    <a:pt x="1369" y="723"/>
                  </a:cubicBezTo>
                  <a:lnTo>
                    <a:pt x="1428" y="756"/>
                  </a:lnTo>
                  <a:cubicBezTo>
                    <a:pt x="1441" y="693"/>
                    <a:pt x="1491" y="637"/>
                    <a:pt x="1477" y="568"/>
                  </a:cubicBezTo>
                  <a:cubicBezTo>
                    <a:pt x="1545" y="468"/>
                    <a:pt x="1542" y="336"/>
                    <a:pt x="1672" y="263"/>
                  </a:cubicBezTo>
                  <a:cubicBezTo>
                    <a:pt x="1689" y="253"/>
                    <a:pt x="1610" y="259"/>
                    <a:pt x="1608" y="222"/>
                  </a:cubicBezTo>
                  <a:cubicBezTo>
                    <a:pt x="1630" y="166"/>
                    <a:pt x="1670" y="119"/>
                    <a:pt x="1715" y="76"/>
                  </a:cubicBezTo>
                  <a:cubicBezTo>
                    <a:pt x="1745" y="67"/>
                    <a:pt x="1761" y="49"/>
                    <a:pt x="1750" y="21"/>
                  </a:cubicBezTo>
                  <a:cubicBezTo>
                    <a:pt x="1745" y="8"/>
                    <a:pt x="1733" y="0"/>
                    <a:pt x="171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3433950" y="625875"/>
              <a:ext cx="93425" cy="42875"/>
            </a:xfrm>
            <a:custGeom>
              <a:rect b="b" l="l" r="r" t="t"/>
              <a:pathLst>
                <a:path extrusionOk="0" h="1715" w="3737">
                  <a:moveTo>
                    <a:pt x="3670" y="0"/>
                  </a:moveTo>
                  <a:cubicBezTo>
                    <a:pt x="3651" y="0"/>
                    <a:pt x="3632" y="10"/>
                    <a:pt x="3614" y="22"/>
                  </a:cubicBezTo>
                  <a:cubicBezTo>
                    <a:pt x="3566" y="53"/>
                    <a:pt x="3516" y="79"/>
                    <a:pt x="3472" y="114"/>
                  </a:cubicBezTo>
                  <a:cubicBezTo>
                    <a:pt x="3259" y="279"/>
                    <a:pt x="3057" y="454"/>
                    <a:pt x="2836" y="609"/>
                  </a:cubicBezTo>
                  <a:cubicBezTo>
                    <a:pt x="2258" y="1018"/>
                    <a:pt x="1625" y="1337"/>
                    <a:pt x="873" y="1455"/>
                  </a:cubicBezTo>
                  <a:cubicBezTo>
                    <a:pt x="711" y="1480"/>
                    <a:pt x="549" y="1505"/>
                    <a:pt x="393" y="1556"/>
                  </a:cubicBezTo>
                  <a:cubicBezTo>
                    <a:pt x="388" y="1555"/>
                    <a:pt x="382" y="1555"/>
                    <a:pt x="377" y="1555"/>
                  </a:cubicBezTo>
                  <a:cubicBezTo>
                    <a:pt x="333" y="1555"/>
                    <a:pt x="297" y="1580"/>
                    <a:pt x="258" y="1593"/>
                  </a:cubicBezTo>
                  <a:cubicBezTo>
                    <a:pt x="171" y="1607"/>
                    <a:pt x="101" y="1645"/>
                    <a:pt x="1" y="1713"/>
                  </a:cubicBezTo>
                  <a:cubicBezTo>
                    <a:pt x="16" y="1714"/>
                    <a:pt x="30" y="1714"/>
                    <a:pt x="44" y="1714"/>
                  </a:cubicBezTo>
                  <a:cubicBezTo>
                    <a:pt x="167" y="1714"/>
                    <a:pt x="244" y="1678"/>
                    <a:pt x="322" y="1645"/>
                  </a:cubicBezTo>
                  <a:lnTo>
                    <a:pt x="393" y="1625"/>
                  </a:lnTo>
                  <a:cubicBezTo>
                    <a:pt x="519" y="1603"/>
                    <a:pt x="644" y="1577"/>
                    <a:pt x="771" y="1563"/>
                  </a:cubicBezTo>
                  <a:cubicBezTo>
                    <a:pt x="1666" y="1461"/>
                    <a:pt x="2412" y="1102"/>
                    <a:pt x="3066" y="587"/>
                  </a:cubicBezTo>
                  <a:cubicBezTo>
                    <a:pt x="3270" y="426"/>
                    <a:pt x="3470" y="263"/>
                    <a:pt x="3671" y="101"/>
                  </a:cubicBezTo>
                  <a:cubicBezTo>
                    <a:pt x="3696" y="79"/>
                    <a:pt x="3736" y="58"/>
                    <a:pt x="3710" y="22"/>
                  </a:cubicBezTo>
                  <a:cubicBezTo>
                    <a:pt x="3698" y="6"/>
                    <a:pt x="3684" y="0"/>
                    <a:pt x="367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3573350" y="722850"/>
              <a:ext cx="175" cy="350"/>
            </a:xfrm>
            <a:custGeom>
              <a:rect b="b" l="l" r="r" t="t"/>
              <a:pathLst>
                <a:path extrusionOk="0" h="14" w="7">
                  <a:moveTo>
                    <a:pt x="2" y="1"/>
                  </a:moveTo>
                  <a:lnTo>
                    <a:pt x="4" y="10"/>
                  </a:lnTo>
                  <a:lnTo>
                    <a:pt x="1" y="14"/>
                  </a:lnTo>
                  <a:lnTo>
                    <a:pt x="5" y="13"/>
                  </a:lnTo>
                  <a:lnTo>
                    <a:pt x="6" y="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2690825" y="701550"/>
              <a:ext cx="44975" cy="32350"/>
            </a:xfrm>
            <a:custGeom>
              <a:rect b="b" l="l" r="r" t="t"/>
              <a:pathLst>
                <a:path extrusionOk="0" h="1294" w="1799">
                  <a:moveTo>
                    <a:pt x="1529" y="523"/>
                  </a:moveTo>
                  <a:lnTo>
                    <a:pt x="1529" y="523"/>
                  </a:lnTo>
                  <a:cubicBezTo>
                    <a:pt x="1528" y="532"/>
                    <a:pt x="1527" y="542"/>
                    <a:pt x="1528" y="551"/>
                  </a:cubicBezTo>
                  <a:lnTo>
                    <a:pt x="1528" y="551"/>
                  </a:lnTo>
                  <a:cubicBezTo>
                    <a:pt x="1528" y="542"/>
                    <a:pt x="1529" y="532"/>
                    <a:pt x="1529" y="523"/>
                  </a:cubicBezTo>
                  <a:close/>
                  <a:moveTo>
                    <a:pt x="977" y="0"/>
                  </a:moveTo>
                  <a:cubicBezTo>
                    <a:pt x="728" y="0"/>
                    <a:pt x="478" y="1"/>
                    <a:pt x="229" y="16"/>
                  </a:cubicBezTo>
                  <a:lnTo>
                    <a:pt x="1" y="39"/>
                  </a:lnTo>
                  <a:cubicBezTo>
                    <a:pt x="3" y="49"/>
                    <a:pt x="1" y="60"/>
                    <a:pt x="0" y="71"/>
                  </a:cubicBezTo>
                  <a:cubicBezTo>
                    <a:pt x="179" y="96"/>
                    <a:pt x="358" y="110"/>
                    <a:pt x="539" y="115"/>
                  </a:cubicBezTo>
                  <a:cubicBezTo>
                    <a:pt x="758" y="121"/>
                    <a:pt x="976" y="135"/>
                    <a:pt x="1195" y="153"/>
                  </a:cubicBezTo>
                  <a:cubicBezTo>
                    <a:pt x="1398" y="171"/>
                    <a:pt x="1463" y="223"/>
                    <a:pt x="1508" y="383"/>
                  </a:cubicBezTo>
                  <a:cubicBezTo>
                    <a:pt x="1521" y="433"/>
                    <a:pt x="1528" y="479"/>
                    <a:pt x="1529" y="523"/>
                  </a:cubicBezTo>
                  <a:lnTo>
                    <a:pt x="1529" y="523"/>
                  </a:lnTo>
                  <a:cubicBezTo>
                    <a:pt x="1531" y="502"/>
                    <a:pt x="1537" y="480"/>
                    <a:pt x="1545" y="457"/>
                  </a:cubicBezTo>
                  <a:lnTo>
                    <a:pt x="1545" y="457"/>
                  </a:lnTo>
                  <a:cubicBezTo>
                    <a:pt x="1606" y="529"/>
                    <a:pt x="1593" y="588"/>
                    <a:pt x="1567" y="661"/>
                  </a:cubicBezTo>
                  <a:cubicBezTo>
                    <a:pt x="1542" y="622"/>
                    <a:pt x="1530" y="587"/>
                    <a:pt x="1528" y="551"/>
                  </a:cubicBezTo>
                  <a:lnTo>
                    <a:pt x="1528" y="551"/>
                  </a:lnTo>
                  <a:cubicBezTo>
                    <a:pt x="1517" y="712"/>
                    <a:pt x="1409" y="833"/>
                    <a:pt x="1202" y="906"/>
                  </a:cubicBezTo>
                  <a:cubicBezTo>
                    <a:pt x="1090" y="946"/>
                    <a:pt x="973" y="973"/>
                    <a:pt x="857" y="1004"/>
                  </a:cubicBezTo>
                  <a:cubicBezTo>
                    <a:pt x="706" y="1044"/>
                    <a:pt x="551" y="1075"/>
                    <a:pt x="409" y="1139"/>
                  </a:cubicBezTo>
                  <a:cubicBezTo>
                    <a:pt x="384" y="1150"/>
                    <a:pt x="332" y="1155"/>
                    <a:pt x="359" y="1200"/>
                  </a:cubicBezTo>
                  <a:cubicBezTo>
                    <a:pt x="343" y="1189"/>
                    <a:pt x="328" y="1185"/>
                    <a:pt x="316" y="1185"/>
                  </a:cubicBezTo>
                  <a:cubicBezTo>
                    <a:pt x="284" y="1185"/>
                    <a:pt x="263" y="1212"/>
                    <a:pt x="238" y="1233"/>
                  </a:cubicBezTo>
                  <a:lnTo>
                    <a:pt x="129" y="1238"/>
                  </a:lnTo>
                  <a:cubicBezTo>
                    <a:pt x="151" y="1281"/>
                    <a:pt x="180" y="1293"/>
                    <a:pt x="211" y="1293"/>
                  </a:cubicBezTo>
                  <a:cubicBezTo>
                    <a:pt x="252" y="1293"/>
                    <a:pt x="299" y="1271"/>
                    <a:pt x="340" y="1270"/>
                  </a:cubicBezTo>
                  <a:cubicBezTo>
                    <a:pt x="346" y="1258"/>
                    <a:pt x="355" y="1249"/>
                    <a:pt x="364" y="1239"/>
                  </a:cubicBezTo>
                  <a:cubicBezTo>
                    <a:pt x="368" y="1235"/>
                    <a:pt x="375" y="1230"/>
                    <a:pt x="374" y="1226"/>
                  </a:cubicBezTo>
                  <a:cubicBezTo>
                    <a:pt x="372" y="1219"/>
                    <a:pt x="369" y="1213"/>
                    <a:pt x="364" y="1207"/>
                  </a:cubicBezTo>
                  <a:lnTo>
                    <a:pt x="364" y="1207"/>
                  </a:lnTo>
                  <a:cubicBezTo>
                    <a:pt x="378" y="1223"/>
                    <a:pt x="393" y="1228"/>
                    <a:pt x="407" y="1228"/>
                  </a:cubicBezTo>
                  <a:cubicBezTo>
                    <a:pt x="438" y="1228"/>
                    <a:pt x="468" y="1203"/>
                    <a:pt x="498" y="1203"/>
                  </a:cubicBezTo>
                  <a:cubicBezTo>
                    <a:pt x="504" y="1203"/>
                    <a:pt x="509" y="1204"/>
                    <a:pt x="514" y="1206"/>
                  </a:cubicBezTo>
                  <a:cubicBezTo>
                    <a:pt x="666" y="1141"/>
                    <a:pt x="829" y="1110"/>
                    <a:pt x="997" y="1088"/>
                  </a:cubicBezTo>
                  <a:lnTo>
                    <a:pt x="1079" y="1062"/>
                  </a:lnTo>
                  <a:cubicBezTo>
                    <a:pt x="1202" y="1015"/>
                    <a:pt x="1332" y="977"/>
                    <a:pt x="1448" y="918"/>
                  </a:cubicBezTo>
                  <a:cubicBezTo>
                    <a:pt x="1742" y="770"/>
                    <a:pt x="1799" y="572"/>
                    <a:pt x="1656" y="310"/>
                  </a:cubicBezTo>
                  <a:cubicBezTo>
                    <a:pt x="1540" y="97"/>
                    <a:pt x="1356" y="2"/>
                    <a:pt x="1084" y="1"/>
                  </a:cubicBezTo>
                  <a:cubicBezTo>
                    <a:pt x="1049" y="1"/>
                    <a:pt x="1013" y="0"/>
                    <a:pt x="97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2887275" y="402875"/>
              <a:ext cx="75" cy="25"/>
            </a:xfrm>
            <a:custGeom>
              <a:rect b="b" l="l" r="r" t="t"/>
              <a:pathLst>
                <a:path extrusionOk="0" h="1" w="3">
                  <a:moveTo>
                    <a:pt x="3" y="1"/>
                  </a:moveTo>
                  <a:lnTo>
                    <a:pt x="2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3204925" y="514600"/>
              <a:ext cx="211000" cy="145200"/>
            </a:xfrm>
            <a:custGeom>
              <a:rect b="b" l="l" r="r" t="t"/>
              <a:pathLst>
                <a:path extrusionOk="0" h="5808" w="8440">
                  <a:moveTo>
                    <a:pt x="2050" y="3680"/>
                  </a:moveTo>
                  <a:cubicBezTo>
                    <a:pt x="2068" y="3680"/>
                    <a:pt x="2093" y="3696"/>
                    <a:pt x="2104" y="3716"/>
                  </a:cubicBezTo>
                  <a:cubicBezTo>
                    <a:pt x="2041" y="3787"/>
                    <a:pt x="2066" y="3894"/>
                    <a:pt x="1974" y="3956"/>
                  </a:cubicBezTo>
                  <a:cubicBezTo>
                    <a:pt x="1969" y="3955"/>
                    <a:pt x="1964" y="3954"/>
                    <a:pt x="1959" y="3954"/>
                  </a:cubicBezTo>
                  <a:cubicBezTo>
                    <a:pt x="1938" y="3954"/>
                    <a:pt x="1926" y="3965"/>
                    <a:pt x="1922" y="3986"/>
                  </a:cubicBezTo>
                  <a:cubicBezTo>
                    <a:pt x="1893" y="3986"/>
                    <a:pt x="1874" y="3995"/>
                    <a:pt x="1877" y="4021"/>
                  </a:cubicBezTo>
                  <a:lnTo>
                    <a:pt x="1824" y="3985"/>
                  </a:lnTo>
                  <a:cubicBezTo>
                    <a:pt x="1832" y="3853"/>
                    <a:pt x="1960" y="3782"/>
                    <a:pt x="2036" y="3686"/>
                  </a:cubicBezTo>
                  <a:cubicBezTo>
                    <a:pt x="2039" y="3682"/>
                    <a:pt x="2044" y="3680"/>
                    <a:pt x="2050" y="3680"/>
                  </a:cubicBezTo>
                  <a:close/>
                  <a:moveTo>
                    <a:pt x="1973" y="3975"/>
                  </a:moveTo>
                  <a:cubicBezTo>
                    <a:pt x="2065" y="4064"/>
                    <a:pt x="1997" y="4138"/>
                    <a:pt x="1947" y="4215"/>
                  </a:cubicBezTo>
                  <a:cubicBezTo>
                    <a:pt x="1943" y="4215"/>
                    <a:pt x="1939" y="4215"/>
                    <a:pt x="1936" y="4215"/>
                  </a:cubicBezTo>
                  <a:cubicBezTo>
                    <a:pt x="1904" y="4215"/>
                    <a:pt x="1881" y="4225"/>
                    <a:pt x="1874" y="4256"/>
                  </a:cubicBezTo>
                  <a:lnTo>
                    <a:pt x="1826" y="4273"/>
                  </a:lnTo>
                  <a:cubicBezTo>
                    <a:pt x="1735" y="4235"/>
                    <a:pt x="1795" y="4178"/>
                    <a:pt x="1803" y="4131"/>
                  </a:cubicBezTo>
                  <a:cubicBezTo>
                    <a:pt x="1811" y="4089"/>
                    <a:pt x="1873" y="4071"/>
                    <a:pt x="1878" y="4026"/>
                  </a:cubicBezTo>
                  <a:cubicBezTo>
                    <a:pt x="1882" y="4027"/>
                    <a:pt x="1886" y="4027"/>
                    <a:pt x="1889" y="4027"/>
                  </a:cubicBezTo>
                  <a:cubicBezTo>
                    <a:pt x="1915" y="4027"/>
                    <a:pt x="1929" y="4015"/>
                    <a:pt x="1923" y="3988"/>
                  </a:cubicBezTo>
                  <a:lnTo>
                    <a:pt x="1923" y="3988"/>
                  </a:lnTo>
                  <a:cubicBezTo>
                    <a:pt x="1928" y="3989"/>
                    <a:pt x="1932" y="3990"/>
                    <a:pt x="1937" y="3990"/>
                  </a:cubicBezTo>
                  <a:cubicBezTo>
                    <a:pt x="1950" y="3990"/>
                    <a:pt x="1963" y="3985"/>
                    <a:pt x="1973" y="3975"/>
                  </a:cubicBezTo>
                  <a:cubicBezTo>
                    <a:pt x="1973" y="3975"/>
                    <a:pt x="1973" y="3975"/>
                    <a:pt x="1973" y="3975"/>
                  </a:cubicBezTo>
                  <a:close/>
                  <a:moveTo>
                    <a:pt x="2284" y="3513"/>
                  </a:moveTo>
                  <a:cubicBezTo>
                    <a:pt x="2287" y="3593"/>
                    <a:pt x="2282" y="3672"/>
                    <a:pt x="2252" y="3749"/>
                  </a:cubicBezTo>
                  <a:lnTo>
                    <a:pt x="2252" y="3749"/>
                  </a:lnTo>
                  <a:lnTo>
                    <a:pt x="2251" y="3749"/>
                  </a:lnTo>
                  <a:cubicBezTo>
                    <a:pt x="2210" y="3786"/>
                    <a:pt x="2237" y="3832"/>
                    <a:pt x="2224" y="3874"/>
                  </a:cubicBezTo>
                  <a:cubicBezTo>
                    <a:pt x="2218" y="3949"/>
                    <a:pt x="2213" y="4026"/>
                    <a:pt x="2148" y="4086"/>
                  </a:cubicBezTo>
                  <a:cubicBezTo>
                    <a:pt x="2157" y="4094"/>
                    <a:pt x="2163" y="4105"/>
                    <a:pt x="2164" y="4116"/>
                  </a:cubicBezTo>
                  <a:cubicBezTo>
                    <a:pt x="2160" y="4179"/>
                    <a:pt x="2155" y="4242"/>
                    <a:pt x="2151" y="4306"/>
                  </a:cubicBezTo>
                  <a:cubicBezTo>
                    <a:pt x="2149" y="4358"/>
                    <a:pt x="2126" y="4410"/>
                    <a:pt x="2069" y="4410"/>
                  </a:cubicBezTo>
                  <a:cubicBezTo>
                    <a:pt x="2064" y="4410"/>
                    <a:pt x="2058" y="4410"/>
                    <a:pt x="2051" y="4409"/>
                  </a:cubicBezTo>
                  <a:cubicBezTo>
                    <a:pt x="1987" y="4398"/>
                    <a:pt x="2030" y="4334"/>
                    <a:pt x="2025" y="4292"/>
                  </a:cubicBezTo>
                  <a:cubicBezTo>
                    <a:pt x="2048" y="4275"/>
                    <a:pt x="2059" y="4245"/>
                    <a:pt x="2050" y="4218"/>
                  </a:cubicBezTo>
                  <a:lnTo>
                    <a:pt x="2099" y="4140"/>
                  </a:lnTo>
                  <a:cubicBezTo>
                    <a:pt x="2102" y="4115"/>
                    <a:pt x="2094" y="4084"/>
                    <a:pt x="2137" y="4084"/>
                  </a:cubicBezTo>
                  <a:cubicBezTo>
                    <a:pt x="2139" y="4084"/>
                    <a:pt x="2142" y="4084"/>
                    <a:pt x="2144" y="4084"/>
                  </a:cubicBezTo>
                  <a:cubicBezTo>
                    <a:pt x="2075" y="4025"/>
                    <a:pt x="2076" y="3998"/>
                    <a:pt x="2149" y="3872"/>
                  </a:cubicBezTo>
                  <a:cubicBezTo>
                    <a:pt x="2144" y="3818"/>
                    <a:pt x="2139" y="3766"/>
                    <a:pt x="2135" y="3712"/>
                  </a:cubicBezTo>
                  <a:cubicBezTo>
                    <a:pt x="2149" y="3625"/>
                    <a:pt x="2180" y="3549"/>
                    <a:pt x="2284" y="3513"/>
                  </a:cubicBezTo>
                  <a:close/>
                  <a:moveTo>
                    <a:pt x="1333" y="4327"/>
                  </a:moveTo>
                  <a:cubicBezTo>
                    <a:pt x="1354" y="4336"/>
                    <a:pt x="1348" y="4374"/>
                    <a:pt x="1351" y="4397"/>
                  </a:cubicBezTo>
                  <a:cubicBezTo>
                    <a:pt x="1361" y="4397"/>
                    <a:pt x="1369" y="4402"/>
                    <a:pt x="1374" y="4411"/>
                  </a:cubicBezTo>
                  <a:cubicBezTo>
                    <a:pt x="1369" y="4402"/>
                    <a:pt x="1361" y="4397"/>
                    <a:pt x="1350" y="4397"/>
                  </a:cubicBezTo>
                  <a:cubicBezTo>
                    <a:pt x="1348" y="4374"/>
                    <a:pt x="1354" y="4336"/>
                    <a:pt x="1333" y="4327"/>
                  </a:cubicBezTo>
                  <a:close/>
                  <a:moveTo>
                    <a:pt x="1773" y="3969"/>
                  </a:moveTo>
                  <a:lnTo>
                    <a:pt x="1784" y="3986"/>
                  </a:lnTo>
                  <a:cubicBezTo>
                    <a:pt x="1744" y="4044"/>
                    <a:pt x="1654" y="4119"/>
                    <a:pt x="1672" y="4157"/>
                  </a:cubicBezTo>
                  <a:cubicBezTo>
                    <a:pt x="1725" y="4271"/>
                    <a:pt x="1645" y="4355"/>
                    <a:pt x="1627" y="4452"/>
                  </a:cubicBezTo>
                  <a:cubicBezTo>
                    <a:pt x="1615" y="4448"/>
                    <a:pt x="1605" y="4446"/>
                    <a:pt x="1596" y="4446"/>
                  </a:cubicBezTo>
                  <a:cubicBezTo>
                    <a:pt x="1572" y="4446"/>
                    <a:pt x="1558" y="4460"/>
                    <a:pt x="1557" y="4490"/>
                  </a:cubicBezTo>
                  <a:cubicBezTo>
                    <a:pt x="1543" y="4484"/>
                    <a:pt x="1531" y="4481"/>
                    <a:pt x="1521" y="4481"/>
                  </a:cubicBezTo>
                  <a:cubicBezTo>
                    <a:pt x="1494" y="4481"/>
                    <a:pt x="1478" y="4501"/>
                    <a:pt x="1467" y="4529"/>
                  </a:cubicBezTo>
                  <a:lnTo>
                    <a:pt x="1420" y="4542"/>
                  </a:lnTo>
                  <a:lnTo>
                    <a:pt x="1363" y="4533"/>
                  </a:lnTo>
                  <a:cubicBezTo>
                    <a:pt x="1376" y="4492"/>
                    <a:pt x="1387" y="4453"/>
                    <a:pt x="1374" y="4411"/>
                  </a:cubicBezTo>
                  <a:cubicBezTo>
                    <a:pt x="1401" y="4382"/>
                    <a:pt x="1453" y="4351"/>
                    <a:pt x="1451" y="4322"/>
                  </a:cubicBezTo>
                  <a:cubicBezTo>
                    <a:pt x="1439" y="4121"/>
                    <a:pt x="1626" y="4059"/>
                    <a:pt x="1773" y="3969"/>
                  </a:cubicBezTo>
                  <a:close/>
                  <a:moveTo>
                    <a:pt x="1876" y="4258"/>
                  </a:moveTo>
                  <a:cubicBezTo>
                    <a:pt x="1906" y="4275"/>
                    <a:pt x="1958" y="4256"/>
                    <a:pt x="1973" y="4298"/>
                  </a:cubicBezTo>
                  <a:cubicBezTo>
                    <a:pt x="1963" y="4391"/>
                    <a:pt x="1969" y="4490"/>
                    <a:pt x="1848" y="4542"/>
                  </a:cubicBezTo>
                  <a:cubicBezTo>
                    <a:pt x="1804" y="4558"/>
                    <a:pt x="1770" y="4593"/>
                    <a:pt x="1718" y="4593"/>
                  </a:cubicBezTo>
                  <a:cubicBezTo>
                    <a:pt x="1714" y="4593"/>
                    <a:pt x="1710" y="4592"/>
                    <a:pt x="1706" y="4592"/>
                  </a:cubicBezTo>
                  <a:cubicBezTo>
                    <a:pt x="1669" y="4467"/>
                    <a:pt x="1746" y="4383"/>
                    <a:pt x="1841" y="4306"/>
                  </a:cubicBezTo>
                  <a:cubicBezTo>
                    <a:pt x="1866" y="4296"/>
                    <a:pt x="1890" y="4286"/>
                    <a:pt x="1876" y="4258"/>
                  </a:cubicBezTo>
                  <a:close/>
                  <a:moveTo>
                    <a:pt x="1238" y="4489"/>
                  </a:moveTo>
                  <a:lnTo>
                    <a:pt x="1285" y="4499"/>
                  </a:lnTo>
                  <a:cubicBezTo>
                    <a:pt x="1283" y="4511"/>
                    <a:pt x="1286" y="4523"/>
                    <a:pt x="1294" y="4533"/>
                  </a:cubicBezTo>
                  <a:cubicBezTo>
                    <a:pt x="1282" y="4604"/>
                    <a:pt x="1264" y="4670"/>
                    <a:pt x="1165" y="4689"/>
                  </a:cubicBezTo>
                  <a:cubicBezTo>
                    <a:pt x="1119" y="4628"/>
                    <a:pt x="1178" y="4581"/>
                    <a:pt x="1194" y="4529"/>
                  </a:cubicBezTo>
                  <a:lnTo>
                    <a:pt x="1238" y="4489"/>
                  </a:lnTo>
                  <a:close/>
                  <a:moveTo>
                    <a:pt x="1627" y="4454"/>
                  </a:moveTo>
                  <a:cubicBezTo>
                    <a:pt x="1627" y="4454"/>
                    <a:pt x="1627" y="4455"/>
                    <a:pt x="1627" y="4455"/>
                  </a:cubicBezTo>
                  <a:cubicBezTo>
                    <a:pt x="1654" y="4571"/>
                    <a:pt x="1616" y="4667"/>
                    <a:pt x="1508" y="4742"/>
                  </a:cubicBezTo>
                  <a:cubicBezTo>
                    <a:pt x="1486" y="4756"/>
                    <a:pt x="1448" y="4763"/>
                    <a:pt x="1464" y="4798"/>
                  </a:cubicBezTo>
                  <a:cubicBezTo>
                    <a:pt x="1452" y="4792"/>
                    <a:pt x="1441" y="4790"/>
                    <a:pt x="1431" y="4790"/>
                  </a:cubicBezTo>
                  <a:cubicBezTo>
                    <a:pt x="1404" y="4790"/>
                    <a:pt x="1387" y="4810"/>
                    <a:pt x="1375" y="4838"/>
                  </a:cubicBezTo>
                  <a:cubicBezTo>
                    <a:pt x="1338" y="4832"/>
                    <a:pt x="1282" y="4851"/>
                    <a:pt x="1292" y="4788"/>
                  </a:cubicBezTo>
                  <a:cubicBezTo>
                    <a:pt x="1305" y="4704"/>
                    <a:pt x="1363" y="4642"/>
                    <a:pt x="1433" y="4586"/>
                  </a:cubicBezTo>
                  <a:cubicBezTo>
                    <a:pt x="1457" y="4574"/>
                    <a:pt x="1490" y="4566"/>
                    <a:pt x="1471" y="4533"/>
                  </a:cubicBezTo>
                  <a:lnTo>
                    <a:pt x="1471" y="4533"/>
                  </a:lnTo>
                  <a:cubicBezTo>
                    <a:pt x="1483" y="4537"/>
                    <a:pt x="1492" y="4539"/>
                    <a:pt x="1501" y="4539"/>
                  </a:cubicBezTo>
                  <a:cubicBezTo>
                    <a:pt x="1529" y="4539"/>
                    <a:pt x="1545" y="4517"/>
                    <a:pt x="1559" y="4492"/>
                  </a:cubicBezTo>
                  <a:cubicBezTo>
                    <a:pt x="1560" y="4492"/>
                    <a:pt x="1561" y="4492"/>
                    <a:pt x="1562" y="4492"/>
                  </a:cubicBezTo>
                  <a:cubicBezTo>
                    <a:pt x="1588" y="4492"/>
                    <a:pt x="1613" y="4477"/>
                    <a:pt x="1627" y="4454"/>
                  </a:cubicBezTo>
                  <a:close/>
                  <a:moveTo>
                    <a:pt x="737" y="4713"/>
                  </a:moveTo>
                  <a:lnTo>
                    <a:pt x="737" y="4713"/>
                  </a:lnTo>
                  <a:cubicBezTo>
                    <a:pt x="844" y="4783"/>
                    <a:pt x="722" y="4806"/>
                    <a:pt x="699" y="4849"/>
                  </a:cubicBezTo>
                  <a:lnTo>
                    <a:pt x="627" y="4838"/>
                  </a:lnTo>
                  <a:cubicBezTo>
                    <a:pt x="643" y="4782"/>
                    <a:pt x="690" y="4749"/>
                    <a:pt x="737" y="4713"/>
                  </a:cubicBezTo>
                  <a:close/>
                  <a:moveTo>
                    <a:pt x="1084" y="4485"/>
                  </a:moveTo>
                  <a:cubicBezTo>
                    <a:pt x="1103" y="4485"/>
                    <a:pt x="1111" y="4506"/>
                    <a:pt x="1116" y="4524"/>
                  </a:cubicBezTo>
                  <a:cubicBezTo>
                    <a:pt x="1090" y="4574"/>
                    <a:pt x="998" y="4594"/>
                    <a:pt x="1027" y="4669"/>
                  </a:cubicBezTo>
                  <a:cubicBezTo>
                    <a:pt x="1108" y="4796"/>
                    <a:pt x="967" y="4838"/>
                    <a:pt x="899" y="4908"/>
                  </a:cubicBezTo>
                  <a:cubicBezTo>
                    <a:pt x="888" y="4911"/>
                    <a:pt x="878" y="4913"/>
                    <a:pt x="868" y="4913"/>
                  </a:cubicBezTo>
                  <a:cubicBezTo>
                    <a:pt x="846" y="4913"/>
                    <a:pt x="829" y="4903"/>
                    <a:pt x="822" y="4875"/>
                  </a:cubicBezTo>
                  <a:cubicBezTo>
                    <a:pt x="834" y="4786"/>
                    <a:pt x="942" y="4755"/>
                    <a:pt x="982" y="4682"/>
                  </a:cubicBezTo>
                  <a:cubicBezTo>
                    <a:pt x="974" y="4681"/>
                    <a:pt x="966" y="4680"/>
                    <a:pt x="958" y="4680"/>
                  </a:cubicBezTo>
                  <a:cubicBezTo>
                    <a:pt x="948" y="4680"/>
                    <a:pt x="937" y="4681"/>
                    <a:pt x="927" y="4681"/>
                  </a:cubicBezTo>
                  <a:cubicBezTo>
                    <a:pt x="901" y="4681"/>
                    <a:pt x="878" y="4676"/>
                    <a:pt x="869" y="4642"/>
                  </a:cubicBezTo>
                  <a:cubicBezTo>
                    <a:pt x="915" y="4575"/>
                    <a:pt x="990" y="4535"/>
                    <a:pt x="1061" y="4493"/>
                  </a:cubicBezTo>
                  <a:cubicBezTo>
                    <a:pt x="1070" y="4488"/>
                    <a:pt x="1078" y="4485"/>
                    <a:pt x="1084" y="4485"/>
                  </a:cubicBezTo>
                  <a:close/>
                  <a:moveTo>
                    <a:pt x="1217" y="4767"/>
                  </a:moveTo>
                  <a:cubicBezTo>
                    <a:pt x="1281" y="4867"/>
                    <a:pt x="1153" y="4915"/>
                    <a:pt x="1148" y="4994"/>
                  </a:cubicBezTo>
                  <a:cubicBezTo>
                    <a:pt x="1105" y="4978"/>
                    <a:pt x="1040" y="4983"/>
                    <a:pt x="1065" y="4914"/>
                  </a:cubicBezTo>
                  <a:cubicBezTo>
                    <a:pt x="1090" y="4845"/>
                    <a:pt x="1128" y="4787"/>
                    <a:pt x="1217" y="4767"/>
                  </a:cubicBezTo>
                  <a:close/>
                  <a:moveTo>
                    <a:pt x="558" y="4881"/>
                  </a:moveTo>
                  <a:cubicBezTo>
                    <a:pt x="552" y="4892"/>
                    <a:pt x="554" y="4906"/>
                    <a:pt x="559" y="4917"/>
                  </a:cubicBezTo>
                  <a:cubicBezTo>
                    <a:pt x="552" y="4935"/>
                    <a:pt x="546" y="4954"/>
                    <a:pt x="521" y="4954"/>
                  </a:cubicBezTo>
                  <a:cubicBezTo>
                    <a:pt x="518" y="4954"/>
                    <a:pt x="515" y="4954"/>
                    <a:pt x="511" y="4953"/>
                  </a:cubicBezTo>
                  <a:lnTo>
                    <a:pt x="511" y="4953"/>
                  </a:lnTo>
                  <a:cubicBezTo>
                    <a:pt x="515" y="4979"/>
                    <a:pt x="505" y="4992"/>
                    <a:pt x="479" y="4992"/>
                  </a:cubicBezTo>
                  <a:cubicBezTo>
                    <a:pt x="475" y="4992"/>
                    <a:pt x="470" y="4992"/>
                    <a:pt x="466" y="4991"/>
                  </a:cubicBezTo>
                  <a:cubicBezTo>
                    <a:pt x="464" y="5027"/>
                    <a:pt x="439" y="5033"/>
                    <a:pt x="408" y="5033"/>
                  </a:cubicBezTo>
                  <a:cubicBezTo>
                    <a:pt x="404" y="5033"/>
                    <a:pt x="400" y="5033"/>
                    <a:pt x="397" y="5033"/>
                  </a:cubicBezTo>
                  <a:cubicBezTo>
                    <a:pt x="409" y="5014"/>
                    <a:pt x="412" y="4985"/>
                    <a:pt x="440" y="4985"/>
                  </a:cubicBezTo>
                  <a:cubicBezTo>
                    <a:pt x="446" y="4985"/>
                    <a:pt x="453" y="4986"/>
                    <a:pt x="462" y="4989"/>
                  </a:cubicBezTo>
                  <a:cubicBezTo>
                    <a:pt x="450" y="4960"/>
                    <a:pt x="454" y="4945"/>
                    <a:pt x="477" y="4945"/>
                  </a:cubicBezTo>
                  <a:cubicBezTo>
                    <a:pt x="485" y="4945"/>
                    <a:pt x="494" y="4947"/>
                    <a:pt x="506" y="4950"/>
                  </a:cubicBezTo>
                  <a:cubicBezTo>
                    <a:pt x="472" y="4901"/>
                    <a:pt x="518" y="4893"/>
                    <a:pt x="558" y="4881"/>
                  </a:cubicBezTo>
                  <a:close/>
                  <a:moveTo>
                    <a:pt x="714" y="4930"/>
                  </a:moveTo>
                  <a:cubicBezTo>
                    <a:pt x="725" y="4930"/>
                    <a:pt x="736" y="4937"/>
                    <a:pt x="747" y="4957"/>
                  </a:cubicBezTo>
                  <a:cubicBezTo>
                    <a:pt x="738" y="5032"/>
                    <a:pt x="666" y="5070"/>
                    <a:pt x="615" y="5120"/>
                  </a:cubicBezTo>
                  <a:lnTo>
                    <a:pt x="517" y="5133"/>
                  </a:lnTo>
                  <a:lnTo>
                    <a:pt x="650" y="4957"/>
                  </a:lnTo>
                  <a:cubicBezTo>
                    <a:pt x="671" y="4955"/>
                    <a:pt x="692" y="4930"/>
                    <a:pt x="714" y="4930"/>
                  </a:cubicBezTo>
                  <a:close/>
                  <a:moveTo>
                    <a:pt x="979" y="4937"/>
                  </a:moveTo>
                  <a:cubicBezTo>
                    <a:pt x="989" y="4937"/>
                    <a:pt x="997" y="4943"/>
                    <a:pt x="996" y="4962"/>
                  </a:cubicBezTo>
                  <a:cubicBezTo>
                    <a:pt x="992" y="5039"/>
                    <a:pt x="919" y="5088"/>
                    <a:pt x="876" y="5148"/>
                  </a:cubicBezTo>
                  <a:cubicBezTo>
                    <a:pt x="862" y="5150"/>
                    <a:pt x="848" y="5151"/>
                    <a:pt x="835" y="5151"/>
                  </a:cubicBezTo>
                  <a:cubicBezTo>
                    <a:pt x="791" y="5151"/>
                    <a:pt x="760" y="5138"/>
                    <a:pt x="791" y="5077"/>
                  </a:cubicBezTo>
                  <a:cubicBezTo>
                    <a:pt x="809" y="5045"/>
                    <a:pt x="846" y="5020"/>
                    <a:pt x="875" y="4991"/>
                  </a:cubicBezTo>
                  <a:lnTo>
                    <a:pt x="936" y="4947"/>
                  </a:lnTo>
                  <a:cubicBezTo>
                    <a:pt x="949" y="4945"/>
                    <a:pt x="966" y="4937"/>
                    <a:pt x="979" y="4937"/>
                  </a:cubicBezTo>
                  <a:close/>
                  <a:moveTo>
                    <a:pt x="655" y="5156"/>
                  </a:moveTo>
                  <a:lnTo>
                    <a:pt x="655" y="5156"/>
                  </a:lnTo>
                  <a:cubicBezTo>
                    <a:pt x="756" y="5213"/>
                    <a:pt x="664" y="5247"/>
                    <a:pt x="633" y="5289"/>
                  </a:cubicBezTo>
                  <a:lnTo>
                    <a:pt x="568" y="5312"/>
                  </a:lnTo>
                  <a:cubicBezTo>
                    <a:pt x="561" y="5324"/>
                    <a:pt x="552" y="5334"/>
                    <a:pt x="540" y="5334"/>
                  </a:cubicBezTo>
                  <a:cubicBezTo>
                    <a:pt x="535" y="5334"/>
                    <a:pt x="530" y="5333"/>
                    <a:pt x="525" y="5329"/>
                  </a:cubicBezTo>
                  <a:cubicBezTo>
                    <a:pt x="505" y="5317"/>
                    <a:pt x="521" y="5299"/>
                    <a:pt x="530" y="5286"/>
                  </a:cubicBezTo>
                  <a:cubicBezTo>
                    <a:pt x="571" y="5242"/>
                    <a:pt x="613" y="5198"/>
                    <a:pt x="655" y="5156"/>
                  </a:cubicBezTo>
                  <a:close/>
                  <a:moveTo>
                    <a:pt x="791" y="5354"/>
                  </a:moveTo>
                  <a:cubicBezTo>
                    <a:pt x="727" y="5397"/>
                    <a:pt x="654" y="5427"/>
                    <a:pt x="578" y="5444"/>
                  </a:cubicBezTo>
                  <a:cubicBezTo>
                    <a:pt x="569" y="5451"/>
                    <a:pt x="557" y="5455"/>
                    <a:pt x="545" y="5455"/>
                  </a:cubicBezTo>
                  <a:cubicBezTo>
                    <a:pt x="538" y="5455"/>
                    <a:pt x="532" y="5454"/>
                    <a:pt x="526" y="5452"/>
                  </a:cubicBezTo>
                  <a:lnTo>
                    <a:pt x="526" y="5452"/>
                  </a:lnTo>
                  <a:cubicBezTo>
                    <a:pt x="532" y="5454"/>
                    <a:pt x="538" y="5455"/>
                    <a:pt x="544" y="5455"/>
                  </a:cubicBezTo>
                  <a:cubicBezTo>
                    <a:pt x="556" y="5455"/>
                    <a:pt x="568" y="5451"/>
                    <a:pt x="578" y="5443"/>
                  </a:cubicBezTo>
                  <a:cubicBezTo>
                    <a:pt x="654" y="5427"/>
                    <a:pt x="727" y="5397"/>
                    <a:pt x="791" y="5354"/>
                  </a:cubicBezTo>
                  <a:close/>
                  <a:moveTo>
                    <a:pt x="477" y="5115"/>
                  </a:moveTo>
                  <a:cubicBezTo>
                    <a:pt x="488" y="5115"/>
                    <a:pt x="499" y="5121"/>
                    <a:pt x="511" y="5135"/>
                  </a:cubicBezTo>
                  <a:cubicBezTo>
                    <a:pt x="504" y="5222"/>
                    <a:pt x="411" y="5268"/>
                    <a:pt x="375" y="5341"/>
                  </a:cubicBezTo>
                  <a:cubicBezTo>
                    <a:pt x="451" y="5341"/>
                    <a:pt x="449" y="5421"/>
                    <a:pt x="507" y="5440"/>
                  </a:cubicBezTo>
                  <a:cubicBezTo>
                    <a:pt x="494" y="5436"/>
                    <a:pt x="483" y="5434"/>
                    <a:pt x="473" y="5434"/>
                  </a:cubicBezTo>
                  <a:cubicBezTo>
                    <a:pt x="409" y="5434"/>
                    <a:pt x="383" y="5499"/>
                    <a:pt x="328" y="5515"/>
                  </a:cubicBezTo>
                  <a:cubicBezTo>
                    <a:pt x="299" y="5448"/>
                    <a:pt x="408" y="5409"/>
                    <a:pt x="375" y="5341"/>
                  </a:cubicBezTo>
                  <a:cubicBezTo>
                    <a:pt x="357" y="5340"/>
                    <a:pt x="339" y="5331"/>
                    <a:pt x="321" y="5331"/>
                  </a:cubicBezTo>
                  <a:cubicBezTo>
                    <a:pt x="309" y="5331"/>
                    <a:pt x="297" y="5335"/>
                    <a:pt x="286" y="5347"/>
                  </a:cubicBezTo>
                  <a:cubicBezTo>
                    <a:pt x="273" y="5405"/>
                    <a:pt x="260" y="5462"/>
                    <a:pt x="246" y="5520"/>
                  </a:cubicBezTo>
                  <a:cubicBezTo>
                    <a:pt x="147" y="5443"/>
                    <a:pt x="178" y="5367"/>
                    <a:pt x="248" y="5291"/>
                  </a:cubicBezTo>
                  <a:cubicBezTo>
                    <a:pt x="255" y="5284"/>
                    <a:pt x="260" y="5282"/>
                    <a:pt x="266" y="5282"/>
                  </a:cubicBezTo>
                  <a:cubicBezTo>
                    <a:pt x="279" y="5282"/>
                    <a:pt x="290" y="5297"/>
                    <a:pt x="303" y="5299"/>
                  </a:cubicBezTo>
                  <a:cubicBezTo>
                    <a:pt x="309" y="5283"/>
                    <a:pt x="315" y="5266"/>
                    <a:pt x="321" y="5251"/>
                  </a:cubicBezTo>
                  <a:cubicBezTo>
                    <a:pt x="356" y="5213"/>
                    <a:pt x="391" y="5175"/>
                    <a:pt x="430" y="5140"/>
                  </a:cubicBezTo>
                  <a:cubicBezTo>
                    <a:pt x="444" y="5128"/>
                    <a:pt x="460" y="5115"/>
                    <a:pt x="477" y="5115"/>
                  </a:cubicBezTo>
                  <a:close/>
                  <a:moveTo>
                    <a:pt x="8439" y="1"/>
                  </a:moveTo>
                  <a:lnTo>
                    <a:pt x="8439" y="1"/>
                  </a:lnTo>
                  <a:cubicBezTo>
                    <a:pt x="8304" y="15"/>
                    <a:pt x="8189" y="34"/>
                    <a:pt x="8080" y="72"/>
                  </a:cubicBezTo>
                  <a:cubicBezTo>
                    <a:pt x="7878" y="110"/>
                    <a:pt x="7675" y="145"/>
                    <a:pt x="7473" y="187"/>
                  </a:cubicBezTo>
                  <a:cubicBezTo>
                    <a:pt x="6976" y="290"/>
                    <a:pt x="6477" y="386"/>
                    <a:pt x="6009" y="571"/>
                  </a:cubicBezTo>
                  <a:cubicBezTo>
                    <a:pt x="5682" y="662"/>
                    <a:pt x="5396" y="819"/>
                    <a:pt x="5121" y="990"/>
                  </a:cubicBezTo>
                  <a:cubicBezTo>
                    <a:pt x="4487" y="1386"/>
                    <a:pt x="3856" y="1786"/>
                    <a:pt x="3230" y="2192"/>
                  </a:cubicBezTo>
                  <a:cubicBezTo>
                    <a:pt x="3050" y="2308"/>
                    <a:pt x="2875" y="2433"/>
                    <a:pt x="2739" y="2589"/>
                  </a:cubicBezTo>
                  <a:cubicBezTo>
                    <a:pt x="2663" y="2660"/>
                    <a:pt x="2582" y="2728"/>
                    <a:pt x="2513" y="2804"/>
                  </a:cubicBezTo>
                  <a:cubicBezTo>
                    <a:pt x="2264" y="3079"/>
                    <a:pt x="2043" y="3370"/>
                    <a:pt x="1774" y="3631"/>
                  </a:cubicBezTo>
                  <a:cubicBezTo>
                    <a:pt x="1484" y="3902"/>
                    <a:pt x="1160" y="4141"/>
                    <a:pt x="844" y="4389"/>
                  </a:cubicBezTo>
                  <a:cubicBezTo>
                    <a:pt x="531" y="4632"/>
                    <a:pt x="252" y="4901"/>
                    <a:pt x="90" y="5245"/>
                  </a:cubicBezTo>
                  <a:cubicBezTo>
                    <a:pt x="1" y="5435"/>
                    <a:pt x="10" y="5610"/>
                    <a:pt x="193" y="5758"/>
                  </a:cubicBezTo>
                  <a:cubicBezTo>
                    <a:pt x="203" y="5785"/>
                    <a:pt x="220" y="5807"/>
                    <a:pt x="237" y="5807"/>
                  </a:cubicBezTo>
                  <a:cubicBezTo>
                    <a:pt x="248" y="5807"/>
                    <a:pt x="260" y="5798"/>
                    <a:pt x="271" y="5774"/>
                  </a:cubicBezTo>
                  <a:cubicBezTo>
                    <a:pt x="288" y="5732"/>
                    <a:pt x="306" y="5690"/>
                    <a:pt x="328" y="5650"/>
                  </a:cubicBezTo>
                  <a:cubicBezTo>
                    <a:pt x="444" y="5624"/>
                    <a:pt x="558" y="5589"/>
                    <a:pt x="670" y="5548"/>
                  </a:cubicBezTo>
                  <a:cubicBezTo>
                    <a:pt x="1075" y="5403"/>
                    <a:pt x="1489" y="5284"/>
                    <a:pt x="1923" y="5217"/>
                  </a:cubicBezTo>
                  <a:cubicBezTo>
                    <a:pt x="2488" y="5129"/>
                    <a:pt x="3052" y="5039"/>
                    <a:pt x="3617" y="4956"/>
                  </a:cubicBezTo>
                  <a:cubicBezTo>
                    <a:pt x="4212" y="4868"/>
                    <a:pt x="4713" y="4638"/>
                    <a:pt x="5128" y="4265"/>
                  </a:cubicBezTo>
                  <a:cubicBezTo>
                    <a:pt x="5346" y="4070"/>
                    <a:pt x="5569" y="3879"/>
                    <a:pt x="5789" y="3686"/>
                  </a:cubicBezTo>
                  <a:cubicBezTo>
                    <a:pt x="5791" y="3686"/>
                    <a:pt x="5794" y="3686"/>
                    <a:pt x="5796" y="3686"/>
                  </a:cubicBezTo>
                  <a:cubicBezTo>
                    <a:pt x="5850" y="3686"/>
                    <a:pt x="5888" y="3660"/>
                    <a:pt x="5923" y="3629"/>
                  </a:cubicBezTo>
                  <a:cubicBezTo>
                    <a:pt x="5953" y="3604"/>
                    <a:pt x="5965" y="3576"/>
                    <a:pt x="5934" y="3547"/>
                  </a:cubicBezTo>
                  <a:cubicBezTo>
                    <a:pt x="5923" y="3537"/>
                    <a:pt x="5910" y="3533"/>
                    <a:pt x="5898" y="3533"/>
                  </a:cubicBezTo>
                  <a:cubicBezTo>
                    <a:pt x="5884" y="3533"/>
                    <a:pt x="5870" y="3538"/>
                    <a:pt x="5857" y="3548"/>
                  </a:cubicBezTo>
                  <a:cubicBezTo>
                    <a:pt x="5832" y="3568"/>
                    <a:pt x="5803" y="3592"/>
                    <a:pt x="5776" y="3614"/>
                  </a:cubicBezTo>
                  <a:cubicBezTo>
                    <a:pt x="5714" y="3627"/>
                    <a:pt x="5675" y="3666"/>
                    <a:pt x="5630" y="3702"/>
                  </a:cubicBezTo>
                  <a:cubicBezTo>
                    <a:pt x="5433" y="3860"/>
                    <a:pt x="5229" y="4012"/>
                    <a:pt x="5038" y="4175"/>
                  </a:cubicBezTo>
                  <a:cubicBezTo>
                    <a:pt x="4623" y="4529"/>
                    <a:pt x="4134" y="4755"/>
                    <a:pt x="3553" y="4831"/>
                  </a:cubicBezTo>
                  <a:cubicBezTo>
                    <a:pt x="3478" y="4840"/>
                    <a:pt x="3404" y="4852"/>
                    <a:pt x="3329" y="4864"/>
                  </a:cubicBezTo>
                  <a:cubicBezTo>
                    <a:pt x="3196" y="4899"/>
                    <a:pt x="3060" y="4919"/>
                    <a:pt x="2921" y="4924"/>
                  </a:cubicBezTo>
                  <a:cubicBezTo>
                    <a:pt x="3042" y="4843"/>
                    <a:pt x="3186" y="4819"/>
                    <a:pt x="3332" y="4801"/>
                  </a:cubicBezTo>
                  <a:lnTo>
                    <a:pt x="3917" y="4641"/>
                  </a:lnTo>
                  <a:lnTo>
                    <a:pt x="3926" y="4577"/>
                  </a:lnTo>
                  <a:lnTo>
                    <a:pt x="3926" y="4577"/>
                  </a:lnTo>
                  <a:cubicBezTo>
                    <a:pt x="3434" y="4723"/>
                    <a:pt x="2926" y="4821"/>
                    <a:pt x="2421" y="4930"/>
                  </a:cubicBezTo>
                  <a:lnTo>
                    <a:pt x="2144" y="4980"/>
                  </a:lnTo>
                  <a:cubicBezTo>
                    <a:pt x="2137" y="4951"/>
                    <a:pt x="2131" y="4924"/>
                    <a:pt x="2126" y="4895"/>
                  </a:cubicBezTo>
                  <a:lnTo>
                    <a:pt x="2126" y="4895"/>
                  </a:lnTo>
                  <a:cubicBezTo>
                    <a:pt x="2129" y="4931"/>
                    <a:pt x="2086" y="4963"/>
                    <a:pt x="2060" y="4995"/>
                  </a:cubicBezTo>
                  <a:lnTo>
                    <a:pt x="1925" y="5015"/>
                  </a:lnTo>
                  <a:cubicBezTo>
                    <a:pt x="1748" y="5075"/>
                    <a:pt x="1576" y="5147"/>
                    <a:pt x="1380" y="5153"/>
                  </a:cubicBezTo>
                  <a:cubicBezTo>
                    <a:pt x="1374" y="5207"/>
                    <a:pt x="1313" y="5180"/>
                    <a:pt x="1283" y="5200"/>
                  </a:cubicBezTo>
                  <a:cubicBezTo>
                    <a:pt x="1308" y="5175"/>
                    <a:pt x="1335" y="5151"/>
                    <a:pt x="1377" y="5150"/>
                  </a:cubicBezTo>
                  <a:lnTo>
                    <a:pt x="1376" y="5109"/>
                  </a:lnTo>
                  <a:cubicBezTo>
                    <a:pt x="1380" y="5109"/>
                    <a:pt x="1385" y="5109"/>
                    <a:pt x="1389" y="5109"/>
                  </a:cubicBezTo>
                  <a:cubicBezTo>
                    <a:pt x="1415" y="5109"/>
                    <a:pt x="1439" y="5107"/>
                    <a:pt x="1420" y="5070"/>
                  </a:cubicBezTo>
                  <a:lnTo>
                    <a:pt x="1420" y="5070"/>
                  </a:lnTo>
                  <a:cubicBezTo>
                    <a:pt x="1442" y="5075"/>
                    <a:pt x="1463" y="5078"/>
                    <a:pt x="1482" y="5078"/>
                  </a:cubicBezTo>
                  <a:cubicBezTo>
                    <a:pt x="1539" y="5078"/>
                    <a:pt x="1582" y="5053"/>
                    <a:pt x="1602" y="4991"/>
                  </a:cubicBezTo>
                  <a:cubicBezTo>
                    <a:pt x="1587" y="4988"/>
                    <a:pt x="1572" y="4987"/>
                    <a:pt x="1559" y="4987"/>
                  </a:cubicBezTo>
                  <a:cubicBezTo>
                    <a:pt x="1496" y="4987"/>
                    <a:pt x="1453" y="5021"/>
                    <a:pt x="1420" y="5070"/>
                  </a:cubicBezTo>
                  <a:cubicBezTo>
                    <a:pt x="1411" y="5069"/>
                    <a:pt x="1403" y="5068"/>
                    <a:pt x="1394" y="5068"/>
                  </a:cubicBezTo>
                  <a:cubicBezTo>
                    <a:pt x="1373" y="5068"/>
                    <a:pt x="1358" y="5074"/>
                    <a:pt x="1373" y="5106"/>
                  </a:cubicBezTo>
                  <a:cubicBezTo>
                    <a:pt x="1359" y="5097"/>
                    <a:pt x="1345" y="5094"/>
                    <a:pt x="1332" y="5094"/>
                  </a:cubicBezTo>
                  <a:cubicBezTo>
                    <a:pt x="1298" y="5094"/>
                    <a:pt x="1265" y="5113"/>
                    <a:pt x="1231" y="5113"/>
                  </a:cubicBezTo>
                  <a:cubicBezTo>
                    <a:pt x="1226" y="5113"/>
                    <a:pt x="1221" y="5113"/>
                    <a:pt x="1216" y="5112"/>
                  </a:cubicBezTo>
                  <a:lnTo>
                    <a:pt x="1148" y="5186"/>
                  </a:lnTo>
                  <a:lnTo>
                    <a:pt x="795" y="5352"/>
                  </a:lnTo>
                  <a:cubicBezTo>
                    <a:pt x="795" y="5352"/>
                    <a:pt x="795" y="5352"/>
                    <a:pt x="795" y="5352"/>
                  </a:cubicBezTo>
                  <a:lnTo>
                    <a:pt x="795" y="5352"/>
                  </a:lnTo>
                  <a:cubicBezTo>
                    <a:pt x="794" y="5352"/>
                    <a:pt x="792" y="5352"/>
                    <a:pt x="791" y="5352"/>
                  </a:cubicBezTo>
                  <a:cubicBezTo>
                    <a:pt x="761" y="5352"/>
                    <a:pt x="733" y="5333"/>
                    <a:pt x="703" y="5333"/>
                  </a:cubicBezTo>
                  <a:cubicBezTo>
                    <a:pt x="693" y="5333"/>
                    <a:pt x="682" y="5335"/>
                    <a:pt x="671" y="5341"/>
                  </a:cubicBezTo>
                  <a:cubicBezTo>
                    <a:pt x="671" y="5341"/>
                    <a:pt x="673" y="5336"/>
                    <a:pt x="673" y="5334"/>
                  </a:cubicBezTo>
                  <a:lnTo>
                    <a:pt x="673" y="5334"/>
                  </a:lnTo>
                  <a:lnTo>
                    <a:pt x="674" y="5334"/>
                  </a:lnTo>
                  <a:cubicBezTo>
                    <a:pt x="751" y="5280"/>
                    <a:pt x="855" y="5249"/>
                    <a:pt x="877" y="5152"/>
                  </a:cubicBezTo>
                  <a:cubicBezTo>
                    <a:pt x="895" y="5165"/>
                    <a:pt x="915" y="5171"/>
                    <a:pt x="934" y="5171"/>
                  </a:cubicBezTo>
                  <a:cubicBezTo>
                    <a:pt x="958" y="5171"/>
                    <a:pt x="980" y="5161"/>
                    <a:pt x="991" y="5146"/>
                  </a:cubicBezTo>
                  <a:cubicBezTo>
                    <a:pt x="1034" y="5088"/>
                    <a:pt x="1123" y="5066"/>
                    <a:pt x="1149" y="4997"/>
                  </a:cubicBezTo>
                  <a:cubicBezTo>
                    <a:pt x="1188" y="5018"/>
                    <a:pt x="1213" y="5057"/>
                    <a:pt x="1217" y="5101"/>
                  </a:cubicBezTo>
                  <a:cubicBezTo>
                    <a:pt x="1224" y="5014"/>
                    <a:pt x="1261" y="4943"/>
                    <a:pt x="1355" y="4896"/>
                  </a:cubicBezTo>
                  <a:cubicBezTo>
                    <a:pt x="1377" y="4884"/>
                    <a:pt x="1394" y="4868"/>
                    <a:pt x="1381" y="4844"/>
                  </a:cubicBezTo>
                  <a:lnTo>
                    <a:pt x="1381" y="4844"/>
                  </a:lnTo>
                  <a:cubicBezTo>
                    <a:pt x="1395" y="4851"/>
                    <a:pt x="1407" y="4855"/>
                    <a:pt x="1418" y="4855"/>
                  </a:cubicBezTo>
                  <a:cubicBezTo>
                    <a:pt x="1445" y="4855"/>
                    <a:pt x="1459" y="4831"/>
                    <a:pt x="1469" y="4802"/>
                  </a:cubicBezTo>
                  <a:lnTo>
                    <a:pt x="1511" y="4797"/>
                  </a:lnTo>
                  <a:lnTo>
                    <a:pt x="1511" y="4797"/>
                  </a:lnTo>
                  <a:cubicBezTo>
                    <a:pt x="1557" y="4799"/>
                    <a:pt x="1577" y="4819"/>
                    <a:pt x="1572" y="4860"/>
                  </a:cubicBezTo>
                  <a:cubicBezTo>
                    <a:pt x="1570" y="4886"/>
                    <a:pt x="1574" y="4911"/>
                    <a:pt x="1610" y="4919"/>
                  </a:cubicBezTo>
                  <a:cubicBezTo>
                    <a:pt x="1589" y="4800"/>
                    <a:pt x="1656" y="4720"/>
                    <a:pt x="1763" y="4655"/>
                  </a:cubicBezTo>
                  <a:cubicBezTo>
                    <a:pt x="1803" y="4630"/>
                    <a:pt x="1840" y="4600"/>
                    <a:pt x="1879" y="4573"/>
                  </a:cubicBezTo>
                  <a:cubicBezTo>
                    <a:pt x="1958" y="4605"/>
                    <a:pt x="1912" y="4678"/>
                    <a:pt x="1944" y="4737"/>
                  </a:cubicBezTo>
                  <a:cubicBezTo>
                    <a:pt x="1968" y="4641"/>
                    <a:pt x="1954" y="4544"/>
                    <a:pt x="2053" y="4486"/>
                  </a:cubicBezTo>
                  <a:cubicBezTo>
                    <a:pt x="2072" y="4465"/>
                    <a:pt x="2090" y="4449"/>
                    <a:pt x="2105" y="4449"/>
                  </a:cubicBezTo>
                  <a:cubicBezTo>
                    <a:pt x="2119" y="4449"/>
                    <a:pt x="2131" y="4463"/>
                    <a:pt x="2139" y="4497"/>
                  </a:cubicBezTo>
                  <a:lnTo>
                    <a:pt x="2144" y="4569"/>
                  </a:lnTo>
                  <a:cubicBezTo>
                    <a:pt x="2155" y="4565"/>
                    <a:pt x="2166" y="4563"/>
                    <a:pt x="2177" y="4563"/>
                  </a:cubicBezTo>
                  <a:cubicBezTo>
                    <a:pt x="2180" y="4563"/>
                    <a:pt x="2182" y="4563"/>
                    <a:pt x="2185" y="4563"/>
                  </a:cubicBezTo>
                  <a:cubicBezTo>
                    <a:pt x="2191" y="4479"/>
                    <a:pt x="2200" y="4396"/>
                    <a:pt x="2284" y="4336"/>
                  </a:cubicBezTo>
                  <a:cubicBezTo>
                    <a:pt x="2273" y="4332"/>
                    <a:pt x="2269" y="4325"/>
                    <a:pt x="2273" y="4315"/>
                  </a:cubicBezTo>
                  <a:cubicBezTo>
                    <a:pt x="2207" y="4214"/>
                    <a:pt x="2251" y="4122"/>
                    <a:pt x="2300" y="4030"/>
                  </a:cubicBezTo>
                  <a:cubicBezTo>
                    <a:pt x="2298" y="4004"/>
                    <a:pt x="2295" y="3977"/>
                    <a:pt x="2293" y="3951"/>
                  </a:cubicBezTo>
                  <a:cubicBezTo>
                    <a:pt x="2303" y="3886"/>
                    <a:pt x="2315" y="3820"/>
                    <a:pt x="2326" y="3754"/>
                  </a:cubicBezTo>
                  <a:lnTo>
                    <a:pt x="2326" y="3754"/>
                  </a:lnTo>
                  <a:lnTo>
                    <a:pt x="2326" y="3754"/>
                  </a:lnTo>
                  <a:cubicBezTo>
                    <a:pt x="2370" y="3666"/>
                    <a:pt x="2347" y="3571"/>
                    <a:pt x="2362" y="3479"/>
                  </a:cubicBezTo>
                  <a:cubicBezTo>
                    <a:pt x="2378" y="3412"/>
                    <a:pt x="2440" y="3372"/>
                    <a:pt x="2495" y="3329"/>
                  </a:cubicBezTo>
                  <a:cubicBezTo>
                    <a:pt x="2651" y="3209"/>
                    <a:pt x="2806" y="3089"/>
                    <a:pt x="2963" y="2969"/>
                  </a:cubicBezTo>
                  <a:cubicBezTo>
                    <a:pt x="2997" y="2945"/>
                    <a:pt x="3030" y="2918"/>
                    <a:pt x="3060" y="2890"/>
                  </a:cubicBezTo>
                  <a:cubicBezTo>
                    <a:pt x="3070" y="2879"/>
                    <a:pt x="3081" y="2853"/>
                    <a:pt x="3054" y="2840"/>
                  </a:cubicBezTo>
                  <a:cubicBezTo>
                    <a:pt x="3039" y="2833"/>
                    <a:pt x="3018" y="2824"/>
                    <a:pt x="3004" y="2824"/>
                  </a:cubicBezTo>
                  <a:cubicBezTo>
                    <a:pt x="3001" y="2824"/>
                    <a:pt x="2998" y="2824"/>
                    <a:pt x="2995" y="2825"/>
                  </a:cubicBezTo>
                  <a:cubicBezTo>
                    <a:pt x="2957" y="2844"/>
                    <a:pt x="2922" y="2867"/>
                    <a:pt x="2887" y="2893"/>
                  </a:cubicBezTo>
                  <a:cubicBezTo>
                    <a:pt x="2728" y="3010"/>
                    <a:pt x="2570" y="3127"/>
                    <a:pt x="2408" y="3241"/>
                  </a:cubicBezTo>
                  <a:cubicBezTo>
                    <a:pt x="2387" y="3257"/>
                    <a:pt x="2364" y="3287"/>
                    <a:pt x="2336" y="3287"/>
                  </a:cubicBezTo>
                  <a:cubicBezTo>
                    <a:pt x="2329" y="3287"/>
                    <a:pt x="2321" y="3284"/>
                    <a:pt x="2313" y="3280"/>
                  </a:cubicBezTo>
                  <a:lnTo>
                    <a:pt x="2313" y="3280"/>
                  </a:lnTo>
                  <a:cubicBezTo>
                    <a:pt x="2333" y="3318"/>
                    <a:pt x="2277" y="3331"/>
                    <a:pt x="2242" y="3350"/>
                  </a:cubicBezTo>
                  <a:cubicBezTo>
                    <a:pt x="2177" y="3290"/>
                    <a:pt x="2236" y="3271"/>
                    <a:pt x="2286" y="3251"/>
                  </a:cubicBezTo>
                  <a:cubicBezTo>
                    <a:pt x="2265" y="3208"/>
                    <a:pt x="2306" y="3183"/>
                    <a:pt x="2330" y="3155"/>
                  </a:cubicBezTo>
                  <a:cubicBezTo>
                    <a:pt x="2472" y="2973"/>
                    <a:pt x="2626" y="2799"/>
                    <a:pt x="2786" y="2634"/>
                  </a:cubicBezTo>
                  <a:cubicBezTo>
                    <a:pt x="3045" y="2427"/>
                    <a:pt x="3306" y="2221"/>
                    <a:pt x="3596" y="2046"/>
                  </a:cubicBezTo>
                  <a:cubicBezTo>
                    <a:pt x="3855" y="1889"/>
                    <a:pt x="4109" y="1727"/>
                    <a:pt x="4361" y="1563"/>
                  </a:cubicBezTo>
                  <a:cubicBezTo>
                    <a:pt x="4901" y="1209"/>
                    <a:pt x="5437" y="852"/>
                    <a:pt x="6070" y="622"/>
                  </a:cubicBezTo>
                  <a:cubicBezTo>
                    <a:pt x="6745" y="424"/>
                    <a:pt x="7444" y="300"/>
                    <a:pt x="8129" y="133"/>
                  </a:cubicBezTo>
                  <a:cubicBezTo>
                    <a:pt x="8355" y="92"/>
                    <a:pt x="8355" y="92"/>
                    <a:pt x="843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3511925" y="732525"/>
              <a:ext cx="50" cy="75"/>
            </a:xfrm>
            <a:custGeom>
              <a:rect b="b" l="l" r="r" t="t"/>
              <a:pathLst>
                <a:path extrusionOk="0" h="3" w="2">
                  <a:moveTo>
                    <a:pt x="1" y="0"/>
                  </a:moveTo>
                  <a:lnTo>
                    <a:pt x="0" y="3"/>
                  </a:lnTo>
                  <a:lnTo>
                    <a:pt x="1" y="1"/>
                  </a:ln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3511300" y="726725"/>
              <a:ext cx="125" cy="150"/>
            </a:xfrm>
            <a:custGeom>
              <a:rect b="b" l="l" r="r" t="t"/>
              <a:pathLst>
                <a:path extrusionOk="0" h="6" w="5">
                  <a:moveTo>
                    <a:pt x="0" y="0"/>
                  </a:moveTo>
                  <a:lnTo>
                    <a:pt x="0" y="5"/>
                  </a:lnTo>
                  <a:cubicBezTo>
                    <a:pt x="1" y="4"/>
                    <a:pt x="3" y="3"/>
                    <a:pt x="5" y="2"/>
                  </a:cubicBezTo>
                  <a:cubicBezTo>
                    <a:pt x="3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3502725" y="731500"/>
              <a:ext cx="125" cy="100"/>
            </a:xfrm>
            <a:custGeom>
              <a:rect b="b" l="l" r="r" t="t"/>
              <a:pathLst>
                <a:path extrusionOk="0" h="4" w="5">
                  <a:moveTo>
                    <a:pt x="3" y="1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3164325" y="571550"/>
              <a:ext cx="125" cy="75"/>
            </a:xfrm>
            <a:custGeom>
              <a:rect b="b" l="l" r="r" t="t"/>
              <a:pathLst>
                <a:path extrusionOk="0" h="3" w="5">
                  <a:moveTo>
                    <a:pt x="1" y="1"/>
                  </a:moveTo>
                  <a:cubicBezTo>
                    <a:pt x="1" y="1"/>
                    <a:pt x="1" y="2"/>
                    <a:pt x="1" y="3"/>
                  </a:cubicBezTo>
                  <a:lnTo>
                    <a:pt x="4" y="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3142850" y="591675"/>
              <a:ext cx="100" cy="100"/>
            </a:xfrm>
            <a:custGeom>
              <a:rect b="b" l="l" r="r" t="t"/>
              <a:pathLst>
                <a:path extrusionOk="0" h="4" w="4">
                  <a:moveTo>
                    <a:pt x="0" y="0"/>
                  </a:moveTo>
                  <a:cubicBezTo>
                    <a:pt x="1" y="2"/>
                    <a:pt x="1" y="3"/>
                    <a:pt x="3" y="4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3266400" y="549925"/>
              <a:ext cx="950" cy="1000"/>
            </a:xfrm>
            <a:custGeom>
              <a:rect b="b" l="l" r="r" t="t"/>
              <a:pathLst>
                <a:path extrusionOk="0" h="40" w="38">
                  <a:moveTo>
                    <a:pt x="5" y="0"/>
                  </a:moveTo>
                  <a:cubicBezTo>
                    <a:pt x="4" y="7"/>
                    <a:pt x="3" y="12"/>
                    <a:pt x="1" y="19"/>
                  </a:cubicBezTo>
                  <a:cubicBezTo>
                    <a:pt x="0" y="23"/>
                    <a:pt x="10" y="27"/>
                    <a:pt x="14" y="32"/>
                  </a:cubicBezTo>
                  <a:cubicBezTo>
                    <a:pt x="21" y="37"/>
                    <a:pt x="27" y="40"/>
                    <a:pt x="30" y="40"/>
                  </a:cubicBezTo>
                  <a:cubicBezTo>
                    <a:pt x="36" y="40"/>
                    <a:pt x="37" y="33"/>
                    <a:pt x="34" y="19"/>
                  </a:cubicBezTo>
                  <a:cubicBezTo>
                    <a:pt x="31" y="14"/>
                    <a:pt x="29" y="5"/>
                    <a:pt x="24" y="4"/>
                  </a:cubicBezTo>
                  <a:cubicBezTo>
                    <a:pt x="17" y="2"/>
                    <a:pt x="11" y="1"/>
                    <a:pt x="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3272250" y="545525"/>
              <a:ext cx="325" cy="375"/>
            </a:xfrm>
            <a:custGeom>
              <a:rect b="b" l="l" r="r" t="t"/>
              <a:pathLst>
                <a:path extrusionOk="0" h="15" w="13">
                  <a:moveTo>
                    <a:pt x="5" y="0"/>
                  </a:moveTo>
                  <a:lnTo>
                    <a:pt x="0" y="1"/>
                  </a:lnTo>
                  <a:cubicBezTo>
                    <a:pt x="5" y="5"/>
                    <a:pt x="9" y="10"/>
                    <a:pt x="12" y="14"/>
                  </a:cubicBezTo>
                  <a:cubicBezTo>
                    <a:pt x="10" y="10"/>
                    <a:pt x="8" y="5"/>
                    <a:pt x="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3391225" y="798875"/>
              <a:ext cx="77275" cy="26125"/>
            </a:xfrm>
            <a:custGeom>
              <a:rect b="b" l="l" r="r" t="t"/>
              <a:pathLst>
                <a:path extrusionOk="0" h="1045" w="3091">
                  <a:moveTo>
                    <a:pt x="0" y="1"/>
                  </a:moveTo>
                  <a:lnTo>
                    <a:pt x="0" y="1"/>
                  </a:lnTo>
                  <a:cubicBezTo>
                    <a:pt x="217" y="152"/>
                    <a:pt x="440" y="295"/>
                    <a:pt x="671" y="428"/>
                  </a:cubicBezTo>
                  <a:cubicBezTo>
                    <a:pt x="819" y="515"/>
                    <a:pt x="975" y="593"/>
                    <a:pt x="1145" y="648"/>
                  </a:cubicBezTo>
                  <a:cubicBezTo>
                    <a:pt x="1150" y="655"/>
                    <a:pt x="1159" y="659"/>
                    <a:pt x="1167" y="659"/>
                  </a:cubicBezTo>
                  <a:cubicBezTo>
                    <a:pt x="1170" y="659"/>
                    <a:pt x="1173" y="658"/>
                    <a:pt x="1176" y="657"/>
                  </a:cubicBezTo>
                  <a:cubicBezTo>
                    <a:pt x="1319" y="762"/>
                    <a:pt x="1494" y="820"/>
                    <a:pt x="1648" y="907"/>
                  </a:cubicBezTo>
                  <a:cubicBezTo>
                    <a:pt x="1781" y="983"/>
                    <a:pt x="1925" y="1039"/>
                    <a:pt x="2088" y="1044"/>
                  </a:cubicBezTo>
                  <a:cubicBezTo>
                    <a:pt x="2119" y="1045"/>
                    <a:pt x="2149" y="1045"/>
                    <a:pt x="2180" y="1045"/>
                  </a:cubicBezTo>
                  <a:cubicBezTo>
                    <a:pt x="2480" y="1045"/>
                    <a:pt x="2777" y="1000"/>
                    <a:pt x="3090" y="975"/>
                  </a:cubicBezTo>
                  <a:cubicBezTo>
                    <a:pt x="3031" y="923"/>
                    <a:pt x="2970" y="920"/>
                    <a:pt x="2914" y="920"/>
                  </a:cubicBezTo>
                  <a:cubicBezTo>
                    <a:pt x="2905" y="920"/>
                    <a:pt x="2896" y="920"/>
                    <a:pt x="2887" y="920"/>
                  </a:cubicBezTo>
                  <a:cubicBezTo>
                    <a:pt x="2816" y="919"/>
                    <a:pt x="2746" y="918"/>
                    <a:pt x="2676" y="918"/>
                  </a:cubicBezTo>
                  <a:cubicBezTo>
                    <a:pt x="2581" y="918"/>
                    <a:pt x="2486" y="921"/>
                    <a:pt x="2391" y="933"/>
                  </a:cubicBezTo>
                  <a:cubicBezTo>
                    <a:pt x="2337" y="941"/>
                    <a:pt x="2283" y="945"/>
                    <a:pt x="2228" y="945"/>
                  </a:cubicBezTo>
                  <a:cubicBezTo>
                    <a:pt x="2059" y="945"/>
                    <a:pt x="1890" y="907"/>
                    <a:pt x="1737" y="832"/>
                  </a:cubicBezTo>
                  <a:cubicBezTo>
                    <a:pt x="1566" y="750"/>
                    <a:pt x="1387" y="681"/>
                    <a:pt x="1212" y="607"/>
                  </a:cubicBezTo>
                  <a:lnTo>
                    <a:pt x="1152" y="578"/>
                  </a:lnTo>
                  <a:cubicBezTo>
                    <a:pt x="748" y="415"/>
                    <a:pt x="432" y="125"/>
                    <a:pt x="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3117700" y="573450"/>
              <a:ext cx="450" cy="225"/>
            </a:xfrm>
            <a:custGeom>
              <a:rect b="b" l="l" r="r" t="t"/>
              <a:pathLst>
                <a:path extrusionOk="0" h="9" w="18">
                  <a:moveTo>
                    <a:pt x="5" y="1"/>
                  </a:moveTo>
                  <a:lnTo>
                    <a:pt x="0" y="4"/>
                  </a:lnTo>
                  <a:cubicBezTo>
                    <a:pt x="6" y="7"/>
                    <a:pt x="11" y="8"/>
                    <a:pt x="17" y="9"/>
                  </a:cubicBezTo>
                  <a:cubicBezTo>
                    <a:pt x="12" y="7"/>
                    <a:pt x="8" y="3"/>
                    <a:pt x="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3161150" y="705825"/>
              <a:ext cx="350" cy="200"/>
            </a:xfrm>
            <a:custGeom>
              <a:rect b="b" l="l" r="r" t="t"/>
              <a:pathLst>
                <a:path extrusionOk="0" h="8" w="14">
                  <a:moveTo>
                    <a:pt x="10" y="1"/>
                  </a:moveTo>
                  <a:lnTo>
                    <a:pt x="1" y="8"/>
                  </a:lnTo>
                  <a:cubicBezTo>
                    <a:pt x="5" y="7"/>
                    <a:pt x="9" y="5"/>
                    <a:pt x="14" y="4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3262050" y="595800"/>
              <a:ext cx="125" cy="150"/>
            </a:xfrm>
            <a:custGeom>
              <a:rect b="b" l="l" r="r" t="t"/>
              <a:pathLst>
                <a:path extrusionOk="0" h="6" w="5">
                  <a:moveTo>
                    <a:pt x="1" y="1"/>
                  </a:moveTo>
                  <a:cubicBezTo>
                    <a:pt x="1" y="2"/>
                    <a:pt x="2" y="3"/>
                    <a:pt x="3" y="5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3492100" y="811400"/>
              <a:ext cx="50425" cy="10150"/>
            </a:xfrm>
            <a:custGeom>
              <a:rect b="b" l="l" r="r" t="t"/>
              <a:pathLst>
                <a:path extrusionOk="0" h="406" w="2017">
                  <a:moveTo>
                    <a:pt x="2017" y="0"/>
                  </a:moveTo>
                  <a:lnTo>
                    <a:pt x="2017" y="0"/>
                  </a:lnTo>
                  <a:cubicBezTo>
                    <a:pt x="1754" y="46"/>
                    <a:pt x="1496" y="109"/>
                    <a:pt x="1241" y="188"/>
                  </a:cubicBezTo>
                  <a:cubicBezTo>
                    <a:pt x="1043" y="225"/>
                    <a:pt x="847" y="274"/>
                    <a:pt x="645" y="301"/>
                  </a:cubicBezTo>
                  <a:cubicBezTo>
                    <a:pt x="442" y="329"/>
                    <a:pt x="234" y="305"/>
                    <a:pt x="0" y="368"/>
                  </a:cubicBezTo>
                  <a:cubicBezTo>
                    <a:pt x="103" y="393"/>
                    <a:pt x="224" y="406"/>
                    <a:pt x="356" y="406"/>
                  </a:cubicBezTo>
                  <a:cubicBezTo>
                    <a:pt x="629" y="406"/>
                    <a:pt x="949" y="353"/>
                    <a:pt x="1246" y="258"/>
                  </a:cubicBezTo>
                  <a:cubicBezTo>
                    <a:pt x="1508" y="200"/>
                    <a:pt x="1763" y="128"/>
                    <a:pt x="201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3519850" y="602650"/>
              <a:ext cx="125" cy="50"/>
            </a:xfrm>
            <a:custGeom>
              <a:rect b="b" l="l" r="r" t="t"/>
              <a:pathLst>
                <a:path extrusionOk="0" h="2" w="5">
                  <a:moveTo>
                    <a:pt x="4" y="0"/>
                  </a:moveTo>
                  <a:lnTo>
                    <a:pt x="1" y="1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3519850" y="602600"/>
              <a:ext cx="125" cy="100"/>
            </a:xfrm>
            <a:custGeom>
              <a:rect b="b" l="l" r="r" t="t"/>
              <a:pathLst>
                <a:path extrusionOk="0" h="4" w="5">
                  <a:moveTo>
                    <a:pt x="1" y="1"/>
                  </a:moveTo>
                  <a:lnTo>
                    <a:pt x="1" y="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2776225" y="698600"/>
              <a:ext cx="7100" cy="22200"/>
            </a:xfrm>
            <a:custGeom>
              <a:rect b="b" l="l" r="r" t="t"/>
              <a:pathLst>
                <a:path extrusionOk="0" h="888" w="284">
                  <a:moveTo>
                    <a:pt x="52" y="1"/>
                  </a:moveTo>
                  <a:cubicBezTo>
                    <a:pt x="1" y="41"/>
                    <a:pt x="14" y="90"/>
                    <a:pt x="33" y="128"/>
                  </a:cubicBezTo>
                  <a:cubicBezTo>
                    <a:pt x="122" y="303"/>
                    <a:pt x="123" y="492"/>
                    <a:pt x="169" y="674"/>
                  </a:cubicBezTo>
                  <a:cubicBezTo>
                    <a:pt x="186" y="745"/>
                    <a:pt x="205" y="816"/>
                    <a:pt x="224" y="888"/>
                  </a:cubicBezTo>
                  <a:cubicBezTo>
                    <a:pt x="284" y="667"/>
                    <a:pt x="247" y="453"/>
                    <a:pt x="186" y="240"/>
                  </a:cubicBezTo>
                  <a:cubicBezTo>
                    <a:pt x="152" y="190"/>
                    <a:pt x="119" y="139"/>
                    <a:pt x="115" y="78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3258550" y="616650"/>
              <a:ext cx="75" cy="75"/>
            </a:xfrm>
            <a:custGeom>
              <a:rect b="b" l="l" r="r" t="t"/>
              <a:pathLst>
                <a:path extrusionOk="0" h="3" w="3">
                  <a:moveTo>
                    <a:pt x="2" y="1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cubicBezTo>
                    <a:pt x="2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2859950" y="429050"/>
              <a:ext cx="125" cy="75"/>
            </a:xfrm>
            <a:custGeom>
              <a:rect b="b" l="l" r="r" t="t"/>
              <a:pathLst>
                <a:path extrusionOk="0" h="3" w="5">
                  <a:moveTo>
                    <a:pt x="1" y="0"/>
                  </a:moveTo>
                  <a:lnTo>
                    <a:pt x="1" y="2"/>
                  </a:ln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2875800" y="414375"/>
              <a:ext cx="150" cy="150"/>
            </a:xfrm>
            <a:custGeom>
              <a:rect b="b" l="l" r="r" t="t"/>
              <a:pathLst>
                <a:path extrusionOk="0" h="6" w="6">
                  <a:moveTo>
                    <a:pt x="1" y="1"/>
                  </a:moveTo>
                  <a:lnTo>
                    <a:pt x="1" y="6"/>
                  </a:lnTo>
                  <a:lnTo>
                    <a:pt x="3" y="6"/>
                  </a:lnTo>
                  <a:cubicBezTo>
                    <a:pt x="3" y="5"/>
                    <a:pt x="3" y="3"/>
                    <a:pt x="4" y="2"/>
                  </a:cubicBezTo>
                  <a:cubicBezTo>
                    <a:pt x="5" y="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2805325" y="569700"/>
              <a:ext cx="30225" cy="12700"/>
            </a:xfrm>
            <a:custGeom>
              <a:rect b="b" l="l" r="r" t="t"/>
              <a:pathLst>
                <a:path extrusionOk="0" h="508" w="1209">
                  <a:moveTo>
                    <a:pt x="59" y="1"/>
                  </a:moveTo>
                  <a:cubicBezTo>
                    <a:pt x="35" y="1"/>
                    <a:pt x="12" y="14"/>
                    <a:pt x="1" y="36"/>
                  </a:cubicBezTo>
                  <a:cubicBezTo>
                    <a:pt x="85" y="90"/>
                    <a:pt x="201" y="83"/>
                    <a:pt x="284" y="140"/>
                  </a:cubicBezTo>
                  <a:lnTo>
                    <a:pt x="375" y="179"/>
                  </a:lnTo>
                  <a:cubicBezTo>
                    <a:pt x="503" y="234"/>
                    <a:pt x="627" y="291"/>
                    <a:pt x="757" y="342"/>
                  </a:cubicBezTo>
                  <a:cubicBezTo>
                    <a:pt x="906" y="401"/>
                    <a:pt x="1040" y="488"/>
                    <a:pt x="1209" y="507"/>
                  </a:cubicBezTo>
                  <a:cubicBezTo>
                    <a:pt x="900" y="321"/>
                    <a:pt x="564" y="172"/>
                    <a:pt x="223" y="33"/>
                  </a:cubicBezTo>
                  <a:cubicBezTo>
                    <a:pt x="178" y="15"/>
                    <a:pt x="123" y="10"/>
                    <a:pt x="72" y="2"/>
                  </a:cubicBezTo>
                  <a:cubicBezTo>
                    <a:pt x="68" y="1"/>
                    <a:pt x="63" y="1"/>
                    <a:pt x="5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2752425" y="567650"/>
              <a:ext cx="34725" cy="9400"/>
            </a:xfrm>
            <a:custGeom>
              <a:rect b="b" l="l" r="r" t="t"/>
              <a:pathLst>
                <a:path extrusionOk="0" h="376" w="1389">
                  <a:moveTo>
                    <a:pt x="1125" y="1"/>
                  </a:moveTo>
                  <a:cubicBezTo>
                    <a:pt x="743" y="1"/>
                    <a:pt x="404" y="143"/>
                    <a:pt x="77" y="318"/>
                  </a:cubicBezTo>
                  <a:cubicBezTo>
                    <a:pt x="71" y="322"/>
                    <a:pt x="74" y="337"/>
                    <a:pt x="76" y="348"/>
                  </a:cubicBezTo>
                  <a:cubicBezTo>
                    <a:pt x="69" y="345"/>
                    <a:pt x="63" y="343"/>
                    <a:pt x="58" y="343"/>
                  </a:cubicBezTo>
                  <a:cubicBezTo>
                    <a:pt x="40" y="343"/>
                    <a:pt x="26" y="355"/>
                    <a:pt x="10" y="360"/>
                  </a:cubicBezTo>
                  <a:lnTo>
                    <a:pt x="1" y="367"/>
                  </a:lnTo>
                  <a:cubicBezTo>
                    <a:pt x="15" y="370"/>
                    <a:pt x="30" y="375"/>
                    <a:pt x="44" y="375"/>
                  </a:cubicBezTo>
                  <a:cubicBezTo>
                    <a:pt x="57" y="375"/>
                    <a:pt x="70" y="370"/>
                    <a:pt x="78" y="353"/>
                  </a:cubicBezTo>
                  <a:lnTo>
                    <a:pt x="122" y="360"/>
                  </a:lnTo>
                  <a:cubicBezTo>
                    <a:pt x="378" y="241"/>
                    <a:pt x="642" y="139"/>
                    <a:pt x="930" y="94"/>
                  </a:cubicBezTo>
                  <a:lnTo>
                    <a:pt x="1166" y="61"/>
                  </a:lnTo>
                  <a:cubicBezTo>
                    <a:pt x="1237" y="38"/>
                    <a:pt x="1312" y="25"/>
                    <a:pt x="1388" y="23"/>
                  </a:cubicBezTo>
                  <a:cubicBezTo>
                    <a:pt x="1298" y="8"/>
                    <a:pt x="1211" y="1"/>
                    <a:pt x="112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2928150" y="375725"/>
              <a:ext cx="50" cy="50"/>
            </a:xfrm>
            <a:custGeom>
              <a:rect b="b" l="l" r="r" t="t"/>
              <a:pathLst>
                <a:path extrusionOk="0" h="2" w="2">
                  <a:moveTo>
                    <a:pt x="0" y="0"/>
                  </a:moveTo>
                  <a:lnTo>
                    <a:pt x="0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2918425" y="378675"/>
              <a:ext cx="450" cy="825"/>
            </a:xfrm>
            <a:custGeom>
              <a:rect b="b" l="l" r="r" t="t"/>
              <a:pathLst>
                <a:path extrusionOk="0" h="33" w="18">
                  <a:moveTo>
                    <a:pt x="4" y="0"/>
                  </a:moveTo>
                  <a:lnTo>
                    <a:pt x="0" y="1"/>
                  </a:lnTo>
                  <a:cubicBezTo>
                    <a:pt x="3" y="13"/>
                    <a:pt x="9" y="23"/>
                    <a:pt x="17" y="32"/>
                  </a:cubicBezTo>
                  <a:cubicBezTo>
                    <a:pt x="17" y="23"/>
                    <a:pt x="13" y="13"/>
                    <a:pt x="9" y="6"/>
                  </a:cubicBezTo>
                  <a:cubicBezTo>
                    <a:pt x="7" y="4"/>
                    <a:pt x="6" y="2"/>
                    <a:pt x="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2925875" y="3767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3190775" y="628800"/>
              <a:ext cx="19000" cy="27950"/>
            </a:xfrm>
            <a:custGeom>
              <a:rect b="b" l="l" r="r" t="t"/>
              <a:pathLst>
                <a:path extrusionOk="0" h="1118" w="760">
                  <a:moveTo>
                    <a:pt x="747" y="1"/>
                  </a:moveTo>
                  <a:cubicBezTo>
                    <a:pt x="702" y="1"/>
                    <a:pt x="686" y="37"/>
                    <a:pt x="667" y="63"/>
                  </a:cubicBezTo>
                  <a:cubicBezTo>
                    <a:pt x="576" y="183"/>
                    <a:pt x="488" y="306"/>
                    <a:pt x="399" y="428"/>
                  </a:cubicBezTo>
                  <a:cubicBezTo>
                    <a:pt x="268" y="584"/>
                    <a:pt x="123" y="734"/>
                    <a:pt x="66" y="925"/>
                  </a:cubicBezTo>
                  <a:cubicBezTo>
                    <a:pt x="47" y="988"/>
                    <a:pt x="1" y="1061"/>
                    <a:pt x="110" y="1118"/>
                  </a:cubicBezTo>
                  <a:cubicBezTo>
                    <a:pt x="136" y="955"/>
                    <a:pt x="205" y="800"/>
                    <a:pt x="310" y="672"/>
                  </a:cubicBezTo>
                  <a:cubicBezTo>
                    <a:pt x="361" y="610"/>
                    <a:pt x="404" y="542"/>
                    <a:pt x="450" y="477"/>
                  </a:cubicBezTo>
                  <a:cubicBezTo>
                    <a:pt x="563" y="322"/>
                    <a:pt x="695" y="177"/>
                    <a:pt x="759" y="1"/>
                  </a:cubicBezTo>
                  <a:cubicBezTo>
                    <a:pt x="755" y="1"/>
                    <a:pt x="751" y="1"/>
                    <a:pt x="74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3226200" y="526700"/>
              <a:ext cx="175" cy="300"/>
            </a:xfrm>
            <a:custGeom>
              <a:rect b="b" l="l" r="r" t="t"/>
              <a:pathLst>
                <a:path extrusionOk="0" h="12" w="7">
                  <a:moveTo>
                    <a:pt x="1" y="1"/>
                  </a:moveTo>
                  <a:lnTo>
                    <a:pt x="1" y="1"/>
                  </a:lnTo>
                  <a:cubicBezTo>
                    <a:pt x="0" y="7"/>
                    <a:pt x="4" y="11"/>
                    <a:pt x="5" y="11"/>
                  </a:cubicBezTo>
                  <a:cubicBezTo>
                    <a:pt x="7" y="11"/>
                    <a:pt x="6" y="8"/>
                    <a:pt x="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226025" y="525525"/>
              <a:ext cx="600" cy="1200"/>
            </a:xfrm>
            <a:custGeom>
              <a:rect b="b" l="l" r="r" t="t"/>
              <a:pathLst>
                <a:path extrusionOk="0" h="48" w="24">
                  <a:moveTo>
                    <a:pt x="8" y="0"/>
                  </a:moveTo>
                  <a:cubicBezTo>
                    <a:pt x="1" y="15"/>
                    <a:pt x="1" y="33"/>
                    <a:pt x="8" y="48"/>
                  </a:cubicBezTo>
                  <a:cubicBezTo>
                    <a:pt x="8" y="45"/>
                    <a:pt x="9" y="43"/>
                    <a:pt x="11" y="40"/>
                  </a:cubicBezTo>
                  <a:cubicBezTo>
                    <a:pt x="23" y="30"/>
                    <a:pt x="19" y="14"/>
                    <a:pt x="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2690725" y="703325"/>
              <a:ext cx="125" cy="125"/>
            </a:xfrm>
            <a:custGeom>
              <a:rect b="b" l="l" r="r" t="t"/>
              <a:pathLst>
                <a:path extrusionOk="0" h="5" w="5">
                  <a:moveTo>
                    <a:pt x="2" y="1"/>
                  </a:moveTo>
                  <a:cubicBezTo>
                    <a:pt x="2" y="1"/>
                    <a:pt x="2" y="2"/>
                    <a:pt x="1" y="4"/>
                  </a:cubicBezTo>
                  <a:lnTo>
                    <a:pt x="4" y="4"/>
                  </a:lnTo>
                  <a:cubicBezTo>
                    <a:pt x="4" y="3"/>
                    <a:pt x="4" y="2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2685975" y="703425"/>
              <a:ext cx="6150" cy="28700"/>
            </a:xfrm>
            <a:custGeom>
              <a:rect b="b" l="l" r="r" t="t"/>
              <a:pathLst>
                <a:path extrusionOk="0" h="1148" w="246">
                  <a:moveTo>
                    <a:pt x="191" y="0"/>
                  </a:moveTo>
                  <a:lnTo>
                    <a:pt x="112" y="6"/>
                  </a:lnTo>
                  <a:cubicBezTo>
                    <a:pt x="42" y="126"/>
                    <a:pt x="18" y="257"/>
                    <a:pt x="0" y="390"/>
                  </a:cubicBezTo>
                  <a:cubicBezTo>
                    <a:pt x="11" y="527"/>
                    <a:pt x="5" y="666"/>
                    <a:pt x="44" y="802"/>
                  </a:cubicBezTo>
                  <a:cubicBezTo>
                    <a:pt x="62" y="865"/>
                    <a:pt x="55" y="941"/>
                    <a:pt x="146" y="973"/>
                  </a:cubicBezTo>
                  <a:cubicBezTo>
                    <a:pt x="112" y="1056"/>
                    <a:pt x="172" y="1104"/>
                    <a:pt x="237" y="1148"/>
                  </a:cubicBezTo>
                  <a:cubicBezTo>
                    <a:pt x="239" y="1077"/>
                    <a:pt x="245" y="1005"/>
                    <a:pt x="146" y="974"/>
                  </a:cubicBezTo>
                  <a:cubicBezTo>
                    <a:pt x="169" y="944"/>
                    <a:pt x="159" y="912"/>
                    <a:pt x="150" y="881"/>
                  </a:cubicBezTo>
                  <a:cubicBezTo>
                    <a:pt x="65" y="584"/>
                    <a:pt x="85" y="292"/>
                    <a:pt x="19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3267575" y="776275"/>
              <a:ext cx="21725" cy="5975"/>
            </a:xfrm>
            <a:custGeom>
              <a:rect b="b" l="l" r="r" t="t"/>
              <a:pathLst>
                <a:path extrusionOk="0" h="239" w="869">
                  <a:moveTo>
                    <a:pt x="58" y="1"/>
                  </a:moveTo>
                  <a:cubicBezTo>
                    <a:pt x="41" y="1"/>
                    <a:pt x="26" y="7"/>
                    <a:pt x="19" y="28"/>
                  </a:cubicBezTo>
                  <a:cubicBezTo>
                    <a:pt x="1" y="72"/>
                    <a:pt x="50" y="78"/>
                    <a:pt x="83" y="85"/>
                  </a:cubicBezTo>
                  <a:cubicBezTo>
                    <a:pt x="342" y="145"/>
                    <a:pt x="600" y="212"/>
                    <a:pt x="869" y="238"/>
                  </a:cubicBezTo>
                  <a:cubicBezTo>
                    <a:pt x="869" y="224"/>
                    <a:pt x="867" y="208"/>
                    <a:pt x="866" y="194"/>
                  </a:cubicBezTo>
                  <a:cubicBezTo>
                    <a:pt x="615" y="133"/>
                    <a:pt x="363" y="72"/>
                    <a:pt x="111" y="11"/>
                  </a:cubicBezTo>
                  <a:cubicBezTo>
                    <a:pt x="95" y="7"/>
                    <a:pt x="75" y="1"/>
                    <a:pt x="58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3236875" y="712600"/>
              <a:ext cx="44375" cy="5625"/>
            </a:xfrm>
            <a:custGeom>
              <a:rect b="b" l="l" r="r" t="t"/>
              <a:pathLst>
                <a:path extrusionOk="0" h="225" w="1775">
                  <a:moveTo>
                    <a:pt x="1" y="1"/>
                  </a:moveTo>
                  <a:lnTo>
                    <a:pt x="1" y="1"/>
                  </a:lnTo>
                  <a:cubicBezTo>
                    <a:pt x="4" y="20"/>
                    <a:pt x="8" y="39"/>
                    <a:pt x="10" y="57"/>
                  </a:cubicBezTo>
                  <a:cubicBezTo>
                    <a:pt x="328" y="97"/>
                    <a:pt x="642" y="160"/>
                    <a:pt x="962" y="173"/>
                  </a:cubicBezTo>
                  <a:cubicBezTo>
                    <a:pt x="1158" y="204"/>
                    <a:pt x="1353" y="223"/>
                    <a:pt x="1550" y="223"/>
                  </a:cubicBezTo>
                  <a:cubicBezTo>
                    <a:pt x="1592" y="223"/>
                    <a:pt x="1634" y="223"/>
                    <a:pt x="1676" y="221"/>
                  </a:cubicBezTo>
                  <a:cubicBezTo>
                    <a:pt x="1717" y="219"/>
                    <a:pt x="1774" y="224"/>
                    <a:pt x="1769" y="168"/>
                  </a:cubicBezTo>
                  <a:cubicBezTo>
                    <a:pt x="1766" y="140"/>
                    <a:pt x="1744" y="135"/>
                    <a:pt x="1720" y="135"/>
                  </a:cubicBezTo>
                  <a:cubicBezTo>
                    <a:pt x="1707" y="135"/>
                    <a:pt x="1693" y="136"/>
                    <a:pt x="1681" y="136"/>
                  </a:cubicBezTo>
                  <a:cubicBezTo>
                    <a:pt x="1628" y="137"/>
                    <a:pt x="1575" y="137"/>
                    <a:pt x="1522" y="137"/>
                  </a:cubicBezTo>
                  <a:cubicBezTo>
                    <a:pt x="1336" y="137"/>
                    <a:pt x="1150" y="132"/>
                    <a:pt x="965" y="109"/>
                  </a:cubicBezTo>
                  <a:cubicBezTo>
                    <a:pt x="646" y="58"/>
                    <a:pt x="323" y="30"/>
                    <a:pt x="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3268575" y="468725"/>
              <a:ext cx="11450" cy="5150"/>
            </a:xfrm>
            <a:custGeom>
              <a:rect b="b" l="l" r="r" t="t"/>
              <a:pathLst>
                <a:path extrusionOk="0" h="206" w="458">
                  <a:moveTo>
                    <a:pt x="425" y="0"/>
                  </a:moveTo>
                  <a:cubicBezTo>
                    <a:pt x="292" y="0"/>
                    <a:pt x="193" y="47"/>
                    <a:pt x="92" y="83"/>
                  </a:cubicBezTo>
                  <a:cubicBezTo>
                    <a:pt x="51" y="96"/>
                    <a:pt x="0" y="120"/>
                    <a:pt x="19" y="165"/>
                  </a:cubicBezTo>
                  <a:cubicBezTo>
                    <a:pt x="32" y="196"/>
                    <a:pt x="56" y="206"/>
                    <a:pt x="82" y="206"/>
                  </a:cubicBezTo>
                  <a:cubicBezTo>
                    <a:pt x="106" y="206"/>
                    <a:pt x="132" y="198"/>
                    <a:pt x="153" y="190"/>
                  </a:cubicBezTo>
                  <a:cubicBezTo>
                    <a:pt x="263" y="154"/>
                    <a:pt x="379" y="120"/>
                    <a:pt x="458" y="1"/>
                  </a:cubicBezTo>
                  <a:cubicBezTo>
                    <a:pt x="447" y="1"/>
                    <a:pt x="436" y="0"/>
                    <a:pt x="42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3289250" y="514350"/>
              <a:ext cx="1275" cy="3875"/>
            </a:xfrm>
            <a:custGeom>
              <a:rect b="b" l="l" r="r" t="t"/>
              <a:pathLst>
                <a:path extrusionOk="0" h="155" w="51">
                  <a:moveTo>
                    <a:pt x="34" y="0"/>
                  </a:moveTo>
                  <a:cubicBezTo>
                    <a:pt x="15" y="49"/>
                    <a:pt x="0" y="100"/>
                    <a:pt x="15" y="155"/>
                  </a:cubicBezTo>
                  <a:cubicBezTo>
                    <a:pt x="29" y="146"/>
                    <a:pt x="38" y="145"/>
                    <a:pt x="40" y="142"/>
                  </a:cubicBezTo>
                  <a:cubicBezTo>
                    <a:pt x="49" y="96"/>
                    <a:pt x="50" y="40"/>
                    <a:pt x="3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3117700" y="456350"/>
              <a:ext cx="473350" cy="404725"/>
            </a:xfrm>
            <a:custGeom>
              <a:rect b="b" l="l" r="r" t="t"/>
              <a:pathLst>
                <a:path extrusionOk="0" h="16189" w="18934">
                  <a:moveTo>
                    <a:pt x="6591" y="2453"/>
                  </a:moveTo>
                  <a:lnTo>
                    <a:pt x="6591" y="2453"/>
                  </a:lnTo>
                  <a:cubicBezTo>
                    <a:pt x="6584" y="2478"/>
                    <a:pt x="6585" y="2509"/>
                    <a:pt x="6544" y="2513"/>
                  </a:cubicBezTo>
                  <a:cubicBezTo>
                    <a:pt x="6553" y="2549"/>
                    <a:pt x="6550" y="2580"/>
                    <a:pt x="6496" y="2589"/>
                  </a:cubicBezTo>
                  <a:cubicBezTo>
                    <a:pt x="6501" y="2604"/>
                    <a:pt x="6505" y="2618"/>
                    <a:pt x="6509" y="2633"/>
                  </a:cubicBezTo>
                  <a:cubicBezTo>
                    <a:pt x="6501" y="2642"/>
                    <a:pt x="6497" y="2655"/>
                    <a:pt x="6500" y="2668"/>
                  </a:cubicBezTo>
                  <a:lnTo>
                    <a:pt x="6430" y="2670"/>
                  </a:lnTo>
                  <a:cubicBezTo>
                    <a:pt x="6448" y="2640"/>
                    <a:pt x="6427" y="2589"/>
                    <a:pt x="6493" y="2588"/>
                  </a:cubicBezTo>
                  <a:cubicBezTo>
                    <a:pt x="6465" y="2542"/>
                    <a:pt x="6502" y="2527"/>
                    <a:pt x="6541" y="2511"/>
                  </a:cubicBezTo>
                  <a:lnTo>
                    <a:pt x="6543" y="2511"/>
                  </a:lnTo>
                  <a:cubicBezTo>
                    <a:pt x="6543" y="2482"/>
                    <a:pt x="6559" y="2464"/>
                    <a:pt x="6591" y="2453"/>
                  </a:cubicBezTo>
                  <a:close/>
                  <a:moveTo>
                    <a:pt x="6404" y="2670"/>
                  </a:moveTo>
                  <a:cubicBezTo>
                    <a:pt x="6390" y="2672"/>
                    <a:pt x="6379" y="2679"/>
                    <a:pt x="6371" y="2691"/>
                  </a:cubicBezTo>
                  <a:cubicBezTo>
                    <a:pt x="6379" y="2679"/>
                    <a:pt x="6389" y="2672"/>
                    <a:pt x="6404" y="2670"/>
                  </a:cubicBezTo>
                  <a:close/>
                  <a:moveTo>
                    <a:pt x="6364" y="2712"/>
                  </a:moveTo>
                  <a:cubicBezTo>
                    <a:pt x="6368" y="2868"/>
                    <a:pt x="6368" y="2868"/>
                    <a:pt x="6247" y="3046"/>
                  </a:cubicBezTo>
                  <a:lnTo>
                    <a:pt x="6182" y="2980"/>
                  </a:lnTo>
                  <a:lnTo>
                    <a:pt x="6182" y="2980"/>
                  </a:lnTo>
                  <a:lnTo>
                    <a:pt x="6182" y="2976"/>
                  </a:lnTo>
                  <a:lnTo>
                    <a:pt x="6179" y="2977"/>
                  </a:lnTo>
                  <a:cubicBezTo>
                    <a:pt x="6173" y="2855"/>
                    <a:pt x="6292" y="2796"/>
                    <a:pt x="6364" y="2712"/>
                  </a:cubicBezTo>
                  <a:close/>
                  <a:moveTo>
                    <a:pt x="6180" y="2979"/>
                  </a:moveTo>
                  <a:lnTo>
                    <a:pt x="6182" y="2981"/>
                  </a:lnTo>
                  <a:lnTo>
                    <a:pt x="6182" y="2980"/>
                  </a:lnTo>
                  <a:lnTo>
                    <a:pt x="6182" y="2980"/>
                  </a:lnTo>
                  <a:cubicBezTo>
                    <a:pt x="6184" y="3253"/>
                    <a:pt x="6143" y="3359"/>
                    <a:pt x="5974" y="3506"/>
                  </a:cubicBezTo>
                  <a:cubicBezTo>
                    <a:pt x="5961" y="3454"/>
                    <a:pt x="5949" y="3409"/>
                    <a:pt x="5939" y="3364"/>
                  </a:cubicBezTo>
                  <a:cubicBezTo>
                    <a:pt x="5971" y="3214"/>
                    <a:pt x="6028" y="3075"/>
                    <a:pt x="6179" y="2979"/>
                  </a:cubicBezTo>
                  <a:close/>
                  <a:moveTo>
                    <a:pt x="5909" y="3369"/>
                  </a:moveTo>
                  <a:lnTo>
                    <a:pt x="5909" y="3369"/>
                  </a:lnTo>
                  <a:cubicBezTo>
                    <a:pt x="5911" y="3479"/>
                    <a:pt x="5958" y="3599"/>
                    <a:pt x="5810" y="3675"/>
                  </a:cubicBezTo>
                  <a:cubicBezTo>
                    <a:pt x="5745" y="3718"/>
                    <a:pt x="5702" y="3776"/>
                    <a:pt x="5651" y="3831"/>
                  </a:cubicBezTo>
                  <a:cubicBezTo>
                    <a:pt x="5631" y="3852"/>
                    <a:pt x="5617" y="3860"/>
                    <a:pt x="5606" y="3860"/>
                  </a:cubicBezTo>
                  <a:cubicBezTo>
                    <a:pt x="5577" y="3860"/>
                    <a:pt x="5569" y="3806"/>
                    <a:pt x="5545" y="3794"/>
                  </a:cubicBezTo>
                  <a:cubicBezTo>
                    <a:pt x="5579" y="3698"/>
                    <a:pt x="5632" y="3616"/>
                    <a:pt x="5740" y="3566"/>
                  </a:cubicBezTo>
                  <a:lnTo>
                    <a:pt x="5741" y="3566"/>
                  </a:lnTo>
                  <a:cubicBezTo>
                    <a:pt x="5759" y="3477"/>
                    <a:pt x="5806" y="3405"/>
                    <a:pt x="5909" y="3369"/>
                  </a:cubicBezTo>
                  <a:close/>
                  <a:moveTo>
                    <a:pt x="5456" y="3833"/>
                  </a:moveTo>
                  <a:cubicBezTo>
                    <a:pt x="5515" y="3836"/>
                    <a:pt x="5510" y="3880"/>
                    <a:pt x="5525" y="3912"/>
                  </a:cubicBezTo>
                  <a:cubicBezTo>
                    <a:pt x="5513" y="3987"/>
                    <a:pt x="5456" y="4038"/>
                    <a:pt x="5392" y="4084"/>
                  </a:cubicBezTo>
                  <a:cubicBezTo>
                    <a:pt x="5334" y="4064"/>
                    <a:pt x="5366" y="4017"/>
                    <a:pt x="5345" y="3987"/>
                  </a:cubicBezTo>
                  <a:cubicBezTo>
                    <a:pt x="5357" y="3923"/>
                    <a:pt x="5418" y="3885"/>
                    <a:pt x="5455" y="3833"/>
                  </a:cubicBezTo>
                  <a:close/>
                  <a:moveTo>
                    <a:pt x="1978" y="4066"/>
                  </a:moveTo>
                  <a:cubicBezTo>
                    <a:pt x="1988" y="4148"/>
                    <a:pt x="1975" y="4217"/>
                    <a:pt x="1853" y="4222"/>
                  </a:cubicBezTo>
                  <a:cubicBezTo>
                    <a:pt x="1836" y="4108"/>
                    <a:pt x="1852" y="4089"/>
                    <a:pt x="1976" y="4066"/>
                  </a:cubicBezTo>
                  <a:close/>
                  <a:moveTo>
                    <a:pt x="1819" y="4244"/>
                  </a:moveTo>
                  <a:cubicBezTo>
                    <a:pt x="1856" y="4276"/>
                    <a:pt x="1871" y="4311"/>
                    <a:pt x="1840" y="4353"/>
                  </a:cubicBezTo>
                  <a:cubicBezTo>
                    <a:pt x="1817" y="4376"/>
                    <a:pt x="1791" y="4385"/>
                    <a:pt x="1763" y="4385"/>
                  </a:cubicBezTo>
                  <a:cubicBezTo>
                    <a:pt x="1748" y="4385"/>
                    <a:pt x="1732" y="4382"/>
                    <a:pt x="1716" y="4378"/>
                  </a:cubicBezTo>
                  <a:cubicBezTo>
                    <a:pt x="1697" y="4303"/>
                    <a:pt x="1728" y="4255"/>
                    <a:pt x="1819" y="4244"/>
                  </a:cubicBezTo>
                  <a:close/>
                  <a:moveTo>
                    <a:pt x="1684" y="4396"/>
                  </a:moveTo>
                  <a:cubicBezTo>
                    <a:pt x="1730" y="4487"/>
                    <a:pt x="1722" y="4500"/>
                    <a:pt x="1596" y="4530"/>
                  </a:cubicBezTo>
                  <a:cubicBezTo>
                    <a:pt x="1602" y="4515"/>
                    <a:pt x="1595" y="4498"/>
                    <a:pt x="1580" y="4492"/>
                  </a:cubicBezTo>
                  <a:cubicBezTo>
                    <a:pt x="1582" y="4434"/>
                    <a:pt x="1610" y="4397"/>
                    <a:pt x="1684" y="4396"/>
                  </a:cubicBezTo>
                  <a:close/>
                  <a:moveTo>
                    <a:pt x="1407" y="4273"/>
                  </a:moveTo>
                  <a:cubicBezTo>
                    <a:pt x="1410" y="4296"/>
                    <a:pt x="1415" y="4320"/>
                    <a:pt x="1419" y="4342"/>
                  </a:cubicBezTo>
                  <a:cubicBezTo>
                    <a:pt x="1331" y="4440"/>
                    <a:pt x="1231" y="4525"/>
                    <a:pt x="1122" y="4595"/>
                  </a:cubicBezTo>
                  <a:cubicBezTo>
                    <a:pt x="1116" y="4604"/>
                    <a:pt x="1108" y="4610"/>
                    <a:pt x="1100" y="4614"/>
                  </a:cubicBezTo>
                  <a:lnTo>
                    <a:pt x="1036" y="4609"/>
                  </a:lnTo>
                  <a:lnTo>
                    <a:pt x="1085" y="4562"/>
                  </a:lnTo>
                  <a:cubicBezTo>
                    <a:pt x="1163" y="4443"/>
                    <a:pt x="1289" y="4361"/>
                    <a:pt x="1407" y="4273"/>
                  </a:cubicBezTo>
                  <a:close/>
                  <a:moveTo>
                    <a:pt x="1547" y="4524"/>
                  </a:moveTo>
                  <a:lnTo>
                    <a:pt x="1548" y="4525"/>
                  </a:lnTo>
                  <a:cubicBezTo>
                    <a:pt x="1555" y="4534"/>
                    <a:pt x="1565" y="4539"/>
                    <a:pt x="1575" y="4539"/>
                  </a:cubicBezTo>
                  <a:cubicBezTo>
                    <a:pt x="1580" y="4539"/>
                    <a:pt x="1585" y="4538"/>
                    <a:pt x="1590" y="4535"/>
                  </a:cubicBezTo>
                  <a:lnTo>
                    <a:pt x="1590" y="4535"/>
                  </a:lnTo>
                  <a:cubicBezTo>
                    <a:pt x="1575" y="4574"/>
                    <a:pt x="1591" y="4620"/>
                    <a:pt x="1552" y="4654"/>
                  </a:cubicBezTo>
                  <a:cubicBezTo>
                    <a:pt x="1517" y="4680"/>
                    <a:pt x="1483" y="4711"/>
                    <a:pt x="1444" y="4711"/>
                  </a:cubicBezTo>
                  <a:cubicBezTo>
                    <a:pt x="1422" y="4711"/>
                    <a:pt x="1400" y="4702"/>
                    <a:pt x="1374" y="4680"/>
                  </a:cubicBezTo>
                  <a:cubicBezTo>
                    <a:pt x="1391" y="4595"/>
                    <a:pt x="1452" y="4546"/>
                    <a:pt x="1547" y="4524"/>
                  </a:cubicBezTo>
                  <a:close/>
                  <a:moveTo>
                    <a:pt x="4724" y="4456"/>
                  </a:moveTo>
                  <a:lnTo>
                    <a:pt x="4724" y="4458"/>
                  </a:lnTo>
                  <a:cubicBezTo>
                    <a:pt x="4745" y="4580"/>
                    <a:pt x="4709" y="4683"/>
                    <a:pt x="4581" y="4755"/>
                  </a:cubicBezTo>
                  <a:cubicBezTo>
                    <a:pt x="4474" y="4738"/>
                    <a:pt x="4544" y="4653"/>
                    <a:pt x="4504" y="4610"/>
                  </a:cubicBezTo>
                  <a:cubicBezTo>
                    <a:pt x="4547" y="4527"/>
                    <a:pt x="4618" y="4474"/>
                    <a:pt x="4724" y="4456"/>
                  </a:cubicBezTo>
                  <a:close/>
                  <a:moveTo>
                    <a:pt x="1700" y="4656"/>
                  </a:moveTo>
                  <a:cubicBezTo>
                    <a:pt x="1709" y="4656"/>
                    <a:pt x="1717" y="4657"/>
                    <a:pt x="1727" y="4660"/>
                  </a:cubicBezTo>
                  <a:cubicBezTo>
                    <a:pt x="1711" y="4749"/>
                    <a:pt x="1652" y="4808"/>
                    <a:pt x="1554" y="4840"/>
                  </a:cubicBezTo>
                  <a:cubicBezTo>
                    <a:pt x="1497" y="4773"/>
                    <a:pt x="1580" y="4743"/>
                    <a:pt x="1605" y="4697"/>
                  </a:cubicBezTo>
                  <a:cubicBezTo>
                    <a:pt x="1637" y="4681"/>
                    <a:pt x="1663" y="4656"/>
                    <a:pt x="1700" y="4656"/>
                  </a:cubicBezTo>
                  <a:close/>
                  <a:moveTo>
                    <a:pt x="1292" y="4720"/>
                  </a:moveTo>
                  <a:cubicBezTo>
                    <a:pt x="1312" y="4720"/>
                    <a:pt x="1337" y="4724"/>
                    <a:pt x="1366" y="4730"/>
                  </a:cubicBezTo>
                  <a:cubicBezTo>
                    <a:pt x="1339" y="4821"/>
                    <a:pt x="1320" y="4851"/>
                    <a:pt x="1254" y="4851"/>
                  </a:cubicBezTo>
                  <a:cubicBezTo>
                    <a:pt x="1232" y="4851"/>
                    <a:pt x="1206" y="4848"/>
                    <a:pt x="1174" y="4843"/>
                  </a:cubicBezTo>
                  <a:cubicBezTo>
                    <a:pt x="1204" y="4753"/>
                    <a:pt x="1230" y="4720"/>
                    <a:pt x="1292" y="4720"/>
                  </a:cubicBezTo>
                  <a:close/>
                  <a:moveTo>
                    <a:pt x="4450" y="4613"/>
                  </a:moveTo>
                  <a:cubicBezTo>
                    <a:pt x="4462" y="4732"/>
                    <a:pt x="4495" y="4859"/>
                    <a:pt x="4293" y="4913"/>
                  </a:cubicBezTo>
                  <a:cubicBezTo>
                    <a:pt x="4253" y="4869"/>
                    <a:pt x="4287" y="4807"/>
                    <a:pt x="4260" y="4761"/>
                  </a:cubicBezTo>
                  <a:cubicBezTo>
                    <a:pt x="4286" y="4677"/>
                    <a:pt x="4362" y="4641"/>
                    <a:pt x="4449" y="4613"/>
                  </a:cubicBezTo>
                  <a:close/>
                  <a:moveTo>
                    <a:pt x="1137" y="4843"/>
                  </a:moveTo>
                  <a:lnTo>
                    <a:pt x="1137" y="4844"/>
                  </a:lnTo>
                  <a:cubicBezTo>
                    <a:pt x="1162" y="4960"/>
                    <a:pt x="1128" y="4989"/>
                    <a:pt x="953" y="4997"/>
                  </a:cubicBezTo>
                  <a:cubicBezTo>
                    <a:pt x="941" y="4883"/>
                    <a:pt x="1043" y="4868"/>
                    <a:pt x="1137" y="4843"/>
                  </a:cubicBezTo>
                  <a:close/>
                  <a:moveTo>
                    <a:pt x="5273" y="4031"/>
                  </a:moveTo>
                  <a:lnTo>
                    <a:pt x="5273" y="4031"/>
                  </a:lnTo>
                  <a:cubicBezTo>
                    <a:pt x="5316" y="4158"/>
                    <a:pt x="5281" y="4255"/>
                    <a:pt x="5127" y="4304"/>
                  </a:cubicBezTo>
                  <a:cubicBezTo>
                    <a:pt x="5068" y="4323"/>
                    <a:pt x="5070" y="4374"/>
                    <a:pt x="5044" y="4410"/>
                  </a:cubicBezTo>
                  <a:cubicBezTo>
                    <a:pt x="5019" y="4434"/>
                    <a:pt x="4954" y="4442"/>
                    <a:pt x="5002" y="4492"/>
                  </a:cubicBezTo>
                  <a:lnTo>
                    <a:pt x="5046" y="4496"/>
                  </a:lnTo>
                  <a:lnTo>
                    <a:pt x="5083" y="4521"/>
                  </a:lnTo>
                  <a:cubicBezTo>
                    <a:pt x="4978" y="4651"/>
                    <a:pt x="4869" y="4777"/>
                    <a:pt x="4731" y="4884"/>
                  </a:cubicBezTo>
                  <a:cubicBezTo>
                    <a:pt x="4686" y="4947"/>
                    <a:pt x="4629" y="5003"/>
                    <a:pt x="4564" y="5047"/>
                  </a:cubicBezTo>
                  <a:cubicBezTo>
                    <a:pt x="4517" y="4935"/>
                    <a:pt x="4535" y="4857"/>
                    <a:pt x="4631" y="4796"/>
                  </a:cubicBezTo>
                  <a:cubicBezTo>
                    <a:pt x="4655" y="4788"/>
                    <a:pt x="4673" y="4765"/>
                    <a:pt x="4700" y="4765"/>
                  </a:cubicBezTo>
                  <a:cubicBezTo>
                    <a:pt x="4708" y="4765"/>
                    <a:pt x="4717" y="4767"/>
                    <a:pt x="4727" y="4773"/>
                  </a:cubicBezTo>
                  <a:lnTo>
                    <a:pt x="4910" y="4572"/>
                  </a:lnTo>
                  <a:cubicBezTo>
                    <a:pt x="4913" y="4572"/>
                    <a:pt x="4916" y="4572"/>
                    <a:pt x="4919" y="4572"/>
                  </a:cubicBezTo>
                  <a:cubicBezTo>
                    <a:pt x="4947" y="4572"/>
                    <a:pt x="4962" y="4561"/>
                    <a:pt x="4956" y="4532"/>
                  </a:cubicBezTo>
                  <a:cubicBezTo>
                    <a:pt x="4944" y="4531"/>
                    <a:pt x="4936" y="4521"/>
                    <a:pt x="4924" y="4521"/>
                  </a:cubicBezTo>
                  <a:cubicBezTo>
                    <a:pt x="4919" y="4521"/>
                    <a:pt x="4913" y="4523"/>
                    <a:pt x="4906" y="4529"/>
                  </a:cubicBezTo>
                  <a:cubicBezTo>
                    <a:pt x="4884" y="4548"/>
                    <a:pt x="4906" y="4557"/>
                    <a:pt x="4909" y="4569"/>
                  </a:cubicBezTo>
                  <a:cubicBezTo>
                    <a:pt x="4832" y="4556"/>
                    <a:pt x="4750" y="4548"/>
                    <a:pt x="4765" y="4450"/>
                  </a:cubicBezTo>
                  <a:cubicBezTo>
                    <a:pt x="4780" y="4371"/>
                    <a:pt x="4862" y="4340"/>
                    <a:pt x="4922" y="4296"/>
                  </a:cubicBezTo>
                  <a:lnTo>
                    <a:pt x="4923" y="4296"/>
                  </a:lnTo>
                  <a:cubicBezTo>
                    <a:pt x="5029" y="4221"/>
                    <a:pt x="5155" y="4163"/>
                    <a:pt x="5211" y="4045"/>
                  </a:cubicBezTo>
                  <a:cubicBezTo>
                    <a:pt x="5216" y="4034"/>
                    <a:pt x="5252" y="4036"/>
                    <a:pt x="5273" y="4031"/>
                  </a:cubicBezTo>
                  <a:close/>
                  <a:moveTo>
                    <a:pt x="833" y="5013"/>
                  </a:moveTo>
                  <a:cubicBezTo>
                    <a:pt x="855" y="5013"/>
                    <a:pt x="881" y="5020"/>
                    <a:pt x="912" y="5037"/>
                  </a:cubicBezTo>
                  <a:lnTo>
                    <a:pt x="881" y="5085"/>
                  </a:lnTo>
                  <a:cubicBezTo>
                    <a:pt x="842" y="5098"/>
                    <a:pt x="806" y="5130"/>
                    <a:pt x="763" y="5130"/>
                  </a:cubicBezTo>
                  <a:cubicBezTo>
                    <a:pt x="746" y="5130"/>
                    <a:pt x="729" y="5125"/>
                    <a:pt x="710" y="5114"/>
                  </a:cubicBezTo>
                  <a:cubicBezTo>
                    <a:pt x="740" y="5061"/>
                    <a:pt x="774" y="5013"/>
                    <a:pt x="833" y="5013"/>
                  </a:cubicBezTo>
                  <a:close/>
                  <a:moveTo>
                    <a:pt x="1494" y="4847"/>
                  </a:moveTo>
                  <a:lnTo>
                    <a:pt x="1494" y="4847"/>
                  </a:lnTo>
                  <a:cubicBezTo>
                    <a:pt x="1509" y="4968"/>
                    <a:pt x="1481" y="4993"/>
                    <a:pt x="1324" y="4997"/>
                  </a:cubicBezTo>
                  <a:cubicBezTo>
                    <a:pt x="1357" y="5070"/>
                    <a:pt x="1289" y="5095"/>
                    <a:pt x="1237" y="5128"/>
                  </a:cubicBezTo>
                  <a:cubicBezTo>
                    <a:pt x="1212" y="5145"/>
                    <a:pt x="1189" y="5152"/>
                    <a:pt x="1166" y="5152"/>
                  </a:cubicBezTo>
                  <a:cubicBezTo>
                    <a:pt x="1136" y="5152"/>
                    <a:pt x="1108" y="5138"/>
                    <a:pt x="1080" y="5114"/>
                  </a:cubicBezTo>
                  <a:cubicBezTo>
                    <a:pt x="1118" y="5032"/>
                    <a:pt x="1185" y="4994"/>
                    <a:pt x="1277" y="4994"/>
                  </a:cubicBezTo>
                  <a:cubicBezTo>
                    <a:pt x="1291" y="4994"/>
                    <a:pt x="1305" y="4994"/>
                    <a:pt x="1320" y="4996"/>
                  </a:cubicBezTo>
                  <a:cubicBezTo>
                    <a:pt x="1321" y="4899"/>
                    <a:pt x="1390" y="4858"/>
                    <a:pt x="1494" y="4847"/>
                  </a:cubicBezTo>
                  <a:close/>
                  <a:moveTo>
                    <a:pt x="4212" y="4757"/>
                  </a:moveTo>
                  <a:cubicBezTo>
                    <a:pt x="4222" y="4757"/>
                    <a:pt x="4232" y="4758"/>
                    <a:pt x="4242" y="4760"/>
                  </a:cubicBezTo>
                  <a:cubicBezTo>
                    <a:pt x="4210" y="4846"/>
                    <a:pt x="4268" y="4947"/>
                    <a:pt x="4157" y="5022"/>
                  </a:cubicBezTo>
                  <a:cubicBezTo>
                    <a:pt x="4121" y="5046"/>
                    <a:pt x="4091" y="5056"/>
                    <a:pt x="4064" y="5056"/>
                  </a:cubicBezTo>
                  <a:cubicBezTo>
                    <a:pt x="4027" y="5056"/>
                    <a:pt x="3996" y="5036"/>
                    <a:pt x="3962" y="5003"/>
                  </a:cubicBezTo>
                  <a:lnTo>
                    <a:pt x="3962" y="5003"/>
                  </a:lnTo>
                  <a:cubicBezTo>
                    <a:pt x="3987" y="5117"/>
                    <a:pt x="3921" y="5182"/>
                    <a:pt x="3795" y="5214"/>
                  </a:cubicBezTo>
                  <a:cubicBezTo>
                    <a:pt x="3752" y="5157"/>
                    <a:pt x="3793" y="5091"/>
                    <a:pt x="3768" y="5034"/>
                  </a:cubicBezTo>
                  <a:cubicBezTo>
                    <a:pt x="3802" y="4963"/>
                    <a:pt x="3870" y="4926"/>
                    <a:pt x="3952" y="4906"/>
                  </a:cubicBezTo>
                  <a:lnTo>
                    <a:pt x="3953" y="4907"/>
                  </a:lnTo>
                  <a:cubicBezTo>
                    <a:pt x="4049" y="4871"/>
                    <a:pt x="4091" y="4757"/>
                    <a:pt x="4212" y="4757"/>
                  </a:cubicBezTo>
                  <a:close/>
                  <a:moveTo>
                    <a:pt x="640" y="5148"/>
                  </a:moveTo>
                  <a:cubicBezTo>
                    <a:pt x="647" y="5148"/>
                    <a:pt x="655" y="5149"/>
                    <a:pt x="663" y="5149"/>
                  </a:cubicBezTo>
                  <a:lnTo>
                    <a:pt x="664" y="5151"/>
                  </a:lnTo>
                  <a:cubicBezTo>
                    <a:pt x="682" y="5209"/>
                    <a:pt x="618" y="5229"/>
                    <a:pt x="589" y="5266"/>
                  </a:cubicBezTo>
                  <a:lnTo>
                    <a:pt x="512" y="5265"/>
                  </a:lnTo>
                  <a:cubicBezTo>
                    <a:pt x="518" y="5191"/>
                    <a:pt x="558" y="5148"/>
                    <a:pt x="640" y="5148"/>
                  </a:cubicBezTo>
                  <a:close/>
                  <a:moveTo>
                    <a:pt x="918" y="5119"/>
                  </a:moveTo>
                  <a:lnTo>
                    <a:pt x="988" y="5122"/>
                  </a:lnTo>
                  <a:cubicBezTo>
                    <a:pt x="1016" y="5149"/>
                    <a:pt x="1080" y="5184"/>
                    <a:pt x="1056" y="5209"/>
                  </a:cubicBezTo>
                  <a:cubicBezTo>
                    <a:pt x="1018" y="5247"/>
                    <a:pt x="973" y="5291"/>
                    <a:pt x="913" y="5291"/>
                  </a:cubicBezTo>
                  <a:cubicBezTo>
                    <a:pt x="889" y="5291"/>
                    <a:pt x="863" y="5283"/>
                    <a:pt x="834" y="5266"/>
                  </a:cubicBezTo>
                  <a:cubicBezTo>
                    <a:pt x="788" y="5186"/>
                    <a:pt x="910" y="5177"/>
                    <a:pt x="918" y="5119"/>
                  </a:cubicBezTo>
                  <a:close/>
                  <a:moveTo>
                    <a:pt x="746" y="5269"/>
                  </a:moveTo>
                  <a:cubicBezTo>
                    <a:pt x="754" y="5269"/>
                    <a:pt x="761" y="5270"/>
                    <a:pt x="770" y="5272"/>
                  </a:cubicBezTo>
                  <a:cubicBezTo>
                    <a:pt x="798" y="5360"/>
                    <a:pt x="798" y="5387"/>
                    <a:pt x="732" y="5387"/>
                  </a:cubicBezTo>
                  <a:cubicBezTo>
                    <a:pt x="711" y="5387"/>
                    <a:pt x="684" y="5384"/>
                    <a:pt x="650" y="5380"/>
                  </a:cubicBezTo>
                  <a:lnTo>
                    <a:pt x="651" y="5380"/>
                  </a:lnTo>
                  <a:cubicBezTo>
                    <a:pt x="650" y="5353"/>
                    <a:pt x="564" y="5335"/>
                    <a:pt x="639" y="5299"/>
                  </a:cubicBezTo>
                  <a:cubicBezTo>
                    <a:pt x="677" y="5294"/>
                    <a:pt x="708" y="5269"/>
                    <a:pt x="746" y="5269"/>
                  </a:cubicBezTo>
                  <a:close/>
                  <a:moveTo>
                    <a:pt x="500" y="5275"/>
                  </a:moveTo>
                  <a:cubicBezTo>
                    <a:pt x="506" y="5344"/>
                    <a:pt x="472" y="5400"/>
                    <a:pt x="412" y="5444"/>
                  </a:cubicBezTo>
                  <a:cubicBezTo>
                    <a:pt x="339" y="5373"/>
                    <a:pt x="362" y="5329"/>
                    <a:pt x="500" y="5275"/>
                  </a:cubicBezTo>
                  <a:close/>
                  <a:moveTo>
                    <a:pt x="3719" y="5042"/>
                  </a:moveTo>
                  <a:lnTo>
                    <a:pt x="3719" y="5042"/>
                  </a:lnTo>
                  <a:cubicBezTo>
                    <a:pt x="3712" y="5113"/>
                    <a:pt x="3711" y="5183"/>
                    <a:pt x="3698" y="5252"/>
                  </a:cubicBezTo>
                  <a:cubicBezTo>
                    <a:pt x="3685" y="5299"/>
                    <a:pt x="3643" y="5332"/>
                    <a:pt x="3595" y="5332"/>
                  </a:cubicBezTo>
                  <a:cubicBezTo>
                    <a:pt x="3592" y="5332"/>
                    <a:pt x="3589" y="5332"/>
                    <a:pt x="3586" y="5331"/>
                  </a:cubicBezTo>
                  <a:cubicBezTo>
                    <a:pt x="3523" y="5328"/>
                    <a:pt x="3561" y="5267"/>
                    <a:pt x="3536" y="5240"/>
                  </a:cubicBezTo>
                  <a:cubicBezTo>
                    <a:pt x="3529" y="5233"/>
                    <a:pt x="3512" y="5230"/>
                    <a:pt x="3500" y="5226"/>
                  </a:cubicBezTo>
                  <a:lnTo>
                    <a:pt x="3500" y="5226"/>
                  </a:lnTo>
                  <a:cubicBezTo>
                    <a:pt x="3503" y="5277"/>
                    <a:pt x="3516" y="5329"/>
                    <a:pt x="3479" y="5375"/>
                  </a:cubicBezTo>
                  <a:cubicBezTo>
                    <a:pt x="3442" y="5421"/>
                    <a:pt x="3386" y="5447"/>
                    <a:pt x="3328" y="5448"/>
                  </a:cubicBezTo>
                  <a:cubicBezTo>
                    <a:pt x="3253" y="5445"/>
                    <a:pt x="3298" y="5372"/>
                    <a:pt x="3260" y="5342"/>
                  </a:cubicBezTo>
                  <a:cubicBezTo>
                    <a:pt x="3303" y="5270"/>
                    <a:pt x="3349" y="5200"/>
                    <a:pt x="3449" y="5200"/>
                  </a:cubicBezTo>
                  <a:cubicBezTo>
                    <a:pt x="3466" y="5200"/>
                    <a:pt x="3484" y="5202"/>
                    <a:pt x="3504" y="5207"/>
                  </a:cubicBezTo>
                  <a:cubicBezTo>
                    <a:pt x="3563" y="5141"/>
                    <a:pt x="3603" y="5054"/>
                    <a:pt x="3719" y="5042"/>
                  </a:cubicBezTo>
                  <a:close/>
                  <a:moveTo>
                    <a:pt x="412" y="5444"/>
                  </a:moveTo>
                  <a:lnTo>
                    <a:pt x="412" y="5444"/>
                  </a:lnTo>
                  <a:cubicBezTo>
                    <a:pt x="424" y="5454"/>
                    <a:pt x="437" y="5460"/>
                    <a:pt x="451" y="5462"/>
                  </a:cubicBezTo>
                  <a:cubicBezTo>
                    <a:pt x="437" y="5461"/>
                    <a:pt x="423" y="5454"/>
                    <a:pt x="412" y="5444"/>
                  </a:cubicBezTo>
                  <a:close/>
                  <a:moveTo>
                    <a:pt x="15537" y="5240"/>
                  </a:moveTo>
                  <a:cubicBezTo>
                    <a:pt x="15549" y="5240"/>
                    <a:pt x="15563" y="5242"/>
                    <a:pt x="15578" y="5247"/>
                  </a:cubicBezTo>
                  <a:cubicBezTo>
                    <a:pt x="15537" y="5278"/>
                    <a:pt x="15504" y="5304"/>
                    <a:pt x="15454" y="5310"/>
                  </a:cubicBezTo>
                  <a:cubicBezTo>
                    <a:pt x="15436" y="5340"/>
                    <a:pt x="15403" y="5347"/>
                    <a:pt x="15371" y="5358"/>
                  </a:cubicBezTo>
                  <a:cubicBezTo>
                    <a:pt x="15367" y="5366"/>
                    <a:pt x="15363" y="5375"/>
                    <a:pt x="15358" y="5384"/>
                  </a:cubicBezTo>
                  <a:cubicBezTo>
                    <a:pt x="15333" y="5390"/>
                    <a:pt x="15311" y="5397"/>
                    <a:pt x="15314" y="5423"/>
                  </a:cubicBezTo>
                  <a:cubicBezTo>
                    <a:pt x="15311" y="5423"/>
                    <a:pt x="15308" y="5423"/>
                    <a:pt x="15305" y="5423"/>
                  </a:cubicBezTo>
                  <a:cubicBezTo>
                    <a:pt x="15277" y="5423"/>
                    <a:pt x="15250" y="5425"/>
                    <a:pt x="15268" y="5462"/>
                  </a:cubicBezTo>
                  <a:cubicBezTo>
                    <a:pt x="15251" y="5455"/>
                    <a:pt x="15237" y="5451"/>
                    <a:pt x="15226" y="5451"/>
                  </a:cubicBezTo>
                  <a:cubicBezTo>
                    <a:pt x="15200" y="5451"/>
                    <a:pt x="15185" y="5468"/>
                    <a:pt x="15178" y="5501"/>
                  </a:cubicBezTo>
                  <a:cubicBezTo>
                    <a:pt x="15172" y="5497"/>
                    <a:pt x="15164" y="5495"/>
                    <a:pt x="15157" y="5495"/>
                  </a:cubicBezTo>
                  <a:cubicBezTo>
                    <a:pt x="15148" y="5495"/>
                    <a:pt x="15139" y="5498"/>
                    <a:pt x="15131" y="5504"/>
                  </a:cubicBezTo>
                  <a:lnTo>
                    <a:pt x="15062" y="5503"/>
                  </a:lnTo>
                  <a:cubicBezTo>
                    <a:pt x="15105" y="5386"/>
                    <a:pt x="15224" y="5355"/>
                    <a:pt x="15340" y="5319"/>
                  </a:cubicBezTo>
                  <a:lnTo>
                    <a:pt x="15428" y="5283"/>
                  </a:lnTo>
                  <a:cubicBezTo>
                    <a:pt x="15463" y="5271"/>
                    <a:pt x="15490" y="5240"/>
                    <a:pt x="15537" y="5240"/>
                  </a:cubicBezTo>
                  <a:close/>
                  <a:moveTo>
                    <a:pt x="3192" y="5328"/>
                  </a:moveTo>
                  <a:cubicBezTo>
                    <a:pt x="3209" y="5328"/>
                    <a:pt x="3227" y="5332"/>
                    <a:pt x="3250" y="5342"/>
                  </a:cubicBezTo>
                  <a:cubicBezTo>
                    <a:pt x="3244" y="5386"/>
                    <a:pt x="3242" y="5430"/>
                    <a:pt x="3232" y="5472"/>
                  </a:cubicBezTo>
                  <a:cubicBezTo>
                    <a:pt x="3224" y="5513"/>
                    <a:pt x="3188" y="5542"/>
                    <a:pt x="3147" y="5542"/>
                  </a:cubicBezTo>
                  <a:cubicBezTo>
                    <a:pt x="3146" y="5542"/>
                    <a:pt x="3144" y="5542"/>
                    <a:pt x="3143" y="5542"/>
                  </a:cubicBezTo>
                  <a:cubicBezTo>
                    <a:pt x="3072" y="5541"/>
                    <a:pt x="3105" y="5488"/>
                    <a:pt x="3094" y="5457"/>
                  </a:cubicBezTo>
                  <a:cubicBezTo>
                    <a:pt x="3090" y="5445"/>
                    <a:pt x="3088" y="5434"/>
                    <a:pt x="3086" y="5421"/>
                  </a:cubicBezTo>
                  <a:cubicBezTo>
                    <a:pt x="3113" y="5378"/>
                    <a:pt x="3137" y="5328"/>
                    <a:pt x="3192" y="5328"/>
                  </a:cubicBezTo>
                  <a:close/>
                  <a:moveTo>
                    <a:pt x="576" y="5393"/>
                  </a:moveTo>
                  <a:cubicBezTo>
                    <a:pt x="590" y="5393"/>
                    <a:pt x="606" y="5398"/>
                    <a:pt x="626" y="5411"/>
                  </a:cubicBezTo>
                  <a:cubicBezTo>
                    <a:pt x="654" y="5512"/>
                    <a:pt x="648" y="5551"/>
                    <a:pt x="584" y="5551"/>
                  </a:cubicBezTo>
                  <a:cubicBezTo>
                    <a:pt x="564" y="5551"/>
                    <a:pt x="537" y="5547"/>
                    <a:pt x="505" y="5539"/>
                  </a:cubicBezTo>
                  <a:lnTo>
                    <a:pt x="495" y="5463"/>
                  </a:lnTo>
                  <a:cubicBezTo>
                    <a:pt x="521" y="5438"/>
                    <a:pt x="537" y="5393"/>
                    <a:pt x="576" y="5393"/>
                  </a:cubicBezTo>
                  <a:close/>
                  <a:moveTo>
                    <a:pt x="16429" y="5378"/>
                  </a:moveTo>
                  <a:cubicBezTo>
                    <a:pt x="16448" y="5378"/>
                    <a:pt x="16464" y="5389"/>
                    <a:pt x="16473" y="5426"/>
                  </a:cubicBezTo>
                  <a:cubicBezTo>
                    <a:pt x="16393" y="5492"/>
                    <a:pt x="16315" y="5557"/>
                    <a:pt x="16235" y="5623"/>
                  </a:cubicBezTo>
                  <a:cubicBezTo>
                    <a:pt x="16220" y="5635"/>
                    <a:pt x="16204" y="5645"/>
                    <a:pt x="16189" y="5645"/>
                  </a:cubicBezTo>
                  <a:cubicBezTo>
                    <a:pt x="16176" y="5645"/>
                    <a:pt x="16164" y="5637"/>
                    <a:pt x="16153" y="5615"/>
                  </a:cubicBezTo>
                  <a:cubicBezTo>
                    <a:pt x="16208" y="5541"/>
                    <a:pt x="16246" y="5454"/>
                    <a:pt x="16334" y="5398"/>
                  </a:cubicBezTo>
                  <a:cubicBezTo>
                    <a:pt x="16337" y="5399"/>
                    <a:pt x="16340" y="5399"/>
                    <a:pt x="16344" y="5399"/>
                  </a:cubicBezTo>
                  <a:cubicBezTo>
                    <a:pt x="16370" y="5399"/>
                    <a:pt x="16402" y="5378"/>
                    <a:pt x="16429" y="5378"/>
                  </a:cubicBezTo>
                  <a:close/>
                  <a:moveTo>
                    <a:pt x="3014" y="5424"/>
                  </a:moveTo>
                  <a:cubicBezTo>
                    <a:pt x="3023" y="5424"/>
                    <a:pt x="3032" y="5425"/>
                    <a:pt x="3043" y="5426"/>
                  </a:cubicBezTo>
                  <a:cubicBezTo>
                    <a:pt x="3056" y="5528"/>
                    <a:pt x="3049" y="5620"/>
                    <a:pt x="2912" y="5659"/>
                  </a:cubicBezTo>
                  <a:cubicBezTo>
                    <a:pt x="2854" y="5632"/>
                    <a:pt x="2887" y="5579"/>
                    <a:pt x="2867" y="5541"/>
                  </a:cubicBezTo>
                  <a:cubicBezTo>
                    <a:pt x="2914" y="5500"/>
                    <a:pt x="2930" y="5424"/>
                    <a:pt x="3014" y="5424"/>
                  </a:cubicBezTo>
                  <a:close/>
                  <a:moveTo>
                    <a:pt x="343" y="5508"/>
                  </a:moveTo>
                  <a:cubicBezTo>
                    <a:pt x="444" y="5562"/>
                    <a:pt x="407" y="5640"/>
                    <a:pt x="394" y="5712"/>
                  </a:cubicBezTo>
                  <a:lnTo>
                    <a:pt x="396" y="5712"/>
                  </a:lnTo>
                  <a:cubicBezTo>
                    <a:pt x="395" y="5719"/>
                    <a:pt x="374" y="5727"/>
                    <a:pt x="361" y="5730"/>
                  </a:cubicBezTo>
                  <a:cubicBezTo>
                    <a:pt x="357" y="5730"/>
                    <a:pt x="354" y="5731"/>
                    <a:pt x="351" y="5731"/>
                  </a:cubicBezTo>
                  <a:cubicBezTo>
                    <a:pt x="328" y="5731"/>
                    <a:pt x="320" y="5711"/>
                    <a:pt x="317" y="5696"/>
                  </a:cubicBezTo>
                  <a:cubicBezTo>
                    <a:pt x="305" y="5635"/>
                    <a:pt x="288" y="5571"/>
                    <a:pt x="343" y="5508"/>
                  </a:cubicBezTo>
                  <a:close/>
                  <a:moveTo>
                    <a:pt x="480" y="5622"/>
                  </a:moveTo>
                  <a:cubicBezTo>
                    <a:pt x="557" y="5622"/>
                    <a:pt x="586" y="5665"/>
                    <a:pt x="588" y="5728"/>
                  </a:cubicBezTo>
                  <a:cubicBezTo>
                    <a:pt x="564" y="5734"/>
                    <a:pt x="545" y="5737"/>
                    <a:pt x="528" y="5737"/>
                  </a:cubicBezTo>
                  <a:cubicBezTo>
                    <a:pt x="461" y="5737"/>
                    <a:pt x="451" y="5690"/>
                    <a:pt x="463" y="5623"/>
                  </a:cubicBezTo>
                  <a:lnTo>
                    <a:pt x="464" y="5623"/>
                  </a:lnTo>
                  <a:cubicBezTo>
                    <a:pt x="470" y="5622"/>
                    <a:pt x="475" y="5622"/>
                    <a:pt x="480" y="5622"/>
                  </a:cubicBezTo>
                  <a:close/>
                  <a:moveTo>
                    <a:pt x="2770" y="5568"/>
                  </a:moveTo>
                  <a:cubicBezTo>
                    <a:pt x="2860" y="5601"/>
                    <a:pt x="2837" y="5671"/>
                    <a:pt x="2800" y="5708"/>
                  </a:cubicBezTo>
                  <a:cubicBezTo>
                    <a:pt x="2778" y="5730"/>
                    <a:pt x="2762" y="5738"/>
                    <a:pt x="2750" y="5738"/>
                  </a:cubicBezTo>
                  <a:cubicBezTo>
                    <a:pt x="2719" y="5738"/>
                    <a:pt x="2711" y="5686"/>
                    <a:pt x="2692" y="5661"/>
                  </a:cubicBezTo>
                  <a:lnTo>
                    <a:pt x="2770" y="5568"/>
                  </a:lnTo>
                  <a:close/>
                  <a:moveTo>
                    <a:pt x="14961" y="5472"/>
                  </a:moveTo>
                  <a:cubicBezTo>
                    <a:pt x="14977" y="5472"/>
                    <a:pt x="14992" y="5480"/>
                    <a:pt x="15005" y="5503"/>
                  </a:cubicBezTo>
                  <a:cubicBezTo>
                    <a:pt x="14832" y="5693"/>
                    <a:pt x="14559" y="5737"/>
                    <a:pt x="14316" y="5872"/>
                  </a:cubicBezTo>
                  <a:cubicBezTo>
                    <a:pt x="14322" y="5726"/>
                    <a:pt x="14416" y="5681"/>
                    <a:pt x="14515" y="5638"/>
                  </a:cubicBezTo>
                  <a:lnTo>
                    <a:pt x="14515" y="5637"/>
                  </a:lnTo>
                  <a:cubicBezTo>
                    <a:pt x="14642" y="5589"/>
                    <a:pt x="14769" y="5542"/>
                    <a:pt x="14897" y="5493"/>
                  </a:cubicBezTo>
                  <a:cubicBezTo>
                    <a:pt x="14919" y="5485"/>
                    <a:pt x="14941" y="5472"/>
                    <a:pt x="14961" y="5472"/>
                  </a:cubicBezTo>
                  <a:close/>
                  <a:moveTo>
                    <a:pt x="15606" y="5323"/>
                  </a:moveTo>
                  <a:lnTo>
                    <a:pt x="15606" y="5323"/>
                  </a:lnTo>
                  <a:cubicBezTo>
                    <a:pt x="15647" y="5362"/>
                    <a:pt x="15580" y="5390"/>
                    <a:pt x="15590" y="5424"/>
                  </a:cubicBezTo>
                  <a:cubicBezTo>
                    <a:pt x="15522" y="5566"/>
                    <a:pt x="15358" y="5615"/>
                    <a:pt x="15232" y="5702"/>
                  </a:cubicBezTo>
                  <a:cubicBezTo>
                    <a:pt x="15194" y="5728"/>
                    <a:pt x="15098" y="5727"/>
                    <a:pt x="15127" y="5801"/>
                  </a:cubicBezTo>
                  <a:cubicBezTo>
                    <a:pt x="15119" y="5790"/>
                    <a:pt x="15109" y="5786"/>
                    <a:pt x="15099" y="5786"/>
                  </a:cubicBezTo>
                  <a:cubicBezTo>
                    <a:pt x="15082" y="5786"/>
                    <a:pt x="15064" y="5798"/>
                    <a:pt x="15048" y="5805"/>
                  </a:cubicBezTo>
                  <a:cubicBezTo>
                    <a:pt x="14983" y="5828"/>
                    <a:pt x="14938" y="5882"/>
                    <a:pt x="14863" y="5887"/>
                  </a:cubicBezTo>
                  <a:cubicBezTo>
                    <a:pt x="14859" y="5717"/>
                    <a:pt x="14999" y="5633"/>
                    <a:pt x="15137" y="5548"/>
                  </a:cubicBezTo>
                  <a:cubicBezTo>
                    <a:pt x="15163" y="5541"/>
                    <a:pt x="15196" y="5539"/>
                    <a:pt x="15180" y="5504"/>
                  </a:cubicBezTo>
                  <a:lnTo>
                    <a:pt x="15180" y="5504"/>
                  </a:lnTo>
                  <a:cubicBezTo>
                    <a:pt x="15193" y="5509"/>
                    <a:pt x="15205" y="5511"/>
                    <a:pt x="15215" y="5511"/>
                  </a:cubicBezTo>
                  <a:cubicBezTo>
                    <a:pt x="15243" y="5511"/>
                    <a:pt x="15260" y="5494"/>
                    <a:pt x="15270" y="5465"/>
                  </a:cubicBezTo>
                  <a:cubicBezTo>
                    <a:pt x="15275" y="5465"/>
                    <a:pt x="15279" y="5465"/>
                    <a:pt x="15284" y="5465"/>
                  </a:cubicBezTo>
                  <a:cubicBezTo>
                    <a:pt x="15310" y="5465"/>
                    <a:pt x="15334" y="5462"/>
                    <a:pt x="15317" y="5428"/>
                  </a:cubicBezTo>
                  <a:lnTo>
                    <a:pt x="15317" y="5428"/>
                  </a:lnTo>
                  <a:cubicBezTo>
                    <a:pt x="15331" y="5434"/>
                    <a:pt x="15342" y="5436"/>
                    <a:pt x="15353" y="5436"/>
                  </a:cubicBezTo>
                  <a:cubicBezTo>
                    <a:pt x="15386" y="5436"/>
                    <a:pt x="15408" y="5409"/>
                    <a:pt x="15432" y="5387"/>
                  </a:cubicBezTo>
                  <a:cubicBezTo>
                    <a:pt x="15432" y="5387"/>
                    <a:pt x="15433" y="5387"/>
                    <a:pt x="15434" y="5387"/>
                  </a:cubicBezTo>
                  <a:cubicBezTo>
                    <a:pt x="15501" y="5387"/>
                    <a:pt x="15540" y="5330"/>
                    <a:pt x="15606" y="5323"/>
                  </a:cubicBezTo>
                  <a:close/>
                  <a:moveTo>
                    <a:pt x="16379" y="5619"/>
                  </a:moveTo>
                  <a:cubicBezTo>
                    <a:pt x="16396" y="5619"/>
                    <a:pt x="16413" y="5628"/>
                    <a:pt x="16428" y="5656"/>
                  </a:cubicBezTo>
                  <a:cubicBezTo>
                    <a:pt x="16318" y="5727"/>
                    <a:pt x="16228" y="5820"/>
                    <a:pt x="16089" y="5852"/>
                  </a:cubicBezTo>
                  <a:cubicBezTo>
                    <a:pt x="16090" y="5895"/>
                    <a:pt x="16046" y="5910"/>
                    <a:pt x="16019" y="5934"/>
                  </a:cubicBezTo>
                  <a:cubicBezTo>
                    <a:pt x="16013" y="5920"/>
                    <a:pt x="16008" y="5906"/>
                    <a:pt x="16002" y="5891"/>
                  </a:cubicBezTo>
                  <a:lnTo>
                    <a:pt x="16040" y="5848"/>
                  </a:lnTo>
                  <a:lnTo>
                    <a:pt x="16087" y="5850"/>
                  </a:lnTo>
                  <a:lnTo>
                    <a:pt x="16093" y="5780"/>
                  </a:lnTo>
                  <a:cubicBezTo>
                    <a:pt x="16191" y="5771"/>
                    <a:pt x="16233" y="5693"/>
                    <a:pt x="16305" y="5654"/>
                  </a:cubicBezTo>
                  <a:cubicBezTo>
                    <a:pt x="16329" y="5640"/>
                    <a:pt x="16355" y="5619"/>
                    <a:pt x="16379" y="5619"/>
                  </a:cubicBezTo>
                  <a:close/>
                  <a:moveTo>
                    <a:pt x="2591" y="5690"/>
                  </a:moveTo>
                  <a:cubicBezTo>
                    <a:pt x="2680" y="5726"/>
                    <a:pt x="2643" y="5783"/>
                    <a:pt x="2618" y="5832"/>
                  </a:cubicBezTo>
                  <a:cubicBezTo>
                    <a:pt x="2602" y="5864"/>
                    <a:pt x="2564" y="5889"/>
                    <a:pt x="2535" y="5916"/>
                  </a:cubicBezTo>
                  <a:lnTo>
                    <a:pt x="2492" y="5955"/>
                  </a:lnTo>
                  <a:lnTo>
                    <a:pt x="2436" y="5923"/>
                  </a:lnTo>
                  <a:cubicBezTo>
                    <a:pt x="2438" y="5822"/>
                    <a:pt x="2511" y="5756"/>
                    <a:pt x="2591" y="5690"/>
                  </a:cubicBezTo>
                  <a:close/>
                  <a:moveTo>
                    <a:pt x="12991" y="6108"/>
                  </a:moveTo>
                  <a:lnTo>
                    <a:pt x="12991" y="6108"/>
                  </a:lnTo>
                  <a:cubicBezTo>
                    <a:pt x="12992" y="6114"/>
                    <a:pt x="12996" y="6120"/>
                    <a:pt x="13000" y="6124"/>
                  </a:cubicBezTo>
                  <a:lnTo>
                    <a:pt x="13004" y="6124"/>
                  </a:lnTo>
                  <a:cubicBezTo>
                    <a:pt x="13000" y="6118"/>
                    <a:pt x="12996" y="6112"/>
                    <a:pt x="12991" y="6108"/>
                  </a:cubicBezTo>
                  <a:close/>
                  <a:moveTo>
                    <a:pt x="13676" y="5808"/>
                  </a:moveTo>
                  <a:cubicBezTo>
                    <a:pt x="13696" y="5808"/>
                    <a:pt x="13711" y="5815"/>
                    <a:pt x="13714" y="5844"/>
                  </a:cubicBezTo>
                  <a:cubicBezTo>
                    <a:pt x="13621" y="5973"/>
                    <a:pt x="13443" y="5997"/>
                    <a:pt x="13314" y="6080"/>
                  </a:cubicBezTo>
                  <a:cubicBezTo>
                    <a:pt x="13262" y="6082"/>
                    <a:pt x="13222" y="6126"/>
                    <a:pt x="13170" y="6126"/>
                  </a:cubicBezTo>
                  <a:cubicBezTo>
                    <a:pt x="13159" y="6126"/>
                    <a:pt x="13148" y="6124"/>
                    <a:pt x="13136" y="6120"/>
                  </a:cubicBezTo>
                  <a:cubicBezTo>
                    <a:pt x="13153" y="6008"/>
                    <a:pt x="13256" y="5966"/>
                    <a:pt x="13357" y="5921"/>
                  </a:cubicBezTo>
                  <a:lnTo>
                    <a:pt x="13357" y="5920"/>
                  </a:lnTo>
                  <a:cubicBezTo>
                    <a:pt x="13393" y="5901"/>
                    <a:pt x="13462" y="5914"/>
                    <a:pt x="13452" y="5851"/>
                  </a:cubicBezTo>
                  <a:lnTo>
                    <a:pt x="13452" y="5851"/>
                  </a:lnTo>
                  <a:cubicBezTo>
                    <a:pt x="13470" y="5859"/>
                    <a:pt x="13487" y="5863"/>
                    <a:pt x="13500" y="5863"/>
                  </a:cubicBezTo>
                  <a:cubicBezTo>
                    <a:pt x="13525" y="5863"/>
                    <a:pt x="13540" y="5849"/>
                    <a:pt x="13543" y="5813"/>
                  </a:cubicBezTo>
                  <a:cubicBezTo>
                    <a:pt x="13554" y="5822"/>
                    <a:pt x="13566" y="5825"/>
                    <a:pt x="13578" y="5825"/>
                  </a:cubicBezTo>
                  <a:cubicBezTo>
                    <a:pt x="13597" y="5825"/>
                    <a:pt x="13618" y="5817"/>
                    <a:pt x="13638" y="5813"/>
                  </a:cubicBezTo>
                  <a:cubicBezTo>
                    <a:pt x="13651" y="5811"/>
                    <a:pt x="13664" y="5808"/>
                    <a:pt x="13676" y="5808"/>
                  </a:cubicBezTo>
                  <a:close/>
                  <a:moveTo>
                    <a:pt x="14198" y="5778"/>
                  </a:moveTo>
                  <a:cubicBezTo>
                    <a:pt x="14214" y="5778"/>
                    <a:pt x="14229" y="5794"/>
                    <a:pt x="14234" y="5812"/>
                  </a:cubicBezTo>
                  <a:cubicBezTo>
                    <a:pt x="14181" y="5910"/>
                    <a:pt x="14088" y="5983"/>
                    <a:pt x="13979" y="6009"/>
                  </a:cubicBezTo>
                  <a:cubicBezTo>
                    <a:pt x="13862" y="6040"/>
                    <a:pt x="13770" y="6123"/>
                    <a:pt x="13638" y="6123"/>
                  </a:cubicBezTo>
                  <a:cubicBezTo>
                    <a:pt x="13637" y="6123"/>
                    <a:pt x="13636" y="6123"/>
                    <a:pt x="13635" y="6123"/>
                  </a:cubicBezTo>
                  <a:lnTo>
                    <a:pt x="13635" y="6123"/>
                  </a:lnTo>
                  <a:cubicBezTo>
                    <a:pt x="13640" y="6153"/>
                    <a:pt x="13614" y="6152"/>
                    <a:pt x="13591" y="6153"/>
                  </a:cubicBezTo>
                  <a:cubicBezTo>
                    <a:pt x="13598" y="6138"/>
                    <a:pt x="13602" y="6120"/>
                    <a:pt x="13624" y="6120"/>
                  </a:cubicBezTo>
                  <a:cubicBezTo>
                    <a:pt x="13626" y="6120"/>
                    <a:pt x="13629" y="6120"/>
                    <a:pt x="13632" y="6121"/>
                  </a:cubicBezTo>
                  <a:cubicBezTo>
                    <a:pt x="13611" y="6062"/>
                    <a:pt x="13653" y="6021"/>
                    <a:pt x="13701" y="5998"/>
                  </a:cubicBezTo>
                  <a:cubicBezTo>
                    <a:pt x="13860" y="5920"/>
                    <a:pt x="14025" y="5851"/>
                    <a:pt x="14190" y="5781"/>
                  </a:cubicBezTo>
                  <a:lnTo>
                    <a:pt x="14190" y="5780"/>
                  </a:lnTo>
                  <a:cubicBezTo>
                    <a:pt x="14193" y="5778"/>
                    <a:pt x="14196" y="5778"/>
                    <a:pt x="14198" y="5778"/>
                  </a:cubicBezTo>
                  <a:close/>
                  <a:moveTo>
                    <a:pt x="13103" y="6124"/>
                  </a:moveTo>
                  <a:lnTo>
                    <a:pt x="13103" y="6124"/>
                  </a:lnTo>
                  <a:cubicBezTo>
                    <a:pt x="13107" y="6126"/>
                    <a:pt x="13111" y="6127"/>
                    <a:pt x="13116" y="6127"/>
                  </a:cubicBezTo>
                  <a:cubicBezTo>
                    <a:pt x="13120" y="6127"/>
                    <a:pt x="13125" y="6126"/>
                    <a:pt x="13130" y="6124"/>
                  </a:cubicBezTo>
                  <a:lnTo>
                    <a:pt x="13130" y="6124"/>
                  </a:lnTo>
                  <a:lnTo>
                    <a:pt x="13113" y="6154"/>
                  </a:lnTo>
                  <a:cubicBezTo>
                    <a:pt x="13105" y="6147"/>
                    <a:pt x="13100" y="6136"/>
                    <a:pt x="13103" y="6124"/>
                  </a:cubicBezTo>
                  <a:close/>
                  <a:moveTo>
                    <a:pt x="2366" y="5954"/>
                  </a:moveTo>
                  <a:cubicBezTo>
                    <a:pt x="2401" y="6053"/>
                    <a:pt x="2337" y="6124"/>
                    <a:pt x="2272" y="6196"/>
                  </a:cubicBezTo>
                  <a:lnTo>
                    <a:pt x="2205" y="6198"/>
                  </a:lnTo>
                  <a:cubicBezTo>
                    <a:pt x="2243" y="6109"/>
                    <a:pt x="2277" y="6018"/>
                    <a:pt x="2365" y="5954"/>
                  </a:cubicBezTo>
                  <a:close/>
                  <a:moveTo>
                    <a:pt x="14761" y="5755"/>
                  </a:moveTo>
                  <a:cubicBezTo>
                    <a:pt x="14796" y="5808"/>
                    <a:pt x="14753" y="5838"/>
                    <a:pt x="14750" y="5872"/>
                  </a:cubicBezTo>
                  <a:lnTo>
                    <a:pt x="14750" y="5870"/>
                  </a:lnTo>
                  <a:cubicBezTo>
                    <a:pt x="14674" y="5983"/>
                    <a:pt x="14583" y="6071"/>
                    <a:pt x="14419" y="6101"/>
                  </a:cubicBezTo>
                  <a:cubicBezTo>
                    <a:pt x="14325" y="6117"/>
                    <a:pt x="14243" y="6178"/>
                    <a:pt x="14155" y="6219"/>
                  </a:cubicBezTo>
                  <a:cubicBezTo>
                    <a:pt x="14141" y="6227"/>
                    <a:pt x="14126" y="6235"/>
                    <a:pt x="14112" y="6235"/>
                  </a:cubicBezTo>
                  <a:cubicBezTo>
                    <a:pt x="14103" y="6235"/>
                    <a:pt x="14095" y="6232"/>
                    <a:pt x="14087" y="6223"/>
                  </a:cubicBezTo>
                  <a:cubicBezTo>
                    <a:pt x="14080" y="6216"/>
                    <a:pt x="14094" y="6194"/>
                    <a:pt x="14099" y="6179"/>
                  </a:cubicBezTo>
                  <a:cubicBezTo>
                    <a:pt x="14138" y="6058"/>
                    <a:pt x="14223" y="5971"/>
                    <a:pt x="14359" y="5921"/>
                  </a:cubicBezTo>
                  <a:lnTo>
                    <a:pt x="14761" y="5755"/>
                  </a:lnTo>
                  <a:close/>
                  <a:moveTo>
                    <a:pt x="15379" y="5703"/>
                  </a:moveTo>
                  <a:cubicBezTo>
                    <a:pt x="15384" y="5703"/>
                    <a:pt x="15389" y="5705"/>
                    <a:pt x="15395" y="5708"/>
                  </a:cubicBezTo>
                  <a:cubicBezTo>
                    <a:pt x="15415" y="5721"/>
                    <a:pt x="15398" y="5738"/>
                    <a:pt x="15389" y="5753"/>
                  </a:cubicBezTo>
                  <a:lnTo>
                    <a:pt x="15389" y="5752"/>
                  </a:lnTo>
                  <a:cubicBezTo>
                    <a:pt x="15342" y="5876"/>
                    <a:pt x="15270" y="5982"/>
                    <a:pt x="15134" y="6049"/>
                  </a:cubicBezTo>
                  <a:cubicBezTo>
                    <a:pt x="15026" y="6109"/>
                    <a:pt x="14894" y="6142"/>
                    <a:pt x="14813" y="6237"/>
                  </a:cubicBezTo>
                  <a:cubicBezTo>
                    <a:pt x="14805" y="6235"/>
                    <a:pt x="14798" y="6234"/>
                    <a:pt x="14790" y="6234"/>
                  </a:cubicBezTo>
                  <a:cubicBezTo>
                    <a:pt x="14740" y="6234"/>
                    <a:pt x="14701" y="6277"/>
                    <a:pt x="14650" y="6277"/>
                  </a:cubicBezTo>
                  <a:cubicBezTo>
                    <a:pt x="14644" y="6277"/>
                    <a:pt x="14637" y="6277"/>
                    <a:pt x="14630" y="6275"/>
                  </a:cubicBezTo>
                  <a:lnTo>
                    <a:pt x="14630" y="6275"/>
                  </a:lnTo>
                  <a:lnTo>
                    <a:pt x="14631" y="6312"/>
                  </a:lnTo>
                  <a:cubicBezTo>
                    <a:pt x="14617" y="6304"/>
                    <a:pt x="14592" y="6297"/>
                    <a:pt x="14592" y="6287"/>
                  </a:cubicBezTo>
                  <a:cubicBezTo>
                    <a:pt x="14591" y="6275"/>
                    <a:pt x="14599" y="6270"/>
                    <a:pt x="14611" y="6270"/>
                  </a:cubicBezTo>
                  <a:cubicBezTo>
                    <a:pt x="14616" y="6270"/>
                    <a:pt x="14620" y="6270"/>
                    <a:pt x="14626" y="6272"/>
                  </a:cubicBezTo>
                  <a:cubicBezTo>
                    <a:pt x="14623" y="6162"/>
                    <a:pt x="14686" y="6082"/>
                    <a:pt x="14787" y="6024"/>
                  </a:cubicBezTo>
                  <a:cubicBezTo>
                    <a:pt x="14851" y="5989"/>
                    <a:pt x="14838" y="5955"/>
                    <a:pt x="14811" y="5913"/>
                  </a:cubicBezTo>
                  <a:cubicBezTo>
                    <a:pt x="14822" y="5905"/>
                    <a:pt x="14826" y="5883"/>
                    <a:pt x="14843" y="5883"/>
                  </a:cubicBezTo>
                  <a:cubicBezTo>
                    <a:pt x="14847" y="5883"/>
                    <a:pt x="14852" y="5885"/>
                    <a:pt x="14857" y="5888"/>
                  </a:cubicBezTo>
                  <a:cubicBezTo>
                    <a:pt x="14847" y="5918"/>
                    <a:pt x="14816" y="5968"/>
                    <a:pt x="14858" y="5968"/>
                  </a:cubicBezTo>
                  <a:cubicBezTo>
                    <a:pt x="14867" y="5968"/>
                    <a:pt x="14880" y="5965"/>
                    <a:pt x="14897" y="5960"/>
                  </a:cubicBezTo>
                  <a:cubicBezTo>
                    <a:pt x="14985" y="5933"/>
                    <a:pt x="15083" y="5897"/>
                    <a:pt x="15132" y="5813"/>
                  </a:cubicBezTo>
                  <a:cubicBezTo>
                    <a:pt x="15137" y="5813"/>
                    <a:pt x="15141" y="5814"/>
                    <a:pt x="15146" y="5814"/>
                  </a:cubicBezTo>
                  <a:cubicBezTo>
                    <a:pt x="15229" y="5814"/>
                    <a:pt x="15271" y="5734"/>
                    <a:pt x="15351" y="5726"/>
                  </a:cubicBezTo>
                  <a:cubicBezTo>
                    <a:pt x="15358" y="5714"/>
                    <a:pt x="15367" y="5703"/>
                    <a:pt x="15379" y="5703"/>
                  </a:cubicBezTo>
                  <a:close/>
                  <a:moveTo>
                    <a:pt x="13504" y="6087"/>
                  </a:moveTo>
                  <a:cubicBezTo>
                    <a:pt x="13512" y="6087"/>
                    <a:pt x="13519" y="6090"/>
                    <a:pt x="13525" y="6101"/>
                  </a:cubicBezTo>
                  <a:cubicBezTo>
                    <a:pt x="13527" y="6104"/>
                    <a:pt x="13509" y="6115"/>
                    <a:pt x="13501" y="6123"/>
                  </a:cubicBezTo>
                  <a:cubicBezTo>
                    <a:pt x="13502" y="6135"/>
                    <a:pt x="13502" y="6148"/>
                    <a:pt x="13502" y="6160"/>
                  </a:cubicBezTo>
                  <a:cubicBezTo>
                    <a:pt x="13357" y="6310"/>
                    <a:pt x="13141" y="6349"/>
                    <a:pt x="12935" y="6438"/>
                  </a:cubicBezTo>
                  <a:cubicBezTo>
                    <a:pt x="12946" y="6329"/>
                    <a:pt x="13015" y="6286"/>
                    <a:pt x="13093" y="6248"/>
                  </a:cubicBezTo>
                  <a:cubicBezTo>
                    <a:pt x="13107" y="6242"/>
                    <a:pt x="13122" y="6232"/>
                    <a:pt x="13132" y="6221"/>
                  </a:cubicBezTo>
                  <a:lnTo>
                    <a:pt x="13132" y="6219"/>
                  </a:lnTo>
                  <a:cubicBezTo>
                    <a:pt x="13139" y="6219"/>
                    <a:pt x="13145" y="6219"/>
                    <a:pt x="13151" y="6218"/>
                  </a:cubicBezTo>
                  <a:cubicBezTo>
                    <a:pt x="13231" y="6204"/>
                    <a:pt x="13306" y="6173"/>
                    <a:pt x="13371" y="6125"/>
                  </a:cubicBezTo>
                  <a:lnTo>
                    <a:pt x="13475" y="6096"/>
                  </a:lnTo>
                  <a:cubicBezTo>
                    <a:pt x="13485" y="6091"/>
                    <a:pt x="13495" y="6087"/>
                    <a:pt x="13504" y="6087"/>
                  </a:cubicBezTo>
                  <a:close/>
                  <a:moveTo>
                    <a:pt x="13008" y="6087"/>
                  </a:moveTo>
                  <a:cubicBezTo>
                    <a:pt x="13017" y="6087"/>
                    <a:pt x="13030" y="6109"/>
                    <a:pt x="13042" y="6122"/>
                  </a:cubicBezTo>
                  <a:lnTo>
                    <a:pt x="13004" y="6124"/>
                  </a:lnTo>
                  <a:cubicBezTo>
                    <a:pt x="12996" y="6249"/>
                    <a:pt x="12857" y="6261"/>
                    <a:pt x="12771" y="6319"/>
                  </a:cubicBezTo>
                  <a:cubicBezTo>
                    <a:pt x="12645" y="6356"/>
                    <a:pt x="12522" y="6407"/>
                    <a:pt x="12407" y="6470"/>
                  </a:cubicBezTo>
                  <a:cubicBezTo>
                    <a:pt x="12379" y="6469"/>
                    <a:pt x="12361" y="6457"/>
                    <a:pt x="12357" y="6432"/>
                  </a:cubicBezTo>
                  <a:cubicBezTo>
                    <a:pt x="12417" y="6339"/>
                    <a:pt x="12509" y="6271"/>
                    <a:pt x="12616" y="6240"/>
                  </a:cubicBezTo>
                  <a:cubicBezTo>
                    <a:pt x="12618" y="6240"/>
                    <a:pt x="12618" y="6241"/>
                    <a:pt x="12619" y="6242"/>
                  </a:cubicBezTo>
                  <a:cubicBezTo>
                    <a:pt x="12717" y="6199"/>
                    <a:pt x="12815" y="6156"/>
                    <a:pt x="12914" y="6114"/>
                  </a:cubicBezTo>
                  <a:cubicBezTo>
                    <a:pt x="12931" y="6107"/>
                    <a:pt x="12949" y="6098"/>
                    <a:pt x="12965" y="6098"/>
                  </a:cubicBezTo>
                  <a:cubicBezTo>
                    <a:pt x="12974" y="6098"/>
                    <a:pt x="12983" y="6101"/>
                    <a:pt x="12991" y="6108"/>
                  </a:cubicBezTo>
                  <a:cubicBezTo>
                    <a:pt x="12989" y="6098"/>
                    <a:pt x="12993" y="6090"/>
                    <a:pt x="13008" y="6087"/>
                  </a:cubicBezTo>
                  <a:cubicBezTo>
                    <a:pt x="13008" y="6087"/>
                    <a:pt x="13008" y="6087"/>
                    <a:pt x="13008" y="6087"/>
                  </a:cubicBezTo>
                  <a:close/>
                  <a:moveTo>
                    <a:pt x="14039" y="6080"/>
                  </a:moveTo>
                  <a:lnTo>
                    <a:pt x="14039" y="6080"/>
                  </a:lnTo>
                  <a:cubicBezTo>
                    <a:pt x="13985" y="6221"/>
                    <a:pt x="13928" y="6332"/>
                    <a:pt x="13764" y="6375"/>
                  </a:cubicBezTo>
                  <a:lnTo>
                    <a:pt x="13764" y="6373"/>
                  </a:lnTo>
                  <a:cubicBezTo>
                    <a:pt x="13740" y="6379"/>
                    <a:pt x="13708" y="6388"/>
                    <a:pt x="13708" y="6414"/>
                  </a:cubicBezTo>
                  <a:cubicBezTo>
                    <a:pt x="13702" y="6409"/>
                    <a:pt x="13695" y="6407"/>
                    <a:pt x="13687" y="6407"/>
                  </a:cubicBezTo>
                  <a:cubicBezTo>
                    <a:pt x="13678" y="6407"/>
                    <a:pt x="13668" y="6410"/>
                    <a:pt x="13657" y="6414"/>
                  </a:cubicBezTo>
                  <a:cubicBezTo>
                    <a:pt x="13581" y="6441"/>
                    <a:pt x="13504" y="6467"/>
                    <a:pt x="13428" y="6493"/>
                  </a:cubicBezTo>
                  <a:cubicBezTo>
                    <a:pt x="13418" y="6498"/>
                    <a:pt x="13406" y="6504"/>
                    <a:pt x="13396" y="6504"/>
                  </a:cubicBezTo>
                  <a:cubicBezTo>
                    <a:pt x="13388" y="6504"/>
                    <a:pt x="13380" y="6500"/>
                    <a:pt x="13374" y="6489"/>
                  </a:cubicBezTo>
                  <a:cubicBezTo>
                    <a:pt x="13373" y="6486"/>
                    <a:pt x="13390" y="6473"/>
                    <a:pt x="13400" y="6464"/>
                  </a:cubicBezTo>
                  <a:cubicBezTo>
                    <a:pt x="13422" y="6353"/>
                    <a:pt x="13506" y="6284"/>
                    <a:pt x="13617" y="6232"/>
                  </a:cubicBezTo>
                  <a:cubicBezTo>
                    <a:pt x="13642" y="6221"/>
                    <a:pt x="13664" y="6205"/>
                    <a:pt x="13693" y="6199"/>
                  </a:cubicBezTo>
                  <a:cubicBezTo>
                    <a:pt x="13808" y="6174"/>
                    <a:pt x="13899" y="6099"/>
                    <a:pt x="14039" y="6080"/>
                  </a:cubicBezTo>
                  <a:close/>
                  <a:moveTo>
                    <a:pt x="14557" y="6140"/>
                  </a:moveTo>
                  <a:lnTo>
                    <a:pt x="14557" y="6140"/>
                  </a:lnTo>
                  <a:cubicBezTo>
                    <a:pt x="14482" y="6284"/>
                    <a:pt x="14442" y="6397"/>
                    <a:pt x="14306" y="6457"/>
                  </a:cubicBezTo>
                  <a:lnTo>
                    <a:pt x="14258" y="6474"/>
                  </a:lnTo>
                  <a:lnTo>
                    <a:pt x="14217" y="6492"/>
                  </a:lnTo>
                  <a:cubicBezTo>
                    <a:pt x="14106" y="6514"/>
                    <a:pt x="14000" y="6555"/>
                    <a:pt x="13903" y="6612"/>
                  </a:cubicBezTo>
                  <a:lnTo>
                    <a:pt x="13859" y="6611"/>
                  </a:lnTo>
                  <a:cubicBezTo>
                    <a:pt x="13891" y="6508"/>
                    <a:pt x="13923" y="6399"/>
                    <a:pt x="14039" y="6345"/>
                  </a:cubicBezTo>
                  <a:cubicBezTo>
                    <a:pt x="14192" y="6275"/>
                    <a:pt x="14356" y="6219"/>
                    <a:pt x="14557" y="6140"/>
                  </a:cubicBezTo>
                  <a:close/>
                  <a:moveTo>
                    <a:pt x="15136" y="6109"/>
                  </a:moveTo>
                  <a:cubicBezTo>
                    <a:pt x="15168" y="6120"/>
                    <a:pt x="15174" y="6130"/>
                    <a:pt x="15157" y="6161"/>
                  </a:cubicBezTo>
                  <a:cubicBezTo>
                    <a:pt x="15124" y="6221"/>
                    <a:pt x="15102" y="6286"/>
                    <a:pt x="15075" y="6348"/>
                  </a:cubicBezTo>
                  <a:cubicBezTo>
                    <a:pt x="15032" y="6399"/>
                    <a:pt x="14988" y="6450"/>
                    <a:pt x="14945" y="6501"/>
                  </a:cubicBezTo>
                  <a:cubicBezTo>
                    <a:pt x="14760" y="6580"/>
                    <a:pt x="14578" y="6665"/>
                    <a:pt x="14352" y="6734"/>
                  </a:cubicBezTo>
                  <a:cubicBezTo>
                    <a:pt x="14407" y="6565"/>
                    <a:pt x="14467" y="6433"/>
                    <a:pt x="14637" y="6361"/>
                  </a:cubicBezTo>
                  <a:cubicBezTo>
                    <a:pt x="14702" y="6325"/>
                    <a:pt x="14817" y="6343"/>
                    <a:pt x="14815" y="6238"/>
                  </a:cubicBezTo>
                  <a:lnTo>
                    <a:pt x="14815" y="6238"/>
                  </a:lnTo>
                  <a:cubicBezTo>
                    <a:pt x="14830" y="6241"/>
                    <a:pt x="14845" y="6243"/>
                    <a:pt x="14859" y="6243"/>
                  </a:cubicBezTo>
                  <a:cubicBezTo>
                    <a:pt x="14976" y="6243"/>
                    <a:pt x="15043" y="6153"/>
                    <a:pt x="15136" y="6109"/>
                  </a:cubicBezTo>
                  <a:close/>
                  <a:moveTo>
                    <a:pt x="12051" y="6716"/>
                  </a:moveTo>
                  <a:cubicBezTo>
                    <a:pt x="12056" y="6716"/>
                    <a:pt x="12061" y="6718"/>
                    <a:pt x="12065" y="6718"/>
                  </a:cubicBezTo>
                  <a:lnTo>
                    <a:pt x="12042" y="6739"/>
                  </a:lnTo>
                  <a:cubicBezTo>
                    <a:pt x="12031" y="6732"/>
                    <a:pt x="12031" y="6723"/>
                    <a:pt x="12046" y="6718"/>
                  </a:cubicBezTo>
                  <a:cubicBezTo>
                    <a:pt x="12047" y="6717"/>
                    <a:pt x="12049" y="6716"/>
                    <a:pt x="12051" y="6716"/>
                  </a:cubicBezTo>
                  <a:close/>
                  <a:moveTo>
                    <a:pt x="12771" y="6383"/>
                  </a:moveTo>
                  <a:cubicBezTo>
                    <a:pt x="12795" y="6386"/>
                    <a:pt x="12819" y="6400"/>
                    <a:pt x="12813" y="6418"/>
                  </a:cubicBezTo>
                  <a:cubicBezTo>
                    <a:pt x="12789" y="6485"/>
                    <a:pt x="12738" y="6538"/>
                    <a:pt x="12672" y="6563"/>
                  </a:cubicBezTo>
                  <a:lnTo>
                    <a:pt x="12672" y="6561"/>
                  </a:lnTo>
                  <a:cubicBezTo>
                    <a:pt x="12519" y="6626"/>
                    <a:pt x="12366" y="6691"/>
                    <a:pt x="12205" y="6759"/>
                  </a:cubicBezTo>
                  <a:cubicBezTo>
                    <a:pt x="12223" y="6636"/>
                    <a:pt x="12223" y="6636"/>
                    <a:pt x="12406" y="6540"/>
                  </a:cubicBezTo>
                  <a:lnTo>
                    <a:pt x="12771" y="6383"/>
                  </a:lnTo>
                  <a:close/>
                  <a:moveTo>
                    <a:pt x="13334" y="6359"/>
                  </a:moveTo>
                  <a:cubicBezTo>
                    <a:pt x="13275" y="6502"/>
                    <a:pt x="13224" y="6593"/>
                    <a:pt x="13093" y="6637"/>
                  </a:cubicBezTo>
                  <a:cubicBezTo>
                    <a:pt x="12968" y="6679"/>
                    <a:pt x="12860" y="6753"/>
                    <a:pt x="12726" y="6778"/>
                  </a:cubicBezTo>
                  <a:cubicBezTo>
                    <a:pt x="12691" y="6675"/>
                    <a:pt x="12775" y="6613"/>
                    <a:pt x="12853" y="6570"/>
                  </a:cubicBezTo>
                  <a:cubicBezTo>
                    <a:pt x="12990" y="6498"/>
                    <a:pt x="13142" y="6443"/>
                    <a:pt x="13333" y="6361"/>
                  </a:cubicBezTo>
                  <a:lnTo>
                    <a:pt x="13334" y="6359"/>
                  </a:lnTo>
                  <a:close/>
                  <a:moveTo>
                    <a:pt x="12710" y="6770"/>
                  </a:moveTo>
                  <a:cubicBezTo>
                    <a:pt x="12715" y="6770"/>
                    <a:pt x="12720" y="6773"/>
                    <a:pt x="12725" y="6779"/>
                  </a:cubicBezTo>
                  <a:cubicBezTo>
                    <a:pt x="12725" y="6791"/>
                    <a:pt x="12715" y="6800"/>
                    <a:pt x="12704" y="6800"/>
                  </a:cubicBezTo>
                  <a:cubicBezTo>
                    <a:pt x="12701" y="6800"/>
                    <a:pt x="12698" y="6799"/>
                    <a:pt x="12695" y="6797"/>
                  </a:cubicBezTo>
                  <a:cubicBezTo>
                    <a:pt x="12695" y="6797"/>
                    <a:pt x="12695" y="6797"/>
                    <a:pt x="12695" y="6797"/>
                  </a:cubicBezTo>
                  <a:cubicBezTo>
                    <a:pt x="12692" y="6797"/>
                    <a:pt x="12691" y="6786"/>
                    <a:pt x="12694" y="6782"/>
                  </a:cubicBezTo>
                  <a:lnTo>
                    <a:pt x="12695" y="6781"/>
                  </a:lnTo>
                  <a:cubicBezTo>
                    <a:pt x="12700" y="6773"/>
                    <a:pt x="12705" y="6770"/>
                    <a:pt x="12710" y="6770"/>
                  </a:cubicBezTo>
                  <a:close/>
                  <a:moveTo>
                    <a:pt x="13224" y="5853"/>
                  </a:moveTo>
                  <a:lnTo>
                    <a:pt x="13218" y="5885"/>
                  </a:lnTo>
                  <a:cubicBezTo>
                    <a:pt x="13062" y="6008"/>
                    <a:pt x="12855" y="6049"/>
                    <a:pt x="12677" y="6136"/>
                  </a:cubicBezTo>
                  <a:cubicBezTo>
                    <a:pt x="12647" y="6152"/>
                    <a:pt x="12597" y="6164"/>
                    <a:pt x="12595" y="6194"/>
                  </a:cubicBezTo>
                  <a:cubicBezTo>
                    <a:pt x="12584" y="6185"/>
                    <a:pt x="12572" y="6182"/>
                    <a:pt x="12559" y="6182"/>
                  </a:cubicBezTo>
                  <a:cubicBezTo>
                    <a:pt x="12526" y="6182"/>
                    <a:pt x="12487" y="6203"/>
                    <a:pt x="12455" y="6203"/>
                  </a:cubicBezTo>
                  <a:cubicBezTo>
                    <a:pt x="12423" y="6250"/>
                    <a:pt x="12362" y="6265"/>
                    <a:pt x="12308" y="6285"/>
                  </a:cubicBezTo>
                  <a:cubicBezTo>
                    <a:pt x="11960" y="6418"/>
                    <a:pt x="11605" y="6538"/>
                    <a:pt x="11231" y="6612"/>
                  </a:cubicBezTo>
                  <a:cubicBezTo>
                    <a:pt x="11176" y="6625"/>
                    <a:pt x="11120" y="6638"/>
                    <a:pt x="11064" y="6652"/>
                  </a:cubicBezTo>
                  <a:cubicBezTo>
                    <a:pt x="10953" y="6682"/>
                    <a:pt x="10844" y="6732"/>
                    <a:pt x="10726" y="6732"/>
                  </a:cubicBezTo>
                  <a:cubicBezTo>
                    <a:pt x="10696" y="6732"/>
                    <a:pt x="10666" y="6728"/>
                    <a:pt x="10635" y="6721"/>
                  </a:cubicBezTo>
                  <a:cubicBezTo>
                    <a:pt x="10508" y="6769"/>
                    <a:pt x="10375" y="6793"/>
                    <a:pt x="10241" y="6793"/>
                  </a:cubicBezTo>
                  <a:cubicBezTo>
                    <a:pt x="10221" y="6793"/>
                    <a:pt x="10201" y="6792"/>
                    <a:pt x="10180" y="6791"/>
                  </a:cubicBezTo>
                  <a:cubicBezTo>
                    <a:pt x="10111" y="6818"/>
                    <a:pt x="10038" y="6821"/>
                    <a:pt x="9965" y="6821"/>
                  </a:cubicBezTo>
                  <a:cubicBezTo>
                    <a:pt x="9942" y="6821"/>
                    <a:pt x="9920" y="6821"/>
                    <a:pt x="9897" y="6821"/>
                  </a:cubicBezTo>
                  <a:cubicBezTo>
                    <a:pt x="9885" y="6821"/>
                    <a:pt x="9873" y="6821"/>
                    <a:pt x="9861" y="6821"/>
                  </a:cubicBezTo>
                  <a:lnTo>
                    <a:pt x="9908" y="6776"/>
                  </a:lnTo>
                  <a:cubicBezTo>
                    <a:pt x="9912" y="6776"/>
                    <a:pt x="9916" y="6776"/>
                    <a:pt x="9920" y="6776"/>
                  </a:cubicBezTo>
                  <a:cubicBezTo>
                    <a:pt x="9949" y="6776"/>
                    <a:pt x="9978" y="6765"/>
                    <a:pt x="10000" y="6745"/>
                  </a:cubicBezTo>
                  <a:cubicBezTo>
                    <a:pt x="10006" y="6746"/>
                    <a:pt x="10011" y="6746"/>
                    <a:pt x="10017" y="6746"/>
                  </a:cubicBezTo>
                  <a:cubicBezTo>
                    <a:pt x="10062" y="6746"/>
                    <a:pt x="10102" y="6717"/>
                    <a:pt x="10147" y="6717"/>
                  </a:cubicBezTo>
                  <a:cubicBezTo>
                    <a:pt x="10160" y="6717"/>
                    <a:pt x="10174" y="6719"/>
                    <a:pt x="10188" y="6726"/>
                  </a:cubicBezTo>
                  <a:cubicBezTo>
                    <a:pt x="10304" y="6669"/>
                    <a:pt x="10431" y="6645"/>
                    <a:pt x="10561" y="6630"/>
                  </a:cubicBezTo>
                  <a:lnTo>
                    <a:pt x="11089" y="6502"/>
                  </a:lnTo>
                  <a:lnTo>
                    <a:pt x="11224" y="6506"/>
                  </a:lnTo>
                  <a:cubicBezTo>
                    <a:pt x="11225" y="6473"/>
                    <a:pt x="11267" y="6468"/>
                    <a:pt x="11283" y="6445"/>
                  </a:cubicBezTo>
                  <a:cubicBezTo>
                    <a:pt x="11482" y="6439"/>
                    <a:pt x="11659" y="6360"/>
                    <a:pt x="11846" y="6313"/>
                  </a:cubicBezTo>
                  <a:cubicBezTo>
                    <a:pt x="12034" y="6268"/>
                    <a:pt x="12218" y="6211"/>
                    <a:pt x="12404" y="6159"/>
                  </a:cubicBezTo>
                  <a:cubicBezTo>
                    <a:pt x="12410" y="6150"/>
                    <a:pt x="12415" y="6142"/>
                    <a:pt x="12420" y="6134"/>
                  </a:cubicBezTo>
                  <a:cubicBezTo>
                    <a:pt x="12508" y="6134"/>
                    <a:pt x="12594" y="6130"/>
                    <a:pt x="12651" y="6060"/>
                  </a:cubicBezTo>
                  <a:lnTo>
                    <a:pt x="12840" y="5991"/>
                  </a:lnTo>
                  <a:lnTo>
                    <a:pt x="12961" y="5936"/>
                  </a:lnTo>
                  <a:cubicBezTo>
                    <a:pt x="12996" y="5932"/>
                    <a:pt x="13029" y="5925"/>
                    <a:pt x="13053" y="5898"/>
                  </a:cubicBezTo>
                  <a:cubicBezTo>
                    <a:pt x="13087" y="5892"/>
                    <a:pt x="13120" y="5885"/>
                    <a:pt x="13143" y="5859"/>
                  </a:cubicBezTo>
                  <a:lnTo>
                    <a:pt x="13224" y="5853"/>
                  </a:lnTo>
                  <a:close/>
                  <a:moveTo>
                    <a:pt x="13762" y="6435"/>
                  </a:moveTo>
                  <a:cubicBezTo>
                    <a:pt x="13800" y="6435"/>
                    <a:pt x="13823" y="6452"/>
                    <a:pt x="13800" y="6500"/>
                  </a:cubicBezTo>
                  <a:cubicBezTo>
                    <a:pt x="13754" y="6597"/>
                    <a:pt x="13710" y="6700"/>
                    <a:pt x="13573" y="6740"/>
                  </a:cubicBezTo>
                  <a:cubicBezTo>
                    <a:pt x="13539" y="6751"/>
                    <a:pt x="13470" y="6754"/>
                    <a:pt x="13491" y="6814"/>
                  </a:cubicBezTo>
                  <a:cubicBezTo>
                    <a:pt x="13471" y="6802"/>
                    <a:pt x="13454" y="6796"/>
                    <a:pt x="13441" y="6796"/>
                  </a:cubicBezTo>
                  <a:cubicBezTo>
                    <a:pt x="13417" y="6796"/>
                    <a:pt x="13405" y="6815"/>
                    <a:pt x="13405" y="6854"/>
                  </a:cubicBezTo>
                  <a:cubicBezTo>
                    <a:pt x="13382" y="6841"/>
                    <a:pt x="13364" y="6834"/>
                    <a:pt x="13350" y="6834"/>
                  </a:cubicBezTo>
                  <a:cubicBezTo>
                    <a:pt x="13327" y="6834"/>
                    <a:pt x="13315" y="6852"/>
                    <a:pt x="13314" y="6890"/>
                  </a:cubicBezTo>
                  <a:cubicBezTo>
                    <a:pt x="13304" y="6877"/>
                    <a:pt x="13292" y="6871"/>
                    <a:pt x="13277" y="6871"/>
                  </a:cubicBezTo>
                  <a:cubicBezTo>
                    <a:pt x="13268" y="6871"/>
                    <a:pt x="13258" y="6874"/>
                    <a:pt x="13246" y="6878"/>
                  </a:cubicBezTo>
                  <a:cubicBezTo>
                    <a:pt x="13221" y="6889"/>
                    <a:pt x="13196" y="6903"/>
                    <a:pt x="13168" y="6903"/>
                  </a:cubicBezTo>
                  <a:cubicBezTo>
                    <a:pt x="13157" y="6903"/>
                    <a:pt x="13145" y="6901"/>
                    <a:pt x="13132" y="6895"/>
                  </a:cubicBezTo>
                  <a:cubicBezTo>
                    <a:pt x="13180" y="6669"/>
                    <a:pt x="13381" y="6576"/>
                    <a:pt x="13604" y="6511"/>
                  </a:cubicBezTo>
                  <a:cubicBezTo>
                    <a:pt x="13658" y="6498"/>
                    <a:pt x="13695" y="6482"/>
                    <a:pt x="13716" y="6442"/>
                  </a:cubicBezTo>
                  <a:lnTo>
                    <a:pt x="13717" y="6441"/>
                  </a:lnTo>
                  <a:cubicBezTo>
                    <a:pt x="13733" y="6437"/>
                    <a:pt x="13749" y="6435"/>
                    <a:pt x="13762" y="6435"/>
                  </a:cubicBezTo>
                  <a:close/>
                  <a:moveTo>
                    <a:pt x="13131" y="6896"/>
                  </a:moveTo>
                  <a:cubicBezTo>
                    <a:pt x="13142" y="6903"/>
                    <a:pt x="13141" y="6910"/>
                    <a:pt x="13125" y="6915"/>
                  </a:cubicBezTo>
                  <a:cubicBezTo>
                    <a:pt x="13123" y="6914"/>
                    <a:pt x="13120" y="6910"/>
                    <a:pt x="13119" y="6908"/>
                  </a:cubicBezTo>
                  <a:cubicBezTo>
                    <a:pt x="13118" y="6905"/>
                    <a:pt x="13117" y="6903"/>
                    <a:pt x="13116" y="6901"/>
                  </a:cubicBezTo>
                  <a:lnTo>
                    <a:pt x="13116" y="6901"/>
                  </a:lnTo>
                  <a:cubicBezTo>
                    <a:pt x="13117" y="6902"/>
                    <a:pt x="13119" y="6904"/>
                    <a:pt x="13121" y="6904"/>
                  </a:cubicBezTo>
                  <a:cubicBezTo>
                    <a:pt x="13124" y="6904"/>
                    <a:pt x="13128" y="6902"/>
                    <a:pt x="13131" y="6897"/>
                  </a:cubicBezTo>
                  <a:lnTo>
                    <a:pt x="13131" y="6896"/>
                  </a:lnTo>
                  <a:close/>
                  <a:moveTo>
                    <a:pt x="12249" y="6388"/>
                  </a:moveTo>
                  <a:cubicBezTo>
                    <a:pt x="12268" y="6388"/>
                    <a:pt x="12284" y="6399"/>
                    <a:pt x="12295" y="6432"/>
                  </a:cubicBezTo>
                  <a:cubicBezTo>
                    <a:pt x="12153" y="6630"/>
                    <a:pt x="11900" y="6671"/>
                    <a:pt x="11676" y="6752"/>
                  </a:cubicBezTo>
                  <a:cubicBezTo>
                    <a:pt x="11671" y="6754"/>
                    <a:pt x="11666" y="6755"/>
                    <a:pt x="11662" y="6755"/>
                  </a:cubicBezTo>
                  <a:cubicBezTo>
                    <a:pt x="11638" y="6755"/>
                    <a:pt x="11633" y="6726"/>
                    <a:pt x="11634" y="6703"/>
                  </a:cubicBezTo>
                  <a:lnTo>
                    <a:pt x="11634" y="6703"/>
                  </a:lnTo>
                  <a:cubicBezTo>
                    <a:pt x="11482" y="6865"/>
                    <a:pt x="11253" y="6851"/>
                    <a:pt x="11047" y="6890"/>
                  </a:cubicBezTo>
                  <a:cubicBezTo>
                    <a:pt x="11040" y="6891"/>
                    <a:pt x="11034" y="6892"/>
                    <a:pt x="11028" y="6892"/>
                  </a:cubicBezTo>
                  <a:cubicBezTo>
                    <a:pt x="10980" y="6892"/>
                    <a:pt x="10989" y="6849"/>
                    <a:pt x="10976" y="6823"/>
                  </a:cubicBezTo>
                  <a:cubicBezTo>
                    <a:pt x="10937" y="6898"/>
                    <a:pt x="10866" y="6929"/>
                    <a:pt x="10771" y="6936"/>
                  </a:cubicBezTo>
                  <a:cubicBezTo>
                    <a:pt x="10683" y="6942"/>
                    <a:pt x="10598" y="6958"/>
                    <a:pt x="10511" y="6968"/>
                  </a:cubicBezTo>
                  <a:cubicBezTo>
                    <a:pt x="10487" y="6926"/>
                    <a:pt x="10507" y="6872"/>
                    <a:pt x="10554" y="6855"/>
                  </a:cubicBezTo>
                  <a:lnTo>
                    <a:pt x="10554" y="6854"/>
                  </a:lnTo>
                  <a:cubicBezTo>
                    <a:pt x="10663" y="6816"/>
                    <a:pt x="10775" y="6780"/>
                    <a:pt x="10894" y="6780"/>
                  </a:cubicBezTo>
                  <a:cubicBezTo>
                    <a:pt x="10919" y="6780"/>
                    <a:pt x="10946" y="6781"/>
                    <a:pt x="10972" y="6785"/>
                  </a:cubicBezTo>
                  <a:cubicBezTo>
                    <a:pt x="10976" y="6785"/>
                    <a:pt x="10976" y="6807"/>
                    <a:pt x="10977" y="6820"/>
                  </a:cubicBezTo>
                  <a:lnTo>
                    <a:pt x="11034" y="6809"/>
                  </a:lnTo>
                  <a:cubicBezTo>
                    <a:pt x="11054" y="6733"/>
                    <a:pt x="11124" y="6716"/>
                    <a:pt x="11201" y="6700"/>
                  </a:cubicBezTo>
                  <a:cubicBezTo>
                    <a:pt x="11346" y="6668"/>
                    <a:pt x="11489" y="6632"/>
                    <a:pt x="11633" y="6596"/>
                  </a:cubicBezTo>
                  <a:cubicBezTo>
                    <a:pt x="11814" y="6534"/>
                    <a:pt x="11993" y="6473"/>
                    <a:pt x="12174" y="6412"/>
                  </a:cubicBezTo>
                  <a:cubicBezTo>
                    <a:pt x="12197" y="6405"/>
                    <a:pt x="12225" y="6388"/>
                    <a:pt x="12249" y="6388"/>
                  </a:cubicBezTo>
                  <a:close/>
                  <a:moveTo>
                    <a:pt x="14272" y="6517"/>
                  </a:moveTo>
                  <a:lnTo>
                    <a:pt x="14272" y="6517"/>
                  </a:lnTo>
                  <a:cubicBezTo>
                    <a:pt x="14309" y="6615"/>
                    <a:pt x="14240" y="6767"/>
                    <a:pt x="14130" y="6822"/>
                  </a:cubicBezTo>
                  <a:cubicBezTo>
                    <a:pt x="14073" y="6851"/>
                    <a:pt x="14011" y="6873"/>
                    <a:pt x="13951" y="6898"/>
                  </a:cubicBezTo>
                  <a:cubicBezTo>
                    <a:pt x="13874" y="6922"/>
                    <a:pt x="13798" y="6952"/>
                    <a:pt x="13718" y="6967"/>
                  </a:cubicBezTo>
                  <a:cubicBezTo>
                    <a:pt x="13707" y="6970"/>
                    <a:pt x="13698" y="6971"/>
                    <a:pt x="13690" y="6971"/>
                  </a:cubicBezTo>
                  <a:cubicBezTo>
                    <a:pt x="13644" y="6971"/>
                    <a:pt x="13671" y="6925"/>
                    <a:pt x="13671" y="6898"/>
                  </a:cubicBezTo>
                  <a:lnTo>
                    <a:pt x="13671" y="6896"/>
                  </a:lnTo>
                  <a:cubicBezTo>
                    <a:pt x="13736" y="6807"/>
                    <a:pt x="13776" y="6701"/>
                    <a:pt x="13904" y="6658"/>
                  </a:cubicBezTo>
                  <a:cubicBezTo>
                    <a:pt x="14035" y="6633"/>
                    <a:pt x="14158" y="6584"/>
                    <a:pt x="14272" y="6517"/>
                  </a:cubicBezTo>
                  <a:close/>
                  <a:moveTo>
                    <a:pt x="11875" y="6992"/>
                  </a:moveTo>
                  <a:cubicBezTo>
                    <a:pt x="11877" y="6996"/>
                    <a:pt x="11878" y="6999"/>
                    <a:pt x="11879" y="7003"/>
                  </a:cubicBezTo>
                  <a:cubicBezTo>
                    <a:pt x="11880" y="7010"/>
                    <a:pt x="11881" y="7013"/>
                    <a:pt x="11880" y="7013"/>
                  </a:cubicBezTo>
                  <a:cubicBezTo>
                    <a:pt x="11880" y="7013"/>
                    <a:pt x="11878" y="7007"/>
                    <a:pt x="11872" y="7007"/>
                  </a:cubicBezTo>
                  <a:cubicBezTo>
                    <a:pt x="11870" y="7007"/>
                    <a:pt x="11867" y="7008"/>
                    <a:pt x="11863" y="7011"/>
                  </a:cubicBezTo>
                  <a:cubicBezTo>
                    <a:pt x="11853" y="7004"/>
                    <a:pt x="11856" y="6997"/>
                    <a:pt x="11873" y="6995"/>
                  </a:cubicBezTo>
                  <a:lnTo>
                    <a:pt x="11875" y="6992"/>
                  </a:lnTo>
                  <a:close/>
                  <a:moveTo>
                    <a:pt x="10384" y="6858"/>
                  </a:moveTo>
                  <a:cubicBezTo>
                    <a:pt x="10387" y="6858"/>
                    <a:pt x="10390" y="6858"/>
                    <a:pt x="10393" y="6858"/>
                  </a:cubicBezTo>
                  <a:cubicBezTo>
                    <a:pt x="10478" y="6863"/>
                    <a:pt x="10423" y="6908"/>
                    <a:pt x="10418" y="6939"/>
                  </a:cubicBezTo>
                  <a:cubicBezTo>
                    <a:pt x="10406" y="6946"/>
                    <a:pt x="10397" y="6960"/>
                    <a:pt x="10384" y="6961"/>
                  </a:cubicBezTo>
                  <a:cubicBezTo>
                    <a:pt x="10039" y="7018"/>
                    <a:pt x="9691" y="7047"/>
                    <a:pt x="9342" y="7047"/>
                  </a:cubicBezTo>
                  <a:cubicBezTo>
                    <a:pt x="9335" y="7047"/>
                    <a:pt x="9328" y="7047"/>
                    <a:pt x="9321" y="7047"/>
                  </a:cubicBezTo>
                  <a:cubicBezTo>
                    <a:pt x="9320" y="6998"/>
                    <a:pt x="9371" y="6986"/>
                    <a:pt x="9408" y="6964"/>
                  </a:cubicBezTo>
                  <a:lnTo>
                    <a:pt x="9509" y="6918"/>
                  </a:lnTo>
                  <a:cubicBezTo>
                    <a:pt x="9532" y="6905"/>
                    <a:pt x="9556" y="6902"/>
                    <a:pt x="9581" y="6902"/>
                  </a:cubicBezTo>
                  <a:cubicBezTo>
                    <a:pt x="9605" y="6902"/>
                    <a:pt x="9629" y="6905"/>
                    <a:pt x="9653" y="6905"/>
                  </a:cubicBezTo>
                  <a:cubicBezTo>
                    <a:pt x="9678" y="6905"/>
                    <a:pt x="9702" y="6901"/>
                    <a:pt x="9724" y="6889"/>
                  </a:cubicBezTo>
                  <a:cubicBezTo>
                    <a:pt x="9738" y="6891"/>
                    <a:pt x="9752" y="6892"/>
                    <a:pt x="9766" y="6892"/>
                  </a:cubicBezTo>
                  <a:cubicBezTo>
                    <a:pt x="9810" y="6892"/>
                    <a:pt x="9856" y="6883"/>
                    <a:pt x="9898" y="6883"/>
                  </a:cubicBezTo>
                  <a:cubicBezTo>
                    <a:pt x="9929" y="6883"/>
                    <a:pt x="9958" y="6888"/>
                    <a:pt x="9983" y="6904"/>
                  </a:cubicBezTo>
                  <a:cubicBezTo>
                    <a:pt x="10004" y="6917"/>
                    <a:pt x="10021" y="6922"/>
                    <a:pt x="10036" y="6922"/>
                  </a:cubicBezTo>
                  <a:cubicBezTo>
                    <a:pt x="10089" y="6922"/>
                    <a:pt x="10119" y="6862"/>
                    <a:pt x="10174" y="6862"/>
                  </a:cubicBezTo>
                  <a:cubicBezTo>
                    <a:pt x="10181" y="6862"/>
                    <a:pt x="10188" y="6863"/>
                    <a:pt x="10196" y="6865"/>
                  </a:cubicBezTo>
                  <a:cubicBezTo>
                    <a:pt x="10210" y="6869"/>
                    <a:pt x="10225" y="6871"/>
                    <a:pt x="10241" y="6871"/>
                  </a:cubicBezTo>
                  <a:cubicBezTo>
                    <a:pt x="10286" y="6871"/>
                    <a:pt x="10337" y="6858"/>
                    <a:pt x="10384" y="6858"/>
                  </a:cubicBezTo>
                  <a:close/>
                  <a:moveTo>
                    <a:pt x="12042" y="6745"/>
                  </a:moveTo>
                  <a:lnTo>
                    <a:pt x="12042" y="6745"/>
                  </a:lnTo>
                  <a:cubicBezTo>
                    <a:pt x="12041" y="6817"/>
                    <a:pt x="11978" y="6852"/>
                    <a:pt x="11913" y="6879"/>
                  </a:cubicBezTo>
                  <a:cubicBezTo>
                    <a:pt x="11771" y="6937"/>
                    <a:pt x="11627" y="6991"/>
                    <a:pt x="11475" y="7049"/>
                  </a:cubicBezTo>
                  <a:cubicBezTo>
                    <a:pt x="11445" y="6991"/>
                    <a:pt x="11474" y="6920"/>
                    <a:pt x="11537" y="6898"/>
                  </a:cubicBezTo>
                  <a:cubicBezTo>
                    <a:pt x="11702" y="6845"/>
                    <a:pt x="11853" y="6747"/>
                    <a:pt x="12042" y="6745"/>
                  </a:cubicBezTo>
                  <a:close/>
                  <a:moveTo>
                    <a:pt x="14935" y="6615"/>
                  </a:moveTo>
                  <a:cubicBezTo>
                    <a:pt x="14917" y="6645"/>
                    <a:pt x="14899" y="6675"/>
                    <a:pt x="14880" y="6704"/>
                  </a:cubicBezTo>
                  <a:cubicBezTo>
                    <a:pt x="14876" y="6722"/>
                    <a:pt x="14878" y="6742"/>
                    <a:pt x="14885" y="6760"/>
                  </a:cubicBezTo>
                  <a:cubicBezTo>
                    <a:pt x="14878" y="6762"/>
                    <a:pt x="14870" y="6763"/>
                    <a:pt x="14863" y="6763"/>
                  </a:cubicBezTo>
                  <a:cubicBezTo>
                    <a:pt x="14763" y="6771"/>
                    <a:pt x="14685" y="6800"/>
                    <a:pt x="14680" y="6901"/>
                  </a:cubicBezTo>
                  <a:cubicBezTo>
                    <a:pt x="14681" y="6903"/>
                    <a:pt x="14684" y="6907"/>
                    <a:pt x="14686" y="6909"/>
                  </a:cubicBezTo>
                  <a:cubicBezTo>
                    <a:pt x="14684" y="6909"/>
                    <a:pt x="14683" y="6908"/>
                    <a:pt x="14681" y="6907"/>
                  </a:cubicBezTo>
                  <a:cubicBezTo>
                    <a:pt x="14665" y="6884"/>
                    <a:pt x="14650" y="6876"/>
                    <a:pt x="14636" y="6876"/>
                  </a:cubicBezTo>
                  <a:cubicBezTo>
                    <a:pt x="14608" y="6876"/>
                    <a:pt x="14584" y="6906"/>
                    <a:pt x="14561" y="6917"/>
                  </a:cubicBezTo>
                  <a:cubicBezTo>
                    <a:pt x="14428" y="6980"/>
                    <a:pt x="14322" y="7084"/>
                    <a:pt x="14160" y="7099"/>
                  </a:cubicBezTo>
                  <a:cubicBezTo>
                    <a:pt x="14214" y="7017"/>
                    <a:pt x="14202" y="6897"/>
                    <a:pt x="14318" y="6852"/>
                  </a:cubicBezTo>
                  <a:cubicBezTo>
                    <a:pt x="14523" y="6771"/>
                    <a:pt x="14711" y="6659"/>
                    <a:pt x="14935" y="6615"/>
                  </a:cubicBezTo>
                  <a:close/>
                  <a:moveTo>
                    <a:pt x="12618" y="6669"/>
                  </a:moveTo>
                  <a:cubicBezTo>
                    <a:pt x="12512" y="6979"/>
                    <a:pt x="12204" y="6994"/>
                    <a:pt x="11974" y="7123"/>
                  </a:cubicBezTo>
                  <a:cubicBezTo>
                    <a:pt x="11955" y="7014"/>
                    <a:pt x="12012" y="6940"/>
                    <a:pt x="12086" y="6899"/>
                  </a:cubicBezTo>
                  <a:cubicBezTo>
                    <a:pt x="12242" y="6820"/>
                    <a:pt x="12413" y="6757"/>
                    <a:pt x="12618" y="6669"/>
                  </a:cubicBezTo>
                  <a:close/>
                  <a:moveTo>
                    <a:pt x="11384" y="6926"/>
                  </a:moveTo>
                  <a:cubicBezTo>
                    <a:pt x="11394" y="6926"/>
                    <a:pt x="11404" y="6926"/>
                    <a:pt x="11413" y="6927"/>
                  </a:cubicBezTo>
                  <a:cubicBezTo>
                    <a:pt x="11398" y="7022"/>
                    <a:pt x="11354" y="7088"/>
                    <a:pt x="11249" y="7109"/>
                  </a:cubicBezTo>
                  <a:lnTo>
                    <a:pt x="11250" y="7106"/>
                  </a:lnTo>
                  <a:lnTo>
                    <a:pt x="11250" y="7106"/>
                  </a:lnTo>
                  <a:cubicBezTo>
                    <a:pt x="11131" y="7129"/>
                    <a:pt x="11011" y="7156"/>
                    <a:pt x="10883" y="7156"/>
                  </a:cubicBezTo>
                  <a:cubicBezTo>
                    <a:pt x="10871" y="7156"/>
                    <a:pt x="10859" y="7156"/>
                    <a:pt x="10846" y="7155"/>
                  </a:cubicBezTo>
                  <a:cubicBezTo>
                    <a:pt x="10863" y="7040"/>
                    <a:pt x="10919" y="6973"/>
                    <a:pt x="11059" y="6965"/>
                  </a:cubicBezTo>
                  <a:cubicBezTo>
                    <a:pt x="11163" y="6959"/>
                    <a:pt x="11262" y="6926"/>
                    <a:pt x="11384" y="6926"/>
                  </a:cubicBezTo>
                  <a:close/>
                  <a:moveTo>
                    <a:pt x="13090" y="6725"/>
                  </a:moveTo>
                  <a:lnTo>
                    <a:pt x="13090" y="6725"/>
                  </a:lnTo>
                  <a:cubicBezTo>
                    <a:pt x="13042" y="6876"/>
                    <a:pt x="12996" y="6992"/>
                    <a:pt x="12839" y="7055"/>
                  </a:cubicBezTo>
                  <a:cubicBezTo>
                    <a:pt x="12723" y="7103"/>
                    <a:pt x="12612" y="7155"/>
                    <a:pt x="12499" y="7206"/>
                  </a:cubicBezTo>
                  <a:cubicBezTo>
                    <a:pt x="12469" y="7201"/>
                    <a:pt x="12430" y="7211"/>
                    <a:pt x="12429" y="7168"/>
                  </a:cubicBezTo>
                  <a:cubicBezTo>
                    <a:pt x="12534" y="6911"/>
                    <a:pt x="12820" y="6851"/>
                    <a:pt x="13090" y="6725"/>
                  </a:cubicBezTo>
                  <a:close/>
                  <a:moveTo>
                    <a:pt x="10820" y="7010"/>
                  </a:moveTo>
                  <a:lnTo>
                    <a:pt x="10820" y="7010"/>
                  </a:lnTo>
                  <a:cubicBezTo>
                    <a:pt x="10736" y="7256"/>
                    <a:pt x="10511" y="7178"/>
                    <a:pt x="10315" y="7217"/>
                  </a:cubicBezTo>
                  <a:lnTo>
                    <a:pt x="10316" y="7214"/>
                  </a:lnTo>
                  <a:cubicBezTo>
                    <a:pt x="10411" y="6979"/>
                    <a:pt x="10629" y="7040"/>
                    <a:pt x="10820" y="7010"/>
                  </a:cubicBezTo>
                  <a:close/>
                  <a:moveTo>
                    <a:pt x="13499" y="6821"/>
                  </a:moveTo>
                  <a:cubicBezTo>
                    <a:pt x="13553" y="6825"/>
                    <a:pt x="13628" y="6809"/>
                    <a:pt x="13592" y="6896"/>
                  </a:cubicBezTo>
                  <a:cubicBezTo>
                    <a:pt x="13534" y="7023"/>
                    <a:pt x="13422" y="7094"/>
                    <a:pt x="13274" y="7137"/>
                  </a:cubicBezTo>
                  <a:cubicBezTo>
                    <a:pt x="13163" y="7169"/>
                    <a:pt x="13059" y="7219"/>
                    <a:pt x="12950" y="7261"/>
                  </a:cubicBezTo>
                  <a:cubicBezTo>
                    <a:pt x="12912" y="7148"/>
                    <a:pt x="12996" y="7090"/>
                    <a:pt x="13092" y="7034"/>
                  </a:cubicBezTo>
                  <a:lnTo>
                    <a:pt x="13093" y="7033"/>
                  </a:lnTo>
                  <a:cubicBezTo>
                    <a:pt x="13168" y="6990"/>
                    <a:pt x="13271" y="6978"/>
                    <a:pt x="13315" y="6897"/>
                  </a:cubicBezTo>
                  <a:cubicBezTo>
                    <a:pt x="13329" y="6902"/>
                    <a:pt x="13342" y="6904"/>
                    <a:pt x="13353" y="6904"/>
                  </a:cubicBezTo>
                  <a:cubicBezTo>
                    <a:pt x="13380" y="6904"/>
                    <a:pt x="13399" y="6890"/>
                    <a:pt x="13408" y="6859"/>
                  </a:cubicBezTo>
                  <a:cubicBezTo>
                    <a:pt x="13420" y="6862"/>
                    <a:pt x="13430" y="6863"/>
                    <a:pt x="13440" y="6863"/>
                  </a:cubicBezTo>
                  <a:cubicBezTo>
                    <a:pt x="13468" y="6863"/>
                    <a:pt x="13489" y="6851"/>
                    <a:pt x="13499" y="6821"/>
                  </a:cubicBezTo>
                  <a:close/>
                  <a:moveTo>
                    <a:pt x="10278" y="7065"/>
                  </a:moveTo>
                  <a:lnTo>
                    <a:pt x="10278" y="7065"/>
                  </a:lnTo>
                  <a:cubicBezTo>
                    <a:pt x="10224" y="7191"/>
                    <a:pt x="10116" y="7265"/>
                    <a:pt x="9996" y="7265"/>
                  </a:cubicBezTo>
                  <a:cubicBezTo>
                    <a:pt x="9964" y="7265"/>
                    <a:pt x="9931" y="7260"/>
                    <a:pt x="9899" y="7249"/>
                  </a:cubicBezTo>
                  <a:lnTo>
                    <a:pt x="9900" y="7247"/>
                  </a:lnTo>
                  <a:cubicBezTo>
                    <a:pt x="9825" y="7222"/>
                    <a:pt x="9884" y="7178"/>
                    <a:pt x="9911" y="7143"/>
                  </a:cubicBezTo>
                  <a:cubicBezTo>
                    <a:pt x="9980" y="7072"/>
                    <a:pt x="10067" y="7066"/>
                    <a:pt x="10157" y="7066"/>
                  </a:cubicBezTo>
                  <a:cubicBezTo>
                    <a:pt x="10174" y="7066"/>
                    <a:pt x="10191" y="7067"/>
                    <a:pt x="10209" y="7067"/>
                  </a:cubicBezTo>
                  <a:cubicBezTo>
                    <a:pt x="10232" y="7067"/>
                    <a:pt x="10255" y="7066"/>
                    <a:pt x="10278" y="7065"/>
                  </a:cubicBezTo>
                  <a:close/>
                  <a:moveTo>
                    <a:pt x="9717" y="7101"/>
                  </a:moveTo>
                  <a:cubicBezTo>
                    <a:pt x="9763" y="7101"/>
                    <a:pt x="9808" y="7108"/>
                    <a:pt x="9852" y="7123"/>
                  </a:cubicBezTo>
                  <a:cubicBezTo>
                    <a:pt x="9813" y="7130"/>
                    <a:pt x="9792" y="7169"/>
                    <a:pt x="9782" y="7192"/>
                  </a:cubicBezTo>
                  <a:lnTo>
                    <a:pt x="9783" y="7190"/>
                  </a:lnTo>
                  <a:lnTo>
                    <a:pt x="9783" y="7190"/>
                  </a:lnTo>
                  <a:cubicBezTo>
                    <a:pt x="9749" y="7275"/>
                    <a:pt x="9669" y="7275"/>
                    <a:pt x="9591" y="7287"/>
                  </a:cubicBezTo>
                  <a:cubicBezTo>
                    <a:pt x="9548" y="7275"/>
                    <a:pt x="9498" y="7293"/>
                    <a:pt x="9458" y="7266"/>
                  </a:cubicBezTo>
                  <a:cubicBezTo>
                    <a:pt x="9455" y="7263"/>
                    <a:pt x="9452" y="7262"/>
                    <a:pt x="9449" y="7260"/>
                  </a:cubicBezTo>
                  <a:lnTo>
                    <a:pt x="9459" y="7260"/>
                  </a:lnTo>
                  <a:cubicBezTo>
                    <a:pt x="9456" y="7235"/>
                    <a:pt x="9474" y="7200"/>
                    <a:pt x="9445" y="7187"/>
                  </a:cubicBezTo>
                  <a:cubicBezTo>
                    <a:pt x="9472" y="7185"/>
                    <a:pt x="9491" y="7166"/>
                    <a:pt x="9515" y="7153"/>
                  </a:cubicBezTo>
                  <a:cubicBezTo>
                    <a:pt x="9577" y="7118"/>
                    <a:pt x="9647" y="7101"/>
                    <a:pt x="9717" y="7101"/>
                  </a:cubicBezTo>
                  <a:close/>
                  <a:moveTo>
                    <a:pt x="9316" y="7123"/>
                  </a:moveTo>
                  <a:cubicBezTo>
                    <a:pt x="9326" y="7128"/>
                    <a:pt x="9341" y="7129"/>
                    <a:pt x="9355" y="7129"/>
                  </a:cubicBezTo>
                  <a:cubicBezTo>
                    <a:pt x="9359" y="7129"/>
                    <a:pt x="9363" y="7129"/>
                    <a:pt x="9367" y="7129"/>
                  </a:cubicBezTo>
                  <a:cubicBezTo>
                    <a:pt x="9400" y="7129"/>
                    <a:pt x="9430" y="7132"/>
                    <a:pt x="9416" y="7185"/>
                  </a:cubicBezTo>
                  <a:lnTo>
                    <a:pt x="9407" y="7185"/>
                  </a:lnTo>
                  <a:cubicBezTo>
                    <a:pt x="9405" y="7205"/>
                    <a:pt x="9396" y="7230"/>
                    <a:pt x="9404" y="7244"/>
                  </a:cubicBezTo>
                  <a:cubicBezTo>
                    <a:pt x="9370" y="7248"/>
                    <a:pt x="9344" y="7285"/>
                    <a:pt x="9310" y="7291"/>
                  </a:cubicBezTo>
                  <a:cubicBezTo>
                    <a:pt x="9279" y="7296"/>
                    <a:pt x="9248" y="7305"/>
                    <a:pt x="9219" y="7305"/>
                  </a:cubicBezTo>
                  <a:cubicBezTo>
                    <a:pt x="9185" y="7305"/>
                    <a:pt x="9156" y="7292"/>
                    <a:pt x="9138" y="7247"/>
                  </a:cubicBezTo>
                  <a:cubicBezTo>
                    <a:pt x="9197" y="7247"/>
                    <a:pt x="9202" y="7201"/>
                    <a:pt x="9220" y="7167"/>
                  </a:cubicBezTo>
                  <a:lnTo>
                    <a:pt x="9220" y="7166"/>
                  </a:lnTo>
                  <a:lnTo>
                    <a:pt x="9316" y="7123"/>
                  </a:lnTo>
                  <a:close/>
                  <a:moveTo>
                    <a:pt x="9134" y="7140"/>
                  </a:moveTo>
                  <a:cubicBezTo>
                    <a:pt x="9146" y="7140"/>
                    <a:pt x="9160" y="7141"/>
                    <a:pt x="9174" y="7143"/>
                  </a:cubicBezTo>
                  <a:cubicBezTo>
                    <a:pt x="9165" y="7148"/>
                    <a:pt x="9162" y="7157"/>
                    <a:pt x="9163" y="7168"/>
                  </a:cubicBezTo>
                  <a:cubicBezTo>
                    <a:pt x="9140" y="7191"/>
                    <a:pt x="9103" y="7210"/>
                    <a:pt x="9133" y="7245"/>
                  </a:cubicBezTo>
                  <a:cubicBezTo>
                    <a:pt x="9062" y="7267"/>
                    <a:pt x="9003" y="7326"/>
                    <a:pt x="8923" y="7326"/>
                  </a:cubicBezTo>
                  <a:cubicBezTo>
                    <a:pt x="8906" y="7326"/>
                    <a:pt x="8888" y="7323"/>
                    <a:pt x="8869" y="7317"/>
                  </a:cubicBezTo>
                  <a:lnTo>
                    <a:pt x="8869" y="7317"/>
                  </a:lnTo>
                  <a:cubicBezTo>
                    <a:pt x="8869" y="7317"/>
                    <a:pt x="8869" y="7317"/>
                    <a:pt x="8869" y="7317"/>
                  </a:cubicBezTo>
                  <a:cubicBezTo>
                    <a:pt x="8952" y="7251"/>
                    <a:pt x="8999" y="7140"/>
                    <a:pt x="9134" y="7140"/>
                  </a:cubicBezTo>
                  <a:close/>
                  <a:moveTo>
                    <a:pt x="11836" y="7013"/>
                  </a:moveTo>
                  <a:cubicBezTo>
                    <a:pt x="11844" y="7013"/>
                    <a:pt x="11852" y="7013"/>
                    <a:pt x="11860" y="7014"/>
                  </a:cubicBezTo>
                  <a:cubicBezTo>
                    <a:pt x="11839" y="7148"/>
                    <a:pt x="11746" y="7223"/>
                    <a:pt x="11598" y="7258"/>
                  </a:cubicBezTo>
                  <a:cubicBezTo>
                    <a:pt x="11509" y="7280"/>
                    <a:pt x="11430" y="7328"/>
                    <a:pt x="11333" y="7328"/>
                  </a:cubicBezTo>
                  <a:cubicBezTo>
                    <a:pt x="11330" y="7328"/>
                    <a:pt x="11326" y="7328"/>
                    <a:pt x="11323" y="7327"/>
                  </a:cubicBezTo>
                  <a:cubicBezTo>
                    <a:pt x="11315" y="7333"/>
                    <a:pt x="11302" y="7345"/>
                    <a:pt x="11298" y="7345"/>
                  </a:cubicBezTo>
                  <a:cubicBezTo>
                    <a:pt x="11298" y="7345"/>
                    <a:pt x="11298" y="7345"/>
                    <a:pt x="11298" y="7345"/>
                  </a:cubicBezTo>
                  <a:cubicBezTo>
                    <a:pt x="11278" y="7333"/>
                    <a:pt x="11283" y="7318"/>
                    <a:pt x="11297" y="7305"/>
                  </a:cubicBezTo>
                  <a:cubicBezTo>
                    <a:pt x="11318" y="7212"/>
                    <a:pt x="11376" y="7144"/>
                    <a:pt x="11495" y="7123"/>
                  </a:cubicBezTo>
                  <a:lnTo>
                    <a:pt x="11495" y="7121"/>
                  </a:lnTo>
                  <a:cubicBezTo>
                    <a:pt x="11615" y="7099"/>
                    <a:pt x="11709" y="7013"/>
                    <a:pt x="11836" y="7013"/>
                  </a:cubicBezTo>
                  <a:close/>
                  <a:moveTo>
                    <a:pt x="14104" y="6940"/>
                  </a:moveTo>
                  <a:lnTo>
                    <a:pt x="14104" y="6940"/>
                  </a:lnTo>
                  <a:cubicBezTo>
                    <a:pt x="14133" y="7008"/>
                    <a:pt x="14062" y="7066"/>
                    <a:pt x="14086" y="7130"/>
                  </a:cubicBezTo>
                  <a:cubicBezTo>
                    <a:pt x="13919" y="7262"/>
                    <a:pt x="13717" y="7327"/>
                    <a:pt x="13499" y="7364"/>
                  </a:cubicBezTo>
                  <a:cubicBezTo>
                    <a:pt x="13497" y="7375"/>
                    <a:pt x="13496" y="7387"/>
                    <a:pt x="13495" y="7398"/>
                  </a:cubicBezTo>
                  <a:cubicBezTo>
                    <a:pt x="13474" y="7393"/>
                    <a:pt x="13459" y="7383"/>
                    <a:pt x="13468" y="7362"/>
                  </a:cubicBezTo>
                  <a:cubicBezTo>
                    <a:pt x="13470" y="7357"/>
                    <a:pt x="13474" y="7354"/>
                    <a:pt x="13479" y="7354"/>
                  </a:cubicBezTo>
                  <a:cubicBezTo>
                    <a:pt x="13483" y="7354"/>
                    <a:pt x="13489" y="7357"/>
                    <a:pt x="13495" y="7361"/>
                  </a:cubicBezTo>
                  <a:cubicBezTo>
                    <a:pt x="13465" y="7238"/>
                    <a:pt x="13522" y="7150"/>
                    <a:pt x="13648" y="7094"/>
                  </a:cubicBezTo>
                  <a:cubicBezTo>
                    <a:pt x="13747" y="7050"/>
                    <a:pt x="13850" y="7014"/>
                    <a:pt x="13950" y="6973"/>
                  </a:cubicBezTo>
                  <a:lnTo>
                    <a:pt x="14104" y="6940"/>
                  </a:lnTo>
                  <a:close/>
                  <a:moveTo>
                    <a:pt x="12343" y="7060"/>
                  </a:moveTo>
                  <a:cubicBezTo>
                    <a:pt x="12395" y="7096"/>
                    <a:pt x="12339" y="7129"/>
                    <a:pt x="12339" y="7163"/>
                  </a:cubicBezTo>
                  <a:cubicBezTo>
                    <a:pt x="12291" y="7222"/>
                    <a:pt x="12257" y="7287"/>
                    <a:pt x="12173" y="7318"/>
                  </a:cubicBezTo>
                  <a:lnTo>
                    <a:pt x="12174" y="7316"/>
                  </a:lnTo>
                  <a:lnTo>
                    <a:pt x="12174" y="7316"/>
                  </a:lnTo>
                  <a:cubicBezTo>
                    <a:pt x="12162" y="7320"/>
                    <a:pt x="12150" y="7327"/>
                    <a:pt x="12142" y="7336"/>
                  </a:cubicBezTo>
                  <a:cubicBezTo>
                    <a:pt x="12136" y="7335"/>
                    <a:pt x="12130" y="7335"/>
                    <a:pt x="12123" y="7335"/>
                  </a:cubicBezTo>
                  <a:cubicBezTo>
                    <a:pt x="12111" y="7335"/>
                    <a:pt x="12100" y="7336"/>
                    <a:pt x="12089" y="7339"/>
                  </a:cubicBezTo>
                  <a:cubicBezTo>
                    <a:pt x="11990" y="7365"/>
                    <a:pt x="11892" y="7395"/>
                    <a:pt x="11791" y="7425"/>
                  </a:cubicBezTo>
                  <a:cubicBezTo>
                    <a:pt x="11795" y="7247"/>
                    <a:pt x="11812" y="7270"/>
                    <a:pt x="12343" y="7060"/>
                  </a:cubicBezTo>
                  <a:close/>
                  <a:moveTo>
                    <a:pt x="11229" y="7197"/>
                  </a:moveTo>
                  <a:lnTo>
                    <a:pt x="11229" y="7197"/>
                  </a:lnTo>
                  <a:cubicBezTo>
                    <a:pt x="11215" y="7336"/>
                    <a:pt x="11137" y="7402"/>
                    <a:pt x="10995" y="7419"/>
                  </a:cubicBezTo>
                  <a:cubicBezTo>
                    <a:pt x="10943" y="7423"/>
                    <a:pt x="10890" y="7430"/>
                    <a:pt x="10839" y="7440"/>
                  </a:cubicBezTo>
                  <a:cubicBezTo>
                    <a:pt x="10816" y="7446"/>
                    <a:pt x="10797" y="7448"/>
                    <a:pt x="10781" y="7448"/>
                  </a:cubicBezTo>
                  <a:cubicBezTo>
                    <a:pt x="10699" y="7448"/>
                    <a:pt x="10690" y="7387"/>
                    <a:pt x="10687" y="7318"/>
                  </a:cubicBezTo>
                  <a:cubicBezTo>
                    <a:pt x="10843" y="7217"/>
                    <a:pt x="11029" y="7219"/>
                    <a:pt x="11228" y="7200"/>
                  </a:cubicBezTo>
                  <a:lnTo>
                    <a:pt x="11229" y="7197"/>
                  </a:lnTo>
                  <a:close/>
                  <a:moveTo>
                    <a:pt x="10609" y="7257"/>
                  </a:moveTo>
                  <a:cubicBezTo>
                    <a:pt x="10657" y="7257"/>
                    <a:pt x="10660" y="7298"/>
                    <a:pt x="10683" y="7320"/>
                  </a:cubicBezTo>
                  <a:cubicBezTo>
                    <a:pt x="10559" y="7436"/>
                    <a:pt x="10518" y="7473"/>
                    <a:pt x="10401" y="7473"/>
                  </a:cubicBezTo>
                  <a:cubicBezTo>
                    <a:pt x="10346" y="7473"/>
                    <a:pt x="10274" y="7464"/>
                    <a:pt x="10169" y="7452"/>
                  </a:cubicBezTo>
                  <a:cubicBezTo>
                    <a:pt x="10188" y="7357"/>
                    <a:pt x="10238" y="7293"/>
                    <a:pt x="10367" y="7288"/>
                  </a:cubicBezTo>
                  <a:lnTo>
                    <a:pt x="10368" y="7285"/>
                  </a:lnTo>
                  <a:cubicBezTo>
                    <a:pt x="10443" y="7281"/>
                    <a:pt x="10517" y="7273"/>
                    <a:pt x="10591" y="7258"/>
                  </a:cubicBezTo>
                  <a:cubicBezTo>
                    <a:pt x="10598" y="7257"/>
                    <a:pt x="10604" y="7257"/>
                    <a:pt x="10609" y="7257"/>
                  </a:cubicBezTo>
                  <a:close/>
                  <a:moveTo>
                    <a:pt x="8608" y="7474"/>
                  </a:moveTo>
                  <a:cubicBezTo>
                    <a:pt x="8606" y="7475"/>
                    <a:pt x="8606" y="7476"/>
                    <a:pt x="8605" y="7476"/>
                  </a:cubicBezTo>
                  <a:cubicBezTo>
                    <a:pt x="8605" y="7476"/>
                    <a:pt x="8605" y="7476"/>
                    <a:pt x="8605" y="7476"/>
                  </a:cubicBezTo>
                  <a:cubicBezTo>
                    <a:pt x="8605" y="7476"/>
                    <a:pt x="8606" y="7475"/>
                    <a:pt x="8606" y="7474"/>
                  </a:cubicBezTo>
                  <a:close/>
                  <a:moveTo>
                    <a:pt x="10083" y="7329"/>
                  </a:moveTo>
                  <a:cubicBezTo>
                    <a:pt x="10052" y="7480"/>
                    <a:pt x="10050" y="7492"/>
                    <a:pt x="9773" y="7492"/>
                  </a:cubicBezTo>
                  <a:cubicBezTo>
                    <a:pt x="9750" y="7492"/>
                    <a:pt x="9724" y="7492"/>
                    <a:pt x="9697" y="7491"/>
                  </a:cubicBezTo>
                  <a:lnTo>
                    <a:pt x="9698" y="7490"/>
                  </a:lnTo>
                  <a:cubicBezTo>
                    <a:pt x="9794" y="7329"/>
                    <a:pt x="9794" y="7329"/>
                    <a:pt x="10083" y="7329"/>
                  </a:cubicBezTo>
                  <a:close/>
                  <a:moveTo>
                    <a:pt x="12808" y="7175"/>
                  </a:moveTo>
                  <a:cubicBezTo>
                    <a:pt x="12866" y="7175"/>
                    <a:pt x="12795" y="7254"/>
                    <a:pt x="12809" y="7281"/>
                  </a:cubicBezTo>
                  <a:cubicBezTo>
                    <a:pt x="12780" y="7302"/>
                    <a:pt x="12757" y="7330"/>
                    <a:pt x="12725" y="7343"/>
                  </a:cubicBezTo>
                  <a:cubicBezTo>
                    <a:pt x="12583" y="7398"/>
                    <a:pt x="12439" y="7449"/>
                    <a:pt x="12282" y="7507"/>
                  </a:cubicBezTo>
                  <a:cubicBezTo>
                    <a:pt x="12249" y="7338"/>
                    <a:pt x="12408" y="7326"/>
                    <a:pt x="12513" y="7273"/>
                  </a:cubicBezTo>
                  <a:lnTo>
                    <a:pt x="12514" y="7272"/>
                  </a:lnTo>
                  <a:lnTo>
                    <a:pt x="12734" y="7193"/>
                  </a:lnTo>
                  <a:cubicBezTo>
                    <a:pt x="12770" y="7180"/>
                    <a:pt x="12793" y="7175"/>
                    <a:pt x="12808" y="7175"/>
                  </a:cubicBezTo>
                  <a:close/>
                  <a:moveTo>
                    <a:pt x="9591" y="7352"/>
                  </a:moveTo>
                  <a:cubicBezTo>
                    <a:pt x="9615" y="7363"/>
                    <a:pt x="9651" y="7367"/>
                    <a:pt x="9638" y="7400"/>
                  </a:cubicBezTo>
                  <a:cubicBezTo>
                    <a:pt x="9616" y="7459"/>
                    <a:pt x="9583" y="7512"/>
                    <a:pt x="9500" y="7524"/>
                  </a:cubicBezTo>
                  <a:lnTo>
                    <a:pt x="9405" y="7530"/>
                  </a:lnTo>
                  <a:cubicBezTo>
                    <a:pt x="9340" y="7526"/>
                    <a:pt x="9265" y="7531"/>
                    <a:pt x="9310" y="7442"/>
                  </a:cubicBezTo>
                  <a:lnTo>
                    <a:pt x="9311" y="7440"/>
                  </a:lnTo>
                  <a:cubicBezTo>
                    <a:pt x="9372" y="7336"/>
                    <a:pt x="9497" y="7379"/>
                    <a:pt x="9591" y="7352"/>
                  </a:cubicBezTo>
                  <a:close/>
                  <a:moveTo>
                    <a:pt x="9174" y="7372"/>
                  </a:moveTo>
                  <a:cubicBezTo>
                    <a:pt x="9184" y="7372"/>
                    <a:pt x="9195" y="7372"/>
                    <a:pt x="9207" y="7374"/>
                  </a:cubicBezTo>
                  <a:cubicBezTo>
                    <a:pt x="9259" y="7380"/>
                    <a:pt x="9258" y="7407"/>
                    <a:pt x="9263" y="7437"/>
                  </a:cubicBezTo>
                  <a:cubicBezTo>
                    <a:pt x="9191" y="7521"/>
                    <a:pt x="9151" y="7556"/>
                    <a:pt x="9092" y="7556"/>
                  </a:cubicBezTo>
                  <a:cubicBezTo>
                    <a:pt x="9057" y="7556"/>
                    <a:pt x="9016" y="7544"/>
                    <a:pt x="8958" y="7524"/>
                  </a:cubicBezTo>
                  <a:cubicBezTo>
                    <a:pt x="9018" y="7458"/>
                    <a:pt x="9057" y="7372"/>
                    <a:pt x="9174" y="7372"/>
                  </a:cubicBezTo>
                  <a:close/>
                  <a:moveTo>
                    <a:pt x="11657" y="7336"/>
                  </a:moveTo>
                  <a:cubicBezTo>
                    <a:pt x="11663" y="7336"/>
                    <a:pt x="11674" y="7353"/>
                    <a:pt x="11682" y="7361"/>
                  </a:cubicBezTo>
                  <a:cubicBezTo>
                    <a:pt x="11634" y="7467"/>
                    <a:pt x="11542" y="7524"/>
                    <a:pt x="11418" y="7549"/>
                  </a:cubicBezTo>
                  <a:lnTo>
                    <a:pt x="11419" y="7547"/>
                  </a:lnTo>
                  <a:lnTo>
                    <a:pt x="11419" y="7547"/>
                  </a:lnTo>
                  <a:cubicBezTo>
                    <a:pt x="11354" y="7562"/>
                    <a:pt x="11291" y="7582"/>
                    <a:pt x="11227" y="7600"/>
                  </a:cubicBezTo>
                  <a:cubicBezTo>
                    <a:pt x="11219" y="7598"/>
                    <a:pt x="11211" y="7597"/>
                    <a:pt x="11201" y="7597"/>
                  </a:cubicBezTo>
                  <a:cubicBezTo>
                    <a:pt x="11198" y="7597"/>
                    <a:pt x="11194" y="7597"/>
                    <a:pt x="11191" y="7597"/>
                  </a:cubicBezTo>
                  <a:cubicBezTo>
                    <a:pt x="11165" y="7597"/>
                    <a:pt x="11141" y="7595"/>
                    <a:pt x="11149" y="7560"/>
                  </a:cubicBezTo>
                  <a:cubicBezTo>
                    <a:pt x="11161" y="7512"/>
                    <a:pt x="11186" y="7459"/>
                    <a:pt x="11250" y="7442"/>
                  </a:cubicBezTo>
                  <a:cubicBezTo>
                    <a:pt x="11386" y="7405"/>
                    <a:pt x="11520" y="7369"/>
                    <a:pt x="11656" y="7336"/>
                  </a:cubicBezTo>
                  <a:cubicBezTo>
                    <a:pt x="11656" y="7336"/>
                    <a:pt x="11657" y="7336"/>
                    <a:pt x="11657" y="7336"/>
                  </a:cubicBezTo>
                  <a:close/>
                  <a:moveTo>
                    <a:pt x="11071" y="7478"/>
                  </a:moveTo>
                  <a:lnTo>
                    <a:pt x="11071" y="7478"/>
                  </a:lnTo>
                  <a:cubicBezTo>
                    <a:pt x="11070" y="7647"/>
                    <a:pt x="10934" y="7659"/>
                    <a:pt x="10809" y="7684"/>
                  </a:cubicBezTo>
                  <a:lnTo>
                    <a:pt x="10570" y="7708"/>
                  </a:lnTo>
                  <a:cubicBezTo>
                    <a:pt x="10575" y="7562"/>
                    <a:pt x="10591" y="7535"/>
                    <a:pt x="10714" y="7525"/>
                  </a:cubicBezTo>
                  <a:cubicBezTo>
                    <a:pt x="10834" y="7516"/>
                    <a:pt x="10953" y="7501"/>
                    <a:pt x="11071" y="7478"/>
                  </a:cubicBezTo>
                  <a:close/>
                  <a:moveTo>
                    <a:pt x="12165" y="7407"/>
                  </a:moveTo>
                  <a:lnTo>
                    <a:pt x="12165" y="7407"/>
                  </a:lnTo>
                  <a:cubicBezTo>
                    <a:pt x="12161" y="7524"/>
                    <a:pt x="12086" y="7594"/>
                    <a:pt x="11959" y="7626"/>
                  </a:cubicBezTo>
                  <a:cubicBezTo>
                    <a:pt x="11845" y="7654"/>
                    <a:pt x="11740" y="7709"/>
                    <a:pt x="11606" y="7721"/>
                  </a:cubicBezTo>
                  <a:cubicBezTo>
                    <a:pt x="11604" y="7612"/>
                    <a:pt x="11668" y="7552"/>
                    <a:pt x="11770" y="7513"/>
                  </a:cubicBezTo>
                  <a:lnTo>
                    <a:pt x="11771" y="7512"/>
                  </a:lnTo>
                  <a:lnTo>
                    <a:pt x="12165" y="7407"/>
                  </a:lnTo>
                  <a:close/>
                  <a:moveTo>
                    <a:pt x="10339" y="7546"/>
                  </a:moveTo>
                  <a:cubicBezTo>
                    <a:pt x="10383" y="7546"/>
                    <a:pt x="10427" y="7549"/>
                    <a:pt x="10469" y="7557"/>
                  </a:cubicBezTo>
                  <a:cubicBezTo>
                    <a:pt x="10534" y="7570"/>
                    <a:pt x="10453" y="7632"/>
                    <a:pt x="10460" y="7672"/>
                  </a:cubicBezTo>
                  <a:cubicBezTo>
                    <a:pt x="10375" y="7725"/>
                    <a:pt x="10280" y="7731"/>
                    <a:pt x="10185" y="7731"/>
                  </a:cubicBezTo>
                  <a:cubicBezTo>
                    <a:pt x="10161" y="7731"/>
                    <a:pt x="10138" y="7730"/>
                    <a:pt x="10115" y="7730"/>
                  </a:cubicBezTo>
                  <a:cubicBezTo>
                    <a:pt x="10086" y="7730"/>
                    <a:pt x="10058" y="7731"/>
                    <a:pt x="10030" y="7733"/>
                  </a:cubicBezTo>
                  <a:cubicBezTo>
                    <a:pt x="10028" y="7733"/>
                    <a:pt x="10027" y="7733"/>
                    <a:pt x="10026" y="7733"/>
                  </a:cubicBezTo>
                  <a:cubicBezTo>
                    <a:pt x="9992" y="7733"/>
                    <a:pt x="10004" y="7694"/>
                    <a:pt x="9999" y="7672"/>
                  </a:cubicBezTo>
                  <a:cubicBezTo>
                    <a:pt x="10050" y="7640"/>
                    <a:pt x="10049" y="7558"/>
                    <a:pt x="10133" y="7556"/>
                  </a:cubicBezTo>
                  <a:lnTo>
                    <a:pt x="10134" y="7554"/>
                  </a:lnTo>
                  <a:cubicBezTo>
                    <a:pt x="10202" y="7552"/>
                    <a:pt x="10271" y="7546"/>
                    <a:pt x="10339" y="7546"/>
                  </a:cubicBezTo>
                  <a:close/>
                  <a:moveTo>
                    <a:pt x="13382" y="7198"/>
                  </a:moveTo>
                  <a:lnTo>
                    <a:pt x="13382" y="7198"/>
                  </a:lnTo>
                  <a:cubicBezTo>
                    <a:pt x="13427" y="7277"/>
                    <a:pt x="13340" y="7336"/>
                    <a:pt x="13358" y="7402"/>
                  </a:cubicBezTo>
                  <a:cubicBezTo>
                    <a:pt x="13204" y="7502"/>
                    <a:pt x="13016" y="7526"/>
                    <a:pt x="12834" y="7564"/>
                  </a:cubicBezTo>
                  <a:cubicBezTo>
                    <a:pt x="12646" y="7619"/>
                    <a:pt x="12456" y="7673"/>
                    <a:pt x="12268" y="7729"/>
                  </a:cubicBezTo>
                  <a:cubicBezTo>
                    <a:pt x="12226" y="7742"/>
                    <a:pt x="12185" y="7754"/>
                    <a:pt x="12140" y="7754"/>
                  </a:cubicBezTo>
                  <a:cubicBezTo>
                    <a:pt x="12132" y="7754"/>
                    <a:pt x="12123" y="7754"/>
                    <a:pt x="12115" y="7753"/>
                  </a:cubicBezTo>
                  <a:cubicBezTo>
                    <a:pt x="12129" y="7683"/>
                    <a:pt x="12178" y="7642"/>
                    <a:pt x="12256" y="7620"/>
                  </a:cubicBezTo>
                  <a:cubicBezTo>
                    <a:pt x="12333" y="7596"/>
                    <a:pt x="12407" y="7565"/>
                    <a:pt x="12483" y="7538"/>
                  </a:cubicBezTo>
                  <a:cubicBezTo>
                    <a:pt x="12556" y="7512"/>
                    <a:pt x="12595" y="7498"/>
                    <a:pt x="12629" y="7498"/>
                  </a:cubicBezTo>
                  <a:cubicBezTo>
                    <a:pt x="12668" y="7498"/>
                    <a:pt x="12701" y="7517"/>
                    <a:pt x="12772" y="7558"/>
                  </a:cubicBezTo>
                  <a:cubicBezTo>
                    <a:pt x="12767" y="7471"/>
                    <a:pt x="12817" y="7415"/>
                    <a:pt x="12908" y="7381"/>
                  </a:cubicBezTo>
                  <a:cubicBezTo>
                    <a:pt x="13063" y="7321"/>
                    <a:pt x="13218" y="7261"/>
                    <a:pt x="13382" y="7198"/>
                  </a:cubicBezTo>
                  <a:close/>
                  <a:moveTo>
                    <a:pt x="9814" y="7554"/>
                  </a:moveTo>
                  <a:cubicBezTo>
                    <a:pt x="9843" y="7554"/>
                    <a:pt x="9875" y="7557"/>
                    <a:pt x="9909" y="7564"/>
                  </a:cubicBezTo>
                  <a:cubicBezTo>
                    <a:pt x="9981" y="7577"/>
                    <a:pt x="9933" y="7623"/>
                    <a:pt x="9931" y="7656"/>
                  </a:cubicBezTo>
                  <a:lnTo>
                    <a:pt x="9930" y="7658"/>
                  </a:lnTo>
                  <a:lnTo>
                    <a:pt x="9900" y="7710"/>
                  </a:lnTo>
                  <a:lnTo>
                    <a:pt x="9818" y="7755"/>
                  </a:lnTo>
                  <a:cubicBezTo>
                    <a:pt x="9797" y="7751"/>
                    <a:pt x="9777" y="7749"/>
                    <a:pt x="9756" y="7749"/>
                  </a:cubicBezTo>
                  <a:cubicBezTo>
                    <a:pt x="9721" y="7749"/>
                    <a:pt x="9686" y="7753"/>
                    <a:pt x="9651" y="7753"/>
                  </a:cubicBezTo>
                  <a:cubicBezTo>
                    <a:pt x="9619" y="7753"/>
                    <a:pt x="9587" y="7750"/>
                    <a:pt x="9556" y="7736"/>
                  </a:cubicBezTo>
                  <a:cubicBezTo>
                    <a:pt x="9611" y="7614"/>
                    <a:pt x="9692" y="7554"/>
                    <a:pt x="9814" y="7554"/>
                  </a:cubicBezTo>
                  <a:close/>
                  <a:moveTo>
                    <a:pt x="9407" y="7590"/>
                  </a:moveTo>
                  <a:lnTo>
                    <a:pt x="9497" y="7600"/>
                  </a:lnTo>
                  <a:cubicBezTo>
                    <a:pt x="9445" y="7717"/>
                    <a:pt x="9392" y="7767"/>
                    <a:pt x="9301" y="7767"/>
                  </a:cubicBezTo>
                  <a:cubicBezTo>
                    <a:pt x="9270" y="7767"/>
                    <a:pt x="9235" y="7761"/>
                    <a:pt x="9195" y="7751"/>
                  </a:cubicBezTo>
                  <a:cubicBezTo>
                    <a:pt x="9145" y="7738"/>
                    <a:pt x="9170" y="7701"/>
                    <a:pt x="9169" y="7672"/>
                  </a:cubicBezTo>
                  <a:cubicBezTo>
                    <a:pt x="9218" y="7582"/>
                    <a:pt x="9321" y="7606"/>
                    <a:pt x="9407" y="7590"/>
                  </a:cubicBezTo>
                  <a:close/>
                  <a:moveTo>
                    <a:pt x="8542" y="7604"/>
                  </a:moveTo>
                  <a:cubicBezTo>
                    <a:pt x="8540" y="7615"/>
                    <a:pt x="8545" y="7626"/>
                    <a:pt x="8553" y="7633"/>
                  </a:cubicBezTo>
                  <a:cubicBezTo>
                    <a:pt x="8551" y="7646"/>
                    <a:pt x="8548" y="7659"/>
                    <a:pt x="8546" y="7673"/>
                  </a:cubicBezTo>
                  <a:cubicBezTo>
                    <a:pt x="8514" y="7690"/>
                    <a:pt x="8502" y="7717"/>
                    <a:pt x="8492" y="7747"/>
                  </a:cubicBezTo>
                  <a:cubicBezTo>
                    <a:pt x="8462" y="7760"/>
                    <a:pt x="8429" y="7768"/>
                    <a:pt x="8396" y="7768"/>
                  </a:cubicBezTo>
                  <a:cubicBezTo>
                    <a:pt x="8388" y="7768"/>
                    <a:pt x="8379" y="7767"/>
                    <a:pt x="8371" y="7766"/>
                  </a:cubicBezTo>
                  <a:cubicBezTo>
                    <a:pt x="8366" y="7757"/>
                    <a:pt x="8357" y="7748"/>
                    <a:pt x="8346" y="7748"/>
                  </a:cubicBezTo>
                  <a:cubicBezTo>
                    <a:pt x="8387" y="7676"/>
                    <a:pt x="8438" y="7614"/>
                    <a:pt x="8541" y="7604"/>
                  </a:cubicBezTo>
                  <a:close/>
                  <a:moveTo>
                    <a:pt x="8857" y="7370"/>
                  </a:moveTo>
                  <a:cubicBezTo>
                    <a:pt x="8927" y="7388"/>
                    <a:pt x="8967" y="7418"/>
                    <a:pt x="8918" y="7482"/>
                  </a:cubicBezTo>
                  <a:cubicBezTo>
                    <a:pt x="8885" y="7533"/>
                    <a:pt x="8788" y="7576"/>
                    <a:pt x="8893" y="7642"/>
                  </a:cubicBezTo>
                  <a:cubicBezTo>
                    <a:pt x="8937" y="7636"/>
                    <a:pt x="8984" y="7608"/>
                    <a:pt x="9026" y="7608"/>
                  </a:cubicBezTo>
                  <a:cubicBezTo>
                    <a:pt x="9057" y="7608"/>
                    <a:pt x="9085" y="7623"/>
                    <a:pt x="9106" y="7672"/>
                  </a:cubicBezTo>
                  <a:cubicBezTo>
                    <a:pt x="9039" y="7735"/>
                    <a:pt x="8999" y="7764"/>
                    <a:pt x="8953" y="7764"/>
                  </a:cubicBezTo>
                  <a:cubicBezTo>
                    <a:pt x="8917" y="7764"/>
                    <a:pt x="8878" y="7746"/>
                    <a:pt x="8822" y="7711"/>
                  </a:cubicBezTo>
                  <a:lnTo>
                    <a:pt x="8843" y="7673"/>
                  </a:lnTo>
                  <a:cubicBezTo>
                    <a:pt x="8826" y="7658"/>
                    <a:pt x="8813" y="7653"/>
                    <a:pt x="8802" y="7653"/>
                  </a:cubicBezTo>
                  <a:cubicBezTo>
                    <a:pt x="8778" y="7653"/>
                    <a:pt x="8769" y="7684"/>
                    <a:pt x="8754" y="7704"/>
                  </a:cubicBezTo>
                  <a:cubicBezTo>
                    <a:pt x="8715" y="7743"/>
                    <a:pt x="8674" y="7775"/>
                    <a:pt x="8624" y="7775"/>
                  </a:cubicBezTo>
                  <a:cubicBezTo>
                    <a:pt x="8600" y="7775"/>
                    <a:pt x="8574" y="7768"/>
                    <a:pt x="8545" y="7751"/>
                  </a:cubicBezTo>
                  <a:cubicBezTo>
                    <a:pt x="8549" y="7727"/>
                    <a:pt x="8579" y="7704"/>
                    <a:pt x="8557" y="7679"/>
                  </a:cubicBezTo>
                  <a:lnTo>
                    <a:pt x="8557" y="7679"/>
                  </a:lnTo>
                  <a:cubicBezTo>
                    <a:pt x="8561" y="7681"/>
                    <a:pt x="8566" y="7681"/>
                    <a:pt x="8569" y="7681"/>
                  </a:cubicBezTo>
                  <a:cubicBezTo>
                    <a:pt x="8592" y="7681"/>
                    <a:pt x="8591" y="7655"/>
                    <a:pt x="8601" y="7639"/>
                  </a:cubicBezTo>
                  <a:cubicBezTo>
                    <a:pt x="8649" y="7633"/>
                    <a:pt x="8698" y="7623"/>
                    <a:pt x="8747" y="7619"/>
                  </a:cubicBezTo>
                  <a:cubicBezTo>
                    <a:pt x="8778" y="7616"/>
                    <a:pt x="8807" y="7610"/>
                    <a:pt x="8794" y="7581"/>
                  </a:cubicBezTo>
                  <a:cubicBezTo>
                    <a:pt x="8787" y="7563"/>
                    <a:pt x="8762" y="7558"/>
                    <a:pt x="8738" y="7558"/>
                  </a:cubicBezTo>
                  <a:cubicBezTo>
                    <a:pt x="8732" y="7558"/>
                    <a:pt x="8726" y="7559"/>
                    <a:pt x="8721" y="7559"/>
                  </a:cubicBezTo>
                  <a:cubicBezTo>
                    <a:pt x="8687" y="7518"/>
                    <a:pt x="8732" y="7478"/>
                    <a:pt x="8721" y="7438"/>
                  </a:cubicBezTo>
                  <a:lnTo>
                    <a:pt x="8857" y="7370"/>
                  </a:lnTo>
                  <a:close/>
                  <a:moveTo>
                    <a:pt x="11495" y="7612"/>
                  </a:moveTo>
                  <a:lnTo>
                    <a:pt x="11495" y="7612"/>
                  </a:lnTo>
                  <a:cubicBezTo>
                    <a:pt x="11513" y="7717"/>
                    <a:pt x="11467" y="7779"/>
                    <a:pt x="11344" y="7802"/>
                  </a:cubicBezTo>
                  <a:cubicBezTo>
                    <a:pt x="11258" y="7818"/>
                    <a:pt x="11172" y="7843"/>
                    <a:pt x="11084" y="7853"/>
                  </a:cubicBezTo>
                  <a:cubicBezTo>
                    <a:pt x="11072" y="7854"/>
                    <a:pt x="11062" y="7855"/>
                    <a:pt x="11054" y="7855"/>
                  </a:cubicBezTo>
                  <a:cubicBezTo>
                    <a:pt x="10973" y="7855"/>
                    <a:pt x="11032" y="7793"/>
                    <a:pt x="11033" y="7758"/>
                  </a:cubicBezTo>
                  <a:lnTo>
                    <a:pt x="11034" y="7757"/>
                  </a:lnTo>
                  <a:cubicBezTo>
                    <a:pt x="11094" y="7675"/>
                    <a:pt x="11212" y="7692"/>
                    <a:pt x="11291" y="7642"/>
                  </a:cubicBezTo>
                  <a:lnTo>
                    <a:pt x="11495" y="7612"/>
                  </a:lnTo>
                  <a:close/>
                  <a:moveTo>
                    <a:pt x="10817" y="7746"/>
                  </a:moveTo>
                  <a:lnTo>
                    <a:pt x="10950" y="7751"/>
                  </a:lnTo>
                  <a:cubicBezTo>
                    <a:pt x="10932" y="7845"/>
                    <a:pt x="10871" y="7896"/>
                    <a:pt x="10756" y="7898"/>
                  </a:cubicBezTo>
                  <a:cubicBezTo>
                    <a:pt x="10683" y="7899"/>
                    <a:pt x="10612" y="7910"/>
                    <a:pt x="10540" y="7910"/>
                  </a:cubicBezTo>
                  <a:cubicBezTo>
                    <a:pt x="10511" y="7910"/>
                    <a:pt x="10482" y="7908"/>
                    <a:pt x="10453" y="7903"/>
                  </a:cubicBezTo>
                  <a:cubicBezTo>
                    <a:pt x="10436" y="7836"/>
                    <a:pt x="10474" y="7802"/>
                    <a:pt x="10536" y="7782"/>
                  </a:cubicBezTo>
                  <a:lnTo>
                    <a:pt x="10537" y="7779"/>
                  </a:lnTo>
                  <a:cubicBezTo>
                    <a:pt x="10543" y="7776"/>
                    <a:pt x="10549" y="7771"/>
                    <a:pt x="10554" y="7766"/>
                  </a:cubicBezTo>
                  <a:cubicBezTo>
                    <a:pt x="10565" y="7775"/>
                    <a:pt x="10579" y="7780"/>
                    <a:pt x="10593" y="7780"/>
                  </a:cubicBezTo>
                  <a:cubicBezTo>
                    <a:pt x="10596" y="7780"/>
                    <a:pt x="10600" y="7780"/>
                    <a:pt x="10603" y="7779"/>
                  </a:cubicBezTo>
                  <a:cubicBezTo>
                    <a:pt x="10675" y="7774"/>
                    <a:pt x="10745" y="7758"/>
                    <a:pt x="10817" y="7746"/>
                  </a:cubicBezTo>
                  <a:close/>
                  <a:moveTo>
                    <a:pt x="8269" y="7816"/>
                  </a:moveTo>
                  <a:lnTo>
                    <a:pt x="8269" y="7817"/>
                  </a:lnTo>
                  <a:lnTo>
                    <a:pt x="8368" y="7821"/>
                  </a:lnTo>
                  <a:lnTo>
                    <a:pt x="8363" y="7830"/>
                  </a:lnTo>
                  <a:cubicBezTo>
                    <a:pt x="8414" y="7837"/>
                    <a:pt x="8407" y="7858"/>
                    <a:pt x="8376" y="7881"/>
                  </a:cubicBezTo>
                  <a:cubicBezTo>
                    <a:pt x="8358" y="7925"/>
                    <a:pt x="8329" y="7937"/>
                    <a:pt x="8296" y="7937"/>
                  </a:cubicBezTo>
                  <a:cubicBezTo>
                    <a:pt x="8265" y="7937"/>
                    <a:pt x="8230" y="7926"/>
                    <a:pt x="8198" y="7923"/>
                  </a:cubicBezTo>
                  <a:cubicBezTo>
                    <a:pt x="8211" y="7881"/>
                    <a:pt x="8234" y="7845"/>
                    <a:pt x="8269" y="7816"/>
                  </a:cubicBezTo>
                  <a:close/>
                  <a:moveTo>
                    <a:pt x="12002" y="7715"/>
                  </a:moveTo>
                  <a:cubicBezTo>
                    <a:pt x="12013" y="7715"/>
                    <a:pt x="12030" y="7738"/>
                    <a:pt x="12043" y="7751"/>
                  </a:cubicBezTo>
                  <a:cubicBezTo>
                    <a:pt x="11888" y="7879"/>
                    <a:pt x="11686" y="7912"/>
                    <a:pt x="11485" y="7947"/>
                  </a:cubicBezTo>
                  <a:cubicBezTo>
                    <a:pt x="11493" y="7910"/>
                    <a:pt x="11499" y="7866"/>
                    <a:pt x="11543" y="7849"/>
                  </a:cubicBezTo>
                  <a:cubicBezTo>
                    <a:pt x="11691" y="7796"/>
                    <a:pt x="11841" y="7742"/>
                    <a:pt x="12001" y="7715"/>
                  </a:cubicBezTo>
                  <a:cubicBezTo>
                    <a:pt x="12001" y="7715"/>
                    <a:pt x="12002" y="7715"/>
                    <a:pt x="12002" y="7715"/>
                  </a:cubicBezTo>
                  <a:close/>
                  <a:moveTo>
                    <a:pt x="8553" y="7836"/>
                  </a:moveTo>
                  <a:cubicBezTo>
                    <a:pt x="8583" y="7836"/>
                    <a:pt x="8621" y="7839"/>
                    <a:pt x="8617" y="7873"/>
                  </a:cubicBezTo>
                  <a:cubicBezTo>
                    <a:pt x="8611" y="7925"/>
                    <a:pt x="8570" y="7947"/>
                    <a:pt x="8510" y="7947"/>
                  </a:cubicBezTo>
                  <a:cubicBezTo>
                    <a:pt x="8509" y="7947"/>
                    <a:pt x="8507" y="7947"/>
                    <a:pt x="8505" y="7947"/>
                  </a:cubicBezTo>
                  <a:cubicBezTo>
                    <a:pt x="8480" y="7942"/>
                    <a:pt x="8440" y="7949"/>
                    <a:pt x="8442" y="7912"/>
                  </a:cubicBezTo>
                  <a:lnTo>
                    <a:pt x="8442" y="7911"/>
                  </a:lnTo>
                  <a:cubicBezTo>
                    <a:pt x="8447" y="7855"/>
                    <a:pt x="8494" y="7836"/>
                    <a:pt x="8553" y="7836"/>
                  </a:cubicBezTo>
                  <a:close/>
                  <a:moveTo>
                    <a:pt x="9647" y="7829"/>
                  </a:moveTo>
                  <a:cubicBezTo>
                    <a:pt x="9702" y="7829"/>
                    <a:pt x="9756" y="7834"/>
                    <a:pt x="9811" y="7837"/>
                  </a:cubicBezTo>
                  <a:lnTo>
                    <a:pt x="9777" y="7912"/>
                  </a:lnTo>
                  <a:cubicBezTo>
                    <a:pt x="9731" y="7943"/>
                    <a:pt x="9680" y="7951"/>
                    <a:pt x="9628" y="7951"/>
                  </a:cubicBezTo>
                  <a:cubicBezTo>
                    <a:pt x="9579" y="7951"/>
                    <a:pt x="9528" y="7944"/>
                    <a:pt x="9479" y="7943"/>
                  </a:cubicBezTo>
                  <a:cubicBezTo>
                    <a:pt x="9429" y="7943"/>
                    <a:pt x="9451" y="7896"/>
                    <a:pt x="9453" y="7867"/>
                  </a:cubicBezTo>
                  <a:lnTo>
                    <a:pt x="9454" y="7866"/>
                  </a:lnTo>
                  <a:cubicBezTo>
                    <a:pt x="9517" y="7837"/>
                    <a:pt x="9581" y="7829"/>
                    <a:pt x="9647" y="7829"/>
                  </a:cubicBezTo>
                  <a:close/>
                  <a:moveTo>
                    <a:pt x="9181" y="7830"/>
                  </a:moveTo>
                  <a:cubicBezTo>
                    <a:pt x="9222" y="7830"/>
                    <a:pt x="9278" y="7844"/>
                    <a:pt x="9364" y="7867"/>
                  </a:cubicBezTo>
                  <a:cubicBezTo>
                    <a:pt x="9329" y="7942"/>
                    <a:pt x="9275" y="7960"/>
                    <a:pt x="9215" y="7960"/>
                  </a:cubicBezTo>
                  <a:cubicBezTo>
                    <a:pt x="9161" y="7960"/>
                    <a:pt x="9103" y="7946"/>
                    <a:pt x="9049" y="7946"/>
                  </a:cubicBezTo>
                  <a:cubicBezTo>
                    <a:pt x="9047" y="7946"/>
                    <a:pt x="9045" y="7946"/>
                    <a:pt x="9043" y="7946"/>
                  </a:cubicBezTo>
                  <a:cubicBezTo>
                    <a:pt x="9088" y="7864"/>
                    <a:pt x="9115" y="7830"/>
                    <a:pt x="9181" y="7830"/>
                  </a:cubicBezTo>
                  <a:close/>
                  <a:moveTo>
                    <a:pt x="8888" y="7824"/>
                  </a:moveTo>
                  <a:cubicBezTo>
                    <a:pt x="8920" y="7824"/>
                    <a:pt x="8948" y="7837"/>
                    <a:pt x="8963" y="7881"/>
                  </a:cubicBezTo>
                  <a:cubicBezTo>
                    <a:pt x="8969" y="7899"/>
                    <a:pt x="8956" y="7919"/>
                    <a:pt x="8951" y="7938"/>
                  </a:cubicBezTo>
                  <a:lnTo>
                    <a:pt x="8951" y="7937"/>
                  </a:lnTo>
                  <a:lnTo>
                    <a:pt x="8819" y="7956"/>
                  </a:lnTo>
                  <a:cubicBezTo>
                    <a:pt x="8808" y="7955"/>
                    <a:pt x="8796" y="7953"/>
                    <a:pt x="8784" y="7953"/>
                  </a:cubicBezTo>
                  <a:cubicBezTo>
                    <a:pt x="8765" y="7953"/>
                    <a:pt x="8748" y="7958"/>
                    <a:pt x="8744" y="7975"/>
                  </a:cubicBezTo>
                  <a:lnTo>
                    <a:pt x="8744" y="7978"/>
                  </a:lnTo>
                  <a:cubicBezTo>
                    <a:pt x="8741" y="7966"/>
                    <a:pt x="8735" y="7956"/>
                    <a:pt x="8728" y="7948"/>
                  </a:cubicBezTo>
                  <a:cubicBezTo>
                    <a:pt x="8677" y="7886"/>
                    <a:pt x="8730" y="7850"/>
                    <a:pt x="8782" y="7843"/>
                  </a:cubicBezTo>
                  <a:cubicBezTo>
                    <a:pt x="8814" y="7840"/>
                    <a:pt x="8853" y="7824"/>
                    <a:pt x="8888" y="7824"/>
                  </a:cubicBezTo>
                  <a:close/>
                  <a:moveTo>
                    <a:pt x="8180" y="7973"/>
                  </a:moveTo>
                  <a:cubicBezTo>
                    <a:pt x="8225" y="7990"/>
                    <a:pt x="8299" y="7986"/>
                    <a:pt x="8269" y="8060"/>
                  </a:cubicBezTo>
                  <a:cubicBezTo>
                    <a:pt x="8190" y="8057"/>
                    <a:pt x="8112" y="8061"/>
                    <a:pt x="8057" y="8001"/>
                  </a:cubicBezTo>
                  <a:lnTo>
                    <a:pt x="8180" y="7973"/>
                  </a:lnTo>
                  <a:close/>
                  <a:moveTo>
                    <a:pt x="8436" y="8015"/>
                  </a:moveTo>
                  <a:cubicBezTo>
                    <a:pt x="8457" y="8015"/>
                    <a:pt x="8481" y="8020"/>
                    <a:pt x="8502" y="8020"/>
                  </a:cubicBezTo>
                  <a:cubicBezTo>
                    <a:pt x="8506" y="8020"/>
                    <a:pt x="8510" y="8020"/>
                    <a:pt x="8514" y="8019"/>
                  </a:cubicBezTo>
                  <a:lnTo>
                    <a:pt x="8514" y="8019"/>
                  </a:lnTo>
                  <a:cubicBezTo>
                    <a:pt x="8506" y="8064"/>
                    <a:pt x="8485" y="8076"/>
                    <a:pt x="8461" y="8076"/>
                  </a:cubicBezTo>
                  <a:cubicBezTo>
                    <a:pt x="8433" y="8076"/>
                    <a:pt x="8400" y="8061"/>
                    <a:pt x="8372" y="8061"/>
                  </a:cubicBezTo>
                  <a:cubicBezTo>
                    <a:pt x="8370" y="8061"/>
                    <a:pt x="8368" y="8061"/>
                    <a:pt x="8366" y="8061"/>
                  </a:cubicBezTo>
                  <a:lnTo>
                    <a:pt x="8366" y="8060"/>
                  </a:lnTo>
                  <a:cubicBezTo>
                    <a:pt x="8381" y="8023"/>
                    <a:pt x="8407" y="8015"/>
                    <a:pt x="8436" y="8015"/>
                  </a:cubicBezTo>
                  <a:close/>
                  <a:moveTo>
                    <a:pt x="11300" y="7909"/>
                  </a:moveTo>
                  <a:cubicBezTo>
                    <a:pt x="11331" y="7909"/>
                    <a:pt x="11363" y="7910"/>
                    <a:pt x="11394" y="7911"/>
                  </a:cubicBezTo>
                  <a:cubicBezTo>
                    <a:pt x="11401" y="7911"/>
                    <a:pt x="11406" y="7934"/>
                    <a:pt x="11412" y="7944"/>
                  </a:cubicBezTo>
                  <a:cubicBezTo>
                    <a:pt x="11283" y="8069"/>
                    <a:pt x="11099" y="8075"/>
                    <a:pt x="10927" y="8098"/>
                  </a:cubicBezTo>
                  <a:cubicBezTo>
                    <a:pt x="10924" y="8098"/>
                    <a:pt x="10921" y="8098"/>
                    <a:pt x="10919" y="8098"/>
                  </a:cubicBezTo>
                  <a:cubicBezTo>
                    <a:pt x="10881" y="8098"/>
                    <a:pt x="10907" y="8047"/>
                    <a:pt x="10901" y="8023"/>
                  </a:cubicBezTo>
                  <a:cubicBezTo>
                    <a:pt x="11016" y="7927"/>
                    <a:pt x="11156" y="7909"/>
                    <a:pt x="11300" y="7909"/>
                  </a:cubicBezTo>
                  <a:close/>
                  <a:moveTo>
                    <a:pt x="8744" y="7993"/>
                  </a:moveTo>
                  <a:cubicBezTo>
                    <a:pt x="8748" y="8013"/>
                    <a:pt x="8767" y="8017"/>
                    <a:pt x="8789" y="8017"/>
                  </a:cubicBezTo>
                  <a:cubicBezTo>
                    <a:pt x="8799" y="8017"/>
                    <a:pt x="8809" y="8016"/>
                    <a:pt x="8818" y="8016"/>
                  </a:cubicBezTo>
                  <a:cubicBezTo>
                    <a:pt x="8851" y="8025"/>
                    <a:pt x="8889" y="8026"/>
                    <a:pt x="8906" y="8060"/>
                  </a:cubicBezTo>
                  <a:cubicBezTo>
                    <a:pt x="8904" y="8064"/>
                    <a:pt x="8901" y="8069"/>
                    <a:pt x="8901" y="8074"/>
                  </a:cubicBezTo>
                  <a:cubicBezTo>
                    <a:pt x="8905" y="8082"/>
                    <a:pt x="8908" y="8091"/>
                    <a:pt x="8912" y="8099"/>
                  </a:cubicBezTo>
                  <a:cubicBezTo>
                    <a:pt x="8869" y="8121"/>
                    <a:pt x="8827" y="8130"/>
                    <a:pt x="8787" y="8130"/>
                  </a:cubicBezTo>
                  <a:cubicBezTo>
                    <a:pt x="8717" y="8130"/>
                    <a:pt x="8652" y="8102"/>
                    <a:pt x="8589" y="8061"/>
                  </a:cubicBezTo>
                  <a:lnTo>
                    <a:pt x="8589" y="8060"/>
                  </a:lnTo>
                  <a:cubicBezTo>
                    <a:pt x="8616" y="8036"/>
                    <a:pt x="8649" y="8022"/>
                    <a:pt x="8685" y="8019"/>
                  </a:cubicBezTo>
                  <a:cubicBezTo>
                    <a:pt x="8718" y="8017"/>
                    <a:pt x="8740" y="8009"/>
                    <a:pt x="8744" y="7993"/>
                  </a:cubicBezTo>
                  <a:close/>
                  <a:moveTo>
                    <a:pt x="10694" y="7984"/>
                  </a:moveTo>
                  <a:cubicBezTo>
                    <a:pt x="10731" y="7984"/>
                    <a:pt x="10769" y="7987"/>
                    <a:pt x="10807" y="7994"/>
                  </a:cubicBezTo>
                  <a:cubicBezTo>
                    <a:pt x="10818" y="7997"/>
                    <a:pt x="10819" y="8038"/>
                    <a:pt x="10825" y="8061"/>
                  </a:cubicBezTo>
                  <a:cubicBezTo>
                    <a:pt x="10754" y="8132"/>
                    <a:pt x="10568" y="8186"/>
                    <a:pt x="10434" y="8186"/>
                  </a:cubicBezTo>
                  <a:cubicBezTo>
                    <a:pt x="10392" y="8186"/>
                    <a:pt x="10355" y="8181"/>
                    <a:pt x="10328" y="8169"/>
                  </a:cubicBezTo>
                  <a:cubicBezTo>
                    <a:pt x="10314" y="8163"/>
                    <a:pt x="10318" y="8124"/>
                    <a:pt x="10315" y="8100"/>
                  </a:cubicBezTo>
                  <a:cubicBezTo>
                    <a:pt x="10353" y="8064"/>
                    <a:pt x="10365" y="8004"/>
                    <a:pt x="10436" y="8001"/>
                  </a:cubicBezTo>
                  <a:cubicBezTo>
                    <a:pt x="10522" y="7998"/>
                    <a:pt x="10608" y="7984"/>
                    <a:pt x="10694" y="7984"/>
                  </a:cubicBezTo>
                  <a:close/>
                  <a:moveTo>
                    <a:pt x="10250" y="7793"/>
                  </a:moveTo>
                  <a:cubicBezTo>
                    <a:pt x="10286" y="7793"/>
                    <a:pt x="10316" y="7797"/>
                    <a:pt x="10333" y="7807"/>
                  </a:cubicBezTo>
                  <a:cubicBezTo>
                    <a:pt x="10373" y="7828"/>
                    <a:pt x="10358" y="7860"/>
                    <a:pt x="10337" y="7889"/>
                  </a:cubicBezTo>
                  <a:cubicBezTo>
                    <a:pt x="10298" y="7942"/>
                    <a:pt x="10234" y="7933"/>
                    <a:pt x="10176" y="7936"/>
                  </a:cubicBezTo>
                  <a:cubicBezTo>
                    <a:pt x="10161" y="7937"/>
                    <a:pt x="10147" y="7937"/>
                    <a:pt x="10132" y="7937"/>
                  </a:cubicBezTo>
                  <a:cubicBezTo>
                    <a:pt x="10099" y="7937"/>
                    <a:pt x="10065" y="7936"/>
                    <a:pt x="10032" y="7936"/>
                  </a:cubicBezTo>
                  <a:cubicBezTo>
                    <a:pt x="9990" y="7936"/>
                    <a:pt x="9948" y="7938"/>
                    <a:pt x="9906" y="7948"/>
                  </a:cubicBezTo>
                  <a:cubicBezTo>
                    <a:pt x="9887" y="7953"/>
                    <a:pt x="9879" y="7959"/>
                    <a:pt x="9894" y="8003"/>
                  </a:cubicBezTo>
                  <a:cubicBezTo>
                    <a:pt x="9926" y="8015"/>
                    <a:pt x="9962" y="8018"/>
                    <a:pt x="10001" y="8018"/>
                  </a:cubicBezTo>
                  <a:cubicBezTo>
                    <a:pt x="10048" y="8018"/>
                    <a:pt x="10099" y="8013"/>
                    <a:pt x="10149" y="8013"/>
                  </a:cubicBezTo>
                  <a:cubicBezTo>
                    <a:pt x="10156" y="8013"/>
                    <a:pt x="10164" y="8013"/>
                    <a:pt x="10171" y="8013"/>
                  </a:cubicBezTo>
                  <a:cubicBezTo>
                    <a:pt x="10239" y="8015"/>
                    <a:pt x="10270" y="8034"/>
                    <a:pt x="10253" y="8093"/>
                  </a:cubicBezTo>
                  <a:cubicBezTo>
                    <a:pt x="10217" y="8149"/>
                    <a:pt x="10195" y="8206"/>
                    <a:pt x="10096" y="8208"/>
                  </a:cubicBezTo>
                  <a:lnTo>
                    <a:pt x="10096" y="8207"/>
                  </a:lnTo>
                  <a:cubicBezTo>
                    <a:pt x="10032" y="8209"/>
                    <a:pt x="9968" y="8210"/>
                    <a:pt x="9904" y="8210"/>
                  </a:cubicBezTo>
                  <a:cubicBezTo>
                    <a:pt x="9617" y="8210"/>
                    <a:pt x="9330" y="8192"/>
                    <a:pt x="9044" y="8157"/>
                  </a:cubicBezTo>
                  <a:cubicBezTo>
                    <a:pt x="9000" y="8152"/>
                    <a:pt x="8952" y="8147"/>
                    <a:pt x="8939" y="8100"/>
                  </a:cubicBezTo>
                  <a:cubicBezTo>
                    <a:pt x="8945" y="8086"/>
                    <a:pt x="8950" y="8073"/>
                    <a:pt x="8956" y="8060"/>
                  </a:cubicBezTo>
                  <a:lnTo>
                    <a:pt x="8967" y="8047"/>
                  </a:lnTo>
                  <a:cubicBezTo>
                    <a:pt x="8981" y="8047"/>
                    <a:pt x="8993" y="8040"/>
                    <a:pt x="8998" y="8026"/>
                  </a:cubicBezTo>
                  <a:lnTo>
                    <a:pt x="9254" y="8026"/>
                  </a:lnTo>
                  <a:cubicBezTo>
                    <a:pt x="9273" y="8043"/>
                    <a:pt x="9263" y="8086"/>
                    <a:pt x="9299" y="8086"/>
                  </a:cubicBezTo>
                  <a:cubicBezTo>
                    <a:pt x="9305" y="8086"/>
                    <a:pt x="9313" y="8084"/>
                    <a:pt x="9323" y="8081"/>
                  </a:cubicBezTo>
                  <a:cubicBezTo>
                    <a:pt x="9407" y="8043"/>
                    <a:pt x="9479" y="8023"/>
                    <a:pt x="9545" y="8023"/>
                  </a:cubicBezTo>
                  <a:cubicBezTo>
                    <a:pt x="9622" y="8023"/>
                    <a:pt x="9689" y="8050"/>
                    <a:pt x="9753" y="8104"/>
                  </a:cubicBezTo>
                  <a:cubicBezTo>
                    <a:pt x="9789" y="8066"/>
                    <a:pt x="9839" y="8032"/>
                    <a:pt x="9859" y="7990"/>
                  </a:cubicBezTo>
                  <a:cubicBezTo>
                    <a:pt x="9870" y="7972"/>
                    <a:pt x="9868" y="7949"/>
                    <a:pt x="9855" y="7933"/>
                  </a:cubicBezTo>
                  <a:cubicBezTo>
                    <a:pt x="9865" y="7921"/>
                    <a:pt x="9876" y="7909"/>
                    <a:pt x="9884" y="7896"/>
                  </a:cubicBezTo>
                  <a:cubicBezTo>
                    <a:pt x="9923" y="7842"/>
                    <a:pt x="10126" y="7793"/>
                    <a:pt x="10250" y="7793"/>
                  </a:cubicBezTo>
                  <a:close/>
                  <a:moveTo>
                    <a:pt x="2486" y="12322"/>
                  </a:moveTo>
                  <a:cubicBezTo>
                    <a:pt x="2489" y="12322"/>
                    <a:pt x="2493" y="12323"/>
                    <a:pt x="2496" y="12323"/>
                  </a:cubicBezTo>
                  <a:cubicBezTo>
                    <a:pt x="2483" y="12323"/>
                    <a:pt x="2471" y="12324"/>
                    <a:pt x="2459" y="12326"/>
                  </a:cubicBezTo>
                  <a:cubicBezTo>
                    <a:pt x="2468" y="12324"/>
                    <a:pt x="2477" y="12322"/>
                    <a:pt x="2486" y="12322"/>
                  </a:cubicBezTo>
                  <a:close/>
                  <a:moveTo>
                    <a:pt x="2332" y="12368"/>
                  </a:moveTo>
                  <a:lnTo>
                    <a:pt x="2332" y="12369"/>
                  </a:lnTo>
                  <a:cubicBezTo>
                    <a:pt x="2302" y="12372"/>
                    <a:pt x="2280" y="12385"/>
                    <a:pt x="2277" y="12418"/>
                  </a:cubicBezTo>
                  <a:lnTo>
                    <a:pt x="2277" y="12418"/>
                  </a:lnTo>
                  <a:cubicBezTo>
                    <a:pt x="2280" y="12385"/>
                    <a:pt x="2302" y="12372"/>
                    <a:pt x="2332" y="12368"/>
                  </a:cubicBezTo>
                  <a:close/>
                  <a:moveTo>
                    <a:pt x="2553" y="12334"/>
                  </a:moveTo>
                  <a:lnTo>
                    <a:pt x="2683" y="12407"/>
                  </a:lnTo>
                  <a:cubicBezTo>
                    <a:pt x="2679" y="12464"/>
                    <a:pt x="2678" y="12489"/>
                    <a:pt x="2655" y="12489"/>
                  </a:cubicBezTo>
                  <a:cubicBezTo>
                    <a:pt x="2637" y="12489"/>
                    <a:pt x="2605" y="12473"/>
                    <a:pt x="2549" y="12445"/>
                  </a:cubicBezTo>
                  <a:cubicBezTo>
                    <a:pt x="2551" y="12407"/>
                    <a:pt x="2552" y="12370"/>
                    <a:pt x="2553" y="12334"/>
                  </a:cubicBezTo>
                  <a:close/>
                  <a:moveTo>
                    <a:pt x="4370" y="11477"/>
                  </a:moveTo>
                  <a:cubicBezTo>
                    <a:pt x="4389" y="11477"/>
                    <a:pt x="4410" y="11486"/>
                    <a:pt x="4428" y="11497"/>
                  </a:cubicBezTo>
                  <a:cubicBezTo>
                    <a:pt x="4864" y="11545"/>
                    <a:pt x="5287" y="11627"/>
                    <a:pt x="5691" y="11783"/>
                  </a:cubicBezTo>
                  <a:cubicBezTo>
                    <a:pt x="5894" y="11862"/>
                    <a:pt x="6110" y="11915"/>
                    <a:pt x="6319" y="11979"/>
                  </a:cubicBezTo>
                  <a:cubicBezTo>
                    <a:pt x="6327" y="11978"/>
                    <a:pt x="6336" y="11978"/>
                    <a:pt x="6344" y="11978"/>
                  </a:cubicBezTo>
                  <a:cubicBezTo>
                    <a:pt x="6401" y="11978"/>
                    <a:pt x="6452" y="11999"/>
                    <a:pt x="6502" y="12021"/>
                  </a:cubicBezTo>
                  <a:cubicBezTo>
                    <a:pt x="6912" y="12110"/>
                    <a:pt x="7333" y="12135"/>
                    <a:pt x="7753" y="12165"/>
                  </a:cubicBezTo>
                  <a:cubicBezTo>
                    <a:pt x="8148" y="12191"/>
                    <a:pt x="8536" y="12273"/>
                    <a:pt x="8908" y="12406"/>
                  </a:cubicBezTo>
                  <a:cubicBezTo>
                    <a:pt x="8912" y="12406"/>
                    <a:pt x="8915" y="12406"/>
                    <a:pt x="8919" y="12406"/>
                  </a:cubicBezTo>
                  <a:cubicBezTo>
                    <a:pt x="8991" y="12406"/>
                    <a:pt x="9051" y="12442"/>
                    <a:pt x="9156" y="12463"/>
                  </a:cubicBezTo>
                  <a:cubicBezTo>
                    <a:pt x="9097" y="12485"/>
                    <a:pt x="9050" y="12493"/>
                    <a:pt x="9010" y="12493"/>
                  </a:cubicBezTo>
                  <a:cubicBezTo>
                    <a:pt x="8972" y="12493"/>
                    <a:pt x="8939" y="12486"/>
                    <a:pt x="8906" y="12477"/>
                  </a:cubicBezTo>
                  <a:lnTo>
                    <a:pt x="8905" y="12477"/>
                  </a:lnTo>
                  <a:cubicBezTo>
                    <a:pt x="8622" y="12442"/>
                    <a:pt x="8335" y="12439"/>
                    <a:pt x="8049" y="12431"/>
                  </a:cubicBezTo>
                  <a:cubicBezTo>
                    <a:pt x="7741" y="12419"/>
                    <a:pt x="7437" y="12368"/>
                    <a:pt x="7143" y="12278"/>
                  </a:cubicBezTo>
                  <a:cubicBezTo>
                    <a:pt x="6930" y="12215"/>
                    <a:pt x="6715" y="12153"/>
                    <a:pt x="6501" y="12091"/>
                  </a:cubicBezTo>
                  <a:cubicBezTo>
                    <a:pt x="6493" y="12092"/>
                    <a:pt x="6486" y="12092"/>
                    <a:pt x="6478" y="12092"/>
                  </a:cubicBezTo>
                  <a:cubicBezTo>
                    <a:pt x="6421" y="12092"/>
                    <a:pt x="6369" y="12070"/>
                    <a:pt x="6317" y="12053"/>
                  </a:cubicBezTo>
                  <a:cubicBezTo>
                    <a:pt x="6118" y="12024"/>
                    <a:pt x="5921" y="11991"/>
                    <a:pt x="5722" y="11970"/>
                  </a:cubicBezTo>
                  <a:cubicBezTo>
                    <a:pt x="5236" y="11919"/>
                    <a:pt x="4805" y="11749"/>
                    <a:pt x="4398" y="11525"/>
                  </a:cubicBezTo>
                  <a:cubicBezTo>
                    <a:pt x="4372" y="11520"/>
                    <a:pt x="4327" y="11503"/>
                    <a:pt x="4334" y="11493"/>
                  </a:cubicBezTo>
                  <a:cubicBezTo>
                    <a:pt x="4344" y="11482"/>
                    <a:pt x="4357" y="11477"/>
                    <a:pt x="4370" y="11477"/>
                  </a:cubicBezTo>
                  <a:close/>
                  <a:moveTo>
                    <a:pt x="2774" y="12443"/>
                  </a:moveTo>
                  <a:lnTo>
                    <a:pt x="2774" y="12443"/>
                  </a:lnTo>
                  <a:cubicBezTo>
                    <a:pt x="2867" y="12469"/>
                    <a:pt x="2906" y="12544"/>
                    <a:pt x="2971" y="12595"/>
                  </a:cubicBezTo>
                  <a:lnTo>
                    <a:pt x="2970" y="12595"/>
                  </a:lnTo>
                  <a:cubicBezTo>
                    <a:pt x="2958" y="12620"/>
                    <a:pt x="2951" y="12649"/>
                    <a:pt x="2914" y="12656"/>
                  </a:cubicBezTo>
                  <a:cubicBezTo>
                    <a:pt x="2870" y="12647"/>
                    <a:pt x="2850" y="12595"/>
                    <a:pt x="2801" y="12595"/>
                  </a:cubicBezTo>
                  <a:cubicBezTo>
                    <a:pt x="2793" y="12595"/>
                    <a:pt x="2785" y="12596"/>
                    <a:pt x="2775" y="12599"/>
                  </a:cubicBezTo>
                  <a:cubicBezTo>
                    <a:pt x="2806" y="12548"/>
                    <a:pt x="2753" y="12495"/>
                    <a:pt x="2774" y="12443"/>
                  </a:cubicBezTo>
                  <a:close/>
                  <a:moveTo>
                    <a:pt x="2413" y="12360"/>
                  </a:moveTo>
                  <a:cubicBezTo>
                    <a:pt x="2447" y="12391"/>
                    <a:pt x="2459" y="12449"/>
                    <a:pt x="2519" y="12449"/>
                  </a:cubicBezTo>
                  <a:cubicBezTo>
                    <a:pt x="2527" y="12449"/>
                    <a:pt x="2537" y="12448"/>
                    <a:pt x="2547" y="12445"/>
                  </a:cubicBezTo>
                  <a:lnTo>
                    <a:pt x="2547" y="12445"/>
                  </a:lnTo>
                  <a:cubicBezTo>
                    <a:pt x="2522" y="12535"/>
                    <a:pt x="2530" y="12628"/>
                    <a:pt x="2571" y="12712"/>
                  </a:cubicBezTo>
                  <a:cubicBezTo>
                    <a:pt x="2566" y="12712"/>
                    <a:pt x="2562" y="12712"/>
                    <a:pt x="2558" y="12712"/>
                  </a:cubicBezTo>
                  <a:cubicBezTo>
                    <a:pt x="2490" y="12712"/>
                    <a:pt x="2460" y="12649"/>
                    <a:pt x="2401" y="12649"/>
                  </a:cubicBezTo>
                  <a:cubicBezTo>
                    <a:pt x="2395" y="12649"/>
                    <a:pt x="2388" y="12650"/>
                    <a:pt x="2382" y="12651"/>
                  </a:cubicBezTo>
                  <a:lnTo>
                    <a:pt x="2390" y="12638"/>
                  </a:lnTo>
                  <a:lnTo>
                    <a:pt x="2341" y="12633"/>
                  </a:lnTo>
                  <a:cubicBezTo>
                    <a:pt x="2271" y="12577"/>
                    <a:pt x="2182" y="12532"/>
                    <a:pt x="2165" y="12441"/>
                  </a:cubicBezTo>
                  <a:lnTo>
                    <a:pt x="2027" y="12450"/>
                  </a:lnTo>
                  <a:lnTo>
                    <a:pt x="2165" y="12439"/>
                  </a:lnTo>
                  <a:cubicBezTo>
                    <a:pt x="2178" y="12431"/>
                    <a:pt x="2191" y="12429"/>
                    <a:pt x="2205" y="12429"/>
                  </a:cubicBezTo>
                  <a:cubicBezTo>
                    <a:pt x="2223" y="12429"/>
                    <a:pt x="2241" y="12433"/>
                    <a:pt x="2259" y="12433"/>
                  </a:cubicBezTo>
                  <a:cubicBezTo>
                    <a:pt x="2264" y="12433"/>
                    <a:pt x="2270" y="12432"/>
                    <a:pt x="2276" y="12431"/>
                  </a:cubicBezTo>
                  <a:lnTo>
                    <a:pt x="2276" y="12431"/>
                  </a:lnTo>
                  <a:cubicBezTo>
                    <a:pt x="2270" y="12486"/>
                    <a:pt x="2310" y="12510"/>
                    <a:pt x="2364" y="12524"/>
                  </a:cubicBezTo>
                  <a:cubicBezTo>
                    <a:pt x="2427" y="12474"/>
                    <a:pt x="2332" y="12419"/>
                    <a:pt x="2369" y="12369"/>
                  </a:cubicBezTo>
                  <a:cubicBezTo>
                    <a:pt x="2383" y="12367"/>
                    <a:pt x="2398" y="12365"/>
                    <a:pt x="2413" y="12360"/>
                  </a:cubicBezTo>
                  <a:close/>
                  <a:moveTo>
                    <a:pt x="2673" y="12565"/>
                  </a:moveTo>
                  <a:cubicBezTo>
                    <a:pt x="2708" y="12565"/>
                    <a:pt x="2732" y="12601"/>
                    <a:pt x="2763" y="12601"/>
                  </a:cubicBezTo>
                  <a:cubicBezTo>
                    <a:pt x="2767" y="12601"/>
                    <a:pt x="2770" y="12601"/>
                    <a:pt x="2774" y="12600"/>
                  </a:cubicBezTo>
                  <a:lnTo>
                    <a:pt x="2774" y="12600"/>
                  </a:lnTo>
                  <a:cubicBezTo>
                    <a:pt x="2755" y="12640"/>
                    <a:pt x="2797" y="12672"/>
                    <a:pt x="2803" y="12729"/>
                  </a:cubicBezTo>
                  <a:lnTo>
                    <a:pt x="2803" y="12731"/>
                  </a:lnTo>
                  <a:cubicBezTo>
                    <a:pt x="2706" y="12702"/>
                    <a:pt x="2646" y="12664"/>
                    <a:pt x="2634" y="12581"/>
                  </a:cubicBezTo>
                  <a:cubicBezTo>
                    <a:pt x="2649" y="12569"/>
                    <a:pt x="2662" y="12565"/>
                    <a:pt x="2673" y="12565"/>
                  </a:cubicBezTo>
                  <a:close/>
                  <a:moveTo>
                    <a:pt x="2610" y="12719"/>
                  </a:moveTo>
                  <a:lnTo>
                    <a:pt x="2627" y="12732"/>
                  </a:lnTo>
                  <a:lnTo>
                    <a:pt x="2619" y="12746"/>
                  </a:lnTo>
                  <a:lnTo>
                    <a:pt x="2596" y="12733"/>
                  </a:lnTo>
                  <a:lnTo>
                    <a:pt x="2610" y="12719"/>
                  </a:lnTo>
                  <a:close/>
                  <a:moveTo>
                    <a:pt x="2147" y="12677"/>
                  </a:moveTo>
                  <a:cubicBezTo>
                    <a:pt x="2177" y="12677"/>
                    <a:pt x="2206" y="12681"/>
                    <a:pt x="2226" y="12703"/>
                  </a:cubicBezTo>
                  <a:cubicBezTo>
                    <a:pt x="2266" y="12747"/>
                    <a:pt x="2228" y="12748"/>
                    <a:pt x="2192" y="12750"/>
                  </a:cubicBezTo>
                  <a:lnTo>
                    <a:pt x="2132" y="12677"/>
                  </a:lnTo>
                  <a:cubicBezTo>
                    <a:pt x="2137" y="12677"/>
                    <a:pt x="2142" y="12677"/>
                    <a:pt x="2147" y="12677"/>
                  </a:cubicBezTo>
                  <a:close/>
                  <a:moveTo>
                    <a:pt x="2993" y="12595"/>
                  </a:moveTo>
                  <a:lnTo>
                    <a:pt x="2993" y="12595"/>
                  </a:lnTo>
                  <a:cubicBezTo>
                    <a:pt x="3062" y="12606"/>
                    <a:pt x="3122" y="12650"/>
                    <a:pt x="3153" y="12713"/>
                  </a:cubicBezTo>
                  <a:lnTo>
                    <a:pt x="3152" y="12713"/>
                  </a:lnTo>
                  <a:cubicBezTo>
                    <a:pt x="3147" y="12741"/>
                    <a:pt x="3135" y="12750"/>
                    <a:pt x="3119" y="12750"/>
                  </a:cubicBezTo>
                  <a:cubicBezTo>
                    <a:pt x="3104" y="12750"/>
                    <a:pt x="3086" y="12742"/>
                    <a:pt x="3069" y="12737"/>
                  </a:cubicBezTo>
                  <a:cubicBezTo>
                    <a:pt x="3034" y="12693"/>
                    <a:pt x="2990" y="12653"/>
                    <a:pt x="2993" y="12595"/>
                  </a:cubicBezTo>
                  <a:close/>
                  <a:moveTo>
                    <a:pt x="2759" y="12795"/>
                  </a:moveTo>
                  <a:lnTo>
                    <a:pt x="2759" y="12795"/>
                  </a:lnTo>
                  <a:cubicBezTo>
                    <a:pt x="2824" y="12800"/>
                    <a:pt x="2862" y="12826"/>
                    <a:pt x="2873" y="12895"/>
                  </a:cubicBezTo>
                  <a:lnTo>
                    <a:pt x="2873" y="12896"/>
                  </a:lnTo>
                  <a:cubicBezTo>
                    <a:pt x="2866" y="12897"/>
                    <a:pt x="2859" y="12897"/>
                    <a:pt x="2853" y="12897"/>
                  </a:cubicBezTo>
                  <a:cubicBezTo>
                    <a:pt x="2817" y="12897"/>
                    <a:pt x="2798" y="12883"/>
                    <a:pt x="2782" y="12866"/>
                  </a:cubicBezTo>
                  <a:cubicBezTo>
                    <a:pt x="2765" y="12847"/>
                    <a:pt x="2743" y="12831"/>
                    <a:pt x="2759" y="12795"/>
                  </a:cubicBezTo>
                  <a:close/>
                  <a:moveTo>
                    <a:pt x="2447" y="12828"/>
                  </a:moveTo>
                  <a:cubicBezTo>
                    <a:pt x="2465" y="12828"/>
                    <a:pt x="2485" y="12845"/>
                    <a:pt x="2504" y="12870"/>
                  </a:cubicBezTo>
                  <a:cubicBezTo>
                    <a:pt x="2514" y="12877"/>
                    <a:pt x="2523" y="12884"/>
                    <a:pt x="2533" y="12891"/>
                  </a:cubicBezTo>
                  <a:cubicBezTo>
                    <a:pt x="2525" y="12898"/>
                    <a:pt x="2518" y="12901"/>
                    <a:pt x="2513" y="12901"/>
                  </a:cubicBezTo>
                  <a:cubicBezTo>
                    <a:pt x="2503" y="12901"/>
                    <a:pt x="2497" y="12891"/>
                    <a:pt x="2491" y="12880"/>
                  </a:cubicBezTo>
                  <a:lnTo>
                    <a:pt x="2407" y="12878"/>
                  </a:lnTo>
                  <a:lnTo>
                    <a:pt x="2403" y="12876"/>
                  </a:lnTo>
                  <a:cubicBezTo>
                    <a:pt x="2416" y="12842"/>
                    <a:pt x="2431" y="12828"/>
                    <a:pt x="2447" y="12828"/>
                  </a:cubicBezTo>
                  <a:close/>
                  <a:moveTo>
                    <a:pt x="2913" y="12659"/>
                  </a:moveTo>
                  <a:lnTo>
                    <a:pt x="2914" y="12714"/>
                  </a:lnTo>
                  <a:cubicBezTo>
                    <a:pt x="2920" y="12713"/>
                    <a:pt x="2926" y="12712"/>
                    <a:pt x="2931" y="12712"/>
                  </a:cubicBezTo>
                  <a:cubicBezTo>
                    <a:pt x="2976" y="12712"/>
                    <a:pt x="2999" y="12753"/>
                    <a:pt x="3038" y="12763"/>
                  </a:cubicBezTo>
                  <a:cubicBezTo>
                    <a:pt x="3048" y="12790"/>
                    <a:pt x="3058" y="12814"/>
                    <a:pt x="3096" y="12814"/>
                  </a:cubicBezTo>
                  <a:cubicBezTo>
                    <a:pt x="3100" y="12814"/>
                    <a:pt x="3103" y="12814"/>
                    <a:pt x="3107" y="12814"/>
                  </a:cubicBezTo>
                  <a:lnTo>
                    <a:pt x="3107" y="12815"/>
                  </a:lnTo>
                  <a:cubicBezTo>
                    <a:pt x="3111" y="12815"/>
                    <a:pt x="3115" y="12815"/>
                    <a:pt x="3119" y="12815"/>
                  </a:cubicBezTo>
                  <a:cubicBezTo>
                    <a:pt x="3167" y="12815"/>
                    <a:pt x="3202" y="12840"/>
                    <a:pt x="3234" y="12870"/>
                  </a:cubicBezTo>
                  <a:cubicBezTo>
                    <a:pt x="3235" y="12876"/>
                    <a:pt x="3237" y="12882"/>
                    <a:pt x="3239" y="12888"/>
                  </a:cubicBezTo>
                  <a:cubicBezTo>
                    <a:pt x="3250" y="12914"/>
                    <a:pt x="3292" y="12947"/>
                    <a:pt x="3261" y="12966"/>
                  </a:cubicBezTo>
                  <a:cubicBezTo>
                    <a:pt x="3252" y="12972"/>
                    <a:pt x="3244" y="12975"/>
                    <a:pt x="3237" y="12975"/>
                  </a:cubicBezTo>
                  <a:cubicBezTo>
                    <a:pt x="3208" y="12975"/>
                    <a:pt x="3192" y="12938"/>
                    <a:pt x="3168" y="12924"/>
                  </a:cubicBezTo>
                  <a:cubicBezTo>
                    <a:pt x="3141" y="12895"/>
                    <a:pt x="3124" y="12871"/>
                    <a:pt x="3066" y="12866"/>
                  </a:cubicBezTo>
                  <a:cubicBezTo>
                    <a:pt x="2976" y="12857"/>
                    <a:pt x="2874" y="12832"/>
                    <a:pt x="2913" y="12715"/>
                  </a:cubicBezTo>
                  <a:cubicBezTo>
                    <a:pt x="2828" y="12697"/>
                    <a:pt x="2909" y="12677"/>
                    <a:pt x="2913" y="12659"/>
                  </a:cubicBezTo>
                  <a:close/>
                  <a:moveTo>
                    <a:pt x="3454" y="12913"/>
                  </a:moveTo>
                  <a:lnTo>
                    <a:pt x="3497" y="12952"/>
                  </a:lnTo>
                  <a:cubicBezTo>
                    <a:pt x="3489" y="12987"/>
                    <a:pt x="3546" y="13025"/>
                    <a:pt x="3499" y="13055"/>
                  </a:cubicBezTo>
                  <a:cubicBezTo>
                    <a:pt x="3490" y="13061"/>
                    <a:pt x="3480" y="13064"/>
                    <a:pt x="3469" y="13064"/>
                  </a:cubicBezTo>
                  <a:cubicBezTo>
                    <a:pt x="3445" y="13064"/>
                    <a:pt x="3420" y="13049"/>
                    <a:pt x="3397" y="13037"/>
                  </a:cubicBezTo>
                  <a:cubicBezTo>
                    <a:pt x="3324" y="12930"/>
                    <a:pt x="3328" y="12923"/>
                    <a:pt x="3454" y="12913"/>
                  </a:cubicBezTo>
                  <a:close/>
                  <a:moveTo>
                    <a:pt x="3306" y="13060"/>
                  </a:moveTo>
                  <a:cubicBezTo>
                    <a:pt x="3320" y="13060"/>
                    <a:pt x="3340" y="13069"/>
                    <a:pt x="3357" y="13073"/>
                  </a:cubicBezTo>
                  <a:cubicBezTo>
                    <a:pt x="3372" y="13114"/>
                    <a:pt x="3367" y="13136"/>
                    <a:pt x="3336" y="13136"/>
                  </a:cubicBezTo>
                  <a:cubicBezTo>
                    <a:pt x="3325" y="13136"/>
                    <a:pt x="3310" y="13134"/>
                    <a:pt x="3292" y="13128"/>
                  </a:cubicBezTo>
                  <a:cubicBezTo>
                    <a:pt x="3285" y="13105"/>
                    <a:pt x="3261" y="13078"/>
                    <a:pt x="3296" y="13062"/>
                  </a:cubicBezTo>
                  <a:cubicBezTo>
                    <a:pt x="3299" y="13061"/>
                    <a:pt x="3302" y="13060"/>
                    <a:pt x="3306" y="13060"/>
                  </a:cubicBezTo>
                  <a:close/>
                  <a:moveTo>
                    <a:pt x="3819" y="13056"/>
                  </a:moveTo>
                  <a:cubicBezTo>
                    <a:pt x="3919" y="13056"/>
                    <a:pt x="3951" y="13138"/>
                    <a:pt x="4020" y="13176"/>
                  </a:cubicBezTo>
                  <a:cubicBezTo>
                    <a:pt x="3979" y="13195"/>
                    <a:pt x="3948" y="13206"/>
                    <a:pt x="3924" y="13206"/>
                  </a:cubicBezTo>
                  <a:cubicBezTo>
                    <a:pt x="3877" y="13206"/>
                    <a:pt x="3854" y="13163"/>
                    <a:pt x="3819" y="13056"/>
                  </a:cubicBezTo>
                  <a:close/>
                  <a:moveTo>
                    <a:pt x="3592" y="12965"/>
                  </a:moveTo>
                  <a:cubicBezTo>
                    <a:pt x="3641" y="12974"/>
                    <a:pt x="3686" y="12997"/>
                    <a:pt x="3724" y="13029"/>
                  </a:cubicBezTo>
                  <a:cubicBezTo>
                    <a:pt x="3724" y="13035"/>
                    <a:pt x="3725" y="13041"/>
                    <a:pt x="3726" y="13047"/>
                  </a:cubicBezTo>
                  <a:cubicBezTo>
                    <a:pt x="3763" y="13126"/>
                    <a:pt x="3774" y="13148"/>
                    <a:pt x="3724" y="13148"/>
                  </a:cubicBezTo>
                  <a:cubicBezTo>
                    <a:pt x="3706" y="13148"/>
                    <a:pt x="3679" y="13145"/>
                    <a:pt x="3642" y="13141"/>
                  </a:cubicBezTo>
                  <a:cubicBezTo>
                    <a:pt x="3622" y="13191"/>
                    <a:pt x="3598" y="13220"/>
                    <a:pt x="3566" y="13220"/>
                  </a:cubicBezTo>
                  <a:cubicBezTo>
                    <a:pt x="3542" y="13220"/>
                    <a:pt x="3514" y="13204"/>
                    <a:pt x="3481" y="13168"/>
                  </a:cubicBezTo>
                  <a:cubicBezTo>
                    <a:pt x="3493" y="13150"/>
                    <a:pt x="3507" y="13144"/>
                    <a:pt x="3522" y="13144"/>
                  </a:cubicBezTo>
                  <a:cubicBezTo>
                    <a:pt x="3548" y="13144"/>
                    <a:pt x="3578" y="13162"/>
                    <a:pt x="3603" y="13162"/>
                  </a:cubicBezTo>
                  <a:cubicBezTo>
                    <a:pt x="3617" y="13162"/>
                    <a:pt x="3630" y="13156"/>
                    <a:pt x="3640" y="13140"/>
                  </a:cubicBezTo>
                  <a:cubicBezTo>
                    <a:pt x="3645" y="13077"/>
                    <a:pt x="3568" y="13031"/>
                    <a:pt x="3592" y="12965"/>
                  </a:cubicBezTo>
                  <a:close/>
                  <a:moveTo>
                    <a:pt x="4253" y="13256"/>
                  </a:moveTo>
                  <a:cubicBezTo>
                    <a:pt x="4252" y="13256"/>
                    <a:pt x="4252" y="13256"/>
                    <a:pt x="4252" y="13256"/>
                  </a:cubicBezTo>
                  <a:cubicBezTo>
                    <a:pt x="4252" y="13256"/>
                    <a:pt x="4252" y="13257"/>
                    <a:pt x="4252" y="13257"/>
                  </a:cubicBezTo>
                  <a:lnTo>
                    <a:pt x="4252" y="13257"/>
                  </a:lnTo>
                  <a:lnTo>
                    <a:pt x="4253" y="13256"/>
                  </a:lnTo>
                  <a:cubicBezTo>
                    <a:pt x="4253" y="13256"/>
                    <a:pt x="4253" y="13256"/>
                    <a:pt x="4253" y="13256"/>
                  </a:cubicBezTo>
                  <a:close/>
                  <a:moveTo>
                    <a:pt x="4252" y="13257"/>
                  </a:moveTo>
                  <a:lnTo>
                    <a:pt x="4251" y="13257"/>
                  </a:lnTo>
                  <a:lnTo>
                    <a:pt x="4248" y="13259"/>
                  </a:lnTo>
                  <a:lnTo>
                    <a:pt x="4251" y="13259"/>
                  </a:lnTo>
                  <a:cubicBezTo>
                    <a:pt x="4252" y="13258"/>
                    <a:pt x="4252" y="13257"/>
                    <a:pt x="4252" y="13257"/>
                  </a:cubicBezTo>
                  <a:close/>
                  <a:moveTo>
                    <a:pt x="3762" y="13222"/>
                  </a:moveTo>
                  <a:cubicBezTo>
                    <a:pt x="3772" y="13222"/>
                    <a:pt x="3784" y="13229"/>
                    <a:pt x="3794" y="13235"/>
                  </a:cubicBezTo>
                  <a:lnTo>
                    <a:pt x="3794" y="13236"/>
                  </a:lnTo>
                  <a:cubicBezTo>
                    <a:pt x="3827" y="13244"/>
                    <a:pt x="3876" y="13263"/>
                    <a:pt x="3855" y="13292"/>
                  </a:cubicBezTo>
                  <a:cubicBezTo>
                    <a:pt x="3844" y="13306"/>
                    <a:pt x="3834" y="13311"/>
                    <a:pt x="3824" y="13311"/>
                  </a:cubicBezTo>
                  <a:cubicBezTo>
                    <a:pt x="3802" y="13311"/>
                    <a:pt x="3783" y="13280"/>
                    <a:pt x="3763" y="13268"/>
                  </a:cubicBezTo>
                  <a:cubicBezTo>
                    <a:pt x="3748" y="13260"/>
                    <a:pt x="3729" y="13249"/>
                    <a:pt x="3743" y="13231"/>
                  </a:cubicBezTo>
                  <a:cubicBezTo>
                    <a:pt x="3749" y="13225"/>
                    <a:pt x="3755" y="13222"/>
                    <a:pt x="3762" y="13222"/>
                  </a:cubicBezTo>
                  <a:close/>
                  <a:moveTo>
                    <a:pt x="4108" y="13151"/>
                  </a:moveTo>
                  <a:cubicBezTo>
                    <a:pt x="4173" y="13151"/>
                    <a:pt x="4210" y="13210"/>
                    <a:pt x="4253" y="13256"/>
                  </a:cubicBezTo>
                  <a:lnTo>
                    <a:pt x="4253" y="13256"/>
                  </a:lnTo>
                  <a:cubicBezTo>
                    <a:pt x="4299" y="13242"/>
                    <a:pt x="4338" y="13235"/>
                    <a:pt x="4371" y="13235"/>
                  </a:cubicBezTo>
                  <a:cubicBezTo>
                    <a:pt x="4448" y="13235"/>
                    <a:pt x="4490" y="13273"/>
                    <a:pt x="4506" y="13354"/>
                  </a:cubicBezTo>
                  <a:lnTo>
                    <a:pt x="4335" y="13322"/>
                  </a:lnTo>
                  <a:cubicBezTo>
                    <a:pt x="4317" y="13291"/>
                    <a:pt x="4297" y="13261"/>
                    <a:pt x="4251" y="13259"/>
                  </a:cubicBezTo>
                  <a:cubicBezTo>
                    <a:pt x="4234" y="13283"/>
                    <a:pt x="4216" y="13292"/>
                    <a:pt x="4196" y="13292"/>
                  </a:cubicBezTo>
                  <a:cubicBezTo>
                    <a:pt x="4173" y="13292"/>
                    <a:pt x="4147" y="13280"/>
                    <a:pt x="4122" y="13269"/>
                  </a:cubicBezTo>
                  <a:lnTo>
                    <a:pt x="4026" y="13176"/>
                  </a:lnTo>
                  <a:cubicBezTo>
                    <a:pt x="4058" y="13158"/>
                    <a:pt x="4085" y="13151"/>
                    <a:pt x="4108" y="13151"/>
                  </a:cubicBezTo>
                  <a:close/>
                  <a:moveTo>
                    <a:pt x="3043" y="12931"/>
                  </a:moveTo>
                  <a:cubicBezTo>
                    <a:pt x="3068" y="12931"/>
                    <a:pt x="3097" y="12959"/>
                    <a:pt x="3125" y="12959"/>
                  </a:cubicBezTo>
                  <a:cubicBezTo>
                    <a:pt x="3125" y="12959"/>
                    <a:pt x="3126" y="12959"/>
                    <a:pt x="3126" y="12959"/>
                  </a:cubicBezTo>
                  <a:cubicBezTo>
                    <a:pt x="3128" y="12970"/>
                    <a:pt x="3132" y="12979"/>
                    <a:pt x="3139" y="12987"/>
                  </a:cubicBezTo>
                  <a:cubicBezTo>
                    <a:pt x="3166" y="12998"/>
                    <a:pt x="3194" y="13023"/>
                    <a:pt x="3182" y="13042"/>
                  </a:cubicBezTo>
                  <a:cubicBezTo>
                    <a:pt x="3137" y="13121"/>
                    <a:pt x="3206" y="13134"/>
                    <a:pt x="3261" y="13155"/>
                  </a:cubicBezTo>
                  <a:cubicBezTo>
                    <a:pt x="3291" y="13261"/>
                    <a:pt x="3418" y="13332"/>
                    <a:pt x="3410" y="13452"/>
                  </a:cubicBezTo>
                  <a:cubicBezTo>
                    <a:pt x="3398" y="13453"/>
                    <a:pt x="3387" y="13454"/>
                    <a:pt x="3376" y="13454"/>
                  </a:cubicBezTo>
                  <a:cubicBezTo>
                    <a:pt x="3286" y="13454"/>
                    <a:pt x="3210" y="13422"/>
                    <a:pt x="3138" y="13376"/>
                  </a:cubicBezTo>
                  <a:lnTo>
                    <a:pt x="3138" y="13377"/>
                  </a:lnTo>
                  <a:cubicBezTo>
                    <a:pt x="3011" y="13336"/>
                    <a:pt x="2866" y="13325"/>
                    <a:pt x="2772" y="13225"/>
                  </a:cubicBezTo>
                  <a:cubicBezTo>
                    <a:pt x="2678" y="13192"/>
                    <a:pt x="2567" y="13176"/>
                    <a:pt x="2543" y="13068"/>
                  </a:cubicBezTo>
                  <a:cubicBezTo>
                    <a:pt x="2535" y="13071"/>
                    <a:pt x="2529" y="13072"/>
                    <a:pt x="2523" y="13072"/>
                  </a:cubicBezTo>
                  <a:cubicBezTo>
                    <a:pt x="2496" y="13072"/>
                    <a:pt x="2489" y="13047"/>
                    <a:pt x="2480" y="13027"/>
                  </a:cubicBezTo>
                  <a:lnTo>
                    <a:pt x="2480" y="13027"/>
                  </a:lnTo>
                  <a:cubicBezTo>
                    <a:pt x="2510" y="13031"/>
                    <a:pt x="2541" y="13035"/>
                    <a:pt x="2546" y="13068"/>
                  </a:cubicBezTo>
                  <a:cubicBezTo>
                    <a:pt x="2557" y="13064"/>
                    <a:pt x="2567" y="13063"/>
                    <a:pt x="2576" y="13063"/>
                  </a:cubicBezTo>
                  <a:cubicBezTo>
                    <a:pt x="2617" y="13063"/>
                    <a:pt x="2646" y="13095"/>
                    <a:pt x="2683" y="13106"/>
                  </a:cubicBezTo>
                  <a:cubicBezTo>
                    <a:pt x="2692" y="13122"/>
                    <a:pt x="2708" y="13138"/>
                    <a:pt x="2723" y="13138"/>
                  </a:cubicBezTo>
                  <a:cubicBezTo>
                    <a:pt x="2730" y="13138"/>
                    <a:pt x="2736" y="13135"/>
                    <a:pt x="2742" y="13128"/>
                  </a:cubicBezTo>
                  <a:cubicBezTo>
                    <a:pt x="2763" y="13100"/>
                    <a:pt x="2716" y="13100"/>
                    <a:pt x="2697" y="13090"/>
                  </a:cubicBezTo>
                  <a:cubicBezTo>
                    <a:pt x="2700" y="13045"/>
                    <a:pt x="2693" y="13002"/>
                    <a:pt x="2631" y="12947"/>
                  </a:cubicBezTo>
                  <a:lnTo>
                    <a:pt x="2631" y="12947"/>
                  </a:lnTo>
                  <a:cubicBezTo>
                    <a:pt x="2832" y="12967"/>
                    <a:pt x="2818" y="13094"/>
                    <a:pt x="2861" y="13184"/>
                  </a:cubicBezTo>
                  <a:cubicBezTo>
                    <a:pt x="2940" y="13243"/>
                    <a:pt x="3038" y="13273"/>
                    <a:pt x="3135" y="13299"/>
                  </a:cubicBezTo>
                  <a:cubicBezTo>
                    <a:pt x="3135" y="13312"/>
                    <a:pt x="3135" y="13324"/>
                    <a:pt x="3139" y="13336"/>
                  </a:cubicBezTo>
                  <a:cubicBezTo>
                    <a:pt x="3158" y="13333"/>
                    <a:pt x="3175" y="13327"/>
                    <a:pt x="3166" y="13308"/>
                  </a:cubicBezTo>
                  <a:cubicBezTo>
                    <a:pt x="3164" y="13304"/>
                    <a:pt x="3149" y="13301"/>
                    <a:pt x="3138" y="13299"/>
                  </a:cubicBezTo>
                  <a:cubicBezTo>
                    <a:pt x="3154" y="13239"/>
                    <a:pt x="3124" y="13190"/>
                    <a:pt x="3095" y="13140"/>
                  </a:cubicBezTo>
                  <a:cubicBezTo>
                    <a:pt x="3076" y="13108"/>
                    <a:pt x="3040" y="13077"/>
                    <a:pt x="3083" y="13040"/>
                  </a:cubicBezTo>
                  <a:cubicBezTo>
                    <a:pt x="3077" y="13036"/>
                    <a:pt x="3071" y="13033"/>
                    <a:pt x="3066" y="13029"/>
                  </a:cubicBezTo>
                  <a:cubicBezTo>
                    <a:pt x="3037" y="13005"/>
                    <a:pt x="2984" y="12982"/>
                    <a:pt x="3017" y="12945"/>
                  </a:cubicBezTo>
                  <a:cubicBezTo>
                    <a:pt x="3025" y="12935"/>
                    <a:pt x="3033" y="12931"/>
                    <a:pt x="3043" y="12931"/>
                  </a:cubicBezTo>
                  <a:close/>
                  <a:moveTo>
                    <a:pt x="5445" y="13447"/>
                  </a:moveTo>
                  <a:cubicBezTo>
                    <a:pt x="5512" y="13447"/>
                    <a:pt x="5575" y="13459"/>
                    <a:pt x="5633" y="13494"/>
                  </a:cubicBezTo>
                  <a:cubicBezTo>
                    <a:pt x="5627" y="13522"/>
                    <a:pt x="5645" y="13565"/>
                    <a:pt x="5590" y="13565"/>
                  </a:cubicBezTo>
                  <a:cubicBezTo>
                    <a:pt x="5491" y="13565"/>
                    <a:pt x="5400" y="13546"/>
                    <a:pt x="5363" y="13452"/>
                  </a:cubicBezTo>
                  <a:cubicBezTo>
                    <a:pt x="5391" y="13449"/>
                    <a:pt x="5419" y="13447"/>
                    <a:pt x="5445" y="13447"/>
                  </a:cubicBezTo>
                  <a:close/>
                  <a:moveTo>
                    <a:pt x="17355" y="13459"/>
                  </a:moveTo>
                  <a:lnTo>
                    <a:pt x="17354" y="13461"/>
                  </a:lnTo>
                  <a:cubicBezTo>
                    <a:pt x="17350" y="13468"/>
                    <a:pt x="17350" y="13477"/>
                    <a:pt x="17354" y="13484"/>
                  </a:cubicBezTo>
                  <a:cubicBezTo>
                    <a:pt x="17253" y="13560"/>
                    <a:pt x="17134" y="13575"/>
                    <a:pt x="17009" y="13575"/>
                  </a:cubicBezTo>
                  <a:cubicBezTo>
                    <a:pt x="16984" y="13575"/>
                    <a:pt x="16959" y="13574"/>
                    <a:pt x="16933" y="13574"/>
                  </a:cubicBezTo>
                  <a:cubicBezTo>
                    <a:pt x="17057" y="13490"/>
                    <a:pt x="17209" y="13483"/>
                    <a:pt x="17355" y="13459"/>
                  </a:cubicBezTo>
                  <a:close/>
                  <a:moveTo>
                    <a:pt x="3587" y="13273"/>
                  </a:moveTo>
                  <a:cubicBezTo>
                    <a:pt x="3677" y="13273"/>
                    <a:pt x="3716" y="13346"/>
                    <a:pt x="3782" y="13371"/>
                  </a:cubicBezTo>
                  <a:cubicBezTo>
                    <a:pt x="3777" y="13396"/>
                    <a:pt x="3787" y="13413"/>
                    <a:pt x="3819" y="13415"/>
                  </a:cubicBezTo>
                  <a:lnTo>
                    <a:pt x="3819" y="13455"/>
                  </a:lnTo>
                  <a:cubicBezTo>
                    <a:pt x="3857" y="13440"/>
                    <a:pt x="3839" y="13427"/>
                    <a:pt x="3820" y="13414"/>
                  </a:cubicBezTo>
                  <a:cubicBezTo>
                    <a:pt x="3813" y="13399"/>
                    <a:pt x="3805" y="13383"/>
                    <a:pt x="3799" y="13368"/>
                  </a:cubicBezTo>
                  <a:cubicBezTo>
                    <a:pt x="3812" y="13361"/>
                    <a:pt x="3824" y="13359"/>
                    <a:pt x="3836" y="13359"/>
                  </a:cubicBezTo>
                  <a:cubicBezTo>
                    <a:pt x="3873" y="13359"/>
                    <a:pt x="3908" y="13381"/>
                    <a:pt x="3945" y="13381"/>
                  </a:cubicBezTo>
                  <a:cubicBezTo>
                    <a:pt x="3947" y="13381"/>
                    <a:pt x="3949" y="13381"/>
                    <a:pt x="3951" y="13381"/>
                  </a:cubicBezTo>
                  <a:cubicBezTo>
                    <a:pt x="3959" y="13394"/>
                    <a:pt x="3970" y="13408"/>
                    <a:pt x="3985" y="13408"/>
                  </a:cubicBezTo>
                  <a:cubicBezTo>
                    <a:pt x="3990" y="13408"/>
                    <a:pt x="3994" y="13407"/>
                    <a:pt x="4000" y="13404"/>
                  </a:cubicBezTo>
                  <a:cubicBezTo>
                    <a:pt x="4021" y="13390"/>
                    <a:pt x="4004" y="13373"/>
                    <a:pt x="3989" y="13360"/>
                  </a:cubicBezTo>
                  <a:cubicBezTo>
                    <a:pt x="3982" y="13337"/>
                    <a:pt x="3945" y="13311"/>
                    <a:pt x="3975" y="13292"/>
                  </a:cubicBezTo>
                  <a:cubicBezTo>
                    <a:pt x="3982" y="13287"/>
                    <a:pt x="3990" y="13285"/>
                    <a:pt x="3997" y="13285"/>
                  </a:cubicBezTo>
                  <a:cubicBezTo>
                    <a:pt x="4022" y="13285"/>
                    <a:pt x="4048" y="13307"/>
                    <a:pt x="4075" y="13312"/>
                  </a:cubicBezTo>
                  <a:cubicBezTo>
                    <a:pt x="4081" y="13348"/>
                    <a:pt x="4085" y="13385"/>
                    <a:pt x="4091" y="13421"/>
                  </a:cubicBezTo>
                  <a:lnTo>
                    <a:pt x="4163" y="13444"/>
                  </a:lnTo>
                  <a:cubicBezTo>
                    <a:pt x="4176" y="13452"/>
                    <a:pt x="4191" y="13463"/>
                    <a:pt x="4204" y="13463"/>
                  </a:cubicBezTo>
                  <a:cubicBezTo>
                    <a:pt x="4214" y="13463"/>
                    <a:pt x="4223" y="13458"/>
                    <a:pt x="4230" y="13444"/>
                  </a:cubicBezTo>
                  <a:cubicBezTo>
                    <a:pt x="4234" y="13438"/>
                    <a:pt x="4205" y="13420"/>
                    <a:pt x="4192" y="13407"/>
                  </a:cubicBezTo>
                  <a:cubicBezTo>
                    <a:pt x="4180" y="13353"/>
                    <a:pt x="4192" y="13339"/>
                    <a:pt x="4214" y="13339"/>
                  </a:cubicBezTo>
                  <a:cubicBezTo>
                    <a:pt x="4237" y="13339"/>
                    <a:pt x="4272" y="13356"/>
                    <a:pt x="4297" y="13358"/>
                  </a:cubicBezTo>
                  <a:cubicBezTo>
                    <a:pt x="4318" y="13388"/>
                    <a:pt x="4361" y="13408"/>
                    <a:pt x="4362" y="13450"/>
                  </a:cubicBezTo>
                  <a:cubicBezTo>
                    <a:pt x="4328" y="13457"/>
                    <a:pt x="4278" y="13440"/>
                    <a:pt x="4273" y="13492"/>
                  </a:cubicBezTo>
                  <a:cubicBezTo>
                    <a:pt x="4204" y="13512"/>
                    <a:pt x="4247" y="13564"/>
                    <a:pt x="4233" y="13600"/>
                  </a:cubicBezTo>
                  <a:lnTo>
                    <a:pt x="4094" y="13555"/>
                  </a:lnTo>
                  <a:cubicBezTo>
                    <a:pt x="4073" y="13560"/>
                    <a:pt x="4054" y="13563"/>
                    <a:pt x="4035" y="13563"/>
                  </a:cubicBezTo>
                  <a:cubicBezTo>
                    <a:pt x="3959" y="13563"/>
                    <a:pt x="3889" y="13524"/>
                    <a:pt x="3814" y="13515"/>
                  </a:cubicBezTo>
                  <a:lnTo>
                    <a:pt x="3655" y="13475"/>
                  </a:lnTo>
                  <a:lnTo>
                    <a:pt x="3557" y="13275"/>
                  </a:lnTo>
                  <a:cubicBezTo>
                    <a:pt x="3568" y="13273"/>
                    <a:pt x="3578" y="13273"/>
                    <a:pt x="3587" y="13273"/>
                  </a:cubicBezTo>
                  <a:close/>
                  <a:moveTo>
                    <a:pt x="5721" y="13493"/>
                  </a:moveTo>
                  <a:cubicBezTo>
                    <a:pt x="5810" y="13493"/>
                    <a:pt x="5884" y="13532"/>
                    <a:pt x="5959" y="13566"/>
                  </a:cubicBezTo>
                  <a:lnTo>
                    <a:pt x="5959" y="13568"/>
                  </a:lnTo>
                  <a:cubicBezTo>
                    <a:pt x="5952" y="13596"/>
                    <a:pt x="5967" y="13642"/>
                    <a:pt x="5920" y="13642"/>
                  </a:cubicBezTo>
                  <a:cubicBezTo>
                    <a:pt x="5914" y="13642"/>
                    <a:pt x="5906" y="13641"/>
                    <a:pt x="5897" y="13639"/>
                  </a:cubicBezTo>
                  <a:cubicBezTo>
                    <a:pt x="5802" y="13619"/>
                    <a:pt x="5710" y="13591"/>
                    <a:pt x="5687" y="13495"/>
                  </a:cubicBezTo>
                  <a:cubicBezTo>
                    <a:pt x="5699" y="13494"/>
                    <a:pt x="5710" y="13493"/>
                    <a:pt x="5721" y="13493"/>
                  </a:cubicBezTo>
                  <a:close/>
                  <a:moveTo>
                    <a:pt x="4885" y="13365"/>
                  </a:moveTo>
                  <a:cubicBezTo>
                    <a:pt x="4962" y="13365"/>
                    <a:pt x="5038" y="13391"/>
                    <a:pt x="5099" y="13442"/>
                  </a:cubicBezTo>
                  <a:cubicBezTo>
                    <a:pt x="5130" y="13416"/>
                    <a:pt x="5159" y="13406"/>
                    <a:pt x="5188" y="13406"/>
                  </a:cubicBezTo>
                  <a:cubicBezTo>
                    <a:pt x="5232" y="13406"/>
                    <a:pt x="5275" y="13430"/>
                    <a:pt x="5318" y="13453"/>
                  </a:cubicBezTo>
                  <a:cubicBezTo>
                    <a:pt x="5310" y="13511"/>
                    <a:pt x="5284" y="13531"/>
                    <a:pt x="5249" y="13531"/>
                  </a:cubicBezTo>
                  <a:cubicBezTo>
                    <a:pt x="5224" y="13531"/>
                    <a:pt x="5194" y="13521"/>
                    <a:pt x="5162" y="13508"/>
                  </a:cubicBezTo>
                  <a:lnTo>
                    <a:pt x="5101" y="13448"/>
                  </a:lnTo>
                  <a:cubicBezTo>
                    <a:pt x="5084" y="13464"/>
                    <a:pt x="5067" y="13481"/>
                    <a:pt x="5051" y="13497"/>
                  </a:cubicBezTo>
                  <a:lnTo>
                    <a:pt x="5059" y="13514"/>
                  </a:lnTo>
                  <a:lnTo>
                    <a:pt x="5128" y="13538"/>
                  </a:lnTo>
                  <a:cubicBezTo>
                    <a:pt x="5140" y="13568"/>
                    <a:pt x="5173" y="13607"/>
                    <a:pt x="5160" y="13626"/>
                  </a:cubicBezTo>
                  <a:cubicBezTo>
                    <a:pt x="5149" y="13643"/>
                    <a:pt x="5134" y="13649"/>
                    <a:pt x="5116" y="13649"/>
                  </a:cubicBezTo>
                  <a:cubicBezTo>
                    <a:pt x="5093" y="13649"/>
                    <a:pt x="5066" y="13638"/>
                    <a:pt x="5044" y="13629"/>
                  </a:cubicBezTo>
                  <a:cubicBezTo>
                    <a:pt x="4994" y="13610"/>
                    <a:pt x="4956" y="13579"/>
                    <a:pt x="4945" y="13531"/>
                  </a:cubicBezTo>
                  <a:cubicBezTo>
                    <a:pt x="4903" y="13513"/>
                    <a:pt x="4927" y="13489"/>
                    <a:pt x="4937" y="13467"/>
                  </a:cubicBezTo>
                  <a:cubicBezTo>
                    <a:pt x="4875" y="13456"/>
                    <a:pt x="4851" y="13405"/>
                    <a:pt x="4811" y="13373"/>
                  </a:cubicBezTo>
                  <a:cubicBezTo>
                    <a:pt x="4835" y="13367"/>
                    <a:pt x="4860" y="13365"/>
                    <a:pt x="4885" y="13365"/>
                  </a:cubicBezTo>
                  <a:close/>
                  <a:moveTo>
                    <a:pt x="18218" y="13331"/>
                  </a:moveTo>
                  <a:cubicBezTo>
                    <a:pt x="18246" y="13337"/>
                    <a:pt x="18269" y="13345"/>
                    <a:pt x="18267" y="13376"/>
                  </a:cubicBezTo>
                  <a:lnTo>
                    <a:pt x="18221" y="13376"/>
                  </a:lnTo>
                  <a:cubicBezTo>
                    <a:pt x="18194" y="13467"/>
                    <a:pt x="18071" y="13486"/>
                    <a:pt x="18029" y="13565"/>
                  </a:cubicBezTo>
                  <a:cubicBezTo>
                    <a:pt x="17958" y="13605"/>
                    <a:pt x="17888" y="13657"/>
                    <a:pt x="17809" y="13657"/>
                  </a:cubicBezTo>
                  <a:cubicBezTo>
                    <a:pt x="17770" y="13657"/>
                    <a:pt x="17729" y="13644"/>
                    <a:pt x="17683" y="13610"/>
                  </a:cubicBezTo>
                  <a:cubicBezTo>
                    <a:pt x="17820" y="13501"/>
                    <a:pt x="17969" y="13409"/>
                    <a:pt x="18148" y="13361"/>
                  </a:cubicBezTo>
                  <a:lnTo>
                    <a:pt x="18148" y="13362"/>
                  </a:lnTo>
                  <a:cubicBezTo>
                    <a:pt x="18161" y="13358"/>
                    <a:pt x="18174" y="13355"/>
                    <a:pt x="18185" y="13355"/>
                  </a:cubicBezTo>
                  <a:cubicBezTo>
                    <a:pt x="18195" y="13355"/>
                    <a:pt x="18204" y="13357"/>
                    <a:pt x="18212" y="13364"/>
                  </a:cubicBezTo>
                  <a:cubicBezTo>
                    <a:pt x="18209" y="13358"/>
                    <a:pt x="18206" y="13352"/>
                    <a:pt x="18205" y="13346"/>
                  </a:cubicBezTo>
                  <a:cubicBezTo>
                    <a:pt x="18205" y="13342"/>
                    <a:pt x="18213" y="13337"/>
                    <a:pt x="18218" y="13331"/>
                  </a:cubicBezTo>
                  <a:close/>
                  <a:moveTo>
                    <a:pt x="17538" y="13560"/>
                  </a:moveTo>
                  <a:lnTo>
                    <a:pt x="17538" y="13562"/>
                  </a:lnTo>
                  <a:cubicBezTo>
                    <a:pt x="17564" y="13569"/>
                    <a:pt x="17585" y="13581"/>
                    <a:pt x="17582" y="13608"/>
                  </a:cubicBezTo>
                  <a:cubicBezTo>
                    <a:pt x="17515" y="13660"/>
                    <a:pt x="17440" y="13684"/>
                    <a:pt x="17354" y="13684"/>
                  </a:cubicBezTo>
                  <a:cubicBezTo>
                    <a:pt x="17313" y="13684"/>
                    <a:pt x="17270" y="13678"/>
                    <a:pt x="17223" y="13667"/>
                  </a:cubicBezTo>
                  <a:cubicBezTo>
                    <a:pt x="17318" y="13583"/>
                    <a:pt x="17444" y="13606"/>
                    <a:pt x="17538" y="13560"/>
                  </a:cubicBezTo>
                  <a:close/>
                  <a:moveTo>
                    <a:pt x="16764" y="13729"/>
                  </a:moveTo>
                  <a:cubicBezTo>
                    <a:pt x="16764" y="13730"/>
                    <a:pt x="16763" y="13732"/>
                    <a:pt x="16762" y="13734"/>
                  </a:cubicBezTo>
                  <a:cubicBezTo>
                    <a:pt x="16763" y="13732"/>
                    <a:pt x="16763" y="13730"/>
                    <a:pt x="16764" y="13729"/>
                  </a:cubicBezTo>
                  <a:close/>
                  <a:moveTo>
                    <a:pt x="5282" y="13566"/>
                  </a:moveTo>
                  <a:cubicBezTo>
                    <a:pt x="5298" y="13566"/>
                    <a:pt x="5315" y="13570"/>
                    <a:pt x="5328" y="13575"/>
                  </a:cubicBezTo>
                  <a:cubicBezTo>
                    <a:pt x="5354" y="13587"/>
                    <a:pt x="5376" y="13604"/>
                    <a:pt x="5394" y="13625"/>
                  </a:cubicBezTo>
                  <a:cubicBezTo>
                    <a:pt x="5409" y="13640"/>
                    <a:pt x="5420" y="13646"/>
                    <a:pt x="5435" y="13646"/>
                  </a:cubicBezTo>
                  <a:cubicBezTo>
                    <a:pt x="5447" y="13646"/>
                    <a:pt x="5461" y="13642"/>
                    <a:pt x="5481" y="13635"/>
                  </a:cubicBezTo>
                  <a:cubicBezTo>
                    <a:pt x="5521" y="13623"/>
                    <a:pt x="5552" y="13616"/>
                    <a:pt x="5580" y="13616"/>
                  </a:cubicBezTo>
                  <a:cubicBezTo>
                    <a:pt x="5646" y="13616"/>
                    <a:pt x="5687" y="13656"/>
                    <a:pt x="5750" y="13749"/>
                  </a:cubicBezTo>
                  <a:cubicBezTo>
                    <a:pt x="5730" y="13761"/>
                    <a:pt x="5710" y="13765"/>
                    <a:pt x="5689" y="13765"/>
                  </a:cubicBezTo>
                  <a:cubicBezTo>
                    <a:pt x="5666" y="13765"/>
                    <a:pt x="5642" y="13759"/>
                    <a:pt x="5620" y="13753"/>
                  </a:cubicBezTo>
                  <a:cubicBezTo>
                    <a:pt x="5555" y="13734"/>
                    <a:pt x="5498" y="13693"/>
                    <a:pt x="5425" y="13693"/>
                  </a:cubicBezTo>
                  <a:cubicBezTo>
                    <a:pt x="5408" y="13693"/>
                    <a:pt x="5391" y="13696"/>
                    <a:pt x="5372" y="13701"/>
                  </a:cubicBezTo>
                  <a:cubicBezTo>
                    <a:pt x="5369" y="13702"/>
                    <a:pt x="5366" y="13702"/>
                    <a:pt x="5362" y="13702"/>
                  </a:cubicBezTo>
                  <a:cubicBezTo>
                    <a:pt x="5337" y="13702"/>
                    <a:pt x="5298" y="13679"/>
                    <a:pt x="5274" y="13660"/>
                  </a:cubicBezTo>
                  <a:cubicBezTo>
                    <a:pt x="5249" y="13642"/>
                    <a:pt x="5214" y="13615"/>
                    <a:pt x="5244" y="13581"/>
                  </a:cubicBezTo>
                  <a:cubicBezTo>
                    <a:pt x="5255" y="13569"/>
                    <a:pt x="5268" y="13566"/>
                    <a:pt x="5282" y="13566"/>
                  </a:cubicBezTo>
                  <a:close/>
                  <a:moveTo>
                    <a:pt x="16542" y="13772"/>
                  </a:moveTo>
                  <a:lnTo>
                    <a:pt x="16542" y="13772"/>
                  </a:lnTo>
                  <a:lnTo>
                    <a:pt x="16506" y="13785"/>
                  </a:lnTo>
                  <a:lnTo>
                    <a:pt x="16542" y="13772"/>
                  </a:lnTo>
                  <a:close/>
                  <a:moveTo>
                    <a:pt x="5632" y="13818"/>
                  </a:moveTo>
                  <a:cubicBezTo>
                    <a:pt x="5647" y="13823"/>
                    <a:pt x="5647" y="13832"/>
                    <a:pt x="5638" y="13840"/>
                  </a:cubicBezTo>
                  <a:lnTo>
                    <a:pt x="5637" y="13840"/>
                  </a:lnTo>
                  <a:lnTo>
                    <a:pt x="5614" y="13821"/>
                  </a:lnTo>
                  <a:cubicBezTo>
                    <a:pt x="5619" y="13818"/>
                    <a:pt x="5626" y="13818"/>
                    <a:pt x="5632" y="13818"/>
                  </a:cubicBezTo>
                  <a:close/>
                  <a:moveTo>
                    <a:pt x="13510" y="13796"/>
                  </a:moveTo>
                  <a:cubicBezTo>
                    <a:pt x="13529" y="13796"/>
                    <a:pt x="13559" y="13808"/>
                    <a:pt x="13564" y="13821"/>
                  </a:cubicBezTo>
                  <a:cubicBezTo>
                    <a:pt x="13572" y="13837"/>
                    <a:pt x="13548" y="13849"/>
                    <a:pt x="13526" y="13852"/>
                  </a:cubicBezTo>
                  <a:lnTo>
                    <a:pt x="13525" y="13852"/>
                  </a:lnTo>
                  <a:cubicBezTo>
                    <a:pt x="13521" y="13852"/>
                    <a:pt x="13517" y="13853"/>
                    <a:pt x="13513" y="13853"/>
                  </a:cubicBezTo>
                  <a:cubicBezTo>
                    <a:pt x="13489" y="13853"/>
                    <a:pt x="13467" y="13840"/>
                    <a:pt x="13453" y="13820"/>
                  </a:cubicBezTo>
                  <a:cubicBezTo>
                    <a:pt x="13472" y="13811"/>
                    <a:pt x="13491" y="13796"/>
                    <a:pt x="13510" y="13796"/>
                  </a:cubicBezTo>
                  <a:close/>
                  <a:moveTo>
                    <a:pt x="16349" y="13834"/>
                  </a:moveTo>
                  <a:lnTo>
                    <a:pt x="16349" y="13834"/>
                  </a:lnTo>
                  <a:cubicBezTo>
                    <a:pt x="16358" y="13840"/>
                    <a:pt x="16364" y="13846"/>
                    <a:pt x="16371" y="13852"/>
                  </a:cubicBezTo>
                  <a:lnTo>
                    <a:pt x="16370" y="13853"/>
                  </a:lnTo>
                  <a:cubicBezTo>
                    <a:pt x="16364" y="13847"/>
                    <a:pt x="16356" y="13840"/>
                    <a:pt x="16349" y="13834"/>
                  </a:cubicBezTo>
                  <a:close/>
                  <a:moveTo>
                    <a:pt x="15965" y="13853"/>
                  </a:moveTo>
                  <a:cubicBezTo>
                    <a:pt x="15968" y="13855"/>
                    <a:pt x="15971" y="13858"/>
                    <a:pt x="15974" y="13859"/>
                  </a:cubicBezTo>
                  <a:lnTo>
                    <a:pt x="15974" y="13860"/>
                  </a:lnTo>
                  <a:cubicBezTo>
                    <a:pt x="15971" y="13859"/>
                    <a:pt x="15968" y="13855"/>
                    <a:pt x="15965" y="13853"/>
                  </a:cubicBezTo>
                  <a:close/>
                  <a:moveTo>
                    <a:pt x="5872" y="13698"/>
                  </a:moveTo>
                  <a:cubicBezTo>
                    <a:pt x="5927" y="13698"/>
                    <a:pt x="5979" y="13742"/>
                    <a:pt x="6033" y="13742"/>
                  </a:cubicBezTo>
                  <a:cubicBezTo>
                    <a:pt x="6050" y="13742"/>
                    <a:pt x="6067" y="13738"/>
                    <a:pt x="6085" y="13727"/>
                  </a:cubicBezTo>
                  <a:lnTo>
                    <a:pt x="6085" y="13727"/>
                  </a:lnTo>
                  <a:cubicBezTo>
                    <a:pt x="6028" y="13767"/>
                    <a:pt x="6108" y="13797"/>
                    <a:pt x="6096" y="13834"/>
                  </a:cubicBezTo>
                  <a:cubicBezTo>
                    <a:pt x="6104" y="13842"/>
                    <a:pt x="6122" y="13855"/>
                    <a:pt x="6121" y="13858"/>
                  </a:cubicBezTo>
                  <a:cubicBezTo>
                    <a:pt x="6113" y="13867"/>
                    <a:pt x="6106" y="13871"/>
                    <a:pt x="6097" y="13871"/>
                  </a:cubicBezTo>
                  <a:cubicBezTo>
                    <a:pt x="6088" y="13871"/>
                    <a:pt x="6078" y="13866"/>
                    <a:pt x="6068" y="13860"/>
                  </a:cubicBezTo>
                  <a:cubicBezTo>
                    <a:pt x="5966" y="13837"/>
                    <a:pt x="5858" y="13823"/>
                    <a:pt x="5826" y="13709"/>
                  </a:cubicBezTo>
                  <a:cubicBezTo>
                    <a:pt x="5841" y="13701"/>
                    <a:pt x="5857" y="13698"/>
                    <a:pt x="5872" y="13698"/>
                  </a:cubicBezTo>
                  <a:close/>
                  <a:moveTo>
                    <a:pt x="5421" y="13773"/>
                  </a:moveTo>
                  <a:cubicBezTo>
                    <a:pt x="5481" y="13773"/>
                    <a:pt x="5520" y="13807"/>
                    <a:pt x="5556" y="13872"/>
                  </a:cubicBezTo>
                  <a:cubicBezTo>
                    <a:pt x="5551" y="13872"/>
                    <a:pt x="5547" y="13872"/>
                    <a:pt x="5543" y="13872"/>
                  </a:cubicBezTo>
                  <a:cubicBezTo>
                    <a:pt x="5446" y="13872"/>
                    <a:pt x="5395" y="13846"/>
                    <a:pt x="5357" y="13783"/>
                  </a:cubicBezTo>
                  <a:cubicBezTo>
                    <a:pt x="5381" y="13776"/>
                    <a:pt x="5402" y="13773"/>
                    <a:pt x="5421" y="13773"/>
                  </a:cubicBezTo>
                  <a:close/>
                  <a:moveTo>
                    <a:pt x="17212" y="13777"/>
                  </a:moveTo>
                  <a:cubicBezTo>
                    <a:pt x="17240" y="13777"/>
                    <a:pt x="17268" y="13779"/>
                    <a:pt x="17296" y="13780"/>
                  </a:cubicBezTo>
                  <a:cubicBezTo>
                    <a:pt x="17250" y="13872"/>
                    <a:pt x="17178" y="13884"/>
                    <a:pt x="17088" y="13884"/>
                  </a:cubicBezTo>
                  <a:cubicBezTo>
                    <a:pt x="17054" y="13884"/>
                    <a:pt x="17017" y="13882"/>
                    <a:pt x="16978" y="13882"/>
                  </a:cubicBezTo>
                  <a:cubicBezTo>
                    <a:pt x="16961" y="13882"/>
                    <a:pt x="16944" y="13883"/>
                    <a:pt x="16926" y="13884"/>
                  </a:cubicBezTo>
                  <a:lnTo>
                    <a:pt x="16926" y="13884"/>
                  </a:lnTo>
                  <a:cubicBezTo>
                    <a:pt x="17030" y="13794"/>
                    <a:pt x="17121" y="13777"/>
                    <a:pt x="17212" y="13777"/>
                  </a:cubicBezTo>
                  <a:close/>
                  <a:moveTo>
                    <a:pt x="18189" y="13699"/>
                  </a:moveTo>
                  <a:cubicBezTo>
                    <a:pt x="18208" y="13699"/>
                    <a:pt x="18221" y="13706"/>
                    <a:pt x="18222" y="13726"/>
                  </a:cubicBezTo>
                  <a:lnTo>
                    <a:pt x="18177" y="13726"/>
                  </a:lnTo>
                  <a:cubicBezTo>
                    <a:pt x="18177" y="13755"/>
                    <a:pt x="18123" y="13785"/>
                    <a:pt x="18167" y="13816"/>
                  </a:cubicBezTo>
                  <a:lnTo>
                    <a:pt x="18166" y="13817"/>
                  </a:lnTo>
                  <a:cubicBezTo>
                    <a:pt x="18156" y="13814"/>
                    <a:pt x="18146" y="13813"/>
                    <a:pt x="18136" y="13813"/>
                  </a:cubicBezTo>
                  <a:cubicBezTo>
                    <a:pt x="18097" y="13813"/>
                    <a:pt x="18065" y="13837"/>
                    <a:pt x="18033" y="13854"/>
                  </a:cubicBezTo>
                  <a:cubicBezTo>
                    <a:pt x="17982" y="13882"/>
                    <a:pt x="17929" y="13889"/>
                    <a:pt x="17867" y="13889"/>
                  </a:cubicBezTo>
                  <a:cubicBezTo>
                    <a:pt x="17831" y="13889"/>
                    <a:pt x="17792" y="13887"/>
                    <a:pt x="17749" y="13885"/>
                  </a:cubicBezTo>
                  <a:cubicBezTo>
                    <a:pt x="17849" y="13776"/>
                    <a:pt x="17948" y="13712"/>
                    <a:pt x="18074" y="13712"/>
                  </a:cubicBezTo>
                  <a:cubicBezTo>
                    <a:pt x="18105" y="13712"/>
                    <a:pt x="18137" y="13716"/>
                    <a:pt x="18171" y="13723"/>
                  </a:cubicBezTo>
                  <a:cubicBezTo>
                    <a:pt x="18165" y="13710"/>
                    <a:pt x="18166" y="13702"/>
                    <a:pt x="18180" y="13700"/>
                  </a:cubicBezTo>
                  <a:cubicBezTo>
                    <a:pt x="18183" y="13699"/>
                    <a:pt x="18186" y="13699"/>
                    <a:pt x="18189" y="13699"/>
                  </a:cubicBezTo>
                  <a:close/>
                  <a:moveTo>
                    <a:pt x="17645" y="13755"/>
                  </a:moveTo>
                  <a:cubicBezTo>
                    <a:pt x="17665" y="13755"/>
                    <a:pt x="17686" y="13755"/>
                    <a:pt x="17711" y="13755"/>
                  </a:cubicBezTo>
                  <a:cubicBezTo>
                    <a:pt x="17621" y="13862"/>
                    <a:pt x="17590" y="13899"/>
                    <a:pt x="17519" y="13899"/>
                  </a:cubicBezTo>
                  <a:cubicBezTo>
                    <a:pt x="17482" y="13899"/>
                    <a:pt x="17434" y="13889"/>
                    <a:pt x="17360" y="13873"/>
                  </a:cubicBezTo>
                  <a:lnTo>
                    <a:pt x="17360" y="13873"/>
                  </a:lnTo>
                  <a:cubicBezTo>
                    <a:pt x="17492" y="13768"/>
                    <a:pt x="17509" y="13755"/>
                    <a:pt x="17645" y="13755"/>
                  </a:cubicBezTo>
                  <a:close/>
                  <a:moveTo>
                    <a:pt x="16207" y="13893"/>
                  </a:moveTo>
                  <a:lnTo>
                    <a:pt x="16207" y="13893"/>
                  </a:lnTo>
                  <a:cubicBezTo>
                    <a:pt x="16209" y="13895"/>
                    <a:pt x="16211" y="13899"/>
                    <a:pt x="16214" y="13900"/>
                  </a:cubicBezTo>
                  <a:lnTo>
                    <a:pt x="16213" y="13902"/>
                  </a:lnTo>
                  <a:cubicBezTo>
                    <a:pt x="16211" y="13899"/>
                    <a:pt x="16209" y="13896"/>
                    <a:pt x="16207" y="13893"/>
                  </a:cubicBezTo>
                  <a:close/>
                  <a:moveTo>
                    <a:pt x="9742" y="13871"/>
                  </a:moveTo>
                  <a:cubicBezTo>
                    <a:pt x="9791" y="13871"/>
                    <a:pt x="9837" y="13883"/>
                    <a:pt x="9873" y="13934"/>
                  </a:cubicBezTo>
                  <a:cubicBezTo>
                    <a:pt x="9852" y="13923"/>
                    <a:pt x="9829" y="13920"/>
                    <a:pt x="9805" y="13920"/>
                  </a:cubicBezTo>
                  <a:cubicBezTo>
                    <a:pt x="9770" y="13920"/>
                    <a:pt x="9732" y="13927"/>
                    <a:pt x="9697" y="13927"/>
                  </a:cubicBezTo>
                  <a:cubicBezTo>
                    <a:pt x="9656" y="13927"/>
                    <a:pt x="9617" y="13918"/>
                    <a:pt x="9587" y="13878"/>
                  </a:cubicBezTo>
                  <a:lnTo>
                    <a:pt x="9587" y="13878"/>
                  </a:lnTo>
                  <a:cubicBezTo>
                    <a:pt x="9597" y="13879"/>
                    <a:pt x="9607" y="13880"/>
                    <a:pt x="9617" y="13880"/>
                  </a:cubicBezTo>
                  <a:cubicBezTo>
                    <a:pt x="9658" y="13880"/>
                    <a:pt x="9701" y="13871"/>
                    <a:pt x="9742" y="13871"/>
                  </a:cubicBezTo>
                  <a:close/>
                  <a:moveTo>
                    <a:pt x="10071" y="13906"/>
                  </a:moveTo>
                  <a:cubicBezTo>
                    <a:pt x="10116" y="13906"/>
                    <a:pt x="10161" y="13932"/>
                    <a:pt x="10207" y="13956"/>
                  </a:cubicBezTo>
                  <a:lnTo>
                    <a:pt x="9972" y="13956"/>
                  </a:lnTo>
                  <a:cubicBezTo>
                    <a:pt x="10006" y="13920"/>
                    <a:pt x="10038" y="13906"/>
                    <a:pt x="10071" y="13906"/>
                  </a:cubicBezTo>
                  <a:close/>
                  <a:moveTo>
                    <a:pt x="4623" y="13297"/>
                  </a:moveTo>
                  <a:cubicBezTo>
                    <a:pt x="4678" y="13297"/>
                    <a:pt x="4727" y="13341"/>
                    <a:pt x="4778" y="13373"/>
                  </a:cubicBezTo>
                  <a:lnTo>
                    <a:pt x="4777" y="13373"/>
                  </a:lnTo>
                  <a:cubicBezTo>
                    <a:pt x="4757" y="13411"/>
                    <a:pt x="4757" y="13442"/>
                    <a:pt x="4801" y="13470"/>
                  </a:cubicBezTo>
                  <a:cubicBezTo>
                    <a:pt x="4865" y="13514"/>
                    <a:pt x="4909" y="13570"/>
                    <a:pt x="4921" y="13641"/>
                  </a:cubicBezTo>
                  <a:lnTo>
                    <a:pt x="5019" y="13717"/>
                  </a:lnTo>
                  <a:lnTo>
                    <a:pt x="5044" y="13770"/>
                  </a:lnTo>
                  <a:cubicBezTo>
                    <a:pt x="5097" y="13753"/>
                    <a:pt x="5077" y="13720"/>
                    <a:pt x="5067" y="13689"/>
                  </a:cubicBezTo>
                  <a:lnTo>
                    <a:pt x="5067" y="13689"/>
                  </a:lnTo>
                  <a:cubicBezTo>
                    <a:pt x="5158" y="13714"/>
                    <a:pt x="5277" y="13704"/>
                    <a:pt x="5277" y="13835"/>
                  </a:cubicBezTo>
                  <a:cubicBezTo>
                    <a:pt x="5277" y="13864"/>
                    <a:pt x="5349" y="13892"/>
                    <a:pt x="5389" y="13921"/>
                  </a:cubicBezTo>
                  <a:cubicBezTo>
                    <a:pt x="5393" y="13953"/>
                    <a:pt x="5379" y="13966"/>
                    <a:pt x="5357" y="13966"/>
                  </a:cubicBezTo>
                  <a:cubicBezTo>
                    <a:pt x="5347" y="13966"/>
                    <a:pt x="5336" y="13963"/>
                    <a:pt x="5324" y="13958"/>
                  </a:cubicBezTo>
                  <a:cubicBezTo>
                    <a:pt x="5243" y="13918"/>
                    <a:pt x="5166" y="13871"/>
                    <a:pt x="5086" y="13827"/>
                  </a:cubicBezTo>
                  <a:cubicBezTo>
                    <a:pt x="5077" y="13832"/>
                    <a:pt x="5069" y="13835"/>
                    <a:pt x="5062" y="13835"/>
                  </a:cubicBezTo>
                  <a:cubicBezTo>
                    <a:pt x="5048" y="13835"/>
                    <a:pt x="5038" y="13826"/>
                    <a:pt x="5029" y="13813"/>
                  </a:cubicBezTo>
                  <a:lnTo>
                    <a:pt x="5029" y="13813"/>
                  </a:lnTo>
                  <a:lnTo>
                    <a:pt x="5030" y="13817"/>
                  </a:lnTo>
                  <a:cubicBezTo>
                    <a:pt x="4947" y="13802"/>
                    <a:pt x="4872" y="13772"/>
                    <a:pt x="4820" y="13710"/>
                  </a:cubicBezTo>
                  <a:cubicBezTo>
                    <a:pt x="4802" y="13718"/>
                    <a:pt x="4783" y="13724"/>
                    <a:pt x="4765" y="13724"/>
                  </a:cubicBezTo>
                  <a:cubicBezTo>
                    <a:pt x="4750" y="13724"/>
                    <a:pt x="4735" y="13721"/>
                    <a:pt x="4720" y="13711"/>
                  </a:cubicBezTo>
                  <a:cubicBezTo>
                    <a:pt x="4655" y="13700"/>
                    <a:pt x="4593" y="13683"/>
                    <a:pt x="4548" y="13638"/>
                  </a:cubicBezTo>
                  <a:cubicBezTo>
                    <a:pt x="4532" y="13645"/>
                    <a:pt x="4515" y="13648"/>
                    <a:pt x="4499" y="13648"/>
                  </a:cubicBezTo>
                  <a:cubicBezTo>
                    <a:pt x="4483" y="13648"/>
                    <a:pt x="4468" y="13645"/>
                    <a:pt x="4454" y="13639"/>
                  </a:cubicBezTo>
                  <a:cubicBezTo>
                    <a:pt x="4449" y="13640"/>
                    <a:pt x="4443" y="13640"/>
                    <a:pt x="4438" y="13640"/>
                  </a:cubicBezTo>
                  <a:cubicBezTo>
                    <a:pt x="4395" y="13640"/>
                    <a:pt x="4359" y="13619"/>
                    <a:pt x="4321" y="13606"/>
                  </a:cubicBezTo>
                  <a:cubicBezTo>
                    <a:pt x="4305" y="13568"/>
                    <a:pt x="4291" y="13530"/>
                    <a:pt x="4276" y="13492"/>
                  </a:cubicBezTo>
                  <a:lnTo>
                    <a:pt x="4366" y="13487"/>
                  </a:lnTo>
                  <a:lnTo>
                    <a:pt x="4459" y="13563"/>
                  </a:lnTo>
                  <a:cubicBezTo>
                    <a:pt x="4579" y="13495"/>
                    <a:pt x="4380" y="13474"/>
                    <a:pt x="4436" y="13413"/>
                  </a:cubicBezTo>
                  <a:cubicBezTo>
                    <a:pt x="4452" y="13407"/>
                    <a:pt x="4468" y="13404"/>
                    <a:pt x="4484" y="13404"/>
                  </a:cubicBezTo>
                  <a:cubicBezTo>
                    <a:pt x="4529" y="13404"/>
                    <a:pt x="4573" y="13426"/>
                    <a:pt x="4618" y="13442"/>
                  </a:cubicBezTo>
                  <a:cubicBezTo>
                    <a:pt x="4630" y="13450"/>
                    <a:pt x="4643" y="13459"/>
                    <a:pt x="4655" y="13459"/>
                  </a:cubicBezTo>
                  <a:cubicBezTo>
                    <a:pt x="4664" y="13459"/>
                    <a:pt x="4672" y="13454"/>
                    <a:pt x="4680" y="13442"/>
                  </a:cubicBezTo>
                  <a:cubicBezTo>
                    <a:pt x="4682" y="13436"/>
                    <a:pt x="4657" y="13419"/>
                    <a:pt x="4644" y="13407"/>
                  </a:cubicBezTo>
                  <a:cubicBezTo>
                    <a:pt x="4617" y="13383"/>
                    <a:pt x="4601" y="13341"/>
                    <a:pt x="4557" y="13341"/>
                  </a:cubicBezTo>
                  <a:cubicBezTo>
                    <a:pt x="4547" y="13341"/>
                    <a:pt x="4536" y="13343"/>
                    <a:pt x="4524" y="13348"/>
                  </a:cubicBezTo>
                  <a:cubicBezTo>
                    <a:pt x="4560" y="13310"/>
                    <a:pt x="4592" y="13297"/>
                    <a:pt x="4623" y="13297"/>
                  </a:cubicBezTo>
                  <a:close/>
                  <a:moveTo>
                    <a:pt x="6026" y="13918"/>
                  </a:moveTo>
                  <a:cubicBezTo>
                    <a:pt x="6038" y="13918"/>
                    <a:pt x="6051" y="13921"/>
                    <a:pt x="6065" y="13923"/>
                  </a:cubicBezTo>
                  <a:cubicBezTo>
                    <a:pt x="6149" y="13940"/>
                    <a:pt x="6209" y="13990"/>
                    <a:pt x="6269" y="14036"/>
                  </a:cubicBezTo>
                  <a:cubicBezTo>
                    <a:pt x="6273" y="14050"/>
                    <a:pt x="6275" y="14066"/>
                    <a:pt x="6278" y="14081"/>
                  </a:cubicBezTo>
                  <a:lnTo>
                    <a:pt x="6276" y="14081"/>
                  </a:lnTo>
                  <a:cubicBezTo>
                    <a:pt x="6265" y="14082"/>
                    <a:pt x="6253" y="14083"/>
                    <a:pt x="6242" y="14083"/>
                  </a:cubicBezTo>
                  <a:cubicBezTo>
                    <a:pt x="6130" y="14083"/>
                    <a:pt x="6045" y="14034"/>
                    <a:pt x="5978" y="13955"/>
                  </a:cubicBezTo>
                  <a:cubicBezTo>
                    <a:pt x="5986" y="13926"/>
                    <a:pt x="6004" y="13918"/>
                    <a:pt x="6026" y="13918"/>
                  </a:cubicBezTo>
                  <a:close/>
                  <a:moveTo>
                    <a:pt x="5451" y="13917"/>
                  </a:moveTo>
                  <a:cubicBezTo>
                    <a:pt x="5517" y="13917"/>
                    <a:pt x="5573" y="13965"/>
                    <a:pt x="5639" y="13965"/>
                  </a:cubicBezTo>
                  <a:cubicBezTo>
                    <a:pt x="5653" y="13965"/>
                    <a:pt x="5667" y="13963"/>
                    <a:pt x="5682" y="13958"/>
                  </a:cubicBezTo>
                  <a:lnTo>
                    <a:pt x="5682" y="13958"/>
                  </a:lnTo>
                  <a:cubicBezTo>
                    <a:pt x="5652" y="13987"/>
                    <a:pt x="5685" y="14006"/>
                    <a:pt x="5700" y="14029"/>
                  </a:cubicBezTo>
                  <a:lnTo>
                    <a:pt x="5752" y="14034"/>
                  </a:lnTo>
                  <a:lnTo>
                    <a:pt x="5700" y="14030"/>
                  </a:lnTo>
                  <a:cubicBezTo>
                    <a:pt x="5693" y="14051"/>
                    <a:pt x="5685" y="14074"/>
                    <a:pt x="5680" y="14097"/>
                  </a:cubicBezTo>
                  <a:cubicBezTo>
                    <a:pt x="5571" y="14062"/>
                    <a:pt x="5448" y="14044"/>
                    <a:pt x="5432" y="13918"/>
                  </a:cubicBezTo>
                  <a:cubicBezTo>
                    <a:pt x="5439" y="13917"/>
                    <a:pt x="5445" y="13917"/>
                    <a:pt x="5451" y="13917"/>
                  </a:cubicBezTo>
                  <a:close/>
                  <a:moveTo>
                    <a:pt x="9869" y="13937"/>
                  </a:moveTo>
                  <a:lnTo>
                    <a:pt x="9943" y="13965"/>
                  </a:lnTo>
                  <a:cubicBezTo>
                    <a:pt x="9945" y="14010"/>
                    <a:pt x="9993" y="14032"/>
                    <a:pt x="10014" y="14068"/>
                  </a:cubicBezTo>
                  <a:cubicBezTo>
                    <a:pt x="9982" y="14100"/>
                    <a:pt x="9948" y="14110"/>
                    <a:pt x="9913" y="14110"/>
                  </a:cubicBezTo>
                  <a:cubicBezTo>
                    <a:pt x="9855" y="14110"/>
                    <a:pt x="9795" y="14081"/>
                    <a:pt x="9736" y="14081"/>
                  </a:cubicBezTo>
                  <a:cubicBezTo>
                    <a:pt x="9732" y="14081"/>
                    <a:pt x="9728" y="14081"/>
                    <a:pt x="9724" y="14081"/>
                  </a:cubicBezTo>
                  <a:cubicBezTo>
                    <a:pt x="9684" y="14062"/>
                    <a:pt x="9641" y="14037"/>
                    <a:pt x="9650" y="13994"/>
                  </a:cubicBezTo>
                  <a:cubicBezTo>
                    <a:pt x="9658" y="13964"/>
                    <a:pt x="9684" y="13959"/>
                    <a:pt x="9711" y="13959"/>
                  </a:cubicBezTo>
                  <a:cubicBezTo>
                    <a:pt x="9721" y="13959"/>
                    <a:pt x="9731" y="13960"/>
                    <a:pt x="9741" y="13960"/>
                  </a:cubicBezTo>
                  <a:cubicBezTo>
                    <a:pt x="9748" y="13960"/>
                    <a:pt x="9755" y="13960"/>
                    <a:pt x="9762" y="13959"/>
                  </a:cubicBezTo>
                  <a:cubicBezTo>
                    <a:pt x="9798" y="13953"/>
                    <a:pt x="9833" y="13944"/>
                    <a:pt x="9869" y="13937"/>
                  </a:cubicBezTo>
                  <a:close/>
                  <a:moveTo>
                    <a:pt x="6060" y="13565"/>
                  </a:moveTo>
                  <a:cubicBezTo>
                    <a:pt x="6176" y="13565"/>
                    <a:pt x="6256" y="13612"/>
                    <a:pt x="6295" y="13717"/>
                  </a:cubicBezTo>
                  <a:cubicBezTo>
                    <a:pt x="6309" y="13691"/>
                    <a:pt x="6312" y="13653"/>
                    <a:pt x="6351" y="13653"/>
                  </a:cubicBezTo>
                  <a:cubicBezTo>
                    <a:pt x="6361" y="13653"/>
                    <a:pt x="6374" y="13656"/>
                    <a:pt x="6389" y="13662"/>
                  </a:cubicBezTo>
                  <a:cubicBezTo>
                    <a:pt x="6481" y="13697"/>
                    <a:pt x="6577" y="13727"/>
                    <a:pt x="6641" y="13798"/>
                  </a:cubicBezTo>
                  <a:lnTo>
                    <a:pt x="6667" y="13906"/>
                  </a:lnTo>
                  <a:cubicBezTo>
                    <a:pt x="6667" y="13906"/>
                    <a:pt x="6666" y="13906"/>
                    <a:pt x="6665" y="13906"/>
                  </a:cubicBezTo>
                  <a:cubicBezTo>
                    <a:pt x="6631" y="13906"/>
                    <a:pt x="6592" y="13874"/>
                    <a:pt x="6557" y="13874"/>
                  </a:cubicBezTo>
                  <a:cubicBezTo>
                    <a:pt x="6537" y="13874"/>
                    <a:pt x="6518" y="13885"/>
                    <a:pt x="6502" y="13919"/>
                  </a:cubicBezTo>
                  <a:cubicBezTo>
                    <a:pt x="6509" y="13921"/>
                    <a:pt x="6515" y="13921"/>
                    <a:pt x="6522" y="13921"/>
                  </a:cubicBezTo>
                  <a:cubicBezTo>
                    <a:pt x="6528" y="13921"/>
                    <a:pt x="6535" y="13921"/>
                    <a:pt x="6541" y="13919"/>
                  </a:cubicBezTo>
                  <a:cubicBezTo>
                    <a:pt x="6546" y="13927"/>
                    <a:pt x="6550" y="13935"/>
                    <a:pt x="6552" y="13943"/>
                  </a:cubicBezTo>
                  <a:cubicBezTo>
                    <a:pt x="6553" y="13947"/>
                    <a:pt x="6550" y="13952"/>
                    <a:pt x="6547" y="13955"/>
                  </a:cubicBezTo>
                  <a:cubicBezTo>
                    <a:pt x="6560" y="13954"/>
                    <a:pt x="6571" y="13953"/>
                    <a:pt x="6582" y="13953"/>
                  </a:cubicBezTo>
                  <a:cubicBezTo>
                    <a:pt x="6684" y="13953"/>
                    <a:pt x="6741" y="14018"/>
                    <a:pt x="6802" y="14079"/>
                  </a:cubicBezTo>
                  <a:lnTo>
                    <a:pt x="6802" y="14079"/>
                  </a:lnTo>
                  <a:lnTo>
                    <a:pt x="6802" y="14079"/>
                  </a:lnTo>
                  <a:cubicBezTo>
                    <a:pt x="6801" y="14091"/>
                    <a:pt x="6801" y="14103"/>
                    <a:pt x="6798" y="14114"/>
                  </a:cubicBezTo>
                  <a:cubicBezTo>
                    <a:pt x="6792" y="14115"/>
                    <a:pt x="6786" y="14115"/>
                    <a:pt x="6780" y="14115"/>
                  </a:cubicBezTo>
                  <a:cubicBezTo>
                    <a:pt x="6665" y="14115"/>
                    <a:pt x="6582" y="14059"/>
                    <a:pt x="6545" y="13955"/>
                  </a:cubicBezTo>
                  <a:cubicBezTo>
                    <a:pt x="6536" y="13961"/>
                    <a:pt x="6526" y="13964"/>
                    <a:pt x="6515" y="13964"/>
                  </a:cubicBezTo>
                  <a:cubicBezTo>
                    <a:pt x="6506" y="13964"/>
                    <a:pt x="6497" y="13962"/>
                    <a:pt x="6489" y="13958"/>
                  </a:cubicBezTo>
                  <a:cubicBezTo>
                    <a:pt x="6493" y="13944"/>
                    <a:pt x="6496" y="13931"/>
                    <a:pt x="6500" y="13919"/>
                  </a:cubicBezTo>
                  <a:cubicBezTo>
                    <a:pt x="6495" y="13877"/>
                    <a:pt x="6486" y="13838"/>
                    <a:pt x="6432" y="13838"/>
                  </a:cubicBezTo>
                  <a:cubicBezTo>
                    <a:pt x="6424" y="13838"/>
                    <a:pt x="6415" y="13839"/>
                    <a:pt x="6405" y="13841"/>
                  </a:cubicBezTo>
                  <a:cubicBezTo>
                    <a:pt x="6363" y="13897"/>
                    <a:pt x="6420" y="13923"/>
                    <a:pt x="6453" y="13956"/>
                  </a:cubicBezTo>
                  <a:cubicBezTo>
                    <a:pt x="6437" y="13993"/>
                    <a:pt x="6395" y="13986"/>
                    <a:pt x="6362" y="13993"/>
                  </a:cubicBezTo>
                  <a:cubicBezTo>
                    <a:pt x="6307" y="13937"/>
                    <a:pt x="6197" y="13925"/>
                    <a:pt x="6188" y="13828"/>
                  </a:cubicBezTo>
                  <a:cubicBezTo>
                    <a:pt x="6202" y="13819"/>
                    <a:pt x="6215" y="13815"/>
                    <a:pt x="6229" y="13815"/>
                  </a:cubicBezTo>
                  <a:cubicBezTo>
                    <a:pt x="6273" y="13815"/>
                    <a:pt x="6314" y="13857"/>
                    <a:pt x="6359" y="13857"/>
                  </a:cubicBezTo>
                  <a:cubicBezTo>
                    <a:pt x="6372" y="13857"/>
                    <a:pt x="6386" y="13853"/>
                    <a:pt x="6400" y="13843"/>
                  </a:cubicBezTo>
                  <a:cubicBezTo>
                    <a:pt x="6401" y="13779"/>
                    <a:pt x="6379" y="13730"/>
                    <a:pt x="6293" y="13723"/>
                  </a:cubicBezTo>
                  <a:cubicBezTo>
                    <a:pt x="6282" y="13744"/>
                    <a:pt x="6266" y="13751"/>
                    <a:pt x="6248" y="13751"/>
                  </a:cubicBezTo>
                  <a:cubicBezTo>
                    <a:pt x="6236" y="13751"/>
                    <a:pt x="6222" y="13748"/>
                    <a:pt x="6207" y="13742"/>
                  </a:cubicBezTo>
                  <a:cubicBezTo>
                    <a:pt x="6180" y="13732"/>
                    <a:pt x="6153" y="13718"/>
                    <a:pt x="6124" y="13718"/>
                  </a:cubicBezTo>
                  <a:cubicBezTo>
                    <a:pt x="6111" y="13718"/>
                    <a:pt x="6099" y="13721"/>
                    <a:pt x="6085" y="13727"/>
                  </a:cubicBezTo>
                  <a:cubicBezTo>
                    <a:pt x="6091" y="13660"/>
                    <a:pt x="6026" y="13623"/>
                    <a:pt x="5999" y="13569"/>
                  </a:cubicBezTo>
                  <a:cubicBezTo>
                    <a:pt x="6021" y="13566"/>
                    <a:pt x="6041" y="13565"/>
                    <a:pt x="6060" y="13565"/>
                  </a:cubicBezTo>
                  <a:close/>
                  <a:moveTo>
                    <a:pt x="5709" y="13834"/>
                  </a:moveTo>
                  <a:cubicBezTo>
                    <a:pt x="5800" y="13834"/>
                    <a:pt x="5868" y="13878"/>
                    <a:pt x="5919" y="13954"/>
                  </a:cubicBezTo>
                  <a:cubicBezTo>
                    <a:pt x="5908" y="14006"/>
                    <a:pt x="5810" y="13975"/>
                    <a:pt x="5809" y="14037"/>
                  </a:cubicBezTo>
                  <a:cubicBezTo>
                    <a:pt x="5911" y="14048"/>
                    <a:pt x="6008" y="14063"/>
                    <a:pt x="6054" y="14196"/>
                  </a:cubicBezTo>
                  <a:cubicBezTo>
                    <a:pt x="5933" y="14148"/>
                    <a:pt x="5807" y="14162"/>
                    <a:pt x="5796" y="14034"/>
                  </a:cubicBezTo>
                  <a:lnTo>
                    <a:pt x="5775" y="14031"/>
                  </a:lnTo>
                  <a:lnTo>
                    <a:pt x="5752" y="14034"/>
                  </a:lnTo>
                  <a:cubicBezTo>
                    <a:pt x="5752" y="13996"/>
                    <a:pt x="5759" y="13954"/>
                    <a:pt x="5701" y="13954"/>
                  </a:cubicBezTo>
                  <a:cubicBezTo>
                    <a:pt x="5697" y="13954"/>
                    <a:pt x="5692" y="13955"/>
                    <a:pt x="5687" y="13955"/>
                  </a:cubicBezTo>
                  <a:cubicBezTo>
                    <a:pt x="5693" y="13911"/>
                    <a:pt x="5627" y="13889"/>
                    <a:pt x="5637" y="13842"/>
                  </a:cubicBezTo>
                  <a:cubicBezTo>
                    <a:pt x="5662" y="13837"/>
                    <a:pt x="5686" y="13834"/>
                    <a:pt x="5709" y="13834"/>
                  </a:cubicBezTo>
                  <a:close/>
                  <a:moveTo>
                    <a:pt x="9040" y="14179"/>
                  </a:moveTo>
                  <a:lnTo>
                    <a:pt x="9092" y="14250"/>
                  </a:lnTo>
                  <a:cubicBezTo>
                    <a:pt x="9083" y="14221"/>
                    <a:pt x="9078" y="14192"/>
                    <a:pt x="9040" y="14179"/>
                  </a:cubicBezTo>
                  <a:close/>
                  <a:moveTo>
                    <a:pt x="9863" y="14149"/>
                  </a:moveTo>
                  <a:cubicBezTo>
                    <a:pt x="9930" y="14149"/>
                    <a:pt x="9996" y="14162"/>
                    <a:pt x="10057" y="14189"/>
                  </a:cubicBezTo>
                  <a:cubicBezTo>
                    <a:pt x="10120" y="14217"/>
                    <a:pt x="10165" y="14255"/>
                    <a:pt x="10170" y="14319"/>
                  </a:cubicBezTo>
                  <a:cubicBezTo>
                    <a:pt x="10154" y="14329"/>
                    <a:pt x="10138" y="14332"/>
                    <a:pt x="10122" y="14332"/>
                  </a:cubicBezTo>
                  <a:cubicBezTo>
                    <a:pt x="10087" y="14332"/>
                    <a:pt x="10053" y="14315"/>
                    <a:pt x="10018" y="14315"/>
                  </a:cubicBezTo>
                  <a:cubicBezTo>
                    <a:pt x="10011" y="14315"/>
                    <a:pt x="10004" y="14316"/>
                    <a:pt x="9996" y="14318"/>
                  </a:cubicBezTo>
                  <a:lnTo>
                    <a:pt x="9862" y="14307"/>
                  </a:lnTo>
                  <a:lnTo>
                    <a:pt x="9773" y="14244"/>
                  </a:lnTo>
                  <a:cubicBezTo>
                    <a:pt x="9787" y="14212"/>
                    <a:pt x="9749" y="14158"/>
                    <a:pt x="9818" y="14151"/>
                  </a:cubicBezTo>
                  <a:cubicBezTo>
                    <a:pt x="9833" y="14150"/>
                    <a:pt x="9848" y="14149"/>
                    <a:pt x="9863" y="14149"/>
                  </a:cubicBezTo>
                  <a:close/>
                  <a:moveTo>
                    <a:pt x="10314" y="13958"/>
                  </a:moveTo>
                  <a:lnTo>
                    <a:pt x="10314" y="13958"/>
                  </a:lnTo>
                  <a:cubicBezTo>
                    <a:pt x="10337" y="13961"/>
                    <a:pt x="10374" y="13952"/>
                    <a:pt x="10362" y="13991"/>
                  </a:cubicBezTo>
                  <a:cubicBezTo>
                    <a:pt x="10388" y="13987"/>
                    <a:pt x="10414" y="13985"/>
                    <a:pt x="10438" y="13985"/>
                  </a:cubicBezTo>
                  <a:cubicBezTo>
                    <a:pt x="10539" y="13985"/>
                    <a:pt x="10625" y="14017"/>
                    <a:pt x="10686" y="14103"/>
                  </a:cubicBezTo>
                  <a:lnTo>
                    <a:pt x="10636" y="14145"/>
                  </a:lnTo>
                  <a:lnTo>
                    <a:pt x="10755" y="14199"/>
                  </a:lnTo>
                  <a:cubicBezTo>
                    <a:pt x="10777" y="14243"/>
                    <a:pt x="10803" y="14283"/>
                    <a:pt x="10853" y="14308"/>
                  </a:cubicBezTo>
                  <a:cubicBezTo>
                    <a:pt x="10852" y="14320"/>
                    <a:pt x="10851" y="14332"/>
                    <a:pt x="10849" y="14343"/>
                  </a:cubicBezTo>
                  <a:cubicBezTo>
                    <a:pt x="10848" y="14343"/>
                    <a:pt x="10847" y="14343"/>
                    <a:pt x="10846" y="14343"/>
                  </a:cubicBezTo>
                  <a:cubicBezTo>
                    <a:pt x="10783" y="14343"/>
                    <a:pt x="10729" y="14303"/>
                    <a:pt x="10666" y="14303"/>
                  </a:cubicBezTo>
                  <a:cubicBezTo>
                    <a:pt x="10654" y="14303"/>
                    <a:pt x="10641" y="14305"/>
                    <a:pt x="10629" y="14308"/>
                  </a:cubicBezTo>
                  <a:cubicBezTo>
                    <a:pt x="10559" y="14263"/>
                    <a:pt x="10485" y="14224"/>
                    <a:pt x="10446" y="14153"/>
                  </a:cubicBezTo>
                  <a:cubicBezTo>
                    <a:pt x="10379" y="14114"/>
                    <a:pt x="10418" y="14035"/>
                    <a:pt x="10361" y="13993"/>
                  </a:cubicBezTo>
                  <a:cubicBezTo>
                    <a:pt x="10360" y="13993"/>
                    <a:pt x="10359" y="13993"/>
                    <a:pt x="10357" y="13993"/>
                  </a:cubicBezTo>
                  <a:cubicBezTo>
                    <a:pt x="10330" y="13993"/>
                    <a:pt x="10316" y="13981"/>
                    <a:pt x="10314" y="13958"/>
                  </a:cubicBezTo>
                  <a:close/>
                  <a:moveTo>
                    <a:pt x="8617" y="14011"/>
                  </a:moveTo>
                  <a:cubicBezTo>
                    <a:pt x="8638" y="14011"/>
                    <a:pt x="8658" y="14016"/>
                    <a:pt x="8679" y="14030"/>
                  </a:cubicBezTo>
                  <a:cubicBezTo>
                    <a:pt x="8669" y="14073"/>
                    <a:pt x="8732" y="14113"/>
                    <a:pt x="8681" y="14156"/>
                  </a:cubicBezTo>
                  <a:cubicBezTo>
                    <a:pt x="8680" y="14166"/>
                    <a:pt x="8680" y="14174"/>
                    <a:pt x="8680" y="14183"/>
                  </a:cubicBezTo>
                  <a:cubicBezTo>
                    <a:pt x="8681" y="14183"/>
                    <a:pt x="8682" y="14183"/>
                    <a:pt x="8683" y="14183"/>
                  </a:cubicBezTo>
                  <a:cubicBezTo>
                    <a:pt x="8817" y="14183"/>
                    <a:pt x="8806" y="14285"/>
                    <a:pt x="8845" y="14352"/>
                  </a:cubicBezTo>
                  <a:cubicBezTo>
                    <a:pt x="8819" y="14342"/>
                    <a:pt x="8791" y="14340"/>
                    <a:pt x="8761" y="14340"/>
                  </a:cubicBezTo>
                  <a:cubicBezTo>
                    <a:pt x="8745" y="14340"/>
                    <a:pt x="8729" y="14340"/>
                    <a:pt x="8712" y="14340"/>
                  </a:cubicBezTo>
                  <a:cubicBezTo>
                    <a:pt x="8668" y="14340"/>
                    <a:pt x="8625" y="14336"/>
                    <a:pt x="8590" y="14305"/>
                  </a:cubicBezTo>
                  <a:cubicBezTo>
                    <a:pt x="8578" y="14261"/>
                    <a:pt x="8625" y="14184"/>
                    <a:pt x="8536" y="14184"/>
                  </a:cubicBezTo>
                  <a:cubicBezTo>
                    <a:pt x="8526" y="14184"/>
                    <a:pt x="8514" y="14185"/>
                    <a:pt x="8499" y="14187"/>
                  </a:cubicBezTo>
                  <a:cubicBezTo>
                    <a:pt x="8527" y="14135"/>
                    <a:pt x="8461" y="14085"/>
                    <a:pt x="8495" y="14032"/>
                  </a:cubicBezTo>
                  <a:cubicBezTo>
                    <a:pt x="8536" y="14030"/>
                    <a:pt x="8576" y="14011"/>
                    <a:pt x="8617" y="14011"/>
                  </a:cubicBezTo>
                  <a:close/>
                  <a:moveTo>
                    <a:pt x="9367" y="13881"/>
                  </a:moveTo>
                  <a:cubicBezTo>
                    <a:pt x="9402" y="13881"/>
                    <a:pt x="9440" y="13888"/>
                    <a:pt x="9476" y="13888"/>
                  </a:cubicBezTo>
                  <a:cubicBezTo>
                    <a:pt x="9481" y="13888"/>
                    <a:pt x="9487" y="13888"/>
                    <a:pt x="9492" y="13887"/>
                  </a:cubicBezTo>
                  <a:lnTo>
                    <a:pt x="9492" y="13887"/>
                  </a:lnTo>
                  <a:cubicBezTo>
                    <a:pt x="9484" y="13931"/>
                    <a:pt x="9524" y="13960"/>
                    <a:pt x="9539" y="13998"/>
                  </a:cubicBezTo>
                  <a:cubicBezTo>
                    <a:pt x="9560" y="14019"/>
                    <a:pt x="9602" y="14050"/>
                    <a:pt x="9547" y="14067"/>
                  </a:cubicBezTo>
                  <a:cubicBezTo>
                    <a:pt x="9518" y="14075"/>
                    <a:pt x="9489" y="14079"/>
                    <a:pt x="9459" y="14079"/>
                  </a:cubicBezTo>
                  <a:cubicBezTo>
                    <a:pt x="9424" y="14079"/>
                    <a:pt x="9388" y="14073"/>
                    <a:pt x="9354" y="14062"/>
                  </a:cubicBezTo>
                  <a:cubicBezTo>
                    <a:pt x="9333" y="14059"/>
                    <a:pt x="9321" y="14037"/>
                    <a:pt x="9329" y="14018"/>
                  </a:cubicBezTo>
                  <a:cubicBezTo>
                    <a:pt x="9339" y="13985"/>
                    <a:pt x="9373" y="13994"/>
                    <a:pt x="9401" y="13991"/>
                  </a:cubicBezTo>
                  <a:cubicBezTo>
                    <a:pt x="9359" y="13949"/>
                    <a:pt x="9300" y="13969"/>
                    <a:pt x="9250" y="13956"/>
                  </a:cubicBezTo>
                  <a:cubicBezTo>
                    <a:pt x="9242" y="13966"/>
                    <a:pt x="9229" y="13978"/>
                    <a:pt x="9232" y="13984"/>
                  </a:cubicBezTo>
                  <a:cubicBezTo>
                    <a:pt x="9275" y="14062"/>
                    <a:pt x="9233" y="14075"/>
                    <a:pt x="9173" y="14075"/>
                  </a:cubicBezTo>
                  <a:cubicBezTo>
                    <a:pt x="9163" y="14075"/>
                    <a:pt x="9151" y="14075"/>
                    <a:pt x="9140" y="14074"/>
                  </a:cubicBezTo>
                  <a:lnTo>
                    <a:pt x="9140" y="14074"/>
                  </a:lnTo>
                  <a:cubicBezTo>
                    <a:pt x="9219" y="14126"/>
                    <a:pt x="9314" y="14136"/>
                    <a:pt x="9407" y="14149"/>
                  </a:cubicBezTo>
                  <a:cubicBezTo>
                    <a:pt x="9475" y="14126"/>
                    <a:pt x="9517" y="14112"/>
                    <a:pt x="9551" y="14112"/>
                  </a:cubicBezTo>
                  <a:cubicBezTo>
                    <a:pt x="9603" y="14112"/>
                    <a:pt x="9636" y="14142"/>
                    <a:pt x="9713" y="14216"/>
                  </a:cubicBezTo>
                  <a:cubicBezTo>
                    <a:pt x="9723" y="14273"/>
                    <a:pt x="9669" y="14268"/>
                    <a:pt x="9631" y="14277"/>
                  </a:cubicBezTo>
                  <a:lnTo>
                    <a:pt x="9410" y="14246"/>
                  </a:lnTo>
                  <a:cubicBezTo>
                    <a:pt x="9372" y="14268"/>
                    <a:pt x="9332" y="14274"/>
                    <a:pt x="9291" y="14274"/>
                  </a:cubicBezTo>
                  <a:cubicBezTo>
                    <a:pt x="9237" y="14274"/>
                    <a:pt x="9182" y="14263"/>
                    <a:pt x="9128" y="14263"/>
                  </a:cubicBezTo>
                  <a:cubicBezTo>
                    <a:pt x="9115" y="14263"/>
                    <a:pt x="9102" y="14264"/>
                    <a:pt x="9089" y="14265"/>
                  </a:cubicBezTo>
                  <a:cubicBezTo>
                    <a:pt x="9081" y="14325"/>
                    <a:pt x="9138" y="14328"/>
                    <a:pt x="9182" y="14342"/>
                  </a:cubicBezTo>
                  <a:cubicBezTo>
                    <a:pt x="9182" y="14389"/>
                    <a:pt x="9189" y="14440"/>
                    <a:pt x="9132" y="14472"/>
                  </a:cubicBezTo>
                  <a:cubicBezTo>
                    <a:pt x="8976" y="14430"/>
                    <a:pt x="8969" y="14419"/>
                    <a:pt x="9007" y="14295"/>
                  </a:cubicBezTo>
                  <a:lnTo>
                    <a:pt x="9007" y="14295"/>
                  </a:lnTo>
                  <a:cubicBezTo>
                    <a:pt x="8998" y="14298"/>
                    <a:pt x="8988" y="14299"/>
                    <a:pt x="8978" y="14299"/>
                  </a:cubicBezTo>
                  <a:cubicBezTo>
                    <a:pt x="8952" y="14299"/>
                    <a:pt x="8927" y="14289"/>
                    <a:pt x="8908" y="14269"/>
                  </a:cubicBezTo>
                  <a:cubicBezTo>
                    <a:pt x="8880" y="14239"/>
                    <a:pt x="8848" y="14204"/>
                    <a:pt x="8879" y="14167"/>
                  </a:cubicBezTo>
                  <a:cubicBezTo>
                    <a:pt x="8892" y="14152"/>
                    <a:pt x="8914" y="14147"/>
                    <a:pt x="8938" y="14147"/>
                  </a:cubicBezTo>
                  <a:cubicBezTo>
                    <a:pt x="8953" y="14147"/>
                    <a:pt x="8969" y="14149"/>
                    <a:pt x="8983" y="14153"/>
                  </a:cubicBezTo>
                  <a:cubicBezTo>
                    <a:pt x="9004" y="14158"/>
                    <a:pt x="9023" y="14168"/>
                    <a:pt x="9040" y="14179"/>
                  </a:cubicBezTo>
                  <a:cubicBezTo>
                    <a:pt x="9077" y="14144"/>
                    <a:pt x="9068" y="14109"/>
                    <a:pt x="9045" y="14073"/>
                  </a:cubicBezTo>
                  <a:lnTo>
                    <a:pt x="9045" y="14073"/>
                  </a:lnTo>
                  <a:cubicBezTo>
                    <a:pt x="9044" y="14073"/>
                    <a:pt x="9043" y="14073"/>
                    <a:pt x="9041" y="14073"/>
                  </a:cubicBezTo>
                  <a:cubicBezTo>
                    <a:pt x="9015" y="14073"/>
                    <a:pt x="9003" y="14036"/>
                    <a:pt x="8979" y="14036"/>
                  </a:cubicBezTo>
                  <a:cubicBezTo>
                    <a:pt x="8974" y="14036"/>
                    <a:pt x="8967" y="14038"/>
                    <a:pt x="8960" y="14043"/>
                  </a:cubicBezTo>
                  <a:cubicBezTo>
                    <a:pt x="8898" y="14087"/>
                    <a:pt x="8864" y="14111"/>
                    <a:pt x="8839" y="14111"/>
                  </a:cubicBezTo>
                  <a:cubicBezTo>
                    <a:pt x="8808" y="14111"/>
                    <a:pt x="8790" y="14075"/>
                    <a:pt x="8749" y="13992"/>
                  </a:cubicBezTo>
                  <a:cubicBezTo>
                    <a:pt x="8865" y="13970"/>
                    <a:pt x="8978" y="13922"/>
                    <a:pt x="9096" y="13922"/>
                  </a:cubicBezTo>
                  <a:cubicBezTo>
                    <a:pt x="9145" y="13922"/>
                    <a:pt x="9195" y="13931"/>
                    <a:pt x="9247" y="13953"/>
                  </a:cubicBezTo>
                  <a:cubicBezTo>
                    <a:pt x="9274" y="13894"/>
                    <a:pt x="9318" y="13881"/>
                    <a:pt x="9367" y="13881"/>
                  </a:cubicBezTo>
                  <a:close/>
                  <a:moveTo>
                    <a:pt x="9636" y="14299"/>
                  </a:moveTo>
                  <a:cubicBezTo>
                    <a:pt x="9669" y="14342"/>
                    <a:pt x="9723" y="14338"/>
                    <a:pt x="9773" y="14340"/>
                  </a:cubicBezTo>
                  <a:lnTo>
                    <a:pt x="9857" y="14389"/>
                  </a:lnTo>
                  <a:lnTo>
                    <a:pt x="9863" y="14403"/>
                  </a:lnTo>
                  <a:cubicBezTo>
                    <a:pt x="9915" y="14401"/>
                    <a:pt x="9953" y="14372"/>
                    <a:pt x="9995" y="14350"/>
                  </a:cubicBezTo>
                  <a:cubicBezTo>
                    <a:pt x="10059" y="14403"/>
                    <a:pt x="10171" y="14358"/>
                    <a:pt x="10242" y="14433"/>
                  </a:cubicBezTo>
                  <a:cubicBezTo>
                    <a:pt x="10210" y="14470"/>
                    <a:pt x="10170" y="14476"/>
                    <a:pt x="10131" y="14476"/>
                  </a:cubicBezTo>
                  <a:cubicBezTo>
                    <a:pt x="10114" y="14476"/>
                    <a:pt x="10098" y="14475"/>
                    <a:pt x="10081" y="14475"/>
                  </a:cubicBezTo>
                  <a:cubicBezTo>
                    <a:pt x="10068" y="14475"/>
                    <a:pt x="10055" y="14476"/>
                    <a:pt x="10043" y="14478"/>
                  </a:cubicBezTo>
                  <a:cubicBezTo>
                    <a:pt x="9980" y="14464"/>
                    <a:pt x="9919" y="14439"/>
                    <a:pt x="9864" y="14405"/>
                  </a:cubicBezTo>
                  <a:cubicBezTo>
                    <a:pt x="9820" y="14450"/>
                    <a:pt x="9776" y="14466"/>
                    <a:pt x="9733" y="14466"/>
                  </a:cubicBezTo>
                  <a:cubicBezTo>
                    <a:pt x="9670" y="14466"/>
                    <a:pt x="9607" y="14432"/>
                    <a:pt x="9544" y="14403"/>
                  </a:cubicBezTo>
                  <a:cubicBezTo>
                    <a:pt x="9544" y="14371"/>
                    <a:pt x="9546" y="14338"/>
                    <a:pt x="9547" y="14306"/>
                  </a:cubicBezTo>
                  <a:lnTo>
                    <a:pt x="9636" y="14299"/>
                  </a:lnTo>
                  <a:close/>
                  <a:moveTo>
                    <a:pt x="10289" y="14464"/>
                  </a:moveTo>
                  <a:lnTo>
                    <a:pt x="10290" y="14465"/>
                  </a:lnTo>
                  <a:cubicBezTo>
                    <a:pt x="10295" y="14465"/>
                    <a:pt x="10299" y="14471"/>
                    <a:pt x="10303" y="14475"/>
                  </a:cubicBezTo>
                  <a:lnTo>
                    <a:pt x="10297" y="14487"/>
                  </a:lnTo>
                  <a:lnTo>
                    <a:pt x="10277" y="14476"/>
                  </a:lnTo>
                  <a:cubicBezTo>
                    <a:pt x="10280" y="14471"/>
                    <a:pt x="10285" y="14464"/>
                    <a:pt x="10289" y="14464"/>
                  </a:cubicBezTo>
                  <a:close/>
                  <a:moveTo>
                    <a:pt x="11900" y="14734"/>
                  </a:moveTo>
                  <a:cubicBezTo>
                    <a:pt x="11900" y="14734"/>
                    <a:pt x="11900" y="14734"/>
                    <a:pt x="11900" y="14734"/>
                  </a:cubicBezTo>
                  <a:cubicBezTo>
                    <a:pt x="11900" y="14734"/>
                    <a:pt x="11900" y="14734"/>
                    <a:pt x="11901" y="14734"/>
                  </a:cubicBezTo>
                  <a:lnTo>
                    <a:pt x="11901" y="14734"/>
                  </a:lnTo>
                  <a:cubicBezTo>
                    <a:pt x="11901" y="14734"/>
                    <a:pt x="11901" y="14734"/>
                    <a:pt x="11901" y="14734"/>
                  </a:cubicBezTo>
                  <a:cubicBezTo>
                    <a:pt x="11900" y="14734"/>
                    <a:pt x="11900" y="14734"/>
                    <a:pt x="11900" y="14734"/>
                  </a:cubicBezTo>
                  <a:close/>
                  <a:moveTo>
                    <a:pt x="6684" y="13803"/>
                  </a:moveTo>
                  <a:lnTo>
                    <a:pt x="6684" y="13803"/>
                  </a:lnTo>
                  <a:cubicBezTo>
                    <a:pt x="6710" y="13805"/>
                    <a:pt x="6747" y="13797"/>
                    <a:pt x="6734" y="13835"/>
                  </a:cubicBezTo>
                  <a:cubicBezTo>
                    <a:pt x="6746" y="13834"/>
                    <a:pt x="6757" y="13834"/>
                    <a:pt x="6769" y="13834"/>
                  </a:cubicBezTo>
                  <a:cubicBezTo>
                    <a:pt x="6909" y="13834"/>
                    <a:pt x="7009" y="13907"/>
                    <a:pt x="7104" y="13987"/>
                  </a:cubicBezTo>
                  <a:cubicBezTo>
                    <a:pt x="7081" y="14013"/>
                    <a:pt x="7097" y="14060"/>
                    <a:pt x="7047" y="14073"/>
                  </a:cubicBezTo>
                  <a:cubicBezTo>
                    <a:pt x="7050" y="14129"/>
                    <a:pt x="7122" y="14111"/>
                    <a:pt x="7148" y="14142"/>
                  </a:cubicBezTo>
                  <a:cubicBezTo>
                    <a:pt x="7174" y="14177"/>
                    <a:pt x="7218" y="14207"/>
                    <a:pt x="7194" y="14257"/>
                  </a:cubicBezTo>
                  <a:lnTo>
                    <a:pt x="7213" y="14251"/>
                  </a:lnTo>
                  <a:lnTo>
                    <a:pt x="7229" y="14265"/>
                  </a:lnTo>
                  <a:cubicBezTo>
                    <a:pt x="7242" y="14273"/>
                    <a:pt x="7256" y="14281"/>
                    <a:pt x="7270" y="14288"/>
                  </a:cubicBezTo>
                  <a:cubicBezTo>
                    <a:pt x="7273" y="14276"/>
                    <a:pt x="7281" y="14267"/>
                    <a:pt x="7292" y="14262"/>
                  </a:cubicBezTo>
                  <a:cubicBezTo>
                    <a:pt x="7306" y="14188"/>
                    <a:pt x="7295" y="14125"/>
                    <a:pt x="7194" y="14100"/>
                  </a:cubicBezTo>
                  <a:cubicBezTo>
                    <a:pt x="7182" y="14056"/>
                    <a:pt x="7156" y="14017"/>
                    <a:pt x="7120" y="13988"/>
                  </a:cubicBezTo>
                  <a:cubicBezTo>
                    <a:pt x="7150" y="13978"/>
                    <a:pt x="7177" y="13973"/>
                    <a:pt x="7202" y="13973"/>
                  </a:cubicBezTo>
                  <a:cubicBezTo>
                    <a:pt x="7285" y="13973"/>
                    <a:pt x="7346" y="14024"/>
                    <a:pt x="7407" y="14075"/>
                  </a:cubicBezTo>
                  <a:cubicBezTo>
                    <a:pt x="7407" y="14096"/>
                    <a:pt x="7406" y="14118"/>
                    <a:pt x="7431" y="14118"/>
                  </a:cubicBezTo>
                  <a:cubicBezTo>
                    <a:pt x="7437" y="14118"/>
                    <a:pt x="7444" y="14117"/>
                    <a:pt x="7452" y="14114"/>
                  </a:cubicBezTo>
                  <a:lnTo>
                    <a:pt x="7452" y="14114"/>
                  </a:lnTo>
                  <a:cubicBezTo>
                    <a:pt x="7431" y="14156"/>
                    <a:pt x="7431" y="14188"/>
                    <a:pt x="7498" y="14192"/>
                  </a:cubicBezTo>
                  <a:cubicBezTo>
                    <a:pt x="7469" y="14236"/>
                    <a:pt x="7494" y="14258"/>
                    <a:pt x="7544" y="14269"/>
                  </a:cubicBezTo>
                  <a:cubicBezTo>
                    <a:pt x="7534" y="14306"/>
                    <a:pt x="7547" y="14332"/>
                    <a:pt x="7589" y="14346"/>
                  </a:cubicBezTo>
                  <a:cubicBezTo>
                    <a:pt x="7590" y="14368"/>
                    <a:pt x="7593" y="14387"/>
                    <a:pt x="7619" y="14387"/>
                  </a:cubicBezTo>
                  <a:cubicBezTo>
                    <a:pt x="7623" y="14387"/>
                    <a:pt x="7628" y="14387"/>
                    <a:pt x="7634" y="14386"/>
                  </a:cubicBezTo>
                  <a:lnTo>
                    <a:pt x="7634" y="14386"/>
                  </a:lnTo>
                  <a:cubicBezTo>
                    <a:pt x="7619" y="14425"/>
                    <a:pt x="7629" y="14452"/>
                    <a:pt x="7679" y="14463"/>
                  </a:cubicBezTo>
                  <a:cubicBezTo>
                    <a:pt x="7672" y="14498"/>
                    <a:pt x="7684" y="14526"/>
                    <a:pt x="7726" y="14540"/>
                  </a:cubicBezTo>
                  <a:cubicBezTo>
                    <a:pt x="7728" y="14562"/>
                    <a:pt x="7735" y="14580"/>
                    <a:pt x="7763" y="14580"/>
                  </a:cubicBezTo>
                  <a:cubicBezTo>
                    <a:pt x="7765" y="14580"/>
                    <a:pt x="7768" y="14580"/>
                    <a:pt x="7771" y="14579"/>
                  </a:cubicBezTo>
                  <a:lnTo>
                    <a:pt x="7771" y="14579"/>
                  </a:lnTo>
                  <a:cubicBezTo>
                    <a:pt x="7762" y="14621"/>
                    <a:pt x="7789" y="14649"/>
                    <a:pt x="7818" y="14677"/>
                  </a:cubicBezTo>
                  <a:cubicBezTo>
                    <a:pt x="7818" y="14639"/>
                    <a:pt x="7823" y="14600"/>
                    <a:pt x="7774" y="14578"/>
                  </a:cubicBezTo>
                  <a:cubicBezTo>
                    <a:pt x="7771" y="14557"/>
                    <a:pt x="7766" y="14538"/>
                    <a:pt x="7740" y="14538"/>
                  </a:cubicBezTo>
                  <a:cubicBezTo>
                    <a:pt x="7737" y="14538"/>
                    <a:pt x="7733" y="14538"/>
                    <a:pt x="7729" y="14539"/>
                  </a:cubicBezTo>
                  <a:cubicBezTo>
                    <a:pt x="7739" y="14502"/>
                    <a:pt x="7736" y="14470"/>
                    <a:pt x="7683" y="14462"/>
                  </a:cubicBezTo>
                  <a:cubicBezTo>
                    <a:pt x="7692" y="14425"/>
                    <a:pt x="7684" y="14396"/>
                    <a:pt x="7639" y="14384"/>
                  </a:cubicBezTo>
                  <a:cubicBezTo>
                    <a:pt x="7638" y="14363"/>
                    <a:pt x="7637" y="14342"/>
                    <a:pt x="7612" y="14342"/>
                  </a:cubicBezTo>
                  <a:cubicBezTo>
                    <a:pt x="7607" y="14342"/>
                    <a:pt x="7600" y="14343"/>
                    <a:pt x="7592" y="14345"/>
                  </a:cubicBezTo>
                  <a:cubicBezTo>
                    <a:pt x="7611" y="14305"/>
                    <a:pt x="7604" y="14275"/>
                    <a:pt x="7547" y="14268"/>
                  </a:cubicBezTo>
                  <a:cubicBezTo>
                    <a:pt x="7561" y="14229"/>
                    <a:pt x="7557" y="14199"/>
                    <a:pt x="7501" y="14191"/>
                  </a:cubicBezTo>
                  <a:cubicBezTo>
                    <a:pt x="7513" y="14153"/>
                    <a:pt x="7508" y="14123"/>
                    <a:pt x="7456" y="14113"/>
                  </a:cubicBezTo>
                  <a:lnTo>
                    <a:pt x="7456" y="14074"/>
                  </a:lnTo>
                  <a:cubicBezTo>
                    <a:pt x="7480" y="14071"/>
                    <a:pt x="7504" y="14069"/>
                    <a:pt x="7527" y="14069"/>
                  </a:cubicBezTo>
                  <a:cubicBezTo>
                    <a:pt x="7625" y="14069"/>
                    <a:pt x="7719" y="14096"/>
                    <a:pt x="7812" y="14123"/>
                  </a:cubicBezTo>
                  <a:cubicBezTo>
                    <a:pt x="7824" y="14181"/>
                    <a:pt x="7843" y="14237"/>
                    <a:pt x="7912" y="14267"/>
                  </a:cubicBezTo>
                  <a:cubicBezTo>
                    <a:pt x="7904" y="14302"/>
                    <a:pt x="7915" y="14331"/>
                    <a:pt x="7956" y="14345"/>
                  </a:cubicBezTo>
                  <a:cubicBezTo>
                    <a:pt x="7973" y="14424"/>
                    <a:pt x="8006" y="14495"/>
                    <a:pt x="8092" y="14539"/>
                  </a:cubicBezTo>
                  <a:cubicBezTo>
                    <a:pt x="8086" y="14573"/>
                    <a:pt x="8094" y="14602"/>
                    <a:pt x="8137" y="14617"/>
                  </a:cubicBezTo>
                  <a:cubicBezTo>
                    <a:pt x="8139" y="14639"/>
                    <a:pt x="8149" y="14657"/>
                    <a:pt x="8179" y="14657"/>
                  </a:cubicBezTo>
                  <a:cubicBezTo>
                    <a:pt x="8180" y="14657"/>
                    <a:pt x="8181" y="14657"/>
                    <a:pt x="8182" y="14657"/>
                  </a:cubicBezTo>
                  <a:lnTo>
                    <a:pt x="8182" y="14657"/>
                  </a:lnTo>
                  <a:cubicBezTo>
                    <a:pt x="8178" y="14696"/>
                    <a:pt x="8199" y="14727"/>
                    <a:pt x="8230" y="14754"/>
                  </a:cubicBezTo>
                  <a:cubicBezTo>
                    <a:pt x="8230" y="14716"/>
                    <a:pt x="8225" y="14680"/>
                    <a:pt x="8184" y="14655"/>
                  </a:cubicBezTo>
                  <a:cubicBezTo>
                    <a:pt x="8180" y="14635"/>
                    <a:pt x="8173" y="14615"/>
                    <a:pt x="8145" y="14615"/>
                  </a:cubicBezTo>
                  <a:cubicBezTo>
                    <a:pt x="8144" y="14615"/>
                    <a:pt x="8142" y="14615"/>
                    <a:pt x="8140" y="14615"/>
                  </a:cubicBezTo>
                  <a:cubicBezTo>
                    <a:pt x="8149" y="14579"/>
                    <a:pt x="8148" y="14547"/>
                    <a:pt x="8094" y="14538"/>
                  </a:cubicBezTo>
                  <a:cubicBezTo>
                    <a:pt x="8086" y="14454"/>
                    <a:pt x="8068" y="14376"/>
                    <a:pt x="7959" y="14345"/>
                  </a:cubicBezTo>
                  <a:cubicBezTo>
                    <a:pt x="7981" y="14302"/>
                    <a:pt x="7979" y="14271"/>
                    <a:pt x="7913" y="14267"/>
                  </a:cubicBezTo>
                  <a:cubicBezTo>
                    <a:pt x="7947" y="14214"/>
                    <a:pt x="7882" y="14163"/>
                    <a:pt x="7909" y="14111"/>
                  </a:cubicBezTo>
                  <a:lnTo>
                    <a:pt x="8093" y="14106"/>
                  </a:lnTo>
                  <a:cubicBezTo>
                    <a:pt x="8146" y="14139"/>
                    <a:pt x="8140" y="14221"/>
                    <a:pt x="8226" y="14231"/>
                  </a:cubicBezTo>
                  <a:cubicBezTo>
                    <a:pt x="8212" y="14269"/>
                    <a:pt x="8213" y="14301"/>
                    <a:pt x="8271" y="14308"/>
                  </a:cubicBezTo>
                  <a:cubicBezTo>
                    <a:pt x="8261" y="14346"/>
                    <a:pt x="8263" y="14377"/>
                    <a:pt x="8318" y="14386"/>
                  </a:cubicBezTo>
                  <a:cubicBezTo>
                    <a:pt x="8309" y="14421"/>
                    <a:pt x="8310" y="14453"/>
                    <a:pt x="8363" y="14463"/>
                  </a:cubicBezTo>
                  <a:cubicBezTo>
                    <a:pt x="8356" y="14504"/>
                    <a:pt x="8375" y="14535"/>
                    <a:pt x="8411" y="14561"/>
                  </a:cubicBezTo>
                  <a:cubicBezTo>
                    <a:pt x="8411" y="14523"/>
                    <a:pt x="8417" y="14482"/>
                    <a:pt x="8366" y="14462"/>
                  </a:cubicBezTo>
                  <a:cubicBezTo>
                    <a:pt x="8368" y="14428"/>
                    <a:pt x="8363" y="14399"/>
                    <a:pt x="8321" y="14384"/>
                  </a:cubicBezTo>
                  <a:cubicBezTo>
                    <a:pt x="8322" y="14351"/>
                    <a:pt x="8315" y="14321"/>
                    <a:pt x="8276" y="14307"/>
                  </a:cubicBezTo>
                  <a:cubicBezTo>
                    <a:pt x="8280" y="14274"/>
                    <a:pt x="8262" y="14242"/>
                    <a:pt x="8231" y="14230"/>
                  </a:cubicBezTo>
                  <a:cubicBezTo>
                    <a:pt x="8239" y="14179"/>
                    <a:pt x="8158" y="14128"/>
                    <a:pt x="8233" y="14078"/>
                  </a:cubicBezTo>
                  <a:lnTo>
                    <a:pt x="8411" y="14066"/>
                  </a:lnTo>
                  <a:cubicBezTo>
                    <a:pt x="8431" y="14113"/>
                    <a:pt x="8441" y="14164"/>
                    <a:pt x="8502" y="14191"/>
                  </a:cubicBezTo>
                  <a:cubicBezTo>
                    <a:pt x="8498" y="14248"/>
                    <a:pt x="8523" y="14290"/>
                    <a:pt x="8592" y="14307"/>
                  </a:cubicBezTo>
                  <a:cubicBezTo>
                    <a:pt x="8573" y="14405"/>
                    <a:pt x="8631" y="14462"/>
                    <a:pt x="8728" y="14500"/>
                  </a:cubicBezTo>
                  <a:cubicBezTo>
                    <a:pt x="8722" y="14535"/>
                    <a:pt x="8725" y="14566"/>
                    <a:pt x="8774" y="14578"/>
                  </a:cubicBezTo>
                  <a:cubicBezTo>
                    <a:pt x="8767" y="14611"/>
                    <a:pt x="8786" y="14645"/>
                    <a:pt x="8818" y="14655"/>
                  </a:cubicBezTo>
                  <a:lnTo>
                    <a:pt x="8818" y="14731"/>
                  </a:lnTo>
                  <a:lnTo>
                    <a:pt x="8455" y="14766"/>
                  </a:lnTo>
                  <a:cubicBezTo>
                    <a:pt x="8411" y="14776"/>
                    <a:pt x="8367" y="14785"/>
                    <a:pt x="8322" y="14785"/>
                  </a:cubicBezTo>
                  <a:cubicBezTo>
                    <a:pt x="8291" y="14785"/>
                    <a:pt x="8260" y="14781"/>
                    <a:pt x="8228" y="14771"/>
                  </a:cubicBezTo>
                  <a:cubicBezTo>
                    <a:pt x="8174" y="14803"/>
                    <a:pt x="8118" y="14812"/>
                    <a:pt x="8060" y="14812"/>
                  </a:cubicBezTo>
                  <a:cubicBezTo>
                    <a:pt x="7996" y="14812"/>
                    <a:pt x="7930" y="14801"/>
                    <a:pt x="7865" y="14798"/>
                  </a:cubicBezTo>
                  <a:cubicBezTo>
                    <a:pt x="7839" y="14801"/>
                    <a:pt x="7813" y="14803"/>
                    <a:pt x="7788" y="14803"/>
                  </a:cubicBezTo>
                  <a:cubicBezTo>
                    <a:pt x="7722" y="14803"/>
                    <a:pt x="7656" y="14792"/>
                    <a:pt x="7594" y="14771"/>
                  </a:cubicBezTo>
                  <a:cubicBezTo>
                    <a:pt x="7580" y="14776"/>
                    <a:pt x="7566" y="14778"/>
                    <a:pt x="7551" y="14778"/>
                  </a:cubicBezTo>
                  <a:cubicBezTo>
                    <a:pt x="7534" y="14778"/>
                    <a:pt x="7516" y="14774"/>
                    <a:pt x="7500" y="14767"/>
                  </a:cubicBezTo>
                  <a:cubicBezTo>
                    <a:pt x="7497" y="14767"/>
                    <a:pt x="7495" y="14767"/>
                    <a:pt x="7493" y="14767"/>
                  </a:cubicBezTo>
                  <a:cubicBezTo>
                    <a:pt x="7434" y="14767"/>
                    <a:pt x="7376" y="14753"/>
                    <a:pt x="7324" y="14728"/>
                  </a:cubicBezTo>
                  <a:cubicBezTo>
                    <a:pt x="7117" y="14717"/>
                    <a:pt x="6924" y="14674"/>
                    <a:pt x="6764" y="14556"/>
                  </a:cubicBezTo>
                  <a:cubicBezTo>
                    <a:pt x="6755" y="14550"/>
                    <a:pt x="6751" y="14541"/>
                    <a:pt x="6748" y="14532"/>
                  </a:cubicBezTo>
                  <a:cubicBezTo>
                    <a:pt x="6738" y="14538"/>
                    <a:pt x="6728" y="14540"/>
                    <a:pt x="6718" y="14540"/>
                  </a:cubicBezTo>
                  <a:cubicBezTo>
                    <a:pt x="6691" y="14540"/>
                    <a:pt x="6665" y="14522"/>
                    <a:pt x="6638" y="14507"/>
                  </a:cubicBezTo>
                  <a:cubicBezTo>
                    <a:pt x="6407" y="14463"/>
                    <a:pt x="6201" y="14374"/>
                    <a:pt x="6002" y="14270"/>
                  </a:cubicBezTo>
                  <a:lnTo>
                    <a:pt x="5997" y="14270"/>
                  </a:lnTo>
                  <a:lnTo>
                    <a:pt x="5974" y="14274"/>
                  </a:lnTo>
                  <a:lnTo>
                    <a:pt x="5954" y="14265"/>
                  </a:lnTo>
                  <a:cubicBezTo>
                    <a:pt x="5957" y="14252"/>
                    <a:pt x="5963" y="14243"/>
                    <a:pt x="5976" y="14243"/>
                  </a:cubicBezTo>
                  <a:cubicBezTo>
                    <a:pt x="5980" y="14243"/>
                    <a:pt x="5984" y="14244"/>
                    <a:pt x="5989" y="14245"/>
                  </a:cubicBezTo>
                  <a:cubicBezTo>
                    <a:pt x="5995" y="14246"/>
                    <a:pt x="5995" y="14260"/>
                    <a:pt x="5997" y="14269"/>
                  </a:cubicBezTo>
                  <a:lnTo>
                    <a:pt x="6182" y="14262"/>
                  </a:lnTo>
                  <a:cubicBezTo>
                    <a:pt x="6146" y="14145"/>
                    <a:pt x="6146" y="14145"/>
                    <a:pt x="6273" y="14144"/>
                  </a:cubicBezTo>
                  <a:lnTo>
                    <a:pt x="6405" y="14200"/>
                  </a:lnTo>
                  <a:cubicBezTo>
                    <a:pt x="6425" y="14138"/>
                    <a:pt x="6350" y="14118"/>
                    <a:pt x="6361" y="14074"/>
                  </a:cubicBezTo>
                  <a:cubicBezTo>
                    <a:pt x="6333" y="14070"/>
                    <a:pt x="6323" y="14053"/>
                    <a:pt x="6314" y="14034"/>
                  </a:cubicBezTo>
                  <a:lnTo>
                    <a:pt x="6363" y="14024"/>
                  </a:lnTo>
                  <a:cubicBezTo>
                    <a:pt x="6377" y="14036"/>
                    <a:pt x="6379" y="14057"/>
                    <a:pt x="6366" y="14070"/>
                  </a:cubicBezTo>
                  <a:cubicBezTo>
                    <a:pt x="6386" y="14063"/>
                    <a:pt x="6405" y="14059"/>
                    <a:pt x="6421" y="14059"/>
                  </a:cubicBezTo>
                  <a:cubicBezTo>
                    <a:pt x="6481" y="14059"/>
                    <a:pt x="6517" y="14103"/>
                    <a:pt x="6555" y="14147"/>
                  </a:cubicBezTo>
                  <a:cubicBezTo>
                    <a:pt x="6593" y="14166"/>
                    <a:pt x="6582" y="14200"/>
                    <a:pt x="6589" y="14229"/>
                  </a:cubicBezTo>
                  <a:cubicBezTo>
                    <a:pt x="6637" y="14256"/>
                    <a:pt x="6665" y="14298"/>
                    <a:pt x="6692" y="14339"/>
                  </a:cubicBezTo>
                  <a:lnTo>
                    <a:pt x="6755" y="14349"/>
                  </a:lnTo>
                  <a:cubicBezTo>
                    <a:pt x="6726" y="14288"/>
                    <a:pt x="6704" y="14223"/>
                    <a:pt x="6627" y="14160"/>
                  </a:cubicBezTo>
                  <a:cubicBezTo>
                    <a:pt x="6637" y="14159"/>
                    <a:pt x="6647" y="14159"/>
                    <a:pt x="6656" y="14159"/>
                  </a:cubicBezTo>
                  <a:cubicBezTo>
                    <a:pt x="6751" y="14159"/>
                    <a:pt x="6810" y="14194"/>
                    <a:pt x="6873" y="14219"/>
                  </a:cubicBezTo>
                  <a:lnTo>
                    <a:pt x="6921" y="14179"/>
                  </a:lnTo>
                  <a:lnTo>
                    <a:pt x="6855" y="14072"/>
                  </a:lnTo>
                  <a:lnTo>
                    <a:pt x="6855" y="14072"/>
                  </a:lnTo>
                  <a:lnTo>
                    <a:pt x="6855" y="14072"/>
                  </a:lnTo>
                  <a:lnTo>
                    <a:pt x="6908" y="14054"/>
                  </a:lnTo>
                  <a:cubicBezTo>
                    <a:pt x="6935" y="14070"/>
                    <a:pt x="6967" y="14079"/>
                    <a:pt x="6998" y="14079"/>
                  </a:cubicBezTo>
                  <a:cubicBezTo>
                    <a:pt x="7013" y="14079"/>
                    <a:pt x="7028" y="14077"/>
                    <a:pt x="7043" y="14073"/>
                  </a:cubicBezTo>
                  <a:cubicBezTo>
                    <a:pt x="7012" y="14032"/>
                    <a:pt x="6963" y="14029"/>
                    <a:pt x="6914" y="14028"/>
                  </a:cubicBezTo>
                  <a:cubicBezTo>
                    <a:pt x="6847" y="13968"/>
                    <a:pt x="6722" y="13950"/>
                    <a:pt x="6730" y="13839"/>
                  </a:cubicBezTo>
                  <a:lnTo>
                    <a:pt x="6684" y="13803"/>
                  </a:lnTo>
                  <a:close/>
                  <a:moveTo>
                    <a:pt x="11000" y="14413"/>
                  </a:moveTo>
                  <a:cubicBezTo>
                    <a:pt x="10986" y="14413"/>
                    <a:pt x="10968" y="14416"/>
                    <a:pt x="10946" y="14424"/>
                  </a:cubicBezTo>
                  <a:cubicBezTo>
                    <a:pt x="10962" y="14462"/>
                    <a:pt x="10978" y="14500"/>
                    <a:pt x="11038" y="14502"/>
                  </a:cubicBezTo>
                  <a:cubicBezTo>
                    <a:pt x="11034" y="14525"/>
                    <a:pt x="11032" y="14546"/>
                    <a:pt x="11055" y="14546"/>
                  </a:cubicBezTo>
                  <a:cubicBezTo>
                    <a:pt x="11062" y="14546"/>
                    <a:pt x="11070" y="14544"/>
                    <a:pt x="11082" y="14540"/>
                  </a:cubicBezTo>
                  <a:lnTo>
                    <a:pt x="11082" y="14540"/>
                  </a:lnTo>
                  <a:cubicBezTo>
                    <a:pt x="11054" y="14611"/>
                    <a:pt x="11098" y="14642"/>
                    <a:pt x="11173" y="14655"/>
                  </a:cubicBezTo>
                  <a:cubicBezTo>
                    <a:pt x="11153" y="14697"/>
                    <a:pt x="11176" y="14720"/>
                    <a:pt x="11218" y="14733"/>
                  </a:cubicBezTo>
                  <a:cubicBezTo>
                    <a:pt x="11221" y="14757"/>
                    <a:pt x="11231" y="14773"/>
                    <a:pt x="11261" y="14773"/>
                  </a:cubicBezTo>
                  <a:cubicBezTo>
                    <a:pt x="11262" y="14773"/>
                    <a:pt x="11264" y="14773"/>
                    <a:pt x="11265" y="14773"/>
                  </a:cubicBezTo>
                  <a:lnTo>
                    <a:pt x="11265" y="14773"/>
                  </a:lnTo>
                  <a:cubicBezTo>
                    <a:pt x="11263" y="14797"/>
                    <a:pt x="11270" y="14812"/>
                    <a:pt x="11295" y="14812"/>
                  </a:cubicBezTo>
                  <a:cubicBezTo>
                    <a:pt x="11299" y="14812"/>
                    <a:pt x="11304" y="14812"/>
                    <a:pt x="11309" y="14811"/>
                  </a:cubicBezTo>
                  <a:lnTo>
                    <a:pt x="11309" y="14811"/>
                  </a:lnTo>
                  <a:cubicBezTo>
                    <a:pt x="11296" y="14850"/>
                    <a:pt x="11318" y="14874"/>
                    <a:pt x="11357" y="14891"/>
                  </a:cubicBezTo>
                  <a:cubicBezTo>
                    <a:pt x="11362" y="14855"/>
                    <a:pt x="11354" y="14825"/>
                    <a:pt x="11311" y="14810"/>
                  </a:cubicBezTo>
                  <a:cubicBezTo>
                    <a:pt x="11310" y="14787"/>
                    <a:pt x="11301" y="14772"/>
                    <a:pt x="11273" y="14772"/>
                  </a:cubicBezTo>
                  <a:cubicBezTo>
                    <a:pt x="11271" y="14772"/>
                    <a:pt x="11269" y="14772"/>
                    <a:pt x="11267" y="14772"/>
                  </a:cubicBezTo>
                  <a:cubicBezTo>
                    <a:pt x="11267" y="14749"/>
                    <a:pt x="11264" y="14729"/>
                    <a:pt x="11239" y="14729"/>
                  </a:cubicBezTo>
                  <a:cubicBezTo>
                    <a:pt x="11234" y="14729"/>
                    <a:pt x="11228" y="14730"/>
                    <a:pt x="11222" y="14731"/>
                  </a:cubicBezTo>
                  <a:cubicBezTo>
                    <a:pt x="11241" y="14691"/>
                    <a:pt x="11224" y="14666"/>
                    <a:pt x="11176" y="14654"/>
                  </a:cubicBezTo>
                  <a:cubicBezTo>
                    <a:pt x="11177" y="14597"/>
                    <a:pt x="11143" y="14561"/>
                    <a:pt x="11084" y="14539"/>
                  </a:cubicBezTo>
                  <a:cubicBezTo>
                    <a:pt x="11091" y="14526"/>
                    <a:pt x="11099" y="14512"/>
                    <a:pt x="11107" y="14498"/>
                  </a:cubicBezTo>
                  <a:cubicBezTo>
                    <a:pt x="11096" y="14494"/>
                    <a:pt x="11085" y="14492"/>
                    <a:pt x="11075" y="14492"/>
                  </a:cubicBezTo>
                  <a:cubicBezTo>
                    <a:pt x="11062" y="14492"/>
                    <a:pt x="11050" y="14495"/>
                    <a:pt x="11039" y="14501"/>
                  </a:cubicBezTo>
                  <a:cubicBezTo>
                    <a:pt x="11052" y="14450"/>
                    <a:pt x="11047" y="14413"/>
                    <a:pt x="11000" y="14413"/>
                  </a:cubicBezTo>
                  <a:close/>
                  <a:moveTo>
                    <a:pt x="15542" y="14865"/>
                  </a:moveTo>
                  <a:cubicBezTo>
                    <a:pt x="15472" y="14961"/>
                    <a:pt x="15358" y="14962"/>
                    <a:pt x="15245" y="14964"/>
                  </a:cubicBezTo>
                  <a:cubicBezTo>
                    <a:pt x="15310" y="14859"/>
                    <a:pt x="15445" y="14901"/>
                    <a:pt x="15542" y="14865"/>
                  </a:cubicBezTo>
                  <a:close/>
                  <a:moveTo>
                    <a:pt x="11901" y="14734"/>
                  </a:moveTo>
                  <a:cubicBezTo>
                    <a:pt x="11877" y="14777"/>
                    <a:pt x="11897" y="14800"/>
                    <a:pt x="11946" y="14811"/>
                  </a:cubicBezTo>
                  <a:cubicBezTo>
                    <a:pt x="11945" y="14834"/>
                    <a:pt x="11946" y="14853"/>
                    <a:pt x="11970" y="14853"/>
                  </a:cubicBezTo>
                  <a:cubicBezTo>
                    <a:pt x="11975" y="14853"/>
                    <a:pt x="11982" y="14853"/>
                    <a:pt x="11990" y="14850"/>
                  </a:cubicBezTo>
                  <a:lnTo>
                    <a:pt x="11990" y="14850"/>
                  </a:lnTo>
                  <a:cubicBezTo>
                    <a:pt x="11970" y="14892"/>
                    <a:pt x="11986" y="14917"/>
                    <a:pt x="12036" y="14928"/>
                  </a:cubicBezTo>
                  <a:cubicBezTo>
                    <a:pt x="12035" y="14950"/>
                    <a:pt x="12037" y="14970"/>
                    <a:pt x="12061" y="14970"/>
                  </a:cubicBezTo>
                  <a:cubicBezTo>
                    <a:pt x="12067" y="14970"/>
                    <a:pt x="12073" y="14969"/>
                    <a:pt x="12081" y="14967"/>
                  </a:cubicBezTo>
                  <a:lnTo>
                    <a:pt x="12081" y="14967"/>
                  </a:lnTo>
                  <a:cubicBezTo>
                    <a:pt x="12060" y="15008"/>
                    <a:pt x="12079" y="15032"/>
                    <a:pt x="12127" y="15044"/>
                  </a:cubicBezTo>
                  <a:cubicBezTo>
                    <a:pt x="12127" y="15066"/>
                    <a:pt x="12131" y="15085"/>
                    <a:pt x="12156" y="15085"/>
                  </a:cubicBezTo>
                  <a:cubicBezTo>
                    <a:pt x="12161" y="15085"/>
                    <a:pt x="12166" y="15085"/>
                    <a:pt x="12172" y="15083"/>
                  </a:cubicBezTo>
                  <a:lnTo>
                    <a:pt x="12172" y="15083"/>
                  </a:lnTo>
                  <a:cubicBezTo>
                    <a:pt x="12156" y="15123"/>
                    <a:pt x="12174" y="15148"/>
                    <a:pt x="12221" y="15161"/>
                  </a:cubicBezTo>
                  <a:cubicBezTo>
                    <a:pt x="12225" y="15126"/>
                    <a:pt x="12218" y="15095"/>
                    <a:pt x="12175" y="15081"/>
                  </a:cubicBezTo>
                  <a:cubicBezTo>
                    <a:pt x="12173" y="15059"/>
                    <a:pt x="12167" y="15041"/>
                    <a:pt x="12140" y="15041"/>
                  </a:cubicBezTo>
                  <a:cubicBezTo>
                    <a:pt x="12136" y="15041"/>
                    <a:pt x="12133" y="15041"/>
                    <a:pt x="12129" y="15042"/>
                  </a:cubicBezTo>
                  <a:cubicBezTo>
                    <a:pt x="12143" y="15004"/>
                    <a:pt x="12131" y="14978"/>
                    <a:pt x="12084" y="14966"/>
                  </a:cubicBezTo>
                  <a:cubicBezTo>
                    <a:pt x="12084" y="14943"/>
                    <a:pt x="12081" y="14924"/>
                    <a:pt x="12056" y="14924"/>
                  </a:cubicBezTo>
                  <a:cubicBezTo>
                    <a:pt x="12051" y="14924"/>
                    <a:pt x="12045" y="14925"/>
                    <a:pt x="12037" y="14926"/>
                  </a:cubicBezTo>
                  <a:cubicBezTo>
                    <a:pt x="12058" y="14886"/>
                    <a:pt x="12043" y="14860"/>
                    <a:pt x="11992" y="14849"/>
                  </a:cubicBezTo>
                  <a:cubicBezTo>
                    <a:pt x="11993" y="14827"/>
                    <a:pt x="11994" y="14805"/>
                    <a:pt x="11970" y="14805"/>
                  </a:cubicBezTo>
                  <a:cubicBezTo>
                    <a:pt x="11963" y="14805"/>
                    <a:pt x="11956" y="14807"/>
                    <a:pt x="11946" y="14810"/>
                  </a:cubicBezTo>
                  <a:cubicBezTo>
                    <a:pt x="11972" y="14767"/>
                    <a:pt x="11960" y="14740"/>
                    <a:pt x="11901" y="14734"/>
                  </a:cubicBezTo>
                  <a:close/>
                  <a:moveTo>
                    <a:pt x="5616" y="1"/>
                  </a:moveTo>
                  <a:cubicBezTo>
                    <a:pt x="5597" y="1"/>
                    <a:pt x="5584" y="9"/>
                    <a:pt x="5571" y="18"/>
                  </a:cubicBezTo>
                  <a:cubicBezTo>
                    <a:pt x="5406" y="133"/>
                    <a:pt x="5218" y="213"/>
                    <a:pt x="5035" y="301"/>
                  </a:cubicBezTo>
                  <a:cubicBezTo>
                    <a:pt x="4891" y="369"/>
                    <a:pt x="4739" y="426"/>
                    <a:pt x="4623" y="530"/>
                  </a:cubicBezTo>
                  <a:cubicBezTo>
                    <a:pt x="4602" y="537"/>
                    <a:pt x="4582" y="545"/>
                    <a:pt x="4563" y="555"/>
                  </a:cubicBezTo>
                  <a:cubicBezTo>
                    <a:pt x="4531" y="575"/>
                    <a:pt x="4494" y="595"/>
                    <a:pt x="4499" y="626"/>
                  </a:cubicBezTo>
                  <a:cubicBezTo>
                    <a:pt x="4492" y="623"/>
                    <a:pt x="4485" y="622"/>
                    <a:pt x="4478" y="622"/>
                  </a:cubicBezTo>
                  <a:cubicBezTo>
                    <a:pt x="4447" y="622"/>
                    <a:pt x="4420" y="647"/>
                    <a:pt x="4393" y="663"/>
                  </a:cubicBezTo>
                  <a:cubicBezTo>
                    <a:pt x="4381" y="671"/>
                    <a:pt x="4372" y="681"/>
                    <a:pt x="4364" y="691"/>
                  </a:cubicBezTo>
                  <a:cubicBezTo>
                    <a:pt x="4303" y="712"/>
                    <a:pt x="4249" y="750"/>
                    <a:pt x="4210" y="801"/>
                  </a:cubicBezTo>
                  <a:cubicBezTo>
                    <a:pt x="3856" y="1017"/>
                    <a:pt x="3562" y="1280"/>
                    <a:pt x="3383" y="1622"/>
                  </a:cubicBezTo>
                  <a:cubicBezTo>
                    <a:pt x="3297" y="1781"/>
                    <a:pt x="3197" y="1932"/>
                    <a:pt x="3082" y="2072"/>
                  </a:cubicBezTo>
                  <a:cubicBezTo>
                    <a:pt x="3033" y="2094"/>
                    <a:pt x="2999" y="2126"/>
                    <a:pt x="2987" y="2173"/>
                  </a:cubicBezTo>
                  <a:cubicBezTo>
                    <a:pt x="2950" y="2201"/>
                    <a:pt x="2886" y="2223"/>
                    <a:pt x="2950" y="2276"/>
                  </a:cubicBezTo>
                  <a:cubicBezTo>
                    <a:pt x="2927" y="2266"/>
                    <a:pt x="2909" y="2262"/>
                    <a:pt x="2895" y="2262"/>
                  </a:cubicBezTo>
                  <a:cubicBezTo>
                    <a:pt x="2846" y="2262"/>
                    <a:pt x="2847" y="2313"/>
                    <a:pt x="2838" y="2355"/>
                  </a:cubicBezTo>
                  <a:cubicBezTo>
                    <a:pt x="2850" y="2376"/>
                    <a:pt x="2865" y="2386"/>
                    <a:pt x="2882" y="2386"/>
                  </a:cubicBezTo>
                  <a:cubicBezTo>
                    <a:pt x="2895" y="2386"/>
                    <a:pt x="2909" y="2379"/>
                    <a:pt x="2924" y="2368"/>
                  </a:cubicBezTo>
                  <a:cubicBezTo>
                    <a:pt x="2951" y="2346"/>
                    <a:pt x="2993" y="2325"/>
                    <a:pt x="2962" y="2289"/>
                  </a:cubicBezTo>
                  <a:lnTo>
                    <a:pt x="2962" y="2289"/>
                  </a:lnTo>
                  <a:cubicBezTo>
                    <a:pt x="2968" y="2292"/>
                    <a:pt x="2974" y="2294"/>
                    <a:pt x="2980" y="2294"/>
                  </a:cubicBezTo>
                  <a:cubicBezTo>
                    <a:pt x="2988" y="2294"/>
                    <a:pt x="2995" y="2291"/>
                    <a:pt x="3001" y="2287"/>
                  </a:cubicBezTo>
                  <a:cubicBezTo>
                    <a:pt x="3015" y="2282"/>
                    <a:pt x="3031" y="2280"/>
                    <a:pt x="3045" y="2278"/>
                  </a:cubicBezTo>
                  <a:cubicBezTo>
                    <a:pt x="3055" y="2253"/>
                    <a:pt x="3078" y="2244"/>
                    <a:pt x="3107" y="2239"/>
                  </a:cubicBezTo>
                  <a:lnTo>
                    <a:pt x="3107" y="2239"/>
                  </a:lnTo>
                  <a:cubicBezTo>
                    <a:pt x="3091" y="2254"/>
                    <a:pt x="3090" y="2285"/>
                    <a:pt x="3060" y="2285"/>
                  </a:cubicBezTo>
                  <a:cubicBezTo>
                    <a:pt x="3057" y="2285"/>
                    <a:pt x="3053" y="2285"/>
                    <a:pt x="3050" y="2284"/>
                  </a:cubicBezTo>
                  <a:lnTo>
                    <a:pt x="3050" y="2284"/>
                  </a:lnTo>
                  <a:cubicBezTo>
                    <a:pt x="3084" y="2328"/>
                    <a:pt x="3039" y="2362"/>
                    <a:pt x="3019" y="2396"/>
                  </a:cubicBezTo>
                  <a:cubicBezTo>
                    <a:pt x="2901" y="2584"/>
                    <a:pt x="2756" y="2753"/>
                    <a:pt x="2589" y="2899"/>
                  </a:cubicBezTo>
                  <a:cubicBezTo>
                    <a:pt x="2589" y="2873"/>
                    <a:pt x="2587" y="2847"/>
                    <a:pt x="2587" y="2822"/>
                  </a:cubicBezTo>
                  <a:cubicBezTo>
                    <a:pt x="2593" y="2811"/>
                    <a:pt x="2596" y="2798"/>
                    <a:pt x="2593" y="2785"/>
                  </a:cubicBezTo>
                  <a:lnTo>
                    <a:pt x="2707" y="2620"/>
                  </a:lnTo>
                  <a:cubicBezTo>
                    <a:pt x="2736" y="2585"/>
                    <a:pt x="2772" y="2554"/>
                    <a:pt x="2791" y="2515"/>
                  </a:cubicBezTo>
                  <a:cubicBezTo>
                    <a:pt x="2811" y="2476"/>
                    <a:pt x="2805" y="2448"/>
                    <a:pt x="2767" y="2448"/>
                  </a:cubicBezTo>
                  <a:cubicBezTo>
                    <a:pt x="2756" y="2448"/>
                    <a:pt x="2741" y="2450"/>
                    <a:pt x="2724" y="2456"/>
                  </a:cubicBezTo>
                  <a:cubicBezTo>
                    <a:pt x="2684" y="2459"/>
                    <a:pt x="2675" y="2485"/>
                    <a:pt x="2669" y="2513"/>
                  </a:cubicBezTo>
                  <a:cubicBezTo>
                    <a:pt x="2606" y="2570"/>
                    <a:pt x="2558" y="2641"/>
                    <a:pt x="2528" y="2721"/>
                  </a:cubicBezTo>
                  <a:cubicBezTo>
                    <a:pt x="2486" y="2761"/>
                    <a:pt x="2455" y="2806"/>
                    <a:pt x="2452" y="2862"/>
                  </a:cubicBezTo>
                  <a:cubicBezTo>
                    <a:pt x="2347" y="2975"/>
                    <a:pt x="2338" y="3124"/>
                    <a:pt x="2246" y="3245"/>
                  </a:cubicBezTo>
                  <a:cubicBezTo>
                    <a:pt x="1969" y="3608"/>
                    <a:pt x="1641" y="3932"/>
                    <a:pt x="1271" y="4229"/>
                  </a:cubicBezTo>
                  <a:cubicBezTo>
                    <a:pt x="1156" y="4321"/>
                    <a:pt x="1034" y="4414"/>
                    <a:pt x="967" y="4537"/>
                  </a:cubicBezTo>
                  <a:cubicBezTo>
                    <a:pt x="859" y="4737"/>
                    <a:pt x="690" y="4881"/>
                    <a:pt x="488" y="5012"/>
                  </a:cubicBezTo>
                  <a:cubicBezTo>
                    <a:pt x="251" y="5166"/>
                    <a:pt x="109" y="5374"/>
                    <a:pt x="96" y="5636"/>
                  </a:cubicBezTo>
                  <a:cubicBezTo>
                    <a:pt x="93" y="5687"/>
                    <a:pt x="97" y="5737"/>
                    <a:pt x="29" y="5768"/>
                  </a:cubicBezTo>
                  <a:cubicBezTo>
                    <a:pt x="0" y="5781"/>
                    <a:pt x="16" y="5813"/>
                    <a:pt x="44" y="5828"/>
                  </a:cubicBezTo>
                  <a:cubicBezTo>
                    <a:pt x="79" y="5827"/>
                    <a:pt x="113" y="5826"/>
                    <a:pt x="147" y="5826"/>
                  </a:cubicBezTo>
                  <a:cubicBezTo>
                    <a:pt x="462" y="5826"/>
                    <a:pt x="757" y="5896"/>
                    <a:pt x="1029" y="6042"/>
                  </a:cubicBezTo>
                  <a:cubicBezTo>
                    <a:pt x="1099" y="6080"/>
                    <a:pt x="1168" y="6121"/>
                    <a:pt x="1240" y="6156"/>
                  </a:cubicBezTo>
                  <a:cubicBezTo>
                    <a:pt x="1249" y="6161"/>
                    <a:pt x="1259" y="6164"/>
                    <a:pt x="1270" y="6165"/>
                  </a:cubicBezTo>
                  <a:cubicBezTo>
                    <a:pt x="1273" y="6183"/>
                    <a:pt x="1293" y="6199"/>
                    <a:pt x="1315" y="6215"/>
                  </a:cubicBezTo>
                  <a:cubicBezTo>
                    <a:pt x="1485" y="6329"/>
                    <a:pt x="1629" y="6466"/>
                    <a:pt x="1778" y="6599"/>
                  </a:cubicBezTo>
                  <a:cubicBezTo>
                    <a:pt x="2162" y="7056"/>
                    <a:pt x="2489" y="7540"/>
                    <a:pt x="2679" y="8085"/>
                  </a:cubicBezTo>
                  <a:cubicBezTo>
                    <a:pt x="2692" y="8123"/>
                    <a:pt x="2712" y="8158"/>
                    <a:pt x="2738" y="8188"/>
                  </a:cubicBezTo>
                  <a:cubicBezTo>
                    <a:pt x="2806" y="8263"/>
                    <a:pt x="2836" y="8349"/>
                    <a:pt x="2862" y="8435"/>
                  </a:cubicBezTo>
                  <a:cubicBezTo>
                    <a:pt x="2999" y="8893"/>
                    <a:pt x="3094" y="9356"/>
                    <a:pt x="3134" y="9826"/>
                  </a:cubicBezTo>
                  <a:lnTo>
                    <a:pt x="3141" y="9829"/>
                  </a:lnTo>
                  <a:lnTo>
                    <a:pt x="3135" y="10502"/>
                  </a:lnTo>
                  <a:cubicBezTo>
                    <a:pt x="3133" y="10502"/>
                    <a:pt x="3130" y="10502"/>
                    <a:pt x="3128" y="10502"/>
                  </a:cubicBezTo>
                  <a:cubicBezTo>
                    <a:pt x="3066" y="10502"/>
                    <a:pt x="3058" y="10433"/>
                    <a:pt x="3001" y="10424"/>
                  </a:cubicBezTo>
                  <a:cubicBezTo>
                    <a:pt x="3001" y="10400"/>
                    <a:pt x="2989" y="10385"/>
                    <a:pt x="2959" y="10385"/>
                  </a:cubicBezTo>
                  <a:cubicBezTo>
                    <a:pt x="2958" y="10385"/>
                    <a:pt x="2957" y="10385"/>
                    <a:pt x="2956" y="10385"/>
                  </a:cubicBezTo>
                  <a:cubicBezTo>
                    <a:pt x="2951" y="10357"/>
                    <a:pt x="2933" y="10345"/>
                    <a:pt x="2906" y="10345"/>
                  </a:cubicBezTo>
                  <a:cubicBezTo>
                    <a:pt x="2900" y="10345"/>
                    <a:pt x="2894" y="10346"/>
                    <a:pt x="2887" y="10347"/>
                  </a:cubicBezTo>
                  <a:cubicBezTo>
                    <a:pt x="2801" y="10177"/>
                    <a:pt x="2848" y="9988"/>
                    <a:pt x="2782" y="9769"/>
                  </a:cubicBezTo>
                  <a:cubicBezTo>
                    <a:pt x="2747" y="10121"/>
                    <a:pt x="2779" y="10428"/>
                    <a:pt x="2769" y="10735"/>
                  </a:cubicBezTo>
                  <a:cubicBezTo>
                    <a:pt x="2756" y="10851"/>
                    <a:pt x="2744" y="10968"/>
                    <a:pt x="2732" y="11084"/>
                  </a:cubicBezTo>
                  <a:cubicBezTo>
                    <a:pt x="2677" y="11223"/>
                    <a:pt x="2641" y="11368"/>
                    <a:pt x="2566" y="11503"/>
                  </a:cubicBezTo>
                  <a:cubicBezTo>
                    <a:pt x="2495" y="11631"/>
                    <a:pt x="2386" y="11742"/>
                    <a:pt x="2295" y="11868"/>
                  </a:cubicBezTo>
                  <a:cubicBezTo>
                    <a:pt x="2313" y="11872"/>
                    <a:pt x="2328" y="11874"/>
                    <a:pt x="2341" y="11874"/>
                  </a:cubicBezTo>
                  <a:cubicBezTo>
                    <a:pt x="2392" y="11874"/>
                    <a:pt x="2411" y="11844"/>
                    <a:pt x="2432" y="11822"/>
                  </a:cubicBezTo>
                  <a:cubicBezTo>
                    <a:pt x="2526" y="11725"/>
                    <a:pt x="2605" y="11614"/>
                    <a:pt x="2669" y="11497"/>
                  </a:cubicBezTo>
                  <a:cubicBezTo>
                    <a:pt x="2689" y="11463"/>
                    <a:pt x="2694" y="11412"/>
                    <a:pt x="2752" y="11412"/>
                  </a:cubicBezTo>
                  <a:cubicBezTo>
                    <a:pt x="2757" y="11412"/>
                    <a:pt x="2762" y="11413"/>
                    <a:pt x="2768" y="11413"/>
                  </a:cubicBezTo>
                  <a:cubicBezTo>
                    <a:pt x="2719" y="11304"/>
                    <a:pt x="2831" y="11198"/>
                    <a:pt x="2780" y="11090"/>
                  </a:cubicBezTo>
                  <a:lnTo>
                    <a:pt x="2826" y="11088"/>
                  </a:lnTo>
                  <a:cubicBezTo>
                    <a:pt x="2830" y="11013"/>
                    <a:pt x="2797" y="10934"/>
                    <a:pt x="2854" y="10864"/>
                  </a:cubicBezTo>
                  <a:lnTo>
                    <a:pt x="2905" y="10890"/>
                  </a:lnTo>
                  <a:cubicBezTo>
                    <a:pt x="2902" y="10871"/>
                    <a:pt x="2891" y="10858"/>
                    <a:pt x="2869" y="10858"/>
                  </a:cubicBezTo>
                  <a:cubicBezTo>
                    <a:pt x="2865" y="10858"/>
                    <a:pt x="2861" y="10859"/>
                    <a:pt x="2857" y="10859"/>
                  </a:cubicBezTo>
                  <a:cubicBezTo>
                    <a:pt x="2854" y="10820"/>
                    <a:pt x="2849" y="10780"/>
                    <a:pt x="2845" y="10741"/>
                  </a:cubicBezTo>
                  <a:cubicBezTo>
                    <a:pt x="2864" y="10682"/>
                    <a:pt x="2893" y="10631"/>
                    <a:pt x="2870" y="10563"/>
                  </a:cubicBezTo>
                  <a:cubicBezTo>
                    <a:pt x="2849" y="10496"/>
                    <a:pt x="2837" y="10418"/>
                    <a:pt x="2886" y="10351"/>
                  </a:cubicBezTo>
                  <a:cubicBezTo>
                    <a:pt x="2900" y="10369"/>
                    <a:pt x="2912" y="10388"/>
                    <a:pt x="2941" y="10388"/>
                  </a:cubicBezTo>
                  <a:cubicBezTo>
                    <a:pt x="2944" y="10388"/>
                    <a:pt x="2948" y="10388"/>
                    <a:pt x="2952" y="10387"/>
                  </a:cubicBezTo>
                  <a:lnTo>
                    <a:pt x="2952" y="10387"/>
                  </a:lnTo>
                  <a:cubicBezTo>
                    <a:pt x="2950" y="10410"/>
                    <a:pt x="2947" y="10433"/>
                    <a:pt x="2970" y="10433"/>
                  </a:cubicBezTo>
                  <a:cubicBezTo>
                    <a:pt x="2977" y="10433"/>
                    <a:pt x="2987" y="10431"/>
                    <a:pt x="2999" y="10427"/>
                  </a:cubicBezTo>
                  <a:lnTo>
                    <a:pt x="2999" y="10427"/>
                  </a:lnTo>
                  <a:cubicBezTo>
                    <a:pt x="2946" y="10498"/>
                    <a:pt x="3028" y="10530"/>
                    <a:pt x="3059" y="10579"/>
                  </a:cubicBezTo>
                  <a:cubicBezTo>
                    <a:pt x="3078" y="10605"/>
                    <a:pt x="3118" y="10634"/>
                    <a:pt x="3114" y="10656"/>
                  </a:cubicBezTo>
                  <a:cubicBezTo>
                    <a:pt x="3097" y="10756"/>
                    <a:pt x="3075" y="10853"/>
                    <a:pt x="3074" y="10956"/>
                  </a:cubicBezTo>
                  <a:cubicBezTo>
                    <a:pt x="3074" y="10973"/>
                    <a:pt x="3060" y="10976"/>
                    <a:pt x="3043" y="10976"/>
                  </a:cubicBezTo>
                  <a:cubicBezTo>
                    <a:pt x="3032" y="10976"/>
                    <a:pt x="3019" y="10974"/>
                    <a:pt x="3008" y="10974"/>
                  </a:cubicBezTo>
                  <a:cubicBezTo>
                    <a:pt x="3006" y="10974"/>
                    <a:pt x="3003" y="10975"/>
                    <a:pt x="3001" y="10975"/>
                  </a:cubicBezTo>
                  <a:cubicBezTo>
                    <a:pt x="2999" y="11010"/>
                    <a:pt x="3059" y="11043"/>
                    <a:pt x="3007" y="11081"/>
                  </a:cubicBezTo>
                  <a:lnTo>
                    <a:pt x="3003" y="11081"/>
                  </a:lnTo>
                  <a:lnTo>
                    <a:pt x="3003" y="11082"/>
                  </a:lnTo>
                  <a:lnTo>
                    <a:pt x="3006" y="11082"/>
                  </a:lnTo>
                  <a:cubicBezTo>
                    <a:pt x="3065" y="11108"/>
                    <a:pt x="3065" y="11120"/>
                    <a:pt x="3001" y="11161"/>
                  </a:cubicBezTo>
                  <a:cubicBezTo>
                    <a:pt x="3001" y="11135"/>
                    <a:pt x="3002" y="11108"/>
                    <a:pt x="3003" y="11082"/>
                  </a:cubicBezTo>
                  <a:lnTo>
                    <a:pt x="3003" y="11082"/>
                  </a:lnTo>
                  <a:lnTo>
                    <a:pt x="2907" y="11125"/>
                  </a:lnTo>
                  <a:cubicBezTo>
                    <a:pt x="2901" y="11095"/>
                    <a:pt x="2879" y="11085"/>
                    <a:pt x="2849" y="11085"/>
                  </a:cubicBezTo>
                  <a:cubicBezTo>
                    <a:pt x="2846" y="11085"/>
                    <a:pt x="2842" y="11085"/>
                    <a:pt x="2838" y="11085"/>
                  </a:cubicBezTo>
                  <a:cubicBezTo>
                    <a:pt x="2855" y="11107"/>
                    <a:pt x="2874" y="11125"/>
                    <a:pt x="2906" y="11126"/>
                  </a:cubicBezTo>
                  <a:cubicBezTo>
                    <a:pt x="2904" y="11236"/>
                    <a:pt x="2875" y="11339"/>
                    <a:pt x="2772" y="11416"/>
                  </a:cubicBezTo>
                  <a:cubicBezTo>
                    <a:pt x="2804" y="11460"/>
                    <a:pt x="2747" y="11563"/>
                    <a:pt x="2844" y="11563"/>
                  </a:cubicBezTo>
                  <a:cubicBezTo>
                    <a:pt x="2859" y="11563"/>
                    <a:pt x="2877" y="11560"/>
                    <a:pt x="2900" y="11555"/>
                  </a:cubicBezTo>
                  <a:lnTo>
                    <a:pt x="2900" y="11555"/>
                  </a:lnTo>
                  <a:cubicBezTo>
                    <a:pt x="2820" y="11854"/>
                    <a:pt x="2653" y="12102"/>
                    <a:pt x="2325" y="12248"/>
                  </a:cubicBezTo>
                  <a:cubicBezTo>
                    <a:pt x="2208" y="12300"/>
                    <a:pt x="2090" y="12332"/>
                    <a:pt x="1974" y="12332"/>
                  </a:cubicBezTo>
                  <a:cubicBezTo>
                    <a:pt x="1852" y="12332"/>
                    <a:pt x="1732" y="12297"/>
                    <a:pt x="1616" y="12214"/>
                  </a:cubicBezTo>
                  <a:cubicBezTo>
                    <a:pt x="1561" y="12203"/>
                    <a:pt x="1577" y="12168"/>
                    <a:pt x="1582" y="12139"/>
                  </a:cubicBezTo>
                  <a:cubicBezTo>
                    <a:pt x="1498" y="12120"/>
                    <a:pt x="1421" y="12084"/>
                    <a:pt x="1353" y="12032"/>
                  </a:cubicBezTo>
                  <a:lnTo>
                    <a:pt x="1353" y="12032"/>
                  </a:lnTo>
                  <a:cubicBezTo>
                    <a:pt x="1243" y="12104"/>
                    <a:pt x="1319" y="12159"/>
                    <a:pt x="1385" y="12197"/>
                  </a:cubicBezTo>
                  <a:cubicBezTo>
                    <a:pt x="1652" y="12348"/>
                    <a:pt x="1818" y="12571"/>
                    <a:pt x="1998" y="12787"/>
                  </a:cubicBezTo>
                  <a:cubicBezTo>
                    <a:pt x="2070" y="12871"/>
                    <a:pt x="2148" y="12951"/>
                    <a:pt x="2228" y="13027"/>
                  </a:cubicBezTo>
                  <a:cubicBezTo>
                    <a:pt x="2480" y="13278"/>
                    <a:pt x="2799" y="13455"/>
                    <a:pt x="3146" y="13537"/>
                  </a:cubicBezTo>
                  <a:cubicBezTo>
                    <a:pt x="3378" y="13593"/>
                    <a:pt x="3611" y="13650"/>
                    <a:pt x="3848" y="13689"/>
                  </a:cubicBezTo>
                  <a:cubicBezTo>
                    <a:pt x="4441" y="13788"/>
                    <a:pt x="4992" y="13971"/>
                    <a:pt x="5505" y="14244"/>
                  </a:cubicBezTo>
                  <a:cubicBezTo>
                    <a:pt x="5857" y="14428"/>
                    <a:pt x="6220" y="14586"/>
                    <a:pt x="6596" y="14715"/>
                  </a:cubicBezTo>
                  <a:cubicBezTo>
                    <a:pt x="7054" y="14876"/>
                    <a:pt x="7522" y="14969"/>
                    <a:pt x="8007" y="14969"/>
                  </a:cubicBezTo>
                  <a:cubicBezTo>
                    <a:pt x="8164" y="14969"/>
                    <a:pt x="8322" y="14960"/>
                    <a:pt x="8482" y="14940"/>
                  </a:cubicBezTo>
                  <a:cubicBezTo>
                    <a:pt x="8786" y="14901"/>
                    <a:pt x="9092" y="14872"/>
                    <a:pt x="9399" y="14872"/>
                  </a:cubicBezTo>
                  <a:cubicBezTo>
                    <a:pt x="9589" y="14872"/>
                    <a:pt x="9781" y="14883"/>
                    <a:pt x="9972" y="14910"/>
                  </a:cubicBezTo>
                  <a:cubicBezTo>
                    <a:pt x="10860" y="15033"/>
                    <a:pt x="11706" y="15251"/>
                    <a:pt x="12470" y="15675"/>
                  </a:cubicBezTo>
                  <a:cubicBezTo>
                    <a:pt x="12811" y="15866"/>
                    <a:pt x="13178" y="16011"/>
                    <a:pt x="13557" y="16107"/>
                  </a:cubicBezTo>
                  <a:cubicBezTo>
                    <a:pt x="13743" y="16155"/>
                    <a:pt x="13932" y="16188"/>
                    <a:pt x="14122" y="16188"/>
                  </a:cubicBezTo>
                  <a:cubicBezTo>
                    <a:pt x="14239" y="16188"/>
                    <a:pt x="14356" y="16176"/>
                    <a:pt x="14472" y="16146"/>
                  </a:cubicBezTo>
                  <a:cubicBezTo>
                    <a:pt x="15226" y="15955"/>
                    <a:pt x="15958" y="15686"/>
                    <a:pt x="16657" y="15344"/>
                  </a:cubicBezTo>
                  <a:cubicBezTo>
                    <a:pt x="16700" y="15333"/>
                    <a:pt x="16743" y="15320"/>
                    <a:pt x="16767" y="15284"/>
                  </a:cubicBezTo>
                  <a:cubicBezTo>
                    <a:pt x="16801" y="15280"/>
                    <a:pt x="16833" y="15264"/>
                    <a:pt x="16857" y="15239"/>
                  </a:cubicBezTo>
                  <a:cubicBezTo>
                    <a:pt x="17027" y="15176"/>
                    <a:pt x="17161" y="15070"/>
                    <a:pt x="17297" y="14966"/>
                  </a:cubicBezTo>
                  <a:cubicBezTo>
                    <a:pt x="17285" y="14956"/>
                    <a:pt x="17273" y="14947"/>
                    <a:pt x="17262" y="14937"/>
                  </a:cubicBezTo>
                  <a:cubicBezTo>
                    <a:pt x="17180" y="14981"/>
                    <a:pt x="17107" y="15042"/>
                    <a:pt x="17003" y="15042"/>
                  </a:cubicBezTo>
                  <a:cubicBezTo>
                    <a:pt x="16999" y="15042"/>
                    <a:pt x="16995" y="15042"/>
                    <a:pt x="16991" y="15042"/>
                  </a:cubicBezTo>
                  <a:cubicBezTo>
                    <a:pt x="16971" y="15133"/>
                    <a:pt x="16844" y="15121"/>
                    <a:pt x="16798" y="15188"/>
                  </a:cubicBezTo>
                  <a:cubicBezTo>
                    <a:pt x="16796" y="15188"/>
                    <a:pt x="16795" y="15188"/>
                    <a:pt x="16794" y="15188"/>
                  </a:cubicBezTo>
                  <a:cubicBezTo>
                    <a:pt x="16783" y="15188"/>
                    <a:pt x="16773" y="15193"/>
                    <a:pt x="16764" y="15201"/>
                  </a:cubicBezTo>
                  <a:lnTo>
                    <a:pt x="16717" y="15203"/>
                  </a:lnTo>
                  <a:cubicBezTo>
                    <a:pt x="16712" y="15202"/>
                    <a:pt x="16707" y="15202"/>
                    <a:pt x="16703" y="15202"/>
                  </a:cubicBezTo>
                  <a:cubicBezTo>
                    <a:pt x="16682" y="15202"/>
                    <a:pt x="16673" y="15216"/>
                    <a:pt x="16670" y="15234"/>
                  </a:cubicBezTo>
                  <a:lnTo>
                    <a:pt x="16626" y="15268"/>
                  </a:lnTo>
                  <a:lnTo>
                    <a:pt x="16310" y="15381"/>
                  </a:lnTo>
                  <a:cubicBezTo>
                    <a:pt x="16211" y="15426"/>
                    <a:pt x="16115" y="15478"/>
                    <a:pt x="16000" y="15489"/>
                  </a:cubicBezTo>
                  <a:cubicBezTo>
                    <a:pt x="15867" y="15585"/>
                    <a:pt x="15700" y="15621"/>
                    <a:pt x="15537" y="15662"/>
                  </a:cubicBezTo>
                  <a:cubicBezTo>
                    <a:pt x="15441" y="15713"/>
                    <a:pt x="15335" y="15744"/>
                    <a:pt x="15226" y="15754"/>
                  </a:cubicBezTo>
                  <a:cubicBezTo>
                    <a:pt x="14913" y="15880"/>
                    <a:pt x="14591" y="15986"/>
                    <a:pt x="14250" y="16024"/>
                  </a:cubicBezTo>
                  <a:cubicBezTo>
                    <a:pt x="14194" y="16030"/>
                    <a:pt x="14139" y="16033"/>
                    <a:pt x="14083" y="16033"/>
                  </a:cubicBezTo>
                  <a:cubicBezTo>
                    <a:pt x="13865" y="16033"/>
                    <a:pt x="13648" y="15985"/>
                    <a:pt x="13449" y="15892"/>
                  </a:cubicBezTo>
                  <a:cubicBezTo>
                    <a:pt x="13261" y="15864"/>
                    <a:pt x="13100" y="15778"/>
                    <a:pt x="12936" y="15704"/>
                  </a:cubicBezTo>
                  <a:cubicBezTo>
                    <a:pt x="12719" y="15606"/>
                    <a:pt x="12500" y="15509"/>
                    <a:pt x="12301" y="15382"/>
                  </a:cubicBezTo>
                  <a:cubicBezTo>
                    <a:pt x="12178" y="15328"/>
                    <a:pt x="12049" y="15281"/>
                    <a:pt x="11949" y="15195"/>
                  </a:cubicBezTo>
                  <a:cubicBezTo>
                    <a:pt x="11743" y="15151"/>
                    <a:pt x="11555" y="15063"/>
                    <a:pt x="11357" y="14998"/>
                  </a:cubicBezTo>
                  <a:cubicBezTo>
                    <a:pt x="10941" y="14879"/>
                    <a:pt x="10509" y="14817"/>
                    <a:pt x="10087" y="14718"/>
                  </a:cubicBezTo>
                  <a:cubicBezTo>
                    <a:pt x="10058" y="14724"/>
                    <a:pt x="10029" y="14726"/>
                    <a:pt x="10001" y="14726"/>
                  </a:cubicBezTo>
                  <a:cubicBezTo>
                    <a:pt x="9922" y="14726"/>
                    <a:pt x="9845" y="14708"/>
                    <a:pt x="9768" y="14690"/>
                  </a:cubicBezTo>
                  <a:lnTo>
                    <a:pt x="9675" y="14690"/>
                  </a:lnTo>
                  <a:cubicBezTo>
                    <a:pt x="9640" y="14690"/>
                    <a:pt x="9605" y="14692"/>
                    <a:pt x="9570" y="14692"/>
                  </a:cubicBezTo>
                  <a:cubicBezTo>
                    <a:pt x="9530" y="14692"/>
                    <a:pt x="9490" y="14690"/>
                    <a:pt x="9451" y="14680"/>
                  </a:cubicBezTo>
                  <a:lnTo>
                    <a:pt x="9358" y="14684"/>
                  </a:lnTo>
                  <a:lnTo>
                    <a:pt x="8869" y="14717"/>
                  </a:lnTo>
                  <a:cubicBezTo>
                    <a:pt x="8864" y="14687"/>
                    <a:pt x="8860" y="14658"/>
                    <a:pt x="8816" y="14653"/>
                  </a:cubicBezTo>
                  <a:cubicBezTo>
                    <a:pt x="8819" y="14620"/>
                    <a:pt x="8818" y="14588"/>
                    <a:pt x="8771" y="14576"/>
                  </a:cubicBezTo>
                  <a:cubicBezTo>
                    <a:pt x="8773" y="14542"/>
                    <a:pt x="8765" y="14514"/>
                    <a:pt x="8725" y="14498"/>
                  </a:cubicBezTo>
                  <a:cubicBezTo>
                    <a:pt x="8697" y="14409"/>
                    <a:pt x="8736" y="14371"/>
                    <a:pt x="8824" y="14371"/>
                  </a:cubicBezTo>
                  <a:cubicBezTo>
                    <a:pt x="8835" y="14371"/>
                    <a:pt x="8847" y="14371"/>
                    <a:pt x="8860" y="14372"/>
                  </a:cubicBezTo>
                  <a:cubicBezTo>
                    <a:pt x="8898" y="14395"/>
                    <a:pt x="8945" y="14410"/>
                    <a:pt x="8948" y="14458"/>
                  </a:cubicBezTo>
                  <a:cubicBezTo>
                    <a:pt x="8973" y="14494"/>
                    <a:pt x="9008" y="14505"/>
                    <a:pt x="9048" y="14505"/>
                  </a:cubicBezTo>
                  <a:cubicBezTo>
                    <a:pt x="9062" y="14505"/>
                    <a:pt x="9076" y="14504"/>
                    <a:pt x="9090" y="14502"/>
                  </a:cubicBezTo>
                  <a:cubicBezTo>
                    <a:pt x="9102" y="14496"/>
                    <a:pt x="9115" y="14491"/>
                    <a:pt x="9128" y="14487"/>
                  </a:cubicBezTo>
                  <a:cubicBezTo>
                    <a:pt x="9199" y="14490"/>
                    <a:pt x="9264" y="14502"/>
                    <a:pt x="9308" y="14556"/>
                  </a:cubicBezTo>
                  <a:lnTo>
                    <a:pt x="9342" y="14525"/>
                  </a:lnTo>
                  <a:cubicBezTo>
                    <a:pt x="9356" y="14499"/>
                    <a:pt x="9376" y="14490"/>
                    <a:pt x="9402" y="14490"/>
                  </a:cubicBezTo>
                  <a:cubicBezTo>
                    <a:pt x="9412" y="14490"/>
                    <a:pt x="9423" y="14491"/>
                    <a:pt x="9435" y="14494"/>
                  </a:cubicBezTo>
                  <a:cubicBezTo>
                    <a:pt x="9465" y="14440"/>
                    <a:pt x="9429" y="14425"/>
                    <a:pt x="9376" y="14425"/>
                  </a:cubicBezTo>
                  <a:cubicBezTo>
                    <a:pt x="9282" y="14425"/>
                    <a:pt x="9214" y="14400"/>
                    <a:pt x="9223" y="14305"/>
                  </a:cubicBezTo>
                  <a:cubicBezTo>
                    <a:pt x="9254" y="14305"/>
                    <a:pt x="9285" y="14303"/>
                    <a:pt x="9316" y="14303"/>
                  </a:cubicBezTo>
                  <a:cubicBezTo>
                    <a:pt x="9379" y="14303"/>
                    <a:pt x="9441" y="14310"/>
                    <a:pt x="9493" y="14353"/>
                  </a:cubicBezTo>
                  <a:cubicBezTo>
                    <a:pt x="9497" y="14378"/>
                    <a:pt x="9505" y="14399"/>
                    <a:pt x="9537" y="14402"/>
                  </a:cubicBezTo>
                  <a:cubicBezTo>
                    <a:pt x="9509" y="14434"/>
                    <a:pt x="9521" y="14466"/>
                    <a:pt x="9540" y="14498"/>
                  </a:cubicBezTo>
                  <a:lnTo>
                    <a:pt x="9585" y="14516"/>
                  </a:lnTo>
                  <a:cubicBezTo>
                    <a:pt x="9638" y="14501"/>
                    <a:pt x="9690" y="14495"/>
                    <a:pt x="9742" y="14495"/>
                  </a:cubicBezTo>
                  <a:cubicBezTo>
                    <a:pt x="9830" y="14495"/>
                    <a:pt x="9917" y="14514"/>
                    <a:pt x="10003" y="14540"/>
                  </a:cubicBezTo>
                  <a:cubicBezTo>
                    <a:pt x="10007" y="14540"/>
                    <a:pt x="10010" y="14539"/>
                    <a:pt x="10014" y="14539"/>
                  </a:cubicBezTo>
                  <a:lnTo>
                    <a:pt x="10021" y="14527"/>
                  </a:lnTo>
                  <a:cubicBezTo>
                    <a:pt x="10022" y="14527"/>
                    <a:pt x="10022" y="14526"/>
                    <a:pt x="10024" y="14526"/>
                  </a:cubicBezTo>
                  <a:lnTo>
                    <a:pt x="10024" y="14523"/>
                  </a:lnTo>
                  <a:lnTo>
                    <a:pt x="10396" y="14546"/>
                  </a:lnTo>
                  <a:lnTo>
                    <a:pt x="10396" y="14545"/>
                  </a:lnTo>
                  <a:cubicBezTo>
                    <a:pt x="10414" y="14566"/>
                    <a:pt x="10434" y="14574"/>
                    <a:pt x="10456" y="14574"/>
                  </a:cubicBezTo>
                  <a:cubicBezTo>
                    <a:pt x="10483" y="14574"/>
                    <a:pt x="10512" y="14562"/>
                    <a:pt x="10544" y="14554"/>
                  </a:cubicBezTo>
                  <a:lnTo>
                    <a:pt x="10409" y="14531"/>
                  </a:lnTo>
                  <a:cubicBezTo>
                    <a:pt x="10371" y="14475"/>
                    <a:pt x="10330" y="14419"/>
                    <a:pt x="10459" y="14412"/>
                  </a:cubicBezTo>
                  <a:cubicBezTo>
                    <a:pt x="10471" y="14412"/>
                    <a:pt x="10480" y="14397"/>
                    <a:pt x="10491" y="14388"/>
                  </a:cubicBezTo>
                  <a:cubicBezTo>
                    <a:pt x="10446" y="14384"/>
                    <a:pt x="10398" y="14388"/>
                    <a:pt x="10358" y="14374"/>
                  </a:cubicBezTo>
                  <a:cubicBezTo>
                    <a:pt x="10227" y="14331"/>
                    <a:pt x="10217" y="14274"/>
                    <a:pt x="10323" y="14185"/>
                  </a:cubicBezTo>
                  <a:cubicBezTo>
                    <a:pt x="10211" y="14185"/>
                    <a:pt x="10133" y="14126"/>
                    <a:pt x="10053" y="14070"/>
                  </a:cubicBezTo>
                  <a:cubicBezTo>
                    <a:pt x="10041" y="14036"/>
                    <a:pt x="10030" y="13995"/>
                    <a:pt x="10084" y="13995"/>
                  </a:cubicBezTo>
                  <a:cubicBezTo>
                    <a:pt x="10089" y="13995"/>
                    <a:pt x="10094" y="13995"/>
                    <a:pt x="10100" y="13996"/>
                  </a:cubicBezTo>
                  <a:cubicBezTo>
                    <a:pt x="10232" y="14011"/>
                    <a:pt x="10339" y="14059"/>
                    <a:pt x="10354" y="14189"/>
                  </a:cubicBezTo>
                  <a:lnTo>
                    <a:pt x="10498" y="14333"/>
                  </a:lnTo>
                  <a:lnTo>
                    <a:pt x="10547" y="14380"/>
                  </a:lnTo>
                  <a:cubicBezTo>
                    <a:pt x="10534" y="14435"/>
                    <a:pt x="10574" y="14457"/>
                    <a:pt x="10625" y="14475"/>
                  </a:cubicBezTo>
                  <a:cubicBezTo>
                    <a:pt x="10633" y="14477"/>
                    <a:pt x="10639" y="14479"/>
                    <a:pt x="10646" y="14479"/>
                  </a:cubicBezTo>
                  <a:cubicBezTo>
                    <a:pt x="10663" y="14479"/>
                    <a:pt x="10674" y="14469"/>
                    <a:pt x="10675" y="14460"/>
                  </a:cubicBezTo>
                  <a:cubicBezTo>
                    <a:pt x="10680" y="14426"/>
                    <a:pt x="10647" y="14405"/>
                    <a:pt x="10623" y="14381"/>
                  </a:cubicBezTo>
                  <a:cubicBezTo>
                    <a:pt x="10625" y="14367"/>
                    <a:pt x="10626" y="14354"/>
                    <a:pt x="10627" y="14339"/>
                  </a:cubicBezTo>
                  <a:lnTo>
                    <a:pt x="10627" y="14339"/>
                  </a:lnTo>
                  <a:lnTo>
                    <a:pt x="10904" y="14419"/>
                  </a:lnTo>
                  <a:lnTo>
                    <a:pt x="10925" y="14426"/>
                  </a:lnTo>
                  <a:lnTo>
                    <a:pt x="10946" y="14424"/>
                  </a:lnTo>
                  <a:cubicBezTo>
                    <a:pt x="10994" y="14374"/>
                    <a:pt x="10953" y="14357"/>
                    <a:pt x="10906" y="14343"/>
                  </a:cubicBezTo>
                  <a:cubicBezTo>
                    <a:pt x="10913" y="14318"/>
                    <a:pt x="10900" y="14300"/>
                    <a:pt x="10874" y="14289"/>
                  </a:cubicBezTo>
                  <a:cubicBezTo>
                    <a:pt x="10884" y="14232"/>
                    <a:pt x="10865" y="14188"/>
                    <a:pt x="10799" y="14166"/>
                  </a:cubicBezTo>
                  <a:cubicBezTo>
                    <a:pt x="10775" y="14148"/>
                    <a:pt x="10767" y="14114"/>
                    <a:pt x="10727" y="14112"/>
                  </a:cubicBezTo>
                  <a:cubicBezTo>
                    <a:pt x="10726" y="14092"/>
                    <a:pt x="10741" y="14077"/>
                    <a:pt x="10759" y="14077"/>
                  </a:cubicBezTo>
                  <a:cubicBezTo>
                    <a:pt x="10762" y="14077"/>
                    <a:pt x="10764" y="14077"/>
                    <a:pt x="10767" y="14078"/>
                  </a:cubicBezTo>
                  <a:cubicBezTo>
                    <a:pt x="10907" y="14117"/>
                    <a:pt x="11053" y="14147"/>
                    <a:pt x="11157" y="14249"/>
                  </a:cubicBezTo>
                  <a:cubicBezTo>
                    <a:pt x="11161" y="14337"/>
                    <a:pt x="11228" y="14384"/>
                    <a:pt x="11311" y="14422"/>
                  </a:cubicBezTo>
                  <a:cubicBezTo>
                    <a:pt x="11311" y="14445"/>
                    <a:pt x="11315" y="14463"/>
                    <a:pt x="11341" y="14463"/>
                  </a:cubicBezTo>
                  <a:cubicBezTo>
                    <a:pt x="11345" y="14463"/>
                    <a:pt x="11350" y="14463"/>
                    <a:pt x="11355" y="14462"/>
                  </a:cubicBezTo>
                  <a:lnTo>
                    <a:pt x="11355" y="14462"/>
                  </a:lnTo>
                  <a:cubicBezTo>
                    <a:pt x="11332" y="14507"/>
                    <a:pt x="11382" y="14539"/>
                    <a:pt x="11386" y="14579"/>
                  </a:cubicBezTo>
                  <a:cubicBezTo>
                    <a:pt x="11394" y="14587"/>
                    <a:pt x="11405" y="14591"/>
                    <a:pt x="11416" y="14591"/>
                  </a:cubicBezTo>
                  <a:cubicBezTo>
                    <a:pt x="11426" y="14591"/>
                    <a:pt x="11437" y="14587"/>
                    <a:pt x="11445" y="14579"/>
                  </a:cubicBezTo>
                  <a:lnTo>
                    <a:pt x="11445" y="14579"/>
                  </a:lnTo>
                  <a:cubicBezTo>
                    <a:pt x="11416" y="14624"/>
                    <a:pt x="11455" y="14639"/>
                    <a:pt x="11492" y="14655"/>
                  </a:cubicBezTo>
                  <a:cubicBezTo>
                    <a:pt x="11494" y="14677"/>
                    <a:pt x="11501" y="14695"/>
                    <a:pt x="11529" y="14695"/>
                  </a:cubicBezTo>
                  <a:cubicBezTo>
                    <a:pt x="11531" y="14695"/>
                    <a:pt x="11534" y="14695"/>
                    <a:pt x="11537" y="14695"/>
                  </a:cubicBezTo>
                  <a:lnTo>
                    <a:pt x="11537" y="14695"/>
                  </a:lnTo>
                  <a:cubicBezTo>
                    <a:pt x="11527" y="14730"/>
                    <a:pt x="11544" y="14756"/>
                    <a:pt x="11583" y="14772"/>
                  </a:cubicBezTo>
                  <a:cubicBezTo>
                    <a:pt x="11586" y="14794"/>
                    <a:pt x="11596" y="14811"/>
                    <a:pt x="11626" y="14811"/>
                  </a:cubicBezTo>
                  <a:cubicBezTo>
                    <a:pt x="11626" y="14811"/>
                    <a:pt x="11627" y="14811"/>
                    <a:pt x="11628" y="14811"/>
                  </a:cubicBezTo>
                  <a:lnTo>
                    <a:pt x="11628" y="14811"/>
                  </a:lnTo>
                  <a:cubicBezTo>
                    <a:pt x="11619" y="14847"/>
                    <a:pt x="11636" y="14872"/>
                    <a:pt x="11674" y="14888"/>
                  </a:cubicBezTo>
                  <a:cubicBezTo>
                    <a:pt x="11682" y="14915"/>
                    <a:pt x="11699" y="14928"/>
                    <a:pt x="11727" y="14928"/>
                  </a:cubicBezTo>
                  <a:cubicBezTo>
                    <a:pt x="11733" y="14928"/>
                    <a:pt x="11739" y="14927"/>
                    <a:pt x="11745" y="14926"/>
                  </a:cubicBezTo>
                  <a:cubicBezTo>
                    <a:pt x="11730" y="14908"/>
                    <a:pt x="11720" y="14884"/>
                    <a:pt x="11691" y="14884"/>
                  </a:cubicBezTo>
                  <a:cubicBezTo>
                    <a:pt x="11687" y="14884"/>
                    <a:pt x="11682" y="14885"/>
                    <a:pt x="11677" y="14886"/>
                  </a:cubicBezTo>
                  <a:cubicBezTo>
                    <a:pt x="11695" y="14846"/>
                    <a:pt x="11681" y="14821"/>
                    <a:pt x="11632" y="14809"/>
                  </a:cubicBezTo>
                  <a:cubicBezTo>
                    <a:pt x="11630" y="14787"/>
                    <a:pt x="11627" y="14768"/>
                    <a:pt x="11602" y="14768"/>
                  </a:cubicBezTo>
                  <a:cubicBezTo>
                    <a:pt x="11597" y="14768"/>
                    <a:pt x="11593" y="14768"/>
                    <a:pt x="11587" y="14770"/>
                  </a:cubicBezTo>
                  <a:cubicBezTo>
                    <a:pt x="11602" y="14730"/>
                    <a:pt x="11586" y="14705"/>
                    <a:pt x="11542" y="14692"/>
                  </a:cubicBezTo>
                  <a:cubicBezTo>
                    <a:pt x="11541" y="14671"/>
                    <a:pt x="11537" y="14651"/>
                    <a:pt x="11511" y="14651"/>
                  </a:cubicBezTo>
                  <a:cubicBezTo>
                    <a:pt x="11507" y="14651"/>
                    <a:pt x="11502" y="14652"/>
                    <a:pt x="11497" y="14653"/>
                  </a:cubicBezTo>
                  <a:cubicBezTo>
                    <a:pt x="11514" y="14613"/>
                    <a:pt x="11495" y="14589"/>
                    <a:pt x="11450" y="14576"/>
                  </a:cubicBezTo>
                  <a:cubicBezTo>
                    <a:pt x="11463" y="14529"/>
                    <a:pt x="11405" y="14503"/>
                    <a:pt x="11405" y="14460"/>
                  </a:cubicBezTo>
                  <a:lnTo>
                    <a:pt x="11359" y="14459"/>
                  </a:lnTo>
                  <a:cubicBezTo>
                    <a:pt x="11357" y="14440"/>
                    <a:pt x="11361" y="14416"/>
                    <a:pt x="11337" y="14416"/>
                  </a:cubicBezTo>
                  <a:cubicBezTo>
                    <a:pt x="11331" y="14416"/>
                    <a:pt x="11324" y="14418"/>
                    <a:pt x="11313" y="14421"/>
                  </a:cubicBezTo>
                  <a:cubicBezTo>
                    <a:pt x="11344" y="14372"/>
                    <a:pt x="11267" y="14326"/>
                    <a:pt x="11309" y="14277"/>
                  </a:cubicBezTo>
                  <a:lnTo>
                    <a:pt x="11309" y="14277"/>
                  </a:lnTo>
                  <a:cubicBezTo>
                    <a:pt x="11386" y="14327"/>
                    <a:pt x="11488" y="14347"/>
                    <a:pt x="11552" y="14415"/>
                  </a:cubicBezTo>
                  <a:cubicBezTo>
                    <a:pt x="11684" y="14445"/>
                    <a:pt x="11722" y="14554"/>
                    <a:pt x="11798" y="14632"/>
                  </a:cubicBezTo>
                  <a:cubicBezTo>
                    <a:pt x="11810" y="14681"/>
                    <a:pt x="11821" y="14733"/>
                    <a:pt x="11900" y="14734"/>
                  </a:cubicBezTo>
                  <a:lnTo>
                    <a:pt x="11900" y="14734"/>
                  </a:lnTo>
                  <a:cubicBezTo>
                    <a:pt x="11901" y="14707"/>
                    <a:pt x="11903" y="14680"/>
                    <a:pt x="11904" y="14653"/>
                  </a:cubicBezTo>
                  <a:lnTo>
                    <a:pt x="11848" y="14613"/>
                  </a:lnTo>
                  <a:cubicBezTo>
                    <a:pt x="11862" y="14609"/>
                    <a:pt x="11874" y="14607"/>
                    <a:pt x="11884" y="14607"/>
                  </a:cubicBezTo>
                  <a:cubicBezTo>
                    <a:pt x="11906" y="14607"/>
                    <a:pt x="11918" y="14618"/>
                    <a:pt x="11908" y="14649"/>
                  </a:cubicBezTo>
                  <a:cubicBezTo>
                    <a:pt x="12061" y="14661"/>
                    <a:pt x="12140" y="14755"/>
                    <a:pt x="12216" y="14853"/>
                  </a:cubicBezTo>
                  <a:cubicBezTo>
                    <a:pt x="12244" y="14917"/>
                    <a:pt x="12287" y="14973"/>
                    <a:pt x="12341" y="15017"/>
                  </a:cubicBezTo>
                  <a:lnTo>
                    <a:pt x="12375" y="15062"/>
                  </a:lnTo>
                  <a:lnTo>
                    <a:pt x="12433" y="15131"/>
                  </a:lnTo>
                  <a:lnTo>
                    <a:pt x="12469" y="15178"/>
                  </a:lnTo>
                  <a:lnTo>
                    <a:pt x="12526" y="15246"/>
                  </a:lnTo>
                  <a:lnTo>
                    <a:pt x="12563" y="15293"/>
                  </a:lnTo>
                  <a:lnTo>
                    <a:pt x="12594" y="15266"/>
                  </a:lnTo>
                  <a:cubicBezTo>
                    <a:pt x="12583" y="15251"/>
                    <a:pt x="12571" y="15234"/>
                    <a:pt x="12561" y="15219"/>
                  </a:cubicBezTo>
                  <a:lnTo>
                    <a:pt x="12505" y="15149"/>
                  </a:lnTo>
                  <a:cubicBezTo>
                    <a:pt x="12494" y="15133"/>
                    <a:pt x="12483" y="15118"/>
                    <a:pt x="12471" y="15101"/>
                  </a:cubicBezTo>
                  <a:cubicBezTo>
                    <a:pt x="12454" y="15077"/>
                    <a:pt x="12435" y="15055"/>
                    <a:pt x="12417" y="15031"/>
                  </a:cubicBezTo>
                  <a:cubicBezTo>
                    <a:pt x="12406" y="15016"/>
                    <a:pt x="12396" y="15001"/>
                    <a:pt x="12386" y="14986"/>
                  </a:cubicBezTo>
                  <a:cubicBezTo>
                    <a:pt x="12362" y="14945"/>
                    <a:pt x="12342" y="14904"/>
                    <a:pt x="12349" y="14856"/>
                  </a:cubicBezTo>
                  <a:lnTo>
                    <a:pt x="12349" y="14856"/>
                  </a:lnTo>
                  <a:cubicBezTo>
                    <a:pt x="12451" y="14915"/>
                    <a:pt x="12582" y="14928"/>
                    <a:pt x="12669" y="15010"/>
                  </a:cubicBezTo>
                  <a:cubicBezTo>
                    <a:pt x="12695" y="15074"/>
                    <a:pt x="12727" y="15134"/>
                    <a:pt x="12811" y="15159"/>
                  </a:cubicBezTo>
                  <a:cubicBezTo>
                    <a:pt x="12817" y="15201"/>
                    <a:pt x="12824" y="15240"/>
                    <a:pt x="12879" y="15240"/>
                  </a:cubicBezTo>
                  <a:cubicBezTo>
                    <a:pt x="12885" y="15240"/>
                    <a:pt x="12893" y="15239"/>
                    <a:pt x="12902" y="15238"/>
                  </a:cubicBezTo>
                  <a:lnTo>
                    <a:pt x="12902" y="15238"/>
                  </a:lnTo>
                  <a:cubicBezTo>
                    <a:pt x="12872" y="15282"/>
                    <a:pt x="12898" y="15303"/>
                    <a:pt x="12947" y="15315"/>
                  </a:cubicBezTo>
                  <a:cubicBezTo>
                    <a:pt x="12951" y="15357"/>
                    <a:pt x="12961" y="15395"/>
                    <a:pt x="13014" y="15395"/>
                  </a:cubicBezTo>
                  <a:cubicBezTo>
                    <a:pt x="13021" y="15395"/>
                    <a:pt x="13029" y="15394"/>
                    <a:pt x="13037" y="15392"/>
                  </a:cubicBezTo>
                  <a:lnTo>
                    <a:pt x="13037" y="15392"/>
                  </a:lnTo>
                  <a:cubicBezTo>
                    <a:pt x="13010" y="15438"/>
                    <a:pt x="13034" y="15459"/>
                    <a:pt x="13082" y="15471"/>
                  </a:cubicBezTo>
                  <a:cubicBezTo>
                    <a:pt x="13082" y="15494"/>
                    <a:pt x="13090" y="15511"/>
                    <a:pt x="13116" y="15511"/>
                  </a:cubicBezTo>
                  <a:cubicBezTo>
                    <a:pt x="13119" y="15511"/>
                    <a:pt x="13123" y="15511"/>
                    <a:pt x="13126" y="15510"/>
                  </a:cubicBezTo>
                  <a:lnTo>
                    <a:pt x="13126" y="15510"/>
                  </a:lnTo>
                  <a:cubicBezTo>
                    <a:pt x="13115" y="15547"/>
                    <a:pt x="13135" y="15571"/>
                    <a:pt x="13173" y="15587"/>
                  </a:cubicBezTo>
                  <a:cubicBezTo>
                    <a:pt x="13182" y="15616"/>
                    <a:pt x="13206" y="15627"/>
                    <a:pt x="13239" y="15627"/>
                  </a:cubicBezTo>
                  <a:cubicBezTo>
                    <a:pt x="13241" y="15627"/>
                    <a:pt x="13242" y="15627"/>
                    <a:pt x="13244" y="15627"/>
                  </a:cubicBezTo>
                  <a:cubicBezTo>
                    <a:pt x="13226" y="15608"/>
                    <a:pt x="13214" y="15585"/>
                    <a:pt x="13182" y="15585"/>
                  </a:cubicBezTo>
                  <a:cubicBezTo>
                    <a:pt x="13180" y="15585"/>
                    <a:pt x="13178" y="15585"/>
                    <a:pt x="13175" y="15585"/>
                  </a:cubicBezTo>
                  <a:cubicBezTo>
                    <a:pt x="13189" y="15547"/>
                    <a:pt x="13174" y="15521"/>
                    <a:pt x="13130" y="15508"/>
                  </a:cubicBezTo>
                  <a:cubicBezTo>
                    <a:pt x="13130" y="15485"/>
                    <a:pt x="13121" y="15468"/>
                    <a:pt x="13093" y="15468"/>
                  </a:cubicBezTo>
                  <a:cubicBezTo>
                    <a:pt x="13091" y="15468"/>
                    <a:pt x="13088" y="15468"/>
                    <a:pt x="13085" y="15469"/>
                  </a:cubicBezTo>
                  <a:cubicBezTo>
                    <a:pt x="13099" y="15431"/>
                    <a:pt x="13080" y="15407"/>
                    <a:pt x="13038" y="15391"/>
                  </a:cubicBezTo>
                  <a:cubicBezTo>
                    <a:pt x="13027" y="15354"/>
                    <a:pt x="13021" y="15312"/>
                    <a:pt x="12965" y="15312"/>
                  </a:cubicBezTo>
                  <a:cubicBezTo>
                    <a:pt x="12960" y="15312"/>
                    <a:pt x="12955" y="15312"/>
                    <a:pt x="12949" y="15313"/>
                  </a:cubicBezTo>
                  <a:cubicBezTo>
                    <a:pt x="12971" y="15272"/>
                    <a:pt x="12948" y="15250"/>
                    <a:pt x="12903" y="15237"/>
                  </a:cubicBezTo>
                  <a:cubicBezTo>
                    <a:pt x="12893" y="15199"/>
                    <a:pt x="12890" y="15156"/>
                    <a:pt x="12836" y="15156"/>
                  </a:cubicBezTo>
                  <a:cubicBezTo>
                    <a:pt x="12829" y="15156"/>
                    <a:pt x="12821" y="15157"/>
                    <a:pt x="12813" y="15158"/>
                  </a:cubicBezTo>
                  <a:cubicBezTo>
                    <a:pt x="12855" y="15111"/>
                    <a:pt x="12767" y="15060"/>
                    <a:pt x="12817" y="15012"/>
                  </a:cubicBezTo>
                  <a:lnTo>
                    <a:pt x="12817" y="15012"/>
                  </a:lnTo>
                  <a:lnTo>
                    <a:pt x="13030" y="15054"/>
                  </a:lnTo>
                  <a:lnTo>
                    <a:pt x="13194" y="15218"/>
                  </a:lnTo>
                  <a:cubicBezTo>
                    <a:pt x="13216" y="15239"/>
                    <a:pt x="13237" y="15261"/>
                    <a:pt x="13258" y="15282"/>
                  </a:cubicBezTo>
                  <a:cubicBezTo>
                    <a:pt x="13262" y="15303"/>
                    <a:pt x="13279" y="15320"/>
                    <a:pt x="13300" y="15324"/>
                  </a:cubicBezTo>
                  <a:cubicBezTo>
                    <a:pt x="13313" y="15338"/>
                    <a:pt x="13327" y="15352"/>
                    <a:pt x="13340" y="15366"/>
                  </a:cubicBezTo>
                  <a:cubicBezTo>
                    <a:pt x="13349" y="15359"/>
                    <a:pt x="13356" y="15353"/>
                    <a:pt x="13363" y="15347"/>
                  </a:cubicBezTo>
                  <a:lnTo>
                    <a:pt x="13324" y="15304"/>
                  </a:lnTo>
                  <a:cubicBezTo>
                    <a:pt x="13311" y="15289"/>
                    <a:pt x="13296" y="15275"/>
                    <a:pt x="13283" y="15259"/>
                  </a:cubicBezTo>
                  <a:cubicBezTo>
                    <a:pt x="13274" y="15232"/>
                    <a:pt x="13260" y="15206"/>
                    <a:pt x="13227" y="15193"/>
                  </a:cubicBezTo>
                  <a:cubicBezTo>
                    <a:pt x="13214" y="15148"/>
                    <a:pt x="13156" y="15113"/>
                    <a:pt x="13182" y="15058"/>
                  </a:cubicBezTo>
                  <a:lnTo>
                    <a:pt x="13182" y="15058"/>
                  </a:lnTo>
                  <a:cubicBezTo>
                    <a:pt x="13300" y="15074"/>
                    <a:pt x="13431" y="15039"/>
                    <a:pt x="13529" y="15126"/>
                  </a:cubicBezTo>
                  <a:cubicBezTo>
                    <a:pt x="13543" y="15192"/>
                    <a:pt x="13600" y="15230"/>
                    <a:pt x="13652" y="15271"/>
                  </a:cubicBezTo>
                  <a:cubicBezTo>
                    <a:pt x="13664" y="15281"/>
                    <a:pt x="13676" y="15292"/>
                    <a:pt x="13690" y="15292"/>
                  </a:cubicBezTo>
                  <a:cubicBezTo>
                    <a:pt x="13697" y="15292"/>
                    <a:pt x="13705" y="15288"/>
                    <a:pt x="13714" y="15278"/>
                  </a:cubicBezTo>
                  <a:cubicBezTo>
                    <a:pt x="13736" y="15251"/>
                    <a:pt x="13707" y="15239"/>
                    <a:pt x="13688" y="15225"/>
                  </a:cubicBezTo>
                  <a:cubicBezTo>
                    <a:pt x="13663" y="15182"/>
                    <a:pt x="13640" y="15139"/>
                    <a:pt x="13582" y="15121"/>
                  </a:cubicBezTo>
                  <a:cubicBezTo>
                    <a:pt x="13643" y="15080"/>
                    <a:pt x="13703" y="15063"/>
                    <a:pt x="13764" y="15063"/>
                  </a:cubicBezTo>
                  <a:cubicBezTo>
                    <a:pt x="13840" y="15063"/>
                    <a:pt x="13915" y="15088"/>
                    <a:pt x="13991" y="15121"/>
                  </a:cubicBezTo>
                  <a:cubicBezTo>
                    <a:pt x="13982" y="15148"/>
                    <a:pt x="13999" y="15161"/>
                    <a:pt x="14024" y="15170"/>
                  </a:cubicBezTo>
                  <a:cubicBezTo>
                    <a:pt x="14030" y="15192"/>
                    <a:pt x="14047" y="15207"/>
                    <a:pt x="14068" y="15211"/>
                  </a:cubicBezTo>
                  <a:cubicBezTo>
                    <a:pt x="14074" y="15231"/>
                    <a:pt x="14092" y="15246"/>
                    <a:pt x="14113" y="15250"/>
                  </a:cubicBezTo>
                  <a:lnTo>
                    <a:pt x="14157" y="15289"/>
                  </a:lnTo>
                  <a:lnTo>
                    <a:pt x="14215" y="15338"/>
                  </a:lnTo>
                  <a:cubicBezTo>
                    <a:pt x="14256" y="15426"/>
                    <a:pt x="14344" y="15477"/>
                    <a:pt x="14421" y="15536"/>
                  </a:cubicBezTo>
                  <a:cubicBezTo>
                    <a:pt x="14437" y="15551"/>
                    <a:pt x="14452" y="15564"/>
                    <a:pt x="14467" y="15578"/>
                  </a:cubicBezTo>
                  <a:lnTo>
                    <a:pt x="14502" y="15608"/>
                  </a:lnTo>
                  <a:lnTo>
                    <a:pt x="14572" y="15674"/>
                  </a:lnTo>
                  <a:lnTo>
                    <a:pt x="14617" y="15712"/>
                  </a:lnTo>
                  <a:lnTo>
                    <a:pt x="14665" y="15749"/>
                  </a:lnTo>
                  <a:cubicBezTo>
                    <a:pt x="14673" y="15742"/>
                    <a:pt x="14681" y="15735"/>
                    <a:pt x="14690" y="15728"/>
                  </a:cubicBezTo>
                  <a:cubicBezTo>
                    <a:pt x="14678" y="15713"/>
                    <a:pt x="14665" y="15699"/>
                    <a:pt x="14653" y="15685"/>
                  </a:cubicBezTo>
                  <a:lnTo>
                    <a:pt x="14612" y="15647"/>
                  </a:lnTo>
                  <a:lnTo>
                    <a:pt x="14546" y="15579"/>
                  </a:lnTo>
                  <a:lnTo>
                    <a:pt x="14502" y="15539"/>
                  </a:lnTo>
                  <a:lnTo>
                    <a:pt x="14459" y="15498"/>
                  </a:lnTo>
                  <a:cubicBezTo>
                    <a:pt x="14390" y="15413"/>
                    <a:pt x="14309" y="15338"/>
                    <a:pt x="14219" y="15276"/>
                  </a:cubicBezTo>
                  <a:cubicBezTo>
                    <a:pt x="14214" y="15266"/>
                    <a:pt x="14206" y="15261"/>
                    <a:pt x="14196" y="15258"/>
                  </a:cubicBezTo>
                  <a:lnTo>
                    <a:pt x="14156" y="15219"/>
                  </a:lnTo>
                  <a:lnTo>
                    <a:pt x="14113" y="15180"/>
                  </a:lnTo>
                  <a:lnTo>
                    <a:pt x="14069" y="15142"/>
                  </a:lnTo>
                  <a:lnTo>
                    <a:pt x="14025" y="15120"/>
                  </a:lnTo>
                  <a:cubicBezTo>
                    <a:pt x="14067" y="15065"/>
                    <a:pt x="14119" y="15051"/>
                    <a:pt x="14174" y="15051"/>
                  </a:cubicBezTo>
                  <a:cubicBezTo>
                    <a:pt x="14228" y="15051"/>
                    <a:pt x="14286" y="15065"/>
                    <a:pt x="14340" y="15066"/>
                  </a:cubicBezTo>
                  <a:cubicBezTo>
                    <a:pt x="14432" y="15167"/>
                    <a:pt x="14527" y="15265"/>
                    <a:pt x="14670" y="15316"/>
                  </a:cubicBezTo>
                  <a:cubicBezTo>
                    <a:pt x="14670" y="15344"/>
                    <a:pt x="14686" y="15356"/>
                    <a:pt x="14716" y="15357"/>
                  </a:cubicBezTo>
                  <a:cubicBezTo>
                    <a:pt x="14717" y="15382"/>
                    <a:pt x="14733" y="15394"/>
                    <a:pt x="14761" y="15396"/>
                  </a:cubicBezTo>
                  <a:cubicBezTo>
                    <a:pt x="14763" y="15420"/>
                    <a:pt x="14780" y="15432"/>
                    <a:pt x="14807" y="15434"/>
                  </a:cubicBezTo>
                  <a:cubicBezTo>
                    <a:pt x="14811" y="15457"/>
                    <a:pt x="14826" y="15469"/>
                    <a:pt x="14851" y="15473"/>
                  </a:cubicBezTo>
                  <a:cubicBezTo>
                    <a:pt x="14857" y="15495"/>
                    <a:pt x="14876" y="15510"/>
                    <a:pt x="14899" y="15513"/>
                  </a:cubicBezTo>
                  <a:lnTo>
                    <a:pt x="14942" y="15549"/>
                  </a:lnTo>
                  <a:cubicBezTo>
                    <a:pt x="14964" y="15579"/>
                    <a:pt x="14999" y="15587"/>
                    <a:pt x="15037" y="15590"/>
                  </a:cubicBezTo>
                  <a:cubicBezTo>
                    <a:pt x="15015" y="15569"/>
                    <a:pt x="14992" y="15548"/>
                    <a:pt x="14958" y="15548"/>
                  </a:cubicBezTo>
                  <a:cubicBezTo>
                    <a:pt x="14953" y="15548"/>
                    <a:pt x="14949" y="15549"/>
                    <a:pt x="14944" y="15549"/>
                  </a:cubicBezTo>
                  <a:cubicBezTo>
                    <a:pt x="14944" y="15523"/>
                    <a:pt x="14930" y="15510"/>
                    <a:pt x="14900" y="15510"/>
                  </a:cubicBezTo>
                  <a:cubicBezTo>
                    <a:pt x="14901" y="15484"/>
                    <a:pt x="14888" y="15471"/>
                    <a:pt x="14859" y="15471"/>
                  </a:cubicBezTo>
                  <a:cubicBezTo>
                    <a:pt x="14858" y="15471"/>
                    <a:pt x="14856" y="15471"/>
                    <a:pt x="14855" y="15471"/>
                  </a:cubicBezTo>
                  <a:cubicBezTo>
                    <a:pt x="14857" y="15445"/>
                    <a:pt x="14845" y="15432"/>
                    <a:pt x="14820" y="15432"/>
                  </a:cubicBezTo>
                  <a:cubicBezTo>
                    <a:pt x="14817" y="15432"/>
                    <a:pt x="14813" y="15433"/>
                    <a:pt x="14810" y="15433"/>
                  </a:cubicBezTo>
                  <a:cubicBezTo>
                    <a:pt x="14813" y="15406"/>
                    <a:pt x="14799" y="15393"/>
                    <a:pt x="14771" y="15393"/>
                  </a:cubicBezTo>
                  <a:cubicBezTo>
                    <a:pt x="14769" y="15393"/>
                    <a:pt x="14766" y="15393"/>
                    <a:pt x="14763" y="15394"/>
                  </a:cubicBezTo>
                  <a:cubicBezTo>
                    <a:pt x="14767" y="15366"/>
                    <a:pt x="14755" y="15354"/>
                    <a:pt x="14726" y="15354"/>
                  </a:cubicBezTo>
                  <a:cubicBezTo>
                    <a:pt x="14724" y="15354"/>
                    <a:pt x="14721" y="15354"/>
                    <a:pt x="14718" y="15354"/>
                  </a:cubicBezTo>
                  <a:cubicBezTo>
                    <a:pt x="14723" y="15327"/>
                    <a:pt x="14708" y="15316"/>
                    <a:pt x="14681" y="15316"/>
                  </a:cubicBezTo>
                  <a:cubicBezTo>
                    <a:pt x="14679" y="15316"/>
                    <a:pt x="14676" y="15316"/>
                    <a:pt x="14673" y="15316"/>
                  </a:cubicBezTo>
                  <a:cubicBezTo>
                    <a:pt x="14679" y="15249"/>
                    <a:pt x="14605" y="15228"/>
                    <a:pt x="14568" y="15187"/>
                  </a:cubicBezTo>
                  <a:cubicBezTo>
                    <a:pt x="14527" y="15139"/>
                    <a:pt x="14447" y="15115"/>
                    <a:pt x="14442" y="15044"/>
                  </a:cubicBezTo>
                  <a:cubicBezTo>
                    <a:pt x="14531" y="15040"/>
                    <a:pt x="14621" y="15007"/>
                    <a:pt x="14710" y="15007"/>
                  </a:cubicBezTo>
                  <a:cubicBezTo>
                    <a:pt x="14758" y="15007"/>
                    <a:pt x="14805" y="15017"/>
                    <a:pt x="14853" y="15045"/>
                  </a:cubicBezTo>
                  <a:cubicBezTo>
                    <a:pt x="14849" y="15073"/>
                    <a:pt x="14863" y="15086"/>
                    <a:pt x="14894" y="15086"/>
                  </a:cubicBezTo>
                  <a:cubicBezTo>
                    <a:pt x="14895" y="15086"/>
                    <a:pt x="14896" y="15086"/>
                    <a:pt x="14898" y="15086"/>
                  </a:cubicBezTo>
                  <a:lnTo>
                    <a:pt x="14898" y="15086"/>
                  </a:lnTo>
                  <a:cubicBezTo>
                    <a:pt x="14896" y="15112"/>
                    <a:pt x="14911" y="15124"/>
                    <a:pt x="14939" y="15124"/>
                  </a:cubicBezTo>
                  <a:cubicBezTo>
                    <a:pt x="14940" y="15124"/>
                    <a:pt x="14942" y="15124"/>
                    <a:pt x="14943" y="15124"/>
                  </a:cubicBezTo>
                  <a:cubicBezTo>
                    <a:pt x="14943" y="15150"/>
                    <a:pt x="14960" y="15162"/>
                    <a:pt x="14989" y="15163"/>
                  </a:cubicBezTo>
                  <a:cubicBezTo>
                    <a:pt x="15002" y="15189"/>
                    <a:pt x="15016" y="15213"/>
                    <a:pt x="15044" y="15213"/>
                  </a:cubicBezTo>
                  <a:cubicBezTo>
                    <a:pt x="15054" y="15213"/>
                    <a:pt x="15065" y="15210"/>
                    <a:pt x="15078" y="15203"/>
                  </a:cubicBezTo>
                  <a:lnTo>
                    <a:pt x="15078" y="15203"/>
                  </a:lnTo>
                  <a:cubicBezTo>
                    <a:pt x="15068" y="15232"/>
                    <a:pt x="15079" y="15244"/>
                    <a:pt x="15103" y="15244"/>
                  </a:cubicBezTo>
                  <a:cubicBezTo>
                    <a:pt x="15109" y="15244"/>
                    <a:pt x="15117" y="15243"/>
                    <a:pt x="15125" y="15241"/>
                  </a:cubicBezTo>
                  <a:lnTo>
                    <a:pt x="15125" y="15241"/>
                  </a:lnTo>
                  <a:cubicBezTo>
                    <a:pt x="15116" y="15270"/>
                    <a:pt x="15127" y="15281"/>
                    <a:pt x="15152" y="15281"/>
                  </a:cubicBezTo>
                  <a:cubicBezTo>
                    <a:pt x="15157" y="15281"/>
                    <a:pt x="15163" y="15281"/>
                    <a:pt x="15170" y="15280"/>
                  </a:cubicBezTo>
                  <a:lnTo>
                    <a:pt x="15170" y="15280"/>
                  </a:lnTo>
                  <a:cubicBezTo>
                    <a:pt x="15163" y="15309"/>
                    <a:pt x="15175" y="15319"/>
                    <a:pt x="15202" y="15319"/>
                  </a:cubicBezTo>
                  <a:cubicBezTo>
                    <a:pt x="15206" y="15319"/>
                    <a:pt x="15211" y="15319"/>
                    <a:pt x="15215" y="15319"/>
                  </a:cubicBezTo>
                  <a:lnTo>
                    <a:pt x="15215" y="15319"/>
                  </a:lnTo>
                  <a:cubicBezTo>
                    <a:pt x="15211" y="15346"/>
                    <a:pt x="15224" y="15357"/>
                    <a:pt x="15251" y="15357"/>
                  </a:cubicBezTo>
                  <a:cubicBezTo>
                    <a:pt x="15255" y="15357"/>
                    <a:pt x="15259" y="15357"/>
                    <a:pt x="15263" y="15357"/>
                  </a:cubicBezTo>
                  <a:cubicBezTo>
                    <a:pt x="15267" y="15328"/>
                    <a:pt x="15251" y="15316"/>
                    <a:pt x="15222" y="15316"/>
                  </a:cubicBezTo>
                  <a:cubicBezTo>
                    <a:pt x="15220" y="15316"/>
                    <a:pt x="15219" y="15316"/>
                    <a:pt x="15218" y="15316"/>
                  </a:cubicBezTo>
                  <a:cubicBezTo>
                    <a:pt x="15220" y="15290"/>
                    <a:pt x="15204" y="15278"/>
                    <a:pt x="15176" y="15278"/>
                  </a:cubicBezTo>
                  <a:cubicBezTo>
                    <a:pt x="15175" y="15278"/>
                    <a:pt x="15174" y="15278"/>
                    <a:pt x="15172" y="15278"/>
                  </a:cubicBezTo>
                  <a:cubicBezTo>
                    <a:pt x="15172" y="15252"/>
                    <a:pt x="15156" y="15240"/>
                    <a:pt x="15127" y="15239"/>
                  </a:cubicBezTo>
                  <a:cubicBezTo>
                    <a:pt x="15126" y="15214"/>
                    <a:pt x="15109" y="15201"/>
                    <a:pt x="15081" y="15200"/>
                  </a:cubicBezTo>
                  <a:cubicBezTo>
                    <a:pt x="15068" y="15175"/>
                    <a:pt x="15055" y="15150"/>
                    <a:pt x="15026" y="15150"/>
                  </a:cubicBezTo>
                  <a:cubicBezTo>
                    <a:pt x="15017" y="15150"/>
                    <a:pt x="15005" y="15153"/>
                    <a:pt x="14991" y="15161"/>
                  </a:cubicBezTo>
                  <a:cubicBezTo>
                    <a:pt x="15002" y="15131"/>
                    <a:pt x="14995" y="15119"/>
                    <a:pt x="14972" y="15119"/>
                  </a:cubicBezTo>
                  <a:cubicBezTo>
                    <a:pt x="14965" y="15119"/>
                    <a:pt x="14955" y="15120"/>
                    <a:pt x="14944" y="15123"/>
                  </a:cubicBezTo>
                  <a:cubicBezTo>
                    <a:pt x="14957" y="15093"/>
                    <a:pt x="14949" y="15080"/>
                    <a:pt x="14926" y="15080"/>
                  </a:cubicBezTo>
                  <a:cubicBezTo>
                    <a:pt x="14919" y="15080"/>
                    <a:pt x="14910" y="15082"/>
                    <a:pt x="14899" y="15085"/>
                  </a:cubicBezTo>
                  <a:cubicBezTo>
                    <a:pt x="14909" y="15055"/>
                    <a:pt x="14901" y="15043"/>
                    <a:pt x="14878" y="15043"/>
                  </a:cubicBezTo>
                  <a:cubicBezTo>
                    <a:pt x="14873" y="15043"/>
                    <a:pt x="14866" y="15044"/>
                    <a:pt x="14859" y="15045"/>
                  </a:cubicBezTo>
                  <a:cubicBezTo>
                    <a:pt x="14850" y="14991"/>
                    <a:pt x="14897" y="14978"/>
                    <a:pt x="14944" y="14966"/>
                  </a:cubicBezTo>
                  <a:cubicBezTo>
                    <a:pt x="14955" y="14968"/>
                    <a:pt x="14966" y="14969"/>
                    <a:pt x="14977" y="14969"/>
                  </a:cubicBezTo>
                  <a:cubicBezTo>
                    <a:pt x="15036" y="14969"/>
                    <a:pt x="15095" y="14943"/>
                    <a:pt x="15154" y="14943"/>
                  </a:cubicBezTo>
                  <a:cubicBezTo>
                    <a:pt x="15180" y="14943"/>
                    <a:pt x="15206" y="14948"/>
                    <a:pt x="15232" y="14962"/>
                  </a:cubicBezTo>
                  <a:cubicBezTo>
                    <a:pt x="15268" y="14986"/>
                    <a:pt x="15087" y="15011"/>
                    <a:pt x="15233" y="15037"/>
                  </a:cubicBezTo>
                  <a:cubicBezTo>
                    <a:pt x="15289" y="15048"/>
                    <a:pt x="15342" y="15068"/>
                    <a:pt x="15398" y="15085"/>
                  </a:cubicBezTo>
                  <a:cubicBezTo>
                    <a:pt x="15396" y="15112"/>
                    <a:pt x="15413" y="15124"/>
                    <a:pt x="15443" y="15124"/>
                  </a:cubicBezTo>
                  <a:cubicBezTo>
                    <a:pt x="15445" y="15149"/>
                    <a:pt x="15461" y="15159"/>
                    <a:pt x="15489" y="15163"/>
                  </a:cubicBezTo>
                  <a:cubicBezTo>
                    <a:pt x="15503" y="15189"/>
                    <a:pt x="15523" y="15206"/>
                    <a:pt x="15553" y="15206"/>
                  </a:cubicBezTo>
                  <a:cubicBezTo>
                    <a:pt x="15561" y="15206"/>
                    <a:pt x="15569" y="15205"/>
                    <a:pt x="15579" y="15202"/>
                  </a:cubicBezTo>
                  <a:lnTo>
                    <a:pt x="15579" y="15202"/>
                  </a:lnTo>
                  <a:cubicBezTo>
                    <a:pt x="15574" y="15230"/>
                    <a:pt x="15592" y="15240"/>
                    <a:pt x="15620" y="15240"/>
                  </a:cubicBezTo>
                  <a:cubicBezTo>
                    <a:pt x="15622" y="15240"/>
                    <a:pt x="15624" y="15240"/>
                    <a:pt x="15625" y="15240"/>
                  </a:cubicBezTo>
                  <a:lnTo>
                    <a:pt x="15625" y="15240"/>
                  </a:lnTo>
                  <a:cubicBezTo>
                    <a:pt x="15623" y="15268"/>
                    <a:pt x="15641" y="15278"/>
                    <a:pt x="15671" y="15280"/>
                  </a:cubicBezTo>
                  <a:cubicBezTo>
                    <a:pt x="15671" y="15304"/>
                    <a:pt x="15688" y="15316"/>
                    <a:pt x="15716" y="15318"/>
                  </a:cubicBezTo>
                  <a:cubicBezTo>
                    <a:pt x="15729" y="15346"/>
                    <a:pt x="15749" y="15360"/>
                    <a:pt x="15779" y="15360"/>
                  </a:cubicBezTo>
                  <a:cubicBezTo>
                    <a:pt x="15787" y="15360"/>
                    <a:pt x="15796" y="15359"/>
                    <a:pt x="15806" y="15357"/>
                  </a:cubicBezTo>
                  <a:lnTo>
                    <a:pt x="15806" y="15357"/>
                  </a:lnTo>
                  <a:cubicBezTo>
                    <a:pt x="15804" y="15385"/>
                    <a:pt x="15823" y="15395"/>
                    <a:pt x="15852" y="15396"/>
                  </a:cubicBezTo>
                  <a:cubicBezTo>
                    <a:pt x="15861" y="15427"/>
                    <a:pt x="15890" y="15433"/>
                    <a:pt x="15924" y="15434"/>
                  </a:cubicBezTo>
                  <a:lnTo>
                    <a:pt x="15855" y="15395"/>
                  </a:lnTo>
                  <a:cubicBezTo>
                    <a:pt x="15850" y="15372"/>
                    <a:pt x="15833" y="15359"/>
                    <a:pt x="15808" y="15356"/>
                  </a:cubicBezTo>
                  <a:cubicBezTo>
                    <a:pt x="15793" y="15329"/>
                    <a:pt x="15772" y="15313"/>
                    <a:pt x="15740" y="15313"/>
                  </a:cubicBezTo>
                  <a:cubicBezTo>
                    <a:pt x="15734" y="15313"/>
                    <a:pt x="15726" y="15313"/>
                    <a:pt x="15718" y="15315"/>
                  </a:cubicBezTo>
                  <a:cubicBezTo>
                    <a:pt x="15722" y="15287"/>
                    <a:pt x="15704" y="15277"/>
                    <a:pt x="15673" y="15277"/>
                  </a:cubicBezTo>
                  <a:cubicBezTo>
                    <a:pt x="15674" y="15250"/>
                    <a:pt x="15656" y="15239"/>
                    <a:pt x="15627" y="15238"/>
                  </a:cubicBezTo>
                  <a:cubicBezTo>
                    <a:pt x="15627" y="15213"/>
                    <a:pt x="15610" y="15201"/>
                    <a:pt x="15581" y="15200"/>
                  </a:cubicBezTo>
                  <a:cubicBezTo>
                    <a:pt x="15569" y="15173"/>
                    <a:pt x="15551" y="15155"/>
                    <a:pt x="15522" y="15155"/>
                  </a:cubicBezTo>
                  <a:cubicBezTo>
                    <a:pt x="15513" y="15155"/>
                    <a:pt x="15503" y="15157"/>
                    <a:pt x="15491" y="15161"/>
                  </a:cubicBezTo>
                  <a:cubicBezTo>
                    <a:pt x="15498" y="15131"/>
                    <a:pt x="15483" y="15121"/>
                    <a:pt x="15456" y="15121"/>
                  </a:cubicBezTo>
                  <a:cubicBezTo>
                    <a:pt x="15453" y="15121"/>
                    <a:pt x="15449" y="15121"/>
                    <a:pt x="15446" y="15121"/>
                  </a:cubicBezTo>
                  <a:cubicBezTo>
                    <a:pt x="15450" y="15093"/>
                    <a:pt x="15435" y="15083"/>
                    <a:pt x="15406" y="15083"/>
                  </a:cubicBezTo>
                  <a:cubicBezTo>
                    <a:pt x="15404" y="15083"/>
                    <a:pt x="15402" y="15083"/>
                    <a:pt x="15401" y="15083"/>
                  </a:cubicBezTo>
                  <a:cubicBezTo>
                    <a:pt x="15388" y="14970"/>
                    <a:pt x="15520" y="15004"/>
                    <a:pt x="15575" y="14961"/>
                  </a:cubicBezTo>
                  <a:cubicBezTo>
                    <a:pt x="15614" y="14949"/>
                    <a:pt x="15654" y="14940"/>
                    <a:pt x="15694" y="14940"/>
                  </a:cubicBezTo>
                  <a:cubicBezTo>
                    <a:pt x="15716" y="14940"/>
                    <a:pt x="15739" y="14943"/>
                    <a:pt x="15762" y="14950"/>
                  </a:cubicBezTo>
                  <a:cubicBezTo>
                    <a:pt x="15793" y="14931"/>
                    <a:pt x="15810" y="14894"/>
                    <a:pt x="15856" y="14893"/>
                  </a:cubicBezTo>
                  <a:cubicBezTo>
                    <a:pt x="15862" y="14896"/>
                    <a:pt x="15868" y="14897"/>
                    <a:pt x="15873" y="14897"/>
                  </a:cubicBezTo>
                  <a:cubicBezTo>
                    <a:pt x="15882" y="14897"/>
                    <a:pt x="15889" y="14893"/>
                    <a:pt x="15895" y="14884"/>
                  </a:cubicBezTo>
                  <a:cubicBezTo>
                    <a:pt x="16051" y="14842"/>
                    <a:pt x="16207" y="14803"/>
                    <a:pt x="16362" y="14759"/>
                  </a:cubicBezTo>
                  <a:cubicBezTo>
                    <a:pt x="16397" y="14749"/>
                    <a:pt x="16430" y="14741"/>
                    <a:pt x="16462" y="14741"/>
                  </a:cubicBezTo>
                  <a:cubicBezTo>
                    <a:pt x="16486" y="14741"/>
                    <a:pt x="16510" y="14745"/>
                    <a:pt x="16534" y="14756"/>
                  </a:cubicBezTo>
                  <a:cubicBezTo>
                    <a:pt x="16544" y="14798"/>
                    <a:pt x="16571" y="14814"/>
                    <a:pt x="16616" y="14814"/>
                  </a:cubicBezTo>
                  <a:cubicBezTo>
                    <a:pt x="16619" y="14814"/>
                    <a:pt x="16622" y="14814"/>
                    <a:pt x="16625" y="14814"/>
                  </a:cubicBezTo>
                  <a:cubicBezTo>
                    <a:pt x="16625" y="14840"/>
                    <a:pt x="16643" y="14850"/>
                    <a:pt x="16670" y="14853"/>
                  </a:cubicBezTo>
                  <a:cubicBezTo>
                    <a:pt x="16699" y="14900"/>
                    <a:pt x="16751" y="14929"/>
                    <a:pt x="16807" y="14930"/>
                  </a:cubicBezTo>
                  <a:cubicBezTo>
                    <a:pt x="16818" y="14961"/>
                    <a:pt x="16843" y="14971"/>
                    <a:pt x="16874" y="14971"/>
                  </a:cubicBezTo>
                  <a:cubicBezTo>
                    <a:pt x="16881" y="14971"/>
                    <a:pt x="16889" y="14970"/>
                    <a:pt x="16897" y="14969"/>
                  </a:cubicBezTo>
                  <a:cubicBezTo>
                    <a:pt x="16899" y="14998"/>
                    <a:pt x="16924" y="15005"/>
                    <a:pt x="16951" y="15008"/>
                  </a:cubicBezTo>
                  <a:cubicBezTo>
                    <a:pt x="16945" y="14985"/>
                    <a:pt x="16927" y="14972"/>
                    <a:pt x="16899" y="14967"/>
                  </a:cubicBezTo>
                  <a:cubicBezTo>
                    <a:pt x="16885" y="14940"/>
                    <a:pt x="16864" y="14924"/>
                    <a:pt x="16834" y="14924"/>
                  </a:cubicBezTo>
                  <a:cubicBezTo>
                    <a:pt x="16826" y="14924"/>
                    <a:pt x="16817" y="14925"/>
                    <a:pt x="16808" y="14928"/>
                  </a:cubicBezTo>
                  <a:cubicBezTo>
                    <a:pt x="16798" y="14874"/>
                    <a:pt x="16769" y="14845"/>
                    <a:pt x="16717" y="14845"/>
                  </a:cubicBezTo>
                  <a:cubicBezTo>
                    <a:pt x="16704" y="14845"/>
                    <a:pt x="16689" y="14846"/>
                    <a:pt x="16673" y="14850"/>
                  </a:cubicBezTo>
                  <a:cubicBezTo>
                    <a:pt x="16684" y="14818"/>
                    <a:pt x="16667" y="14811"/>
                    <a:pt x="16640" y="14811"/>
                  </a:cubicBezTo>
                  <a:cubicBezTo>
                    <a:pt x="16636" y="14811"/>
                    <a:pt x="16632" y="14811"/>
                    <a:pt x="16628" y="14811"/>
                  </a:cubicBezTo>
                  <a:cubicBezTo>
                    <a:pt x="16643" y="14765"/>
                    <a:pt x="16567" y="14745"/>
                    <a:pt x="16581" y="14697"/>
                  </a:cubicBezTo>
                  <a:lnTo>
                    <a:pt x="16670" y="14658"/>
                  </a:lnTo>
                  <a:cubicBezTo>
                    <a:pt x="16929" y="14641"/>
                    <a:pt x="17010" y="14430"/>
                    <a:pt x="17185" y="14319"/>
                  </a:cubicBezTo>
                  <a:lnTo>
                    <a:pt x="17185" y="14319"/>
                  </a:lnTo>
                  <a:cubicBezTo>
                    <a:pt x="17004" y="14363"/>
                    <a:pt x="16826" y="14406"/>
                    <a:pt x="16669" y="14493"/>
                  </a:cubicBezTo>
                  <a:cubicBezTo>
                    <a:pt x="16104" y="14657"/>
                    <a:pt x="15531" y="14797"/>
                    <a:pt x="14945" y="14897"/>
                  </a:cubicBezTo>
                  <a:cubicBezTo>
                    <a:pt x="14601" y="14937"/>
                    <a:pt x="14257" y="14975"/>
                    <a:pt x="13909" y="14975"/>
                  </a:cubicBezTo>
                  <a:cubicBezTo>
                    <a:pt x="13833" y="14975"/>
                    <a:pt x="13757" y="14973"/>
                    <a:pt x="13680" y="14969"/>
                  </a:cubicBezTo>
                  <a:cubicBezTo>
                    <a:pt x="13502" y="14959"/>
                    <a:pt x="13324" y="14942"/>
                    <a:pt x="13146" y="14942"/>
                  </a:cubicBezTo>
                  <a:cubicBezTo>
                    <a:pt x="13135" y="14942"/>
                    <a:pt x="13124" y="14942"/>
                    <a:pt x="13113" y="14942"/>
                  </a:cubicBezTo>
                  <a:cubicBezTo>
                    <a:pt x="13110" y="14942"/>
                    <a:pt x="13106" y="14942"/>
                    <a:pt x="13102" y="14942"/>
                  </a:cubicBezTo>
                  <a:cubicBezTo>
                    <a:pt x="12806" y="14942"/>
                    <a:pt x="12548" y="14851"/>
                    <a:pt x="12307" y="14715"/>
                  </a:cubicBezTo>
                  <a:cubicBezTo>
                    <a:pt x="12175" y="14640"/>
                    <a:pt x="12051" y="14556"/>
                    <a:pt x="11925" y="14472"/>
                  </a:cubicBezTo>
                  <a:cubicBezTo>
                    <a:pt x="11636" y="14284"/>
                    <a:pt x="11336" y="14109"/>
                    <a:pt x="11003" y="13981"/>
                  </a:cubicBezTo>
                  <a:cubicBezTo>
                    <a:pt x="10547" y="13806"/>
                    <a:pt x="10079" y="13699"/>
                    <a:pt x="9591" y="13699"/>
                  </a:cubicBezTo>
                  <a:cubicBezTo>
                    <a:pt x="9438" y="13699"/>
                    <a:pt x="9283" y="13709"/>
                    <a:pt x="9126" y="13732"/>
                  </a:cubicBezTo>
                  <a:cubicBezTo>
                    <a:pt x="8828" y="13774"/>
                    <a:pt x="8532" y="13830"/>
                    <a:pt x="8237" y="13887"/>
                  </a:cubicBezTo>
                  <a:cubicBezTo>
                    <a:pt x="8144" y="13905"/>
                    <a:pt x="8052" y="13914"/>
                    <a:pt x="7961" y="13914"/>
                  </a:cubicBezTo>
                  <a:cubicBezTo>
                    <a:pt x="7783" y="13914"/>
                    <a:pt x="7608" y="13881"/>
                    <a:pt x="7435" y="13824"/>
                  </a:cubicBezTo>
                  <a:cubicBezTo>
                    <a:pt x="7169" y="13738"/>
                    <a:pt x="6906" y="13638"/>
                    <a:pt x="6650" y="13525"/>
                  </a:cubicBezTo>
                  <a:cubicBezTo>
                    <a:pt x="6323" y="13381"/>
                    <a:pt x="5978" y="13294"/>
                    <a:pt x="5614" y="13254"/>
                  </a:cubicBezTo>
                  <a:cubicBezTo>
                    <a:pt x="5203" y="13206"/>
                    <a:pt x="4796" y="13131"/>
                    <a:pt x="4396" y="13029"/>
                  </a:cubicBezTo>
                  <a:cubicBezTo>
                    <a:pt x="3745" y="12865"/>
                    <a:pt x="3194" y="12567"/>
                    <a:pt x="2723" y="12145"/>
                  </a:cubicBezTo>
                  <a:cubicBezTo>
                    <a:pt x="2832" y="12045"/>
                    <a:pt x="2883" y="11916"/>
                    <a:pt x="2976" y="11791"/>
                  </a:cubicBezTo>
                  <a:cubicBezTo>
                    <a:pt x="3209" y="12054"/>
                    <a:pt x="3516" y="12170"/>
                    <a:pt x="3848" y="12255"/>
                  </a:cubicBezTo>
                  <a:cubicBezTo>
                    <a:pt x="4035" y="12303"/>
                    <a:pt x="4221" y="12361"/>
                    <a:pt x="4405" y="12418"/>
                  </a:cubicBezTo>
                  <a:cubicBezTo>
                    <a:pt x="4668" y="12500"/>
                    <a:pt x="4923" y="12598"/>
                    <a:pt x="5193" y="12663"/>
                  </a:cubicBezTo>
                  <a:cubicBezTo>
                    <a:pt x="5520" y="12769"/>
                    <a:pt x="5745" y="12823"/>
                    <a:pt x="5896" y="12823"/>
                  </a:cubicBezTo>
                  <a:cubicBezTo>
                    <a:pt x="5953" y="12823"/>
                    <a:pt x="6000" y="12815"/>
                    <a:pt x="6037" y="12800"/>
                  </a:cubicBezTo>
                  <a:lnTo>
                    <a:pt x="5268" y="12601"/>
                  </a:lnTo>
                  <a:cubicBezTo>
                    <a:pt x="4775" y="12423"/>
                    <a:pt x="4292" y="12221"/>
                    <a:pt x="3777" y="12086"/>
                  </a:cubicBezTo>
                  <a:cubicBezTo>
                    <a:pt x="3522" y="12019"/>
                    <a:pt x="3290" y="11912"/>
                    <a:pt x="3120" y="11726"/>
                  </a:cubicBezTo>
                  <a:cubicBezTo>
                    <a:pt x="3083" y="11686"/>
                    <a:pt x="3033" y="11651"/>
                    <a:pt x="3051" y="11591"/>
                  </a:cubicBezTo>
                  <a:cubicBezTo>
                    <a:pt x="3105" y="11399"/>
                    <a:pt x="3158" y="11208"/>
                    <a:pt x="3213" y="11008"/>
                  </a:cubicBezTo>
                  <a:cubicBezTo>
                    <a:pt x="3328" y="11087"/>
                    <a:pt x="3421" y="11165"/>
                    <a:pt x="3530" y="11218"/>
                  </a:cubicBezTo>
                  <a:cubicBezTo>
                    <a:pt x="3921" y="11415"/>
                    <a:pt x="4298" y="11630"/>
                    <a:pt x="4705" y="11806"/>
                  </a:cubicBezTo>
                  <a:cubicBezTo>
                    <a:pt x="5011" y="11940"/>
                    <a:pt x="5338" y="12027"/>
                    <a:pt x="5672" y="12065"/>
                  </a:cubicBezTo>
                  <a:cubicBezTo>
                    <a:pt x="6055" y="12107"/>
                    <a:pt x="6438" y="12166"/>
                    <a:pt x="6792" y="12298"/>
                  </a:cubicBezTo>
                  <a:cubicBezTo>
                    <a:pt x="7586" y="12594"/>
                    <a:pt x="8433" y="12561"/>
                    <a:pt x="9267" y="12592"/>
                  </a:cubicBezTo>
                  <a:cubicBezTo>
                    <a:pt x="9441" y="12599"/>
                    <a:pt x="9615" y="12595"/>
                    <a:pt x="9786" y="12622"/>
                  </a:cubicBezTo>
                  <a:cubicBezTo>
                    <a:pt x="10786" y="12783"/>
                    <a:pt x="11725" y="13071"/>
                    <a:pt x="12553" y="13589"/>
                  </a:cubicBezTo>
                  <a:cubicBezTo>
                    <a:pt x="13059" y="13905"/>
                    <a:pt x="13635" y="14066"/>
                    <a:pt x="14242" y="14168"/>
                  </a:cubicBezTo>
                  <a:cubicBezTo>
                    <a:pt x="14488" y="14211"/>
                    <a:pt x="14741" y="14186"/>
                    <a:pt x="14985" y="14237"/>
                  </a:cubicBezTo>
                  <a:cubicBezTo>
                    <a:pt x="15152" y="14272"/>
                    <a:pt x="15319" y="14291"/>
                    <a:pt x="15484" y="14291"/>
                  </a:cubicBezTo>
                  <a:cubicBezTo>
                    <a:pt x="15713" y="14291"/>
                    <a:pt x="15940" y="14255"/>
                    <a:pt x="16166" y="14182"/>
                  </a:cubicBezTo>
                  <a:cubicBezTo>
                    <a:pt x="16490" y="14077"/>
                    <a:pt x="16823" y="14028"/>
                    <a:pt x="17170" y="14028"/>
                  </a:cubicBezTo>
                  <a:cubicBezTo>
                    <a:pt x="17191" y="14028"/>
                    <a:pt x="17211" y="14029"/>
                    <a:pt x="17231" y="14029"/>
                  </a:cubicBezTo>
                  <a:cubicBezTo>
                    <a:pt x="17251" y="14029"/>
                    <a:pt x="17271" y="14029"/>
                    <a:pt x="17291" y="14029"/>
                  </a:cubicBezTo>
                  <a:cubicBezTo>
                    <a:pt x="17610" y="14029"/>
                    <a:pt x="17930" y="13994"/>
                    <a:pt x="18248" y="13955"/>
                  </a:cubicBezTo>
                  <a:cubicBezTo>
                    <a:pt x="18319" y="13947"/>
                    <a:pt x="18406" y="13953"/>
                    <a:pt x="18463" y="13872"/>
                  </a:cubicBezTo>
                  <a:lnTo>
                    <a:pt x="18181" y="13872"/>
                  </a:lnTo>
                  <a:cubicBezTo>
                    <a:pt x="18183" y="13867"/>
                    <a:pt x="18186" y="13861"/>
                    <a:pt x="18185" y="13856"/>
                  </a:cubicBezTo>
                  <a:cubicBezTo>
                    <a:pt x="18180" y="13846"/>
                    <a:pt x="18177" y="13836"/>
                    <a:pt x="18171" y="13827"/>
                  </a:cubicBezTo>
                  <a:lnTo>
                    <a:pt x="18171" y="13826"/>
                  </a:lnTo>
                  <a:lnTo>
                    <a:pt x="18173" y="13826"/>
                  </a:lnTo>
                  <a:cubicBezTo>
                    <a:pt x="18218" y="13805"/>
                    <a:pt x="18260" y="13782"/>
                    <a:pt x="18285" y="13740"/>
                  </a:cubicBezTo>
                  <a:cubicBezTo>
                    <a:pt x="18320" y="13717"/>
                    <a:pt x="18357" y="13696"/>
                    <a:pt x="18392" y="13671"/>
                  </a:cubicBezTo>
                  <a:cubicBezTo>
                    <a:pt x="18410" y="13659"/>
                    <a:pt x="18429" y="13646"/>
                    <a:pt x="18427" y="13627"/>
                  </a:cubicBezTo>
                  <a:lnTo>
                    <a:pt x="18427" y="13627"/>
                  </a:lnTo>
                  <a:cubicBezTo>
                    <a:pt x="18434" y="13628"/>
                    <a:pt x="18442" y="13628"/>
                    <a:pt x="18449" y="13628"/>
                  </a:cubicBezTo>
                  <a:cubicBezTo>
                    <a:pt x="18512" y="13628"/>
                    <a:pt x="18573" y="13609"/>
                    <a:pt x="18625" y="13574"/>
                  </a:cubicBezTo>
                  <a:lnTo>
                    <a:pt x="18647" y="13577"/>
                  </a:lnTo>
                  <a:lnTo>
                    <a:pt x="18669" y="13569"/>
                  </a:lnTo>
                  <a:cubicBezTo>
                    <a:pt x="18708" y="13565"/>
                    <a:pt x="18761" y="13538"/>
                    <a:pt x="18748" y="13519"/>
                  </a:cubicBezTo>
                  <a:cubicBezTo>
                    <a:pt x="18689" y="13433"/>
                    <a:pt x="18764" y="13392"/>
                    <a:pt x="18811" y="13338"/>
                  </a:cubicBezTo>
                  <a:cubicBezTo>
                    <a:pt x="18853" y="13291"/>
                    <a:pt x="18893" y="13242"/>
                    <a:pt x="18934" y="13193"/>
                  </a:cubicBezTo>
                  <a:lnTo>
                    <a:pt x="18934" y="13193"/>
                  </a:lnTo>
                  <a:cubicBezTo>
                    <a:pt x="18809" y="13273"/>
                    <a:pt x="18664" y="13341"/>
                    <a:pt x="18583" y="13469"/>
                  </a:cubicBezTo>
                  <a:cubicBezTo>
                    <a:pt x="18524" y="13502"/>
                    <a:pt x="18452" y="13527"/>
                    <a:pt x="18424" y="13602"/>
                  </a:cubicBezTo>
                  <a:cubicBezTo>
                    <a:pt x="18412" y="13587"/>
                    <a:pt x="18397" y="13581"/>
                    <a:pt x="18378" y="13581"/>
                  </a:cubicBezTo>
                  <a:cubicBezTo>
                    <a:pt x="18370" y="13581"/>
                    <a:pt x="18362" y="13582"/>
                    <a:pt x="18353" y="13584"/>
                  </a:cubicBezTo>
                  <a:cubicBezTo>
                    <a:pt x="18324" y="13593"/>
                    <a:pt x="18295" y="13600"/>
                    <a:pt x="18267" y="13608"/>
                  </a:cubicBezTo>
                  <a:cubicBezTo>
                    <a:pt x="18196" y="13588"/>
                    <a:pt x="18202" y="13551"/>
                    <a:pt x="18237" y="13508"/>
                  </a:cubicBezTo>
                  <a:cubicBezTo>
                    <a:pt x="18262" y="13478"/>
                    <a:pt x="18291" y="13451"/>
                    <a:pt x="18319" y="13423"/>
                  </a:cubicBezTo>
                  <a:cubicBezTo>
                    <a:pt x="18458" y="13331"/>
                    <a:pt x="18537" y="13185"/>
                    <a:pt x="18701" y="13115"/>
                  </a:cubicBezTo>
                  <a:cubicBezTo>
                    <a:pt x="18784" y="13093"/>
                    <a:pt x="18858" y="13060"/>
                    <a:pt x="18898" y="12989"/>
                  </a:cubicBezTo>
                  <a:cubicBezTo>
                    <a:pt x="18807" y="12989"/>
                    <a:pt x="18739" y="13039"/>
                    <a:pt x="18663" y="13071"/>
                  </a:cubicBezTo>
                  <a:cubicBezTo>
                    <a:pt x="18502" y="13135"/>
                    <a:pt x="18349" y="13213"/>
                    <a:pt x="18179" y="13261"/>
                  </a:cubicBezTo>
                  <a:cubicBezTo>
                    <a:pt x="18175" y="13272"/>
                    <a:pt x="18172" y="13281"/>
                    <a:pt x="18168" y="13291"/>
                  </a:cubicBezTo>
                  <a:cubicBezTo>
                    <a:pt x="18154" y="13302"/>
                    <a:pt x="18140" y="13306"/>
                    <a:pt x="18126" y="13306"/>
                  </a:cubicBezTo>
                  <a:cubicBezTo>
                    <a:pt x="18088" y="13306"/>
                    <a:pt x="18047" y="13278"/>
                    <a:pt x="18008" y="13278"/>
                  </a:cubicBezTo>
                  <a:cubicBezTo>
                    <a:pt x="17988" y="13278"/>
                    <a:pt x="17969" y="13285"/>
                    <a:pt x="17950" y="13305"/>
                  </a:cubicBezTo>
                  <a:cubicBezTo>
                    <a:pt x="17844" y="13414"/>
                    <a:pt x="17688" y="13453"/>
                    <a:pt x="17538" y="13499"/>
                  </a:cubicBezTo>
                  <a:lnTo>
                    <a:pt x="17436" y="13520"/>
                  </a:lnTo>
                  <a:cubicBezTo>
                    <a:pt x="17454" y="13483"/>
                    <a:pt x="17472" y="13448"/>
                    <a:pt x="17489" y="13412"/>
                  </a:cubicBezTo>
                  <a:lnTo>
                    <a:pt x="17814" y="13263"/>
                  </a:lnTo>
                  <a:cubicBezTo>
                    <a:pt x="17851" y="13262"/>
                    <a:pt x="17883" y="13253"/>
                    <a:pt x="17904" y="13224"/>
                  </a:cubicBezTo>
                  <a:lnTo>
                    <a:pt x="18036" y="13173"/>
                  </a:lnTo>
                  <a:lnTo>
                    <a:pt x="18127" y="13211"/>
                  </a:lnTo>
                  <a:lnTo>
                    <a:pt x="18154" y="13138"/>
                  </a:lnTo>
                  <a:lnTo>
                    <a:pt x="18219" y="13089"/>
                  </a:lnTo>
                  <a:lnTo>
                    <a:pt x="18267" y="13065"/>
                  </a:lnTo>
                  <a:cubicBezTo>
                    <a:pt x="18400" y="13023"/>
                    <a:pt x="18511" y="12949"/>
                    <a:pt x="18618" y="12871"/>
                  </a:cubicBezTo>
                  <a:cubicBezTo>
                    <a:pt x="18641" y="12866"/>
                    <a:pt x="18650" y="12852"/>
                    <a:pt x="18634" y="12836"/>
                  </a:cubicBezTo>
                  <a:cubicBezTo>
                    <a:pt x="18628" y="12831"/>
                    <a:pt x="18622" y="12828"/>
                    <a:pt x="18615" y="12828"/>
                  </a:cubicBezTo>
                  <a:cubicBezTo>
                    <a:pt x="18605" y="12828"/>
                    <a:pt x="18595" y="12834"/>
                    <a:pt x="18587" y="12844"/>
                  </a:cubicBezTo>
                  <a:cubicBezTo>
                    <a:pt x="18462" y="12905"/>
                    <a:pt x="18319" y="12938"/>
                    <a:pt x="18206" y="13017"/>
                  </a:cubicBezTo>
                  <a:lnTo>
                    <a:pt x="18153" y="13039"/>
                  </a:lnTo>
                  <a:lnTo>
                    <a:pt x="17974" y="13111"/>
                  </a:lnTo>
                  <a:lnTo>
                    <a:pt x="17976" y="13112"/>
                  </a:lnTo>
                  <a:lnTo>
                    <a:pt x="17903" y="13142"/>
                  </a:lnTo>
                  <a:cubicBezTo>
                    <a:pt x="17898" y="13141"/>
                    <a:pt x="17893" y="13141"/>
                    <a:pt x="17887" y="13141"/>
                  </a:cubicBezTo>
                  <a:cubicBezTo>
                    <a:pt x="17860" y="13141"/>
                    <a:pt x="17834" y="13154"/>
                    <a:pt x="17819" y="13178"/>
                  </a:cubicBezTo>
                  <a:cubicBezTo>
                    <a:pt x="17593" y="13250"/>
                    <a:pt x="17373" y="13348"/>
                    <a:pt x="17129" y="13364"/>
                  </a:cubicBezTo>
                  <a:cubicBezTo>
                    <a:pt x="16799" y="13386"/>
                    <a:pt x="16497" y="13480"/>
                    <a:pt x="16197" y="13590"/>
                  </a:cubicBezTo>
                  <a:cubicBezTo>
                    <a:pt x="16038" y="13650"/>
                    <a:pt x="15874" y="13701"/>
                    <a:pt x="15709" y="13747"/>
                  </a:cubicBezTo>
                  <a:cubicBezTo>
                    <a:pt x="15513" y="13803"/>
                    <a:pt x="15312" y="13831"/>
                    <a:pt x="15110" y="13831"/>
                  </a:cubicBezTo>
                  <a:cubicBezTo>
                    <a:pt x="15048" y="13831"/>
                    <a:pt x="14987" y="13828"/>
                    <a:pt x="14925" y="13823"/>
                  </a:cubicBezTo>
                  <a:cubicBezTo>
                    <a:pt x="14283" y="13765"/>
                    <a:pt x="13660" y="13639"/>
                    <a:pt x="13062" y="13426"/>
                  </a:cubicBezTo>
                  <a:cubicBezTo>
                    <a:pt x="12511" y="13230"/>
                    <a:pt x="11959" y="13035"/>
                    <a:pt x="11405" y="12846"/>
                  </a:cubicBezTo>
                  <a:cubicBezTo>
                    <a:pt x="10926" y="12684"/>
                    <a:pt x="10436" y="12550"/>
                    <a:pt x="9921" y="12504"/>
                  </a:cubicBezTo>
                  <a:cubicBezTo>
                    <a:pt x="9653" y="12476"/>
                    <a:pt x="9389" y="12419"/>
                    <a:pt x="9133" y="12332"/>
                  </a:cubicBezTo>
                  <a:cubicBezTo>
                    <a:pt x="8767" y="12210"/>
                    <a:pt x="8395" y="12103"/>
                    <a:pt x="7999" y="12068"/>
                  </a:cubicBezTo>
                  <a:cubicBezTo>
                    <a:pt x="7698" y="12044"/>
                    <a:pt x="7399" y="12005"/>
                    <a:pt x="7099" y="11973"/>
                  </a:cubicBezTo>
                  <a:cubicBezTo>
                    <a:pt x="6599" y="11919"/>
                    <a:pt x="6137" y="11752"/>
                    <a:pt x="5671" y="11602"/>
                  </a:cubicBezTo>
                  <a:cubicBezTo>
                    <a:pt x="5380" y="11509"/>
                    <a:pt x="5085" y="11428"/>
                    <a:pt x="4775" y="11402"/>
                  </a:cubicBezTo>
                  <a:cubicBezTo>
                    <a:pt x="4454" y="11375"/>
                    <a:pt x="4154" y="11290"/>
                    <a:pt x="3859" y="11189"/>
                  </a:cubicBezTo>
                  <a:cubicBezTo>
                    <a:pt x="3707" y="11138"/>
                    <a:pt x="3563" y="11064"/>
                    <a:pt x="3434" y="10970"/>
                  </a:cubicBezTo>
                  <a:cubicBezTo>
                    <a:pt x="3292" y="10868"/>
                    <a:pt x="3196" y="10757"/>
                    <a:pt x="3247" y="10587"/>
                  </a:cubicBezTo>
                  <a:cubicBezTo>
                    <a:pt x="3257" y="10557"/>
                    <a:pt x="3244" y="10524"/>
                    <a:pt x="3240" y="10492"/>
                  </a:cubicBezTo>
                  <a:cubicBezTo>
                    <a:pt x="3258" y="10464"/>
                    <a:pt x="3280" y="10453"/>
                    <a:pt x="3304" y="10453"/>
                  </a:cubicBezTo>
                  <a:cubicBezTo>
                    <a:pt x="3324" y="10453"/>
                    <a:pt x="3345" y="10461"/>
                    <a:pt x="3368" y="10473"/>
                  </a:cubicBezTo>
                  <a:cubicBezTo>
                    <a:pt x="3378" y="10479"/>
                    <a:pt x="3389" y="10482"/>
                    <a:pt x="3400" y="10482"/>
                  </a:cubicBezTo>
                  <a:cubicBezTo>
                    <a:pt x="3413" y="10482"/>
                    <a:pt x="3427" y="10478"/>
                    <a:pt x="3437" y="10468"/>
                  </a:cubicBezTo>
                  <a:lnTo>
                    <a:pt x="3437" y="10468"/>
                  </a:lnTo>
                  <a:cubicBezTo>
                    <a:pt x="3424" y="10494"/>
                    <a:pt x="3440" y="10515"/>
                    <a:pt x="3470" y="10530"/>
                  </a:cubicBezTo>
                  <a:cubicBezTo>
                    <a:pt x="3540" y="10563"/>
                    <a:pt x="3601" y="10611"/>
                    <a:pt x="3682" y="10628"/>
                  </a:cubicBezTo>
                  <a:cubicBezTo>
                    <a:pt x="3688" y="10645"/>
                    <a:pt x="3702" y="10655"/>
                    <a:pt x="3721" y="10655"/>
                  </a:cubicBezTo>
                  <a:cubicBezTo>
                    <a:pt x="3724" y="10655"/>
                    <a:pt x="3728" y="10654"/>
                    <a:pt x="3731" y="10654"/>
                  </a:cubicBezTo>
                  <a:cubicBezTo>
                    <a:pt x="3745" y="10662"/>
                    <a:pt x="3758" y="10669"/>
                    <a:pt x="3771" y="10669"/>
                  </a:cubicBezTo>
                  <a:cubicBezTo>
                    <a:pt x="3776" y="10669"/>
                    <a:pt x="3780" y="10668"/>
                    <a:pt x="3785" y="10666"/>
                  </a:cubicBezTo>
                  <a:cubicBezTo>
                    <a:pt x="3785" y="10673"/>
                    <a:pt x="3790" y="10681"/>
                    <a:pt x="3801" y="10688"/>
                  </a:cubicBezTo>
                  <a:cubicBezTo>
                    <a:pt x="3827" y="10701"/>
                    <a:pt x="3856" y="10726"/>
                    <a:pt x="3884" y="10726"/>
                  </a:cubicBezTo>
                  <a:cubicBezTo>
                    <a:pt x="3899" y="10726"/>
                    <a:pt x="3913" y="10719"/>
                    <a:pt x="3927" y="10699"/>
                  </a:cubicBezTo>
                  <a:cubicBezTo>
                    <a:pt x="3965" y="10642"/>
                    <a:pt x="3897" y="10630"/>
                    <a:pt x="3854" y="10613"/>
                  </a:cubicBezTo>
                  <a:cubicBezTo>
                    <a:pt x="3846" y="10611"/>
                    <a:pt x="3839" y="10609"/>
                    <a:pt x="3832" y="10607"/>
                  </a:cubicBezTo>
                  <a:cubicBezTo>
                    <a:pt x="3825" y="10589"/>
                    <a:pt x="3809" y="10581"/>
                    <a:pt x="3789" y="10581"/>
                  </a:cubicBezTo>
                  <a:cubicBezTo>
                    <a:pt x="3786" y="10581"/>
                    <a:pt x="3783" y="10581"/>
                    <a:pt x="3780" y="10581"/>
                  </a:cubicBezTo>
                  <a:cubicBezTo>
                    <a:pt x="3756" y="10554"/>
                    <a:pt x="3722" y="10537"/>
                    <a:pt x="3685" y="10535"/>
                  </a:cubicBezTo>
                  <a:cubicBezTo>
                    <a:pt x="3631" y="10504"/>
                    <a:pt x="3578" y="10471"/>
                    <a:pt x="3523" y="10440"/>
                  </a:cubicBezTo>
                  <a:cubicBezTo>
                    <a:pt x="3514" y="10434"/>
                    <a:pt x="3504" y="10432"/>
                    <a:pt x="3494" y="10432"/>
                  </a:cubicBezTo>
                  <a:cubicBezTo>
                    <a:pt x="3479" y="10432"/>
                    <a:pt x="3464" y="10437"/>
                    <a:pt x="3453" y="10448"/>
                  </a:cubicBezTo>
                  <a:cubicBezTo>
                    <a:pt x="3466" y="10423"/>
                    <a:pt x="3456" y="10399"/>
                    <a:pt x="3428" y="10382"/>
                  </a:cubicBezTo>
                  <a:cubicBezTo>
                    <a:pt x="3392" y="10359"/>
                    <a:pt x="3354" y="10339"/>
                    <a:pt x="3319" y="10316"/>
                  </a:cubicBezTo>
                  <a:cubicBezTo>
                    <a:pt x="3264" y="10265"/>
                    <a:pt x="3267" y="10201"/>
                    <a:pt x="3264" y="10137"/>
                  </a:cubicBezTo>
                  <a:cubicBezTo>
                    <a:pt x="3261" y="10055"/>
                    <a:pt x="3253" y="9973"/>
                    <a:pt x="3245" y="9889"/>
                  </a:cubicBezTo>
                  <a:cubicBezTo>
                    <a:pt x="3245" y="9868"/>
                    <a:pt x="3235" y="9848"/>
                    <a:pt x="3220" y="9833"/>
                  </a:cubicBezTo>
                  <a:cubicBezTo>
                    <a:pt x="3238" y="9823"/>
                    <a:pt x="3238" y="9792"/>
                    <a:pt x="3227" y="9730"/>
                  </a:cubicBezTo>
                  <a:cubicBezTo>
                    <a:pt x="3246" y="9691"/>
                    <a:pt x="3208" y="9635"/>
                    <a:pt x="3275" y="9610"/>
                  </a:cubicBezTo>
                  <a:cubicBezTo>
                    <a:pt x="3389" y="9711"/>
                    <a:pt x="3541" y="9724"/>
                    <a:pt x="3692" y="9731"/>
                  </a:cubicBezTo>
                  <a:cubicBezTo>
                    <a:pt x="3729" y="9733"/>
                    <a:pt x="3767" y="9734"/>
                    <a:pt x="3804" y="9734"/>
                  </a:cubicBezTo>
                  <a:cubicBezTo>
                    <a:pt x="4032" y="9734"/>
                    <a:pt x="4257" y="9704"/>
                    <a:pt x="4481" y="9672"/>
                  </a:cubicBezTo>
                  <a:cubicBezTo>
                    <a:pt x="5115" y="9578"/>
                    <a:pt x="5750" y="9522"/>
                    <a:pt x="6388" y="9522"/>
                  </a:cubicBezTo>
                  <a:cubicBezTo>
                    <a:pt x="6708" y="9522"/>
                    <a:pt x="7029" y="9536"/>
                    <a:pt x="7351" y="9566"/>
                  </a:cubicBezTo>
                  <a:cubicBezTo>
                    <a:pt x="7670" y="9596"/>
                    <a:pt x="7987" y="9612"/>
                    <a:pt x="8303" y="9612"/>
                  </a:cubicBezTo>
                  <a:cubicBezTo>
                    <a:pt x="9116" y="9612"/>
                    <a:pt x="9918" y="9507"/>
                    <a:pt x="10706" y="9271"/>
                  </a:cubicBezTo>
                  <a:cubicBezTo>
                    <a:pt x="11356" y="9076"/>
                    <a:pt x="12030" y="8957"/>
                    <a:pt x="12713" y="8869"/>
                  </a:cubicBezTo>
                  <a:cubicBezTo>
                    <a:pt x="13311" y="8792"/>
                    <a:pt x="13906" y="8703"/>
                    <a:pt x="14479" y="8528"/>
                  </a:cubicBezTo>
                  <a:cubicBezTo>
                    <a:pt x="15033" y="8358"/>
                    <a:pt x="15540" y="8123"/>
                    <a:pt x="15951" y="7755"/>
                  </a:cubicBezTo>
                  <a:cubicBezTo>
                    <a:pt x="16062" y="7690"/>
                    <a:pt x="16163" y="7609"/>
                    <a:pt x="16251" y="7516"/>
                  </a:cubicBezTo>
                  <a:lnTo>
                    <a:pt x="16214" y="7421"/>
                  </a:lnTo>
                  <a:cubicBezTo>
                    <a:pt x="16096" y="7491"/>
                    <a:pt x="15987" y="7573"/>
                    <a:pt x="15888" y="7667"/>
                  </a:cubicBezTo>
                  <a:cubicBezTo>
                    <a:pt x="15862" y="7680"/>
                    <a:pt x="15837" y="7694"/>
                    <a:pt x="15813" y="7709"/>
                  </a:cubicBezTo>
                  <a:cubicBezTo>
                    <a:pt x="15244" y="8135"/>
                    <a:pt x="14577" y="8390"/>
                    <a:pt x="13847" y="8542"/>
                  </a:cubicBezTo>
                  <a:cubicBezTo>
                    <a:pt x="13252" y="8666"/>
                    <a:pt x="12646" y="8734"/>
                    <a:pt x="12047" y="8831"/>
                  </a:cubicBezTo>
                  <a:lnTo>
                    <a:pt x="11771" y="8894"/>
                  </a:lnTo>
                  <a:cubicBezTo>
                    <a:pt x="11751" y="8872"/>
                    <a:pt x="11749" y="8850"/>
                    <a:pt x="11784" y="8840"/>
                  </a:cubicBezTo>
                  <a:cubicBezTo>
                    <a:pt x="11871" y="8812"/>
                    <a:pt x="11949" y="8766"/>
                    <a:pt x="12046" y="8764"/>
                  </a:cubicBezTo>
                  <a:cubicBezTo>
                    <a:pt x="12193" y="8702"/>
                    <a:pt x="12369" y="8699"/>
                    <a:pt x="12533" y="8610"/>
                  </a:cubicBezTo>
                  <a:cubicBezTo>
                    <a:pt x="12487" y="8602"/>
                    <a:pt x="12440" y="8599"/>
                    <a:pt x="12391" y="8599"/>
                  </a:cubicBezTo>
                  <a:cubicBezTo>
                    <a:pt x="12174" y="8599"/>
                    <a:pt x="11921" y="8674"/>
                    <a:pt x="11605" y="8824"/>
                  </a:cubicBezTo>
                  <a:cubicBezTo>
                    <a:pt x="11568" y="8831"/>
                    <a:pt x="11530" y="8835"/>
                    <a:pt x="11507" y="8866"/>
                  </a:cubicBezTo>
                  <a:lnTo>
                    <a:pt x="11499" y="8867"/>
                  </a:lnTo>
                  <a:cubicBezTo>
                    <a:pt x="11496" y="8867"/>
                    <a:pt x="11493" y="8867"/>
                    <a:pt x="11490" y="8867"/>
                  </a:cubicBezTo>
                  <a:cubicBezTo>
                    <a:pt x="11439" y="8867"/>
                    <a:pt x="11399" y="8895"/>
                    <a:pt x="11354" y="8912"/>
                  </a:cubicBezTo>
                  <a:cubicBezTo>
                    <a:pt x="10438" y="9268"/>
                    <a:pt x="9487" y="9488"/>
                    <a:pt x="8480" y="9488"/>
                  </a:cubicBezTo>
                  <a:cubicBezTo>
                    <a:pt x="8416" y="9488"/>
                    <a:pt x="8353" y="9487"/>
                    <a:pt x="8289" y="9485"/>
                  </a:cubicBezTo>
                  <a:cubicBezTo>
                    <a:pt x="8056" y="9479"/>
                    <a:pt x="7823" y="9472"/>
                    <a:pt x="7589" y="9465"/>
                  </a:cubicBezTo>
                  <a:cubicBezTo>
                    <a:pt x="7573" y="9456"/>
                    <a:pt x="7556" y="9451"/>
                    <a:pt x="7538" y="9451"/>
                  </a:cubicBezTo>
                  <a:cubicBezTo>
                    <a:pt x="7525" y="9451"/>
                    <a:pt x="7512" y="9454"/>
                    <a:pt x="7500" y="9459"/>
                  </a:cubicBezTo>
                  <a:cubicBezTo>
                    <a:pt x="7105" y="9418"/>
                    <a:pt x="6709" y="9390"/>
                    <a:pt x="6312" y="9390"/>
                  </a:cubicBezTo>
                  <a:cubicBezTo>
                    <a:pt x="6182" y="9390"/>
                    <a:pt x="6052" y="9393"/>
                    <a:pt x="5921" y="9400"/>
                  </a:cubicBezTo>
                  <a:cubicBezTo>
                    <a:pt x="5416" y="9425"/>
                    <a:pt x="4916" y="9489"/>
                    <a:pt x="4417" y="9553"/>
                  </a:cubicBezTo>
                  <a:cubicBezTo>
                    <a:pt x="4215" y="9579"/>
                    <a:pt x="4013" y="9602"/>
                    <a:pt x="3809" y="9602"/>
                  </a:cubicBezTo>
                  <a:cubicBezTo>
                    <a:pt x="3764" y="9602"/>
                    <a:pt x="3719" y="9600"/>
                    <a:pt x="3674" y="9598"/>
                  </a:cubicBezTo>
                  <a:cubicBezTo>
                    <a:pt x="3441" y="9586"/>
                    <a:pt x="3266" y="9515"/>
                    <a:pt x="3219" y="9296"/>
                  </a:cubicBezTo>
                  <a:cubicBezTo>
                    <a:pt x="3207" y="9241"/>
                    <a:pt x="3170" y="9189"/>
                    <a:pt x="3145" y="9136"/>
                  </a:cubicBezTo>
                  <a:cubicBezTo>
                    <a:pt x="3160" y="9126"/>
                    <a:pt x="3175" y="9123"/>
                    <a:pt x="3189" y="9123"/>
                  </a:cubicBezTo>
                  <a:cubicBezTo>
                    <a:pt x="3218" y="9123"/>
                    <a:pt x="3247" y="9138"/>
                    <a:pt x="3276" y="9144"/>
                  </a:cubicBezTo>
                  <a:cubicBezTo>
                    <a:pt x="3424" y="9237"/>
                    <a:pt x="3594" y="9262"/>
                    <a:pt x="3771" y="9262"/>
                  </a:cubicBezTo>
                  <a:cubicBezTo>
                    <a:pt x="3788" y="9262"/>
                    <a:pt x="3805" y="9262"/>
                    <a:pt x="3821" y="9262"/>
                  </a:cubicBezTo>
                  <a:cubicBezTo>
                    <a:pt x="3835" y="9269"/>
                    <a:pt x="3850" y="9272"/>
                    <a:pt x="3865" y="9272"/>
                  </a:cubicBezTo>
                  <a:cubicBezTo>
                    <a:pt x="3881" y="9272"/>
                    <a:pt x="3896" y="9269"/>
                    <a:pt x="3909" y="9262"/>
                  </a:cubicBezTo>
                  <a:cubicBezTo>
                    <a:pt x="4001" y="9260"/>
                    <a:pt x="4092" y="9258"/>
                    <a:pt x="4183" y="9258"/>
                  </a:cubicBezTo>
                  <a:cubicBezTo>
                    <a:pt x="4325" y="9258"/>
                    <a:pt x="4467" y="9262"/>
                    <a:pt x="4608" y="9276"/>
                  </a:cubicBezTo>
                  <a:cubicBezTo>
                    <a:pt x="4631" y="9278"/>
                    <a:pt x="4653" y="9279"/>
                    <a:pt x="4676" y="9279"/>
                  </a:cubicBezTo>
                  <a:cubicBezTo>
                    <a:pt x="4781" y="9279"/>
                    <a:pt x="4885" y="9255"/>
                    <a:pt x="4984" y="9219"/>
                  </a:cubicBezTo>
                  <a:cubicBezTo>
                    <a:pt x="5128" y="9165"/>
                    <a:pt x="5272" y="9108"/>
                    <a:pt x="5416" y="9054"/>
                  </a:cubicBezTo>
                  <a:cubicBezTo>
                    <a:pt x="5495" y="9041"/>
                    <a:pt x="5571" y="9017"/>
                    <a:pt x="5645" y="8982"/>
                  </a:cubicBezTo>
                  <a:lnTo>
                    <a:pt x="5955" y="8915"/>
                  </a:lnTo>
                  <a:lnTo>
                    <a:pt x="6546" y="8916"/>
                  </a:lnTo>
                  <a:cubicBezTo>
                    <a:pt x="6604" y="8938"/>
                    <a:pt x="6666" y="8949"/>
                    <a:pt x="6728" y="8950"/>
                  </a:cubicBezTo>
                  <a:cubicBezTo>
                    <a:pt x="6795" y="8964"/>
                    <a:pt x="6859" y="8985"/>
                    <a:pt x="6925" y="8989"/>
                  </a:cubicBezTo>
                  <a:cubicBezTo>
                    <a:pt x="7230" y="9011"/>
                    <a:pt x="7534" y="9028"/>
                    <a:pt x="7834" y="9028"/>
                  </a:cubicBezTo>
                  <a:cubicBezTo>
                    <a:pt x="8168" y="9028"/>
                    <a:pt x="8496" y="9007"/>
                    <a:pt x="8813" y="8947"/>
                  </a:cubicBezTo>
                  <a:lnTo>
                    <a:pt x="8534" y="8947"/>
                  </a:lnTo>
                  <a:cubicBezTo>
                    <a:pt x="8447" y="8947"/>
                    <a:pt x="8360" y="8948"/>
                    <a:pt x="8273" y="8948"/>
                  </a:cubicBezTo>
                  <a:cubicBezTo>
                    <a:pt x="7758" y="8948"/>
                    <a:pt x="7244" y="8931"/>
                    <a:pt x="6732" y="8873"/>
                  </a:cubicBezTo>
                  <a:cubicBezTo>
                    <a:pt x="6684" y="8862"/>
                    <a:pt x="6637" y="8847"/>
                    <a:pt x="6588" y="8847"/>
                  </a:cubicBezTo>
                  <a:cubicBezTo>
                    <a:pt x="6577" y="8847"/>
                    <a:pt x="6566" y="8847"/>
                    <a:pt x="6555" y="8849"/>
                  </a:cubicBezTo>
                  <a:cubicBezTo>
                    <a:pt x="6437" y="8833"/>
                    <a:pt x="6319" y="8823"/>
                    <a:pt x="6201" y="8823"/>
                  </a:cubicBezTo>
                  <a:cubicBezTo>
                    <a:pt x="6104" y="8823"/>
                    <a:pt x="6008" y="8829"/>
                    <a:pt x="5911" y="8844"/>
                  </a:cubicBezTo>
                  <a:cubicBezTo>
                    <a:pt x="5899" y="8843"/>
                    <a:pt x="5886" y="8842"/>
                    <a:pt x="5874" y="8842"/>
                  </a:cubicBezTo>
                  <a:cubicBezTo>
                    <a:pt x="5788" y="8842"/>
                    <a:pt x="5708" y="8872"/>
                    <a:pt x="5626" y="8892"/>
                  </a:cubicBezTo>
                  <a:cubicBezTo>
                    <a:pt x="5551" y="8903"/>
                    <a:pt x="5474" y="8910"/>
                    <a:pt x="5411" y="8953"/>
                  </a:cubicBezTo>
                  <a:cubicBezTo>
                    <a:pt x="5273" y="8967"/>
                    <a:pt x="5155" y="9026"/>
                    <a:pt x="5033" y="9071"/>
                  </a:cubicBezTo>
                  <a:cubicBezTo>
                    <a:pt x="4910" y="9117"/>
                    <a:pt x="4787" y="9145"/>
                    <a:pt x="4659" y="9145"/>
                  </a:cubicBezTo>
                  <a:cubicBezTo>
                    <a:pt x="4602" y="9145"/>
                    <a:pt x="4543" y="9139"/>
                    <a:pt x="4484" y="9127"/>
                  </a:cubicBezTo>
                  <a:cubicBezTo>
                    <a:pt x="4407" y="9113"/>
                    <a:pt x="4330" y="9106"/>
                    <a:pt x="4252" y="9106"/>
                  </a:cubicBezTo>
                  <a:cubicBezTo>
                    <a:pt x="4187" y="9106"/>
                    <a:pt x="4122" y="9111"/>
                    <a:pt x="4057" y="9121"/>
                  </a:cubicBezTo>
                  <a:cubicBezTo>
                    <a:pt x="3983" y="9132"/>
                    <a:pt x="3910" y="9137"/>
                    <a:pt x="3838" y="9137"/>
                  </a:cubicBezTo>
                  <a:cubicBezTo>
                    <a:pt x="3671" y="9137"/>
                    <a:pt x="3509" y="9110"/>
                    <a:pt x="3347" y="9063"/>
                  </a:cubicBezTo>
                  <a:cubicBezTo>
                    <a:pt x="3332" y="9036"/>
                    <a:pt x="3301" y="9026"/>
                    <a:pt x="3269" y="9020"/>
                  </a:cubicBezTo>
                  <a:cubicBezTo>
                    <a:pt x="3153" y="8949"/>
                    <a:pt x="3089" y="8856"/>
                    <a:pt x="3095" y="8730"/>
                  </a:cubicBezTo>
                  <a:cubicBezTo>
                    <a:pt x="3097" y="8672"/>
                    <a:pt x="3080" y="8614"/>
                    <a:pt x="3046" y="8565"/>
                  </a:cubicBezTo>
                  <a:cubicBezTo>
                    <a:pt x="3067" y="8545"/>
                    <a:pt x="3094" y="8534"/>
                    <a:pt x="3123" y="8534"/>
                  </a:cubicBezTo>
                  <a:cubicBezTo>
                    <a:pt x="3128" y="8534"/>
                    <a:pt x="3134" y="8534"/>
                    <a:pt x="3140" y="8535"/>
                  </a:cubicBezTo>
                  <a:cubicBezTo>
                    <a:pt x="3240" y="8592"/>
                    <a:pt x="3347" y="8617"/>
                    <a:pt x="3459" y="8617"/>
                  </a:cubicBezTo>
                  <a:cubicBezTo>
                    <a:pt x="3503" y="8617"/>
                    <a:pt x="3548" y="8613"/>
                    <a:pt x="3593" y="8605"/>
                  </a:cubicBezTo>
                  <a:cubicBezTo>
                    <a:pt x="4120" y="8519"/>
                    <a:pt x="4651" y="8462"/>
                    <a:pt x="5184" y="8410"/>
                  </a:cubicBezTo>
                  <a:cubicBezTo>
                    <a:pt x="5197" y="8416"/>
                    <a:pt x="5211" y="8419"/>
                    <a:pt x="5225" y="8419"/>
                  </a:cubicBezTo>
                  <a:cubicBezTo>
                    <a:pt x="5242" y="8419"/>
                    <a:pt x="5258" y="8415"/>
                    <a:pt x="5273" y="8407"/>
                  </a:cubicBezTo>
                  <a:cubicBezTo>
                    <a:pt x="5342" y="8409"/>
                    <a:pt x="5411" y="8410"/>
                    <a:pt x="5479" y="8410"/>
                  </a:cubicBezTo>
                  <a:cubicBezTo>
                    <a:pt x="5730" y="8410"/>
                    <a:pt x="5980" y="8398"/>
                    <a:pt x="6229" y="8372"/>
                  </a:cubicBezTo>
                  <a:cubicBezTo>
                    <a:pt x="6242" y="8378"/>
                    <a:pt x="6256" y="8381"/>
                    <a:pt x="6270" y="8381"/>
                  </a:cubicBezTo>
                  <a:cubicBezTo>
                    <a:pt x="6287" y="8381"/>
                    <a:pt x="6303" y="8377"/>
                    <a:pt x="6318" y="8369"/>
                  </a:cubicBezTo>
                  <a:cubicBezTo>
                    <a:pt x="6751" y="8362"/>
                    <a:pt x="7177" y="8318"/>
                    <a:pt x="7585" y="8188"/>
                  </a:cubicBezTo>
                  <a:cubicBezTo>
                    <a:pt x="7658" y="8166"/>
                    <a:pt x="7728" y="8161"/>
                    <a:pt x="7804" y="8156"/>
                  </a:cubicBezTo>
                  <a:cubicBezTo>
                    <a:pt x="7854" y="8153"/>
                    <a:pt x="7903" y="8151"/>
                    <a:pt x="7952" y="8151"/>
                  </a:cubicBezTo>
                  <a:cubicBezTo>
                    <a:pt x="8229" y="8151"/>
                    <a:pt x="8500" y="8200"/>
                    <a:pt x="8772" y="8242"/>
                  </a:cubicBezTo>
                  <a:cubicBezTo>
                    <a:pt x="9145" y="8298"/>
                    <a:pt x="9517" y="8330"/>
                    <a:pt x="9887" y="8330"/>
                  </a:cubicBezTo>
                  <a:cubicBezTo>
                    <a:pt x="10423" y="8330"/>
                    <a:pt x="10955" y="8262"/>
                    <a:pt x="11479" y="8098"/>
                  </a:cubicBezTo>
                  <a:cubicBezTo>
                    <a:pt x="12089" y="7906"/>
                    <a:pt x="12707" y="7736"/>
                    <a:pt x="13326" y="7568"/>
                  </a:cubicBezTo>
                  <a:cubicBezTo>
                    <a:pt x="13767" y="7447"/>
                    <a:pt x="14186" y="7285"/>
                    <a:pt x="14568" y="7060"/>
                  </a:cubicBezTo>
                  <a:cubicBezTo>
                    <a:pt x="14620" y="7033"/>
                    <a:pt x="14667" y="7000"/>
                    <a:pt x="14712" y="6965"/>
                  </a:cubicBezTo>
                  <a:cubicBezTo>
                    <a:pt x="14719" y="6960"/>
                    <a:pt x="14723" y="6949"/>
                    <a:pt x="14719" y="6941"/>
                  </a:cubicBezTo>
                  <a:lnTo>
                    <a:pt x="14719" y="6941"/>
                  </a:lnTo>
                  <a:cubicBezTo>
                    <a:pt x="14724" y="6943"/>
                    <a:pt x="14729" y="6943"/>
                    <a:pt x="14734" y="6943"/>
                  </a:cubicBezTo>
                  <a:cubicBezTo>
                    <a:pt x="14758" y="6943"/>
                    <a:pt x="14782" y="6929"/>
                    <a:pt x="14803" y="6911"/>
                  </a:cubicBezTo>
                  <a:cubicBezTo>
                    <a:pt x="14847" y="6874"/>
                    <a:pt x="14931" y="6861"/>
                    <a:pt x="14925" y="6794"/>
                  </a:cubicBezTo>
                  <a:lnTo>
                    <a:pt x="14925" y="6794"/>
                  </a:lnTo>
                  <a:cubicBezTo>
                    <a:pt x="14928" y="6794"/>
                    <a:pt x="14931" y="6794"/>
                    <a:pt x="14934" y="6794"/>
                  </a:cubicBezTo>
                  <a:cubicBezTo>
                    <a:pt x="14956" y="6794"/>
                    <a:pt x="14979" y="6786"/>
                    <a:pt x="14996" y="6772"/>
                  </a:cubicBezTo>
                  <a:cubicBezTo>
                    <a:pt x="15193" y="6636"/>
                    <a:pt x="15422" y="6536"/>
                    <a:pt x="15594" y="6373"/>
                  </a:cubicBezTo>
                  <a:cubicBezTo>
                    <a:pt x="15666" y="6338"/>
                    <a:pt x="15730" y="6291"/>
                    <a:pt x="15785" y="6234"/>
                  </a:cubicBezTo>
                  <a:cubicBezTo>
                    <a:pt x="15912" y="6186"/>
                    <a:pt x="15975" y="6078"/>
                    <a:pt x="16088" y="6013"/>
                  </a:cubicBezTo>
                  <a:cubicBezTo>
                    <a:pt x="16353" y="5860"/>
                    <a:pt x="16599" y="5686"/>
                    <a:pt x="16852" y="5519"/>
                  </a:cubicBezTo>
                  <a:lnTo>
                    <a:pt x="16859" y="5511"/>
                  </a:lnTo>
                  <a:cubicBezTo>
                    <a:pt x="16900" y="5495"/>
                    <a:pt x="16934" y="5468"/>
                    <a:pt x="16959" y="5434"/>
                  </a:cubicBezTo>
                  <a:cubicBezTo>
                    <a:pt x="16967" y="5435"/>
                    <a:pt x="16974" y="5435"/>
                    <a:pt x="16981" y="5435"/>
                  </a:cubicBezTo>
                  <a:cubicBezTo>
                    <a:pt x="17028" y="5435"/>
                    <a:pt x="17062" y="5408"/>
                    <a:pt x="17096" y="5382"/>
                  </a:cubicBezTo>
                  <a:cubicBezTo>
                    <a:pt x="17299" y="5233"/>
                    <a:pt x="17501" y="5083"/>
                    <a:pt x="17705" y="4933"/>
                  </a:cubicBezTo>
                  <a:cubicBezTo>
                    <a:pt x="17769" y="4908"/>
                    <a:pt x="17821" y="4874"/>
                    <a:pt x="17856" y="4799"/>
                  </a:cubicBezTo>
                  <a:lnTo>
                    <a:pt x="17856" y="4799"/>
                  </a:lnTo>
                  <a:cubicBezTo>
                    <a:pt x="17753" y="4804"/>
                    <a:pt x="17711" y="4852"/>
                    <a:pt x="17664" y="4896"/>
                  </a:cubicBezTo>
                  <a:lnTo>
                    <a:pt x="16900" y="5382"/>
                  </a:lnTo>
                  <a:cubicBezTo>
                    <a:pt x="16876" y="5384"/>
                    <a:pt x="16858" y="5391"/>
                    <a:pt x="16855" y="5412"/>
                  </a:cubicBezTo>
                  <a:cubicBezTo>
                    <a:pt x="16762" y="5421"/>
                    <a:pt x="16717" y="5486"/>
                    <a:pt x="16656" y="5533"/>
                  </a:cubicBezTo>
                  <a:cubicBezTo>
                    <a:pt x="16654" y="5533"/>
                    <a:pt x="16652" y="5533"/>
                    <a:pt x="16650" y="5533"/>
                  </a:cubicBezTo>
                  <a:cubicBezTo>
                    <a:pt x="16581" y="5533"/>
                    <a:pt x="16556" y="5593"/>
                    <a:pt x="16500" y="5614"/>
                  </a:cubicBezTo>
                  <a:cubicBezTo>
                    <a:pt x="16443" y="5601"/>
                    <a:pt x="16439" y="5570"/>
                    <a:pt x="16469" y="5535"/>
                  </a:cubicBezTo>
                  <a:cubicBezTo>
                    <a:pt x="16505" y="5498"/>
                    <a:pt x="16543" y="5462"/>
                    <a:pt x="16582" y="5428"/>
                  </a:cubicBezTo>
                  <a:lnTo>
                    <a:pt x="16582" y="5428"/>
                  </a:lnTo>
                  <a:cubicBezTo>
                    <a:pt x="16580" y="5428"/>
                    <a:pt x="16577" y="5428"/>
                    <a:pt x="16574" y="5428"/>
                  </a:cubicBezTo>
                  <a:cubicBezTo>
                    <a:pt x="16564" y="5428"/>
                    <a:pt x="16554" y="5425"/>
                    <a:pt x="16546" y="5419"/>
                  </a:cubicBezTo>
                  <a:cubicBezTo>
                    <a:pt x="16484" y="5347"/>
                    <a:pt x="16588" y="5305"/>
                    <a:pt x="16591" y="5245"/>
                  </a:cubicBezTo>
                  <a:lnTo>
                    <a:pt x="16591" y="5245"/>
                  </a:lnTo>
                  <a:cubicBezTo>
                    <a:pt x="16504" y="5249"/>
                    <a:pt x="16438" y="5313"/>
                    <a:pt x="16350" y="5313"/>
                  </a:cubicBezTo>
                  <a:cubicBezTo>
                    <a:pt x="16345" y="5313"/>
                    <a:pt x="16341" y="5313"/>
                    <a:pt x="16336" y="5312"/>
                  </a:cubicBezTo>
                  <a:lnTo>
                    <a:pt x="16660" y="4771"/>
                  </a:lnTo>
                  <a:cubicBezTo>
                    <a:pt x="16736" y="4693"/>
                    <a:pt x="16792" y="4598"/>
                    <a:pt x="16821" y="4493"/>
                  </a:cubicBezTo>
                  <a:lnTo>
                    <a:pt x="16813" y="4490"/>
                  </a:lnTo>
                  <a:cubicBezTo>
                    <a:pt x="16716" y="4553"/>
                    <a:pt x="16662" y="4641"/>
                    <a:pt x="16624" y="4737"/>
                  </a:cubicBezTo>
                  <a:cubicBezTo>
                    <a:pt x="16519" y="4840"/>
                    <a:pt x="16485" y="4984"/>
                    <a:pt x="16356" y="5075"/>
                  </a:cubicBezTo>
                  <a:cubicBezTo>
                    <a:pt x="16301" y="5253"/>
                    <a:pt x="16211" y="5415"/>
                    <a:pt x="16034" y="5532"/>
                  </a:cubicBezTo>
                  <a:cubicBezTo>
                    <a:pt x="16031" y="5532"/>
                    <a:pt x="16029" y="5532"/>
                    <a:pt x="16026" y="5532"/>
                  </a:cubicBezTo>
                  <a:cubicBezTo>
                    <a:pt x="16009" y="5532"/>
                    <a:pt x="15992" y="5541"/>
                    <a:pt x="15983" y="5555"/>
                  </a:cubicBezTo>
                  <a:cubicBezTo>
                    <a:pt x="15976" y="5556"/>
                    <a:pt x="15969" y="5562"/>
                    <a:pt x="15967" y="5568"/>
                  </a:cubicBezTo>
                  <a:cubicBezTo>
                    <a:pt x="15889" y="5596"/>
                    <a:pt x="15806" y="5619"/>
                    <a:pt x="15770" y="5695"/>
                  </a:cubicBezTo>
                  <a:cubicBezTo>
                    <a:pt x="15784" y="5698"/>
                    <a:pt x="15797" y="5699"/>
                    <a:pt x="15809" y="5699"/>
                  </a:cubicBezTo>
                  <a:cubicBezTo>
                    <a:pt x="15896" y="5699"/>
                    <a:pt x="15944" y="5635"/>
                    <a:pt x="16002" y="5588"/>
                  </a:cubicBezTo>
                  <a:cubicBezTo>
                    <a:pt x="16059" y="5600"/>
                    <a:pt x="16041" y="5632"/>
                    <a:pt x="16030" y="5661"/>
                  </a:cubicBezTo>
                  <a:cubicBezTo>
                    <a:pt x="16016" y="5696"/>
                    <a:pt x="16000" y="5732"/>
                    <a:pt x="15983" y="5768"/>
                  </a:cubicBezTo>
                  <a:cubicBezTo>
                    <a:pt x="15965" y="5810"/>
                    <a:pt x="15889" y="5852"/>
                    <a:pt x="15939" y="5896"/>
                  </a:cubicBezTo>
                  <a:cubicBezTo>
                    <a:pt x="15932" y="5894"/>
                    <a:pt x="15925" y="5892"/>
                    <a:pt x="15918" y="5892"/>
                  </a:cubicBezTo>
                  <a:cubicBezTo>
                    <a:pt x="15872" y="5892"/>
                    <a:pt x="15853" y="5950"/>
                    <a:pt x="15818" y="5972"/>
                  </a:cubicBezTo>
                  <a:lnTo>
                    <a:pt x="15329" y="6291"/>
                  </a:lnTo>
                  <a:cubicBezTo>
                    <a:pt x="15305" y="6297"/>
                    <a:pt x="15282" y="6317"/>
                    <a:pt x="15253" y="6317"/>
                  </a:cubicBezTo>
                  <a:cubicBezTo>
                    <a:pt x="15238" y="6317"/>
                    <a:pt x="15222" y="6312"/>
                    <a:pt x="15202" y="6298"/>
                  </a:cubicBezTo>
                  <a:cubicBezTo>
                    <a:pt x="15287" y="6155"/>
                    <a:pt x="15319" y="5986"/>
                    <a:pt x="15498" y="5891"/>
                  </a:cubicBezTo>
                  <a:cubicBezTo>
                    <a:pt x="15555" y="5862"/>
                    <a:pt x="15642" y="5858"/>
                    <a:pt x="15631" y="5774"/>
                  </a:cubicBezTo>
                  <a:cubicBezTo>
                    <a:pt x="15624" y="5768"/>
                    <a:pt x="15617" y="5766"/>
                    <a:pt x="15609" y="5766"/>
                  </a:cubicBezTo>
                  <a:cubicBezTo>
                    <a:pt x="15581" y="5766"/>
                    <a:pt x="15551" y="5798"/>
                    <a:pt x="15522" y="5798"/>
                  </a:cubicBezTo>
                  <a:cubicBezTo>
                    <a:pt x="15508" y="5798"/>
                    <a:pt x="15495" y="5791"/>
                    <a:pt x="15481" y="5770"/>
                  </a:cubicBezTo>
                  <a:cubicBezTo>
                    <a:pt x="15535" y="5646"/>
                    <a:pt x="15615" y="5539"/>
                    <a:pt x="15749" y="5468"/>
                  </a:cubicBezTo>
                  <a:cubicBezTo>
                    <a:pt x="15798" y="5451"/>
                    <a:pt x="15854" y="5441"/>
                    <a:pt x="15858" y="5384"/>
                  </a:cubicBezTo>
                  <a:cubicBezTo>
                    <a:pt x="15864" y="5384"/>
                    <a:pt x="15868" y="5384"/>
                    <a:pt x="15873" y="5384"/>
                  </a:cubicBezTo>
                  <a:cubicBezTo>
                    <a:pt x="15934" y="5384"/>
                    <a:pt x="15969" y="5351"/>
                    <a:pt x="15996" y="5309"/>
                  </a:cubicBezTo>
                  <a:cubicBezTo>
                    <a:pt x="16037" y="5302"/>
                    <a:pt x="16057" y="5284"/>
                    <a:pt x="16043" y="5247"/>
                  </a:cubicBezTo>
                  <a:lnTo>
                    <a:pt x="16043" y="5247"/>
                  </a:lnTo>
                  <a:cubicBezTo>
                    <a:pt x="16014" y="5260"/>
                    <a:pt x="15968" y="5261"/>
                    <a:pt x="15993" y="5305"/>
                  </a:cubicBezTo>
                  <a:cubicBezTo>
                    <a:pt x="15974" y="5301"/>
                    <a:pt x="15957" y="5299"/>
                    <a:pt x="15941" y="5299"/>
                  </a:cubicBezTo>
                  <a:cubicBezTo>
                    <a:pt x="15892" y="5299"/>
                    <a:pt x="15860" y="5321"/>
                    <a:pt x="15858" y="5382"/>
                  </a:cubicBezTo>
                  <a:cubicBezTo>
                    <a:pt x="15849" y="5369"/>
                    <a:pt x="15838" y="5364"/>
                    <a:pt x="15827" y="5364"/>
                  </a:cubicBezTo>
                  <a:cubicBezTo>
                    <a:pt x="15805" y="5364"/>
                    <a:pt x="15781" y="5380"/>
                    <a:pt x="15759" y="5380"/>
                  </a:cubicBezTo>
                  <a:cubicBezTo>
                    <a:pt x="15748" y="5380"/>
                    <a:pt x="15738" y="5376"/>
                    <a:pt x="15729" y="5365"/>
                  </a:cubicBezTo>
                  <a:cubicBezTo>
                    <a:pt x="15737" y="5246"/>
                    <a:pt x="15842" y="5186"/>
                    <a:pt x="15940" y="5122"/>
                  </a:cubicBezTo>
                  <a:cubicBezTo>
                    <a:pt x="16008" y="5100"/>
                    <a:pt x="16075" y="5075"/>
                    <a:pt x="16102" y="5006"/>
                  </a:cubicBezTo>
                  <a:cubicBezTo>
                    <a:pt x="16086" y="4998"/>
                    <a:pt x="16071" y="4995"/>
                    <a:pt x="16056" y="4995"/>
                  </a:cubicBezTo>
                  <a:cubicBezTo>
                    <a:pt x="16020" y="4995"/>
                    <a:pt x="15988" y="5011"/>
                    <a:pt x="15953" y="5016"/>
                  </a:cubicBezTo>
                  <a:cubicBezTo>
                    <a:pt x="15950" y="5017"/>
                    <a:pt x="15947" y="5017"/>
                    <a:pt x="15945" y="5017"/>
                  </a:cubicBezTo>
                  <a:cubicBezTo>
                    <a:pt x="15913" y="5017"/>
                    <a:pt x="15918" y="4985"/>
                    <a:pt x="15914" y="4964"/>
                  </a:cubicBezTo>
                  <a:lnTo>
                    <a:pt x="15886" y="4944"/>
                  </a:lnTo>
                  <a:cubicBezTo>
                    <a:pt x="15861" y="4954"/>
                    <a:pt x="15846" y="4981"/>
                    <a:pt x="15850" y="5007"/>
                  </a:cubicBezTo>
                  <a:cubicBezTo>
                    <a:pt x="15801" y="5067"/>
                    <a:pt x="15734" y="5110"/>
                    <a:pt x="15657" y="5129"/>
                  </a:cubicBezTo>
                  <a:cubicBezTo>
                    <a:pt x="15503" y="5166"/>
                    <a:pt x="15354" y="5224"/>
                    <a:pt x="15206" y="5271"/>
                  </a:cubicBezTo>
                  <a:cubicBezTo>
                    <a:pt x="15062" y="5315"/>
                    <a:pt x="14922" y="5404"/>
                    <a:pt x="14773" y="5462"/>
                  </a:cubicBezTo>
                  <a:cubicBezTo>
                    <a:pt x="14695" y="5493"/>
                    <a:pt x="14621" y="5539"/>
                    <a:pt x="14530" y="5539"/>
                  </a:cubicBezTo>
                  <a:cubicBezTo>
                    <a:pt x="14520" y="5539"/>
                    <a:pt x="14510" y="5538"/>
                    <a:pt x="14500" y="5537"/>
                  </a:cubicBezTo>
                  <a:lnTo>
                    <a:pt x="14502" y="5536"/>
                  </a:lnTo>
                  <a:cubicBezTo>
                    <a:pt x="14509" y="5484"/>
                    <a:pt x="14539" y="5445"/>
                    <a:pt x="14597" y="5425"/>
                  </a:cubicBezTo>
                  <a:cubicBezTo>
                    <a:pt x="14597" y="5391"/>
                    <a:pt x="14614" y="5353"/>
                    <a:pt x="14554" y="5323"/>
                  </a:cubicBezTo>
                  <a:cubicBezTo>
                    <a:pt x="14521" y="5401"/>
                    <a:pt x="14433" y="5426"/>
                    <a:pt x="14364" y="5473"/>
                  </a:cubicBezTo>
                  <a:cubicBezTo>
                    <a:pt x="14364" y="5482"/>
                    <a:pt x="14363" y="5492"/>
                    <a:pt x="14362" y="5500"/>
                  </a:cubicBezTo>
                  <a:cubicBezTo>
                    <a:pt x="14383" y="5505"/>
                    <a:pt x="14402" y="5520"/>
                    <a:pt x="14410" y="5542"/>
                  </a:cubicBezTo>
                  <a:cubicBezTo>
                    <a:pt x="14404" y="5550"/>
                    <a:pt x="14396" y="5557"/>
                    <a:pt x="14387" y="5562"/>
                  </a:cubicBezTo>
                  <a:cubicBezTo>
                    <a:pt x="14353" y="5635"/>
                    <a:pt x="14280" y="5663"/>
                    <a:pt x="14203" y="5693"/>
                  </a:cubicBezTo>
                  <a:cubicBezTo>
                    <a:pt x="14075" y="5743"/>
                    <a:pt x="13948" y="5796"/>
                    <a:pt x="13821" y="5847"/>
                  </a:cubicBezTo>
                  <a:cubicBezTo>
                    <a:pt x="13781" y="5787"/>
                    <a:pt x="13875" y="5752"/>
                    <a:pt x="13861" y="5696"/>
                  </a:cubicBezTo>
                  <a:cubicBezTo>
                    <a:pt x="13846" y="5694"/>
                    <a:pt x="13832" y="5694"/>
                    <a:pt x="13818" y="5694"/>
                  </a:cubicBezTo>
                  <a:cubicBezTo>
                    <a:pt x="13707" y="5694"/>
                    <a:pt x="13624" y="5749"/>
                    <a:pt x="13544" y="5810"/>
                  </a:cubicBezTo>
                  <a:cubicBezTo>
                    <a:pt x="13531" y="5808"/>
                    <a:pt x="13518" y="5806"/>
                    <a:pt x="13506" y="5806"/>
                  </a:cubicBezTo>
                  <a:cubicBezTo>
                    <a:pt x="13480" y="5806"/>
                    <a:pt x="13459" y="5816"/>
                    <a:pt x="13452" y="5848"/>
                  </a:cubicBezTo>
                  <a:cubicBezTo>
                    <a:pt x="13445" y="5843"/>
                    <a:pt x="13436" y="5842"/>
                    <a:pt x="13427" y="5842"/>
                  </a:cubicBezTo>
                  <a:cubicBezTo>
                    <a:pt x="13406" y="5842"/>
                    <a:pt x="13383" y="5850"/>
                    <a:pt x="13362" y="5850"/>
                  </a:cubicBezTo>
                  <a:cubicBezTo>
                    <a:pt x="13342" y="5850"/>
                    <a:pt x="13326" y="5842"/>
                    <a:pt x="13318" y="5812"/>
                  </a:cubicBezTo>
                  <a:cubicBezTo>
                    <a:pt x="13327" y="5808"/>
                    <a:pt x="13333" y="5800"/>
                    <a:pt x="13334" y="5789"/>
                  </a:cubicBezTo>
                  <a:lnTo>
                    <a:pt x="13646" y="5630"/>
                  </a:lnTo>
                  <a:cubicBezTo>
                    <a:pt x="13682" y="5624"/>
                    <a:pt x="13714" y="5615"/>
                    <a:pt x="13734" y="5587"/>
                  </a:cubicBezTo>
                  <a:lnTo>
                    <a:pt x="13795" y="5564"/>
                  </a:lnTo>
                  <a:lnTo>
                    <a:pt x="13862" y="5541"/>
                  </a:lnTo>
                  <a:cubicBezTo>
                    <a:pt x="13868" y="5529"/>
                    <a:pt x="13877" y="5518"/>
                    <a:pt x="13886" y="5508"/>
                  </a:cubicBezTo>
                  <a:lnTo>
                    <a:pt x="13957" y="5516"/>
                  </a:lnTo>
                  <a:lnTo>
                    <a:pt x="14123" y="5415"/>
                  </a:lnTo>
                  <a:lnTo>
                    <a:pt x="14076" y="5374"/>
                  </a:lnTo>
                  <a:cubicBezTo>
                    <a:pt x="13984" y="5409"/>
                    <a:pt x="13890" y="5443"/>
                    <a:pt x="13809" y="5498"/>
                  </a:cubicBezTo>
                  <a:lnTo>
                    <a:pt x="13754" y="5525"/>
                  </a:lnTo>
                  <a:lnTo>
                    <a:pt x="13707" y="5544"/>
                  </a:lnTo>
                  <a:lnTo>
                    <a:pt x="13614" y="5587"/>
                  </a:lnTo>
                  <a:lnTo>
                    <a:pt x="13499" y="5621"/>
                  </a:lnTo>
                  <a:cubicBezTo>
                    <a:pt x="13413" y="5649"/>
                    <a:pt x="13346" y="5701"/>
                    <a:pt x="13275" y="5747"/>
                  </a:cubicBezTo>
                  <a:lnTo>
                    <a:pt x="13188" y="5785"/>
                  </a:lnTo>
                  <a:lnTo>
                    <a:pt x="13101" y="5824"/>
                  </a:lnTo>
                  <a:lnTo>
                    <a:pt x="13010" y="5863"/>
                  </a:lnTo>
                  <a:lnTo>
                    <a:pt x="12934" y="5896"/>
                  </a:lnTo>
                  <a:lnTo>
                    <a:pt x="12799" y="5951"/>
                  </a:lnTo>
                  <a:cubicBezTo>
                    <a:pt x="12731" y="5958"/>
                    <a:pt x="12665" y="5972"/>
                    <a:pt x="12613" y="6015"/>
                  </a:cubicBezTo>
                  <a:lnTo>
                    <a:pt x="12388" y="6092"/>
                  </a:lnTo>
                  <a:lnTo>
                    <a:pt x="11904" y="6225"/>
                  </a:lnTo>
                  <a:cubicBezTo>
                    <a:pt x="11875" y="6236"/>
                    <a:pt x="11847" y="6248"/>
                    <a:pt x="11817" y="6248"/>
                  </a:cubicBezTo>
                  <a:cubicBezTo>
                    <a:pt x="11802" y="6248"/>
                    <a:pt x="11786" y="6245"/>
                    <a:pt x="11770" y="6236"/>
                  </a:cubicBezTo>
                  <a:cubicBezTo>
                    <a:pt x="11766" y="6271"/>
                    <a:pt x="11744" y="6275"/>
                    <a:pt x="11720" y="6275"/>
                  </a:cubicBezTo>
                  <a:cubicBezTo>
                    <a:pt x="11711" y="6275"/>
                    <a:pt x="11701" y="6275"/>
                    <a:pt x="11692" y="6275"/>
                  </a:cubicBezTo>
                  <a:cubicBezTo>
                    <a:pt x="11688" y="6275"/>
                    <a:pt x="11683" y="6275"/>
                    <a:pt x="11680" y="6275"/>
                  </a:cubicBezTo>
                  <a:cubicBezTo>
                    <a:pt x="11665" y="6291"/>
                    <a:pt x="11650" y="6305"/>
                    <a:pt x="11633" y="6305"/>
                  </a:cubicBezTo>
                  <a:cubicBezTo>
                    <a:pt x="11622" y="6305"/>
                    <a:pt x="11610" y="6298"/>
                    <a:pt x="11596" y="6281"/>
                  </a:cubicBezTo>
                  <a:lnTo>
                    <a:pt x="11678" y="6274"/>
                  </a:lnTo>
                  <a:cubicBezTo>
                    <a:pt x="11685" y="6240"/>
                    <a:pt x="11710" y="6233"/>
                    <a:pt x="11737" y="6233"/>
                  </a:cubicBezTo>
                  <a:cubicBezTo>
                    <a:pt x="11748" y="6233"/>
                    <a:pt x="11758" y="6234"/>
                    <a:pt x="11769" y="6235"/>
                  </a:cubicBezTo>
                  <a:cubicBezTo>
                    <a:pt x="11797" y="6183"/>
                    <a:pt x="11858" y="6181"/>
                    <a:pt x="11909" y="6166"/>
                  </a:cubicBezTo>
                  <a:cubicBezTo>
                    <a:pt x="12424" y="5961"/>
                    <a:pt x="12942" y="5762"/>
                    <a:pt x="13436" y="5520"/>
                  </a:cubicBezTo>
                  <a:cubicBezTo>
                    <a:pt x="13453" y="5512"/>
                    <a:pt x="13477" y="5512"/>
                    <a:pt x="13499" y="5508"/>
                  </a:cubicBezTo>
                  <a:cubicBezTo>
                    <a:pt x="13676" y="5382"/>
                    <a:pt x="13892" y="5318"/>
                    <a:pt x="14095" y="5233"/>
                  </a:cubicBezTo>
                  <a:cubicBezTo>
                    <a:pt x="14316" y="5140"/>
                    <a:pt x="14544" y="5054"/>
                    <a:pt x="14768" y="4965"/>
                  </a:cubicBezTo>
                  <a:cubicBezTo>
                    <a:pt x="14922" y="4933"/>
                    <a:pt x="15054" y="4849"/>
                    <a:pt x="15212" y="4828"/>
                  </a:cubicBezTo>
                  <a:cubicBezTo>
                    <a:pt x="15434" y="4733"/>
                    <a:pt x="15678" y="4689"/>
                    <a:pt x="15905" y="4605"/>
                  </a:cubicBezTo>
                  <a:cubicBezTo>
                    <a:pt x="15910" y="4606"/>
                    <a:pt x="15915" y="4606"/>
                    <a:pt x="15920" y="4606"/>
                  </a:cubicBezTo>
                  <a:cubicBezTo>
                    <a:pt x="15981" y="4606"/>
                    <a:pt x="16036" y="4569"/>
                    <a:pt x="16098" y="4569"/>
                  </a:cubicBezTo>
                  <a:cubicBezTo>
                    <a:pt x="16110" y="4569"/>
                    <a:pt x="16122" y="4571"/>
                    <a:pt x="16134" y="4574"/>
                  </a:cubicBezTo>
                  <a:cubicBezTo>
                    <a:pt x="16322" y="4485"/>
                    <a:pt x="16541" y="4471"/>
                    <a:pt x="16733" y="4393"/>
                  </a:cubicBezTo>
                  <a:lnTo>
                    <a:pt x="16808" y="4383"/>
                  </a:lnTo>
                  <a:lnTo>
                    <a:pt x="16902" y="4373"/>
                  </a:lnTo>
                  <a:lnTo>
                    <a:pt x="16991" y="4334"/>
                  </a:lnTo>
                  <a:cubicBezTo>
                    <a:pt x="16990" y="4307"/>
                    <a:pt x="16966" y="4296"/>
                    <a:pt x="16943" y="4285"/>
                  </a:cubicBezTo>
                  <a:lnTo>
                    <a:pt x="16723" y="4337"/>
                  </a:lnTo>
                  <a:cubicBezTo>
                    <a:pt x="16446" y="4383"/>
                    <a:pt x="16172" y="4447"/>
                    <a:pt x="15905" y="4530"/>
                  </a:cubicBezTo>
                  <a:cubicBezTo>
                    <a:pt x="15882" y="4532"/>
                    <a:pt x="15860" y="4535"/>
                    <a:pt x="15838" y="4538"/>
                  </a:cubicBezTo>
                  <a:cubicBezTo>
                    <a:pt x="15169" y="4689"/>
                    <a:pt x="14545" y="4933"/>
                    <a:pt x="13924" y="5186"/>
                  </a:cubicBezTo>
                  <a:cubicBezTo>
                    <a:pt x="13011" y="5560"/>
                    <a:pt x="12125" y="5978"/>
                    <a:pt x="11199" y="6329"/>
                  </a:cubicBezTo>
                  <a:lnTo>
                    <a:pt x="11082" y="6367"/>
                  </a:lnTo>
                  <a:lnTo>
                    <a:pt x="10000" y="6658"/>
                  </a:lnTo>
                  <a:cubicBezTo>
                    <a:pt x="9985" y="6655"/>
                    <a:pt x="9971" y="6653"/>
                    <a:pt x="9958" y="6653"/>
                  </a:cubicBezTo>
                  <a:cubicBezTo>
                    <a:pt x="9936" y="6653"/>
                    <a:pt x="9915" y="6659"/>
                    <a:pt x="9898" y="6678"/>
                  </a:cubicBezTo>
                  <a:cubicBezTo>
                    <a:pt x="9762" y="6720"/>
                    <a:pt x="9619" y="6744"/>
                    <a:pt x="9497" y="6814"/>
                  </a:cubicBezTo>
                  <a:cubicBezTo>
                    <a:pt x="9460" y="6815"/>
                    <a:pt x="9427" y="6823"/>
                    <a:pt x="9407" y="6853"/>
                  </a:cubicBezTo>
                  <a:cubicBezTo>
                    <a:pt x="9152" y="6929"/>
                    <a:pt x="8949" y="7072"/>
                    <a:pt x="8744" y="7214"/>
                  </a:cubicBezTo>
                  <a:cubicBezTo>
                    <a:pt x="8533" y="7361"/>
                    <a:pt x="8348" y="7532"/>
                    <a:pt x="8154" y="7692"/>
                  </a:cubicBezTo>
                  <a:cubicBezTo>
                    <a:pt x="7862" y="7931"/>
                    <a:pt x="7522" y="8080"/>
                    <a:pt x="7123" y="8144"/>
                  </a:cubicBezTo>
                  <a:cubicBezTo>
                    <a:pt x="6736" y="8206"/>
                    <a:pt x="6344" y="8213"/>
                    <a:pt x="5955" y="8254"/>
                  </a:cubicBezTo>
                  <a:cubicBezTo>
                    <a:pt x="5935" y="8248"/>
                    <a:pt x="5915" y="8245"/>
                    <a:pt x="5894" y="8245"/>
                  </a:cubicBezTo>
                  <a:cubicBezTo>
                    <a:pt x="5869" y="8245"/>
                    <a:pt x="5844" y="8249"/>
                    <a:pt x="5821" y="8257"/>
                  </a:cubicBezTo>
                  <a:cubicBezTo>
                    <a:pt x="5754" y="8254"/>
                    <a:pt x="5686" y="8253"/>
                    <a:pt x="5619" y="8253"/>
                  </a:cubicBezTo>
                  <a:cubicBezTo>
                    <a:pt x="5468" y="8253"/>
                    <a:pt x="5316" y="8259"/>
                    <a:pt x="5164" y="8267"/>
                  </a:cubicBezTo>
                  <a:cubicBezTo>
                    <a:pt x="4651" y="8292"/>
                    <a:pt x="4141" y="8347"/>
                    <a:pt x="3636" y="8435"/>
                  </a:cubicBezTo>
                  <a:cubicBezTo>
                    <a:pt x="3584" y="8444"/>
                    <a:pt x="3534" y="8449"/>
                    <a:pt x="3486" y="8449"/>
                  </a:cubicBezTo>
                  <a:cubicBezTo>
                    <a:pt x="3306" y="8449"/>
                    <a:pt x="3158" y="8384"/>
                    <a:pt x="3039" y="8244"/>
                  </a:cubicBezTo>
                  <a:cubicBezTo>
                    <a:pt x="3017" y="8218"/>
                    <a:pt x="2992" y="8193"/>
                    <a:pt x="2967" y="8170"/>
                  </a:cubicBezTo>
                  <a:cubicBezTo>
                    <a:pt x="2828" y="8047"/>
                    <a:pt x="2788" y="7906"/>
                    <a:pt x="2850" y="7742"/>
                  </a:cubicBezTo>
                  <a:cubicBezTo>
                    <a:pt x="2887" y="7644"/>
                    <a:pt x="2916" y="7544"/>
                    <a:pt x="2944" y="7444"/>
                  </a:cubicBezTo>
                  <a:cubicBezTo>
                    <a:pt x="2926" y="7424"/>
                    <a:pt x="2937" y="7392"/>
                    <a:pt x="2963" y="7387"/>
                  </a:cubicBezTo>
                  <a:cubicBezTo>
                    <a:pt x="2995" y="7362"/>
                    <a:pt x="2989" y="7331"/>
                    <a:pt x="2958" y="7305"/>
                  </a:cubicBezTo>
                  <a:cubicBezTo>
                    <a:pt x="2942" y="7300"/>
                    <a:pt x="2930" y="7298"/>
                    <a:pt x="2919" y="7298"/>
                  </a:cubicBezTo>
                  <a:cubicBezTo>
                    <a:pt x="2872" y="7298"/>
                    <a:pt x="2872" y="7340"/>
                    <a:pt x="2866" y="7376"/>
                  </a:cubicBezTo>
                  <a:lnTo>
                    <a:pt x="2862" y="7376"/>
                  </a:lnTo>
                  <a:cubicBezTo>
                    <a:pt x="2787" y="7447"/>
                    <a:pt x="2751" y="7535"/>
                    <a:pt x="2729" y="7628"/>
                  </a:cubicBezTo>
                  <a:lnTo>
                    <a:pt x="2693" y="7672"/>
                  </a:lnTo>
                  <a:cubicBezTo>
                    <a:pt x="2567" y="7537"/>
                    <a:pt x="2496" y="7377"/>
                    <a:pt x="2420" y="7219"/>
                  </a:cubicBezTo>
                  <a:cubicBezTo>
                    <a:pt x="2516" y="7116"/>
                    <a:pt x="2610" y="7010"/>
                    <a:pt x="2710" y="6908"/>
                  </a:cubicBezTo>
                  <a:cubicBezTo>
                    <a:pt x="2853" y="6763"/>
                    <a:pt x="3018" y="6633"/>
                    <a:pt x="3144" y="6476"/>
                  </a:cubicBezTo>
                  <a:lnTo>
                    <a:pt x="3599" y="6045"/>
                  </a:lnTo>
                  <a:cubicBezTo>
                    <a:pt x="3667" y="6010"/>
                    <a:pt x="3708" y="5955"/>
                    <a:pt x="3744" y="5898"/>
                  </a:cubicBezTo>
                  <a:lnTo>
                    <a:pt x="3706" y="5860"/>
                  </a:lnTo>
                  <a:cubicBezTo>
                    <a:pt x="3642" y="5898"/>
                    <a:pt x="3581" y="5938"/>
                    <a:pt x="3544" y="5999"/>
                  </a:cubicBezTo>
                  <a:cubicBezTo>
                    <a:pt x="3389" y="6139"/>
                    <a:pt x="3227" y="6273"/>
                    <a:pt x="3089" y="6427"/>
                  </a:cubicBezTo>
                  <a:cubicBezTo>
                    <a:pt x="2980" y="6521"/>
                    <a:pt x="2867" y="6613"/>
                    <a:pt x="2760" y="6709"/>
                  </a:cubicBezTo>
                  <a:cubicBezTo>
                    <a:pt x="2628" y="6829"/>
                    <a:pt x="2492" y="6947"/>
                    <a:pt x="2414" y="7103"/>
                  </a:cubicBezTo>
                  <a:cubicBezTo>
                    <a:pt x="2396" y="7113"/>
                    <a:pt x="2381" y="7117"/>
                    <a:pt x="2369" y="7117"/>
                  </a:cubicBezTo>
                  <a:cubicBezTo>
                    <a:pt x="2335" y="7117"/>
                    <a:pt x="2320" y="7081"/>
                    <a:pt x="2301" y="7054"/>
                  </a:cubicBezTo>
                  <a:cubicBezTo>
                    <a:pt x="2187" y="6891"/>
                    <a:pt x="2088" y="6719"/>
                    <a:pt x="1926" y="6582"/>
                  </a:cubicBezTo>
                  <a:lnTo>
                    <a:pt x="1867" y="6506"/>
                  </a:lnTo>
                  <a:cubicBezTo>
                    <a:pt x="1953" y="6448"/>
                    <a:pt x="2063" y="6422"/>
                    <a:pt x="2139" y="6351"/>
                  </a:cubicBezTo>
                  <a:cubicBezTo>
                    <a:pt x="2218" y="6334"/>
                    <a:pt x="2258" y="6279"/>
                    <a:pt x="2303" y="6228"/>
                  </a:cubicBezTo>
                  <a:cubicBezTo>
                    <a:pt x="2319" y="6218"/>
                    <a:pt x="2339" y="6206"/>
                    <a:pt x="2357" y="6206"/>
                  </a:cubicBezTo>
                  <a:cubicBezTo>
                    <a:pt x="2366" y="6206"/>
                    <a:pt x="2374" y="6209"/>
                    <a:pt x="2381" y="6218"/>
                  </a:cubicBezTo>
                  <a:cubicBezTo>
                    <a:pt x="2405" y="6251"/>
                    <a:pt x="2420" y="6262"/>
                    <a:pt x="2428" y="6262"/>
                  </a:cubicBezTo>
                  <a:cubicBezTo>
                    <a:pt x="2443" y="6262"/>
                    <a:pt x="2436" y="6218"/>
                    <a:pt x="2434" y="6198"/>
                  </a:cubicBezTo>
                  <a:cubicBezTo>
                    <a:pt x="2428" y="6105"/>
                    <a:pt x="2504" y="6045"/>
                    <a:pt x="2551" y="5973"/>
                  </a:cubicBezTo>
                  <a:lnTo>
                    <a:pt x="2561" y="5965"/>
                  </a:lnTo>
                  <a:cubicBezTo>
                    <a:pt x="2581" y="5957"/>
                    <a:pt x="2597" y="5954"/>
                    <a:pt x="2608" y="5954"/>
                  </a:cubicBezTo>
                  <a:cubicBezTo>
                    <a:pt x="2667" y="5954"/>
                    <a:pt x="2630" y="6039"/>
                    <a:pt x="2666" y="6054"/>
                  </a:cubicBezTo>
                  <a:cubicBezTo>
                    <a:pt x="2681" y="5992"/>
                    <a:pt x="2671" y="5927"/>
                    <a:pt x="2713" y="5872"/>
                  </a:cubicBezTo>
                  <a:cubicBezTo>
                    <a:pt x="2732" y="5850"/>
                    <a:pt x="2754" y="5825"/>
                    <a:pt x="2795" y="5825"/>
                  </a:cubicBezTo>
                  <a:cubicBezTo>
                    <a:pt x="2796" y="5825"/>
                    <a:pt x="2798" y="5825"/>
                    <a:pt x="2800" y="5825"/>
                  </a:cubicBezTo>
                  <a:cubicBezTo>
                    <a:pt x="2815" y="5826"/>
                    <a:pt x="2826" y="5826"/>
                    <a:pt x="2835" y="5826"/>
                  </a:cubicBezTo>
                  <a:cubicBezTo>
                    <a:pt x="2866" y="5826"/>
                    <a:pt x="2868" y="5820"/>
                    <a:pt x="2880" y="5794"/>
                  </a:cubicBezTo>
                  <a:cubicBezTo>
                    <a:pt x="2893" y="5771"/>
                    <a:pt x="2908" y="5750"/>
                    <a:pt x="2925" y="5730"/>
                  </a:cubicBezTo>
                  <a:cubicBezTo>
                    <a:pt x="2952" y="5720"/>
                    <a:pt x="2980" y="5711"/>
                    <a:pt x="3008" y="5702"/>
                  </a:cubicBezTo>
                  <a:cubicBezTo>
                    <a:pt x="3009" y="5702"/>
                    <a:pt x="3010" y="5702"/>
                    <a:pt x="3011" y="5702"/>
                  </a:cubicBezTo>
                  <a:cubicBezTo>
                    <a:pt x="3029" y="5702"/>
                    <a:pt x="3056" y="5755"/>
                    <a:pt x="3074" y="5755"/>
                  </a:cubicBezTo>
                  <a:cubicBezTo>
                    <a:pt x="3083" y="5755"/>
                    <a:pt x="3090" y="5739"/>
                    <a:pt x="3091" y="5690"/>
                  </a:cubicBezTo>
                  <a:cubicBezTo>
                    <a:pt x="3093" y="5658"/>
                    <a:pt x="3125" y="5623"/>
                    <a:pt x="3151" y="5623"/>
                  </a:cubicBezTo>
                  <a:cubicBezTo>
                    <a:pt x="3153" y="5623"/>
                    <a:pt x="3156" y="5623"/>
                    <a:pt x="3158" y="5624"/>
                  </a:cubicBezTo>
                  <a:cubicBezTo>
                    <a:pt x="3171" y="5627"/>
                    <a:pt x="3183" y="5629"/>
                    <a:pt x="3193" y="5629"/>
                  </a:cubicBezTo>
                  <a:cubicBezTo>
                    <a:pt x="3264" y="5629"/>
                    <a:pt x="3281" y="5558"/>
                    <a:pt x="3335" y="5539"/>
                  </a:cubicBezTo>
                  <a:cubicBezTo>
                    <a:pt x="3377" y="5524"/>
                    <a:pt x="3415" y="5504"/>
                    <a:pt x="3456" y="5489"/>
                  </a:cubicBezTo>
                  <a:cubicBezTo>
                    <a:pt x="3459" y="5489"/>
                    <a:pt x="3461" y="5488"/>
                    <a:pt x="3463" y="5488"/>
                  </a:cubicBezTo>
                  <a:cubicBezTo>
                    <a:pt x="3480" y="5488"/>
                    <a:pt x="3501" y="5505"/>
                    <a:pt x="3519" y="5505"/>
                  </a:cubicBezTo>
                  <a:cubicBezTo>
                    <a:pt x="3531" y="5505"/>
                    <a:pt x="3543" y="5496"/>
                    <a:pt x="3549" y="5465"/>
                  </a:cubicBezTo>
                  <a:cubicBezTo>
                    <a:pt x="3558" y="5425"/>
                    <a:pt x="3601" y="5392"/>
                    <a:pt x="3652" y="5392"/>
                  </a:cubicBezTo>
                  <a:cubicBezTo>
                    <a:pt x="3664" y="5392"/>
                    <a:pt x="3675" y="5393"/>
                    <a:pt x="3687" y="5397"/>
                  </a:cubicBezTo>
                  <a:cubicBezTo>
                    <a:pt x="3741" y="5411"/>
                    <a:pt x="3717" y="5478"/>
                    <a:pt x="3760" y="5508"/>
                  </a:cubicBezTo>
                  <a:cubicBezTo>
                    <a:pt x="3775" y="5318"/>
                    <a:pt x="3783" y="5328"/>
                    <a:pt x="3941" y="5230"/>
                  </a:cubicBezTo>
                  <a:cubicBezTo>
                    <a:pt x="4070" y="5153"/>
                    <a:pt x="4222" y="5104"/>
                    <a:pt x="4329" y="4998"/>
                  </a:cubicBezTo>
                  <a:cubicBezTo>
                    <a:pt x="4354" y="4974"/>
                    <a:pt x="4388" y="4945"/>
                    <a:pt x="4433" y="4945"/>
                  </a:cubicBezTo>
                  <a:cubicBezTo>
                    <a:pt x="4442" y="4945"/>
                    <a:pt x="4452" y="4946"/>
                    <a:pt x="4462" y="4949"/>
                  </a:cubicBezTo>
                  <a:cubicBezTo>
                    <a:pt x="4558" y="5058"/>
                    <a:pt x="4487" y="5141"/>
                    <a:pt x="4406" y="5221"/>
                  </a:cubicBezTo>
                  <a:cubicBezTo>
                    <a:pt x="4321" y="5290"/>
                    <a:pt x="4218" y="5348"/>
                    <a:pt x="4185" y="5487"/>
                  </a:cubicBezTo>
                  <a:cubicBezTo>
                    <a:pt x="4295" y="5421"/>
                    <a:pt x="4372" y="5373"/>
                    <a:pt x="4418" y="5297"/>
                  </a:cubicBezTo>
                  <a:cubicBezTo>
                    <a:pt x="4625" y="5123"/>
                    <a:pt x="4820" y="4937"/>
                    <a:pt x="5004" y="4739"/>
                  </a:cubicBezTo>
                  <a:cubicBezTo>
                    <a:pt x="5054" y="4686"/>
                    <a:pt x="5134" y="4647"/>
                    <a:pt x="5139" y="4567"/>
                  </a:cubicBezTo>
                  <a:cubicBezTo>
                    <a:pt x="5185" y="4537"/>
                    <a:pt x="5195" y="4454"/>
                    <a:pt x="5262" y="4454"/>
                  </a:cubicBezTo>
                  <a:cubicBezTo>
                    <a:pt x="5280" y="4454"/>
                    <a:pt x="5301" y="4460"/>
                    <a:pt x="5328" y="4473"/>
                  </a:cubicBezTo>
                  <a:cubicBezTo>
                    <a:pt x="5373" y="4379"/>
                    <a:pt x="5335" y="4257"/>
                    <a:pt x="5448" y="4190"/>
                  </a:cubicBezTo>
                  <a:cubicBezTo>
                    <a:pt x="5567" y="4120"/>
                    <a:pt x="5618" y="4018"/>
                    <a:pt x="5666" y="3912"/>
                  </a:cubicBezTo>
                  <a:lnTo>
                    <a:pt x="5760" y="3890"/>
                  </a:lnTo>
                  <a:cubicBezTo>
                    <a:pt x="5819" y="3770"/>
                    <a:pt x="5843" y="3734"/>
                    <a:pt x="5903" y="3734"/>
                  </a:cubicBezTo>
                  <a:cubicBezTo>
                    <a:pt x="5917" y="3734"/>
                    <a:pt x="5934" y="3736"/>
                    <a:pt x="5953" y="3740"/>
                  </a:cubicBezTo>
                  <a:cubicBezTo>
                    <a:pt x="5977" y="3618"/>
                    <a:pt x="5987" y="3613"/>
                    <a:pt x="6182" y="3565"/>
                  </a:cubicBezTo>
                  <a:cubicBezTo>
                    <a:pt x="6178" y="3560"/>
                    <a:pt x="6173" y="3554"/>
                    <a:pt x="6172" y="3547"/>
                  </a:cubicBezTo>
                  <a:cubicBezTo>
                    <a:pt x="6172" y="3383"/>
                    <a:pt x="6270" y="3245"/>
                    <a:pt x="6329" y="3094"/>
                  </a:cubicBezTo>
                  <a:cubicBezTo>
                    <a:pt x="6394" y="3120"/>
                    <a:pt x="6381" y="3165"/>
                    <a:pt x="6385" y="3196"/>
                  </a:cubicBezTo>
                  <a:cubicBezTo>
                    <a:pt x="6434" y="3032"/>
                    <a:pt x="6408" y="2844"/>
                    <a:pt x="6533" y="2689"/>
                  </a:cubicBezTo>
                  <a:cubicBezTo>
                    <a:pt x="6541" y="2685"/>
                    <a:pt x="6547" y="2677"/>
                    <a:pt x="6546" y="2668"/>
                  </a:cubicBezTo>
                  <a:lnTo>
                    <a:pt x="6546" y="2668"/>
                  </a:lnTo>
                  <a:cubicBezTo>
                    <a:pt x="6621" y="2703"/>
                    <a:pt x="6576" y="2769"/>
                    <a:pt x="6600" y="2817"/>
                  </a:cubicBezTo>
                  <a:lnTo>
                    <a:pt x="6628" y="2817"/>
                  </a:lnTo>
                  <a:cubicBezTo>
                    <a:pt x="6654" y="2715"/>
                    <a:pt x="6697" y="2615"/>
                    <a:pt x="6676" y="2507"/>
                  </a:cubicBezTo>
                  <a:cubicBezTo>
                    <a:pt x="6679" y="2482"/>
                    <a:pt x="6687" y="2457"/>
                    <a:pt x="6696" y="2432"/>
                  </a:cubicBezTo>
                  <a:cubicBezTo>
                    <a:pt x="6726" y="2370"/>
                    <a:pt x="6722" y="2264"/>
                    <a:pt x="6813" y="2264"/>
                  </a:cubicBezTo>
                  <a:cubicBezTo>
                    <a:pt x="6820" y="2264"/>
                    <a:pt x="6827" y="2264"/>
                    <a:pt x="6835" y="2265"/>
                  </a:cubicBezTo>
                  <a:cubicBezTo>
                    <a:pt x="6864" y="2271"/>
                    <a:pt x="6886" y="2290"/>
                    <a:pt x="6895" y="2316"/>
                  </a:cubicBezTo>
                  <a:cubicBezTo>
                    <a:pt x="6921" y="2252"/>
                    <a:pt x="6954" y="2190"/>
                    <a:pt x="6947" y="2124"/>
                  </a:cubicBezTo>
                  <a:cubicBezTo>
                    <a:pt x="7092" y="1990"/>
                    <a:pt x="7264" y="1884"/>
                    <a:pt x="7434" y="1777"/>
                  </a:cubicBezTo>
                  <a:cubicBezTo>
                    <a:pt x="7471" y="1753"/>
                    <a:pt x="7509" y="1732"/>
                    <a:pt x="7545" y="1709"/>
                  </a:cubicBezTo>
                  <a:cubicBezTo>
                    <a:pt x="7579" y="1689"/>
                    <a:pt x="7600" y="1661"/>
                    <a:pt x="7578" y="1627"/>
                  </a:cubicBezTo>
                  <a:cubicBezTo>
                    <a:pt x="7567" y="1609"/>
                    <a:pt x="7551" y="1602"/>
                    <a:pt x="7535" y="1602"/>
                  </a:cubicBezTo>
                  <a:cubicBezTo>
                    <a:pt x="7517" y="1602"/>
                    <a:pt x="7498" y="1609"/>
                    <a:pt x="7481" y="1617"/>
                  </a:cubicBezTo>
                  <a:cubicBezTo>
                    <a:pt x="7427" y="1641"/>
                    <a:pt x="7375" y="1667"/>
                    <a:pt x="7324" y="1695"/>
                  </a:cubicBezTo>
                  <a:cubicBezTo>
                    <a:pt x="6798" y="1972"/>
                    <a:pt x="6370" y="2335"/>
                    <a:pt x="6064" y="2791"/>
                  </a:cubicBezTo>
                  <a:cubicBezTo>
                    <a:pt x="5529" y="3586"/>
                    <a:pt x="4830" y="4239"/>
                    <a:pt x="3918" y="4727"/>
                  </a:cubicBezTo>
                  <a:cubicBezTo>
                    <a:pt x="3552" y="4922"/>
                    <a:pt x="3210" y="5149"/>
                    <a:pt x="2850" y="5353"/>
                  </a:cubicBezTo>
                  <a:cubicBezTo>
                    <a:pt x="2514" y="5543"/>
                    <a:pt x="2250" y="5783"/>
                    <a:pt x="2082" y="6098"/>
                  </a:cubicBezTo>
                  <a:cubicBezTo>
                    <a:pt x="2044" y="6171"/>
                    <a:pt x="1997" y="6237"/>
                    <a:pt x="1942" y="6297"/>
                  </a:cubicBezTo>
                  <a:cubicBezTo>
                    <a:pt x="1897" y="6344"/>
                    <a:pt x="1853" y="6366"/>
                    <a:pt x="1807" y="6366"/>
                  </a:cubicBezTo>
                  <a:cubicBezTo>
                    <a:pt x="1765" y="6366"/>
                    <a:pt x="1721" y="6348"/>
                    <a:pt x="1671" y="6313"/>
                  </a:cubicBezTo>
                  <a:cubicBezTo>
                    <a:pt x="1618" y="6276"/>
                    <a:pt x="1566" y="6238"/>
                    <a:pt x="1515" y="6200"/>
                  </a:cubicBezTo>
                  <a:cubicBezTo>
                    <a:pt x="1497" y="6152"/>
                    <a:pt x="1535" y="6134"/>
                    <a:pt x="1576" y="6112"/>
                  </a:cubicBezTo>
                  <a:cubicBezTo>
                    <a:pt x="1721" y="6039"/>
                    <a:pt x="1848" y="5935"/>
                    <a:pt x="1951" y="5809"/>
                  </a:cubicBezTo>
                  <a:cubicBezTo>
                    <a:pt x="2370" y="5302"/>
                    <a:pt x="2939" y="4950"/>
                    <a:pt x="3560" y="4645"/>
                  </a:cubicBezTo>
                  <a:cubicBezTo>
                    <a:pt x="3710" y="4572"/>
                    <a:pt x="3868" y="4510"/>
                    <a:pt x="4001" y="4412"/>
                  </a:cubicBezTo>
                  <a:cubicBezTo>
                    <a:pt x="4185" y="4321"/>
                    <a:pt x="4336" y="4195"/>
                    <a:pt x="4488" y="4071"/>
                  </a:cubicBezTo>
                  <a:cubicBezTo>
                    <a:pt x="4620" y="3983"/>
                    <a:pt x="4757" y="3899"/>
                    <a:pt x="4824" y="3760"/>
                  </a:cubicBezTo>
                  <a:cubicBezTo>
                    <a:pt x="4837" y="3757"/>
                    <a:pt x="4850" y="3755"/>
                    <a:pt x="4864" y="3753"/>
                  </a:cubicBezTo>
                  <a:lnTo>
                    <a:pt x="4864" y="3709"/>
                  </a:lnTo>
                  <a:cubicBezTo>
                    <a:pt x="4839" y="3716"/>
                    <a:pt x="4821" y="3729"/>
                    <a:pt x="4818" y="3753"/>
                  </a:cubicBezTo>
                  <a:cubicBezTo>
                    <a:pt x="4656" y="3832"/>
                    <a:pt x="4530" y="3946"/>
                    <a:pt x="4403" y="4059"/>
                  </a:cubicBezTo>
                  <a:lnTo>
                    <a:pt x="3940" y="4366"/>
                  </a:lnTo>
                  <a:cubicBezTo>
                    <a:pt x="3270" y="4664"/>
                    <a:pt x="2633" y="5004"/>
                    <a:pt x="2101" y="5470"/>
                  </a:cubicBezTo>
                  <a:cubicBezTo>
                    <a:pt x="2079" y="5490"/>
                    <a:pt x="2061" y="5503"/>
                    <a:pt x="2041" y="5503"/>
                  </a:cubicBezTo>
                  <a:cubicBezTo>
                    <a:pt x="2027" y="5503"/>
                    <a:pt x="2013" y="5496"/>
                    <a:pt x="1995" y="5479"/>
                  </a:cubicBezTo>
                  <a:lnTo>
                    <a:pt x="2427" y="4965"/>
                  </a:lnTo>
                  <a:cubicBezTo>
                    <a:pt x="2646" y="4705"/>
                    <a:pt x="2916" y="4491"/>
                    <a:pt x="3220" y="4339"/>
                  </a:cubicBezTo>
                  <a:cubicBezTo>
                    <a:pt x="3465" y="4216"/>
                    <a:pt x="3704" y="4078"/>
                    <a:pt x="3933" y="3929"/>
                  </a:cubicBezTo>
                  <a:cubicBezTo>
                    <a:pt x="3935" y="3929"/>
                    <a:pt x="3936" y="3929"/>
                    <a:pt x="3938" y="3929"/>
                  </a:cubicBezTo>
                  <a:cubicBezTo>
                    <a:pt x="3947" y="3929"/>
                    <a:pt x="3955" y="3923"/>
                    <a:pt x="3957" y="3914"/>
                  </a:cubicBezTo>
                  <a:cubicBezTo>
                    <a:pt x="4184" y="3810"/>
                    <a:pt x="4385" y="3674"/>
                    <a:pt x="4575" y="3528"/>
                  </a:cubicBezTo>
                  <a:cubicBezTo>
                    <a:pt x="4616" y="3516"/>
                    <a:pt x="4669" y="3492"/>
                    <a:pt x="4637" y="3458"/>
                  </a:cubicBezTo>
                  <a:cubicBezTo>
                    <a:pt x="4628" y="3448"/>
                    <a:pt x="4618" y="3444"/>
                    <a:pt x="4608" y="3444"/>
                  </a:cubicBezTo>
                  <a:cubicBezTo>
                    <a:pt x="4583" y="3444"/>
                    <a:pt x="4558" y="3472"/>
                    <a:pt x="4539" y="3491"/>
                  </a:cubicBezTo>
                  <a:cubicBezTo>
                    <a:pt x="4323" y="3613"/>
                    <a:pt x="4096" y="3720"/>
                    <a:pt x="3894" y="3863"/>
                  </a:cubicBezTo>
                  <a:lnTo>
                    <a:pt x="3893" y="3867"/>
                  </a:lnTo>
                  <a:cubicBezTo>
                    <a:pt x="3703" y="3957"/>
                    <a:pt x="3515" y="4053"/>
                    <a:pt x="3320" y="4138"/>
                  </a:cubicBezTo>
                  <a:cubicBezTo>
                    <a:pt x="2872" y="4334"/>
                    <a:pt x="2520" y="4614"/>
                    <a:pt x="2246" y="4975"/>
                  </a:cubicBezTo>
                  <a:cubicBezTo>
                    <a:pt x="2079" y="5195"/>
                    <a:pt x="1944" y="5440"/>
                    <a:pt x="1689" y="5604"/>
                  </a:cubicBezTo>
                  <a:cubicBezTo>
                    <a:pt x="1661" y="5621"/>
                    <a:pt x="1655" y="5651"/>
                    <a:pt x="1691" y="5663"/>
                  </a:cubicBezTo>
                  <a:cubicBezTo>
                    <a:pt x="1695" y="5664"/>
                    <a:pt x="1699" y="5665"/>
                    <a:pt x="1703" y="5665"/>
                  </a:cubicBezTo>
                  <a:cubicBezTo>
                    <a:pt x="1723" y="5665"/>
                    <a:pt x="1749" y="5652"/>
                    <a:pt x="1772" y="5646"/>
                  </a:cubicBezTo>
                  <a:cubicBezTo>
                    <a:pt x="1854" y="5617"/>
                    <a:pt x="1936" y="5588"/>
                    <a:pt x="2018" y="5561"/>
                  </a:cubicBezTo>
                  <a:lnTo>
                    <a:pt x="2018" y="5561"/>
                  </a:lnTo>
                  <a:cubicBezTo>
                    <a:pt x="1875" y="5775"/>
                    <a:pt x="1679" y="5951"/>
                    <a:pt x="1450" y="6098"/>
                  </a:cubicBezTo>
                  <a:cubicBezTo>
                    <a:pt x="1443" y="6101"/>
                    <a:pt x="1436" y="6103"/>
                    <a:pt x="1429" y="6103"/>
                  </a:cubicBezTo>
                  <a:cubicBezTo>
                    <a:pt x="1408" y="6103"/>
                    <a:pt x="1385" y="6093"/>
                    <a:pt x="1365" y="6093"/>
                  </a:cubicBezTo>
                  <a:cubicBezTo>
                    <a:pt x="1354" y="6093"/>
                    <a:pt x="1344" y="6096"/>
                    <a:pt x="1336" y="6103"/>
                  </a:cubicBezTo>
                  <a:cubicBezTo>
                    <a:pt x="1358" y="6066"/>
                    <a:pt x="1307" y="6052"/>
                    <a:pt x="1282" y="6036"/>
                  </a:cubicBezTo>
                  <a:cubicBezTo>
                    <a:pt x="1117" y="5928"/>
                    <a:pt x="935" y="5848"/>
                    <a:pt x="745" y="5800"/>
                  </a:cubicBezTo>
                  <a:lnTo>
                    <a:pt x="698" y="5742"/>
                  </a:lnTo>
                  <a:lnTo>
                    <a:pt x="698" y="5742"/>
                  </a:lnTo>
                  <a:lnTo>
                    <a:pt x="707" y="5745"/>
                  </a:lnTo>
                  <a:lnTo>
                    <a:pt x="708" y="5743"/>
                  </a:lnTo>
                  <a:cubicBezTo>
                    <a:pt x="708" y="5742"/>
                    <a:pt x="709" y="5739"/>
                    <a:pt x="709" y="5738"/>
                  </a:cubicBezTo>
                  <a:lnTo>
                    <a:pt x="708" y="5738"/>
                  </a:lnTo>
                  <a:cubicBezTo>
                    <a:pt x="679" y="5517"/>
                    <a:pt x="766" y="5422"/>
                    <a:pt x="1005" y="5412"/>
                  </a:cubicBezTo>
                  <a:cubicBezTo>
                    <a:pt x="946" y="5346"/>
                    <a:pt x="1030" y="5336"/>
                    <a:pt x="1065" y="5302"/>
                  </a:cubicBezTo>
                  <a:cubicBezTo>
                    <a:pt x="1113" y="5253"/>
                    <a:pt x="1202" y="5302"/>
                    <a:pt x="1239" y="5240"/>
                  </a:cubicBezTo>
                  <a:cubicBezTo>
                    <a:pt x="1282" y="5166"/>
                    <a:pt x="1359" y="5113"/>
                    <a:pt x="1445" y="5109"/>
                  </a:cubicBezTo>
                  <a:cubicBezTo>
                    <a:pt x="1569" y="5105"/>
                    <a:pt x="1475" y="4982"/>
                    <a:pt x="1569" y="4974"/>
                  </a:cubicBezTo>
                  <a:cubicBezTo>
                    <a:pt x="1590" y="4972"/>
                    <a:pt x="1611" y="4959"/>
                    <a:pt x="1633" y="4959"/>
                  </a:cubicBezTo>
                  <a:cubicBezTo>
                    <a:pt x="1642" y="4959"/>
                    <a:pt x="1650" y="4960"/>
                    <a:pt x="1658" y="4960"/>
                  </a:cubicBezTo>
                  <a:cubicBezTo>
                    <a:pt x="1675" y="4960"/>
                    <a:pt x="1686" y="4955"/>
                    <a:pt x="1677" y="4925"/>
                  </a:cubicBezTo>
                  <a:cubicBezTo>
                    <a:pt x="1648" y="4831"/>
                    <a:pt x="1739" y="4783"/>
                    <a:pt x="1802" y="4739"/>
                  </a:cubicBezTo>
                  <a:cubicBezTo>
                    <a:pt x="1857" y="4700"/>
                    <a:pt x="1861" y="4658"/>
                    <a:pt x="1865" y="4609"/>
                  </a:cubicBezTo>
                  <a:cubicBezTo>
                    <a:pt x="1838" y="4609"/>
                    <a:pt x="1812" y="4616"/>
                    <a:pt x="1786" y="4616"/>
                  </a:cubicBezTo>
                  <a:cubicBezTo>
                    <a:pt x="1768" y="4616"/>
                    <a:pt x="1751" y="4612"/>
                    <a:pt x="1734" y="4601"/>
                  </a:cubicBezTo>
                  <a:cubicBezTo>
                    <a:pt x="1743" y="4559"/>
                    <a:pt x="1777" y="4524"/>
                    <a:pt x="1819" y="4511"/>
                  </a:cubicBezTo>
                  <a:cubicBezTo>
                    <a:pt x="1869" y="4530"/>
                    <a:pt x="1866" y="4568"/>
                    <a:pt x="1867" y="4605"/>
                  </a:cubicBezTo>
                  <a:lnTo>
                    <a:pt x="1982" y="4565"/>
                  </a:lnTo>
                  <a:cubicBezTo>
                    <a:pt x="1986" y="4496"/>
                    <a:pt x="1824" y="4469"/>
                    <a:pt x="1911" y="4374"/>
                  </a:cubicBezTo>
                  <a:cubicBezTo>
                    <a:pt x="1947" y="4341"/>
                    <a:pt x="2093" y="4383"/>
                    <a:pt x="2011" y="4266"/>
                  </a:cubicBezTo>
                  <a:cubicBezTo>
                    <a:pt x="2001" y="4253"/>
                    <a:pt x="2027" y="4220"/>
                    <a:pt x="2041" y="4197"/>
                  </a:cubicBezTo>
                  <a:cubicBezTo>
                    <a:pt x="2056" y="4169"/>
                    <a:pt x="2077" y="4148"/>
                    <a:pt x="2109" y="4148"/>
                  </a:cubicBezTo>
                  <a:cubicBezTo>
                    <a:pt x="2120" y="4148"/>
                    <a:pt x="2132" y="4151"/>
                    <a:pt x="2146" y="4157"/>
                  </a:cubicBezTo>
                  <a:cubicBezTo>
                    <a:pt x="2145" y="4116"/>
                    <a:pt x="2102" y="4078"/>
                    <a:pt x="2142" y="4036"/>
                  </a:cubicBezTo>
                  <a:cubicBezTo>
                    <a:pt x="2157" y="4014"/>
                    <a:pt x="2172" y="3992"/>
                    <a:pt x="2186" y="3969"/>
                  </a:cubicBezTo>
                  <a:cubicBezTo>
                    <a:pt x="2257" y="3874"/>
                    <a:pt x="2328" y="3780"/>
                    <a:pt x="2400" y="3685"/>
                  </a:cubicBezTo>
                  <a:lnTo>
                    <a:pt x="2360" y="3635"/>
                  </a:lnTo>
                  <a:cubicBezTo>
                    <a:pt x="2343" y="3649"/>
                    <a:pt x="2326" y="3661"/>
                    <a:pt x="2306" y="3661"/>
                  </a:cubicBezTo>
                  <a:cubicBezTo>
                    <a:pt x="2295" y="3661"/>
                    <a:pt x="2284" y="3657"/>
                    <a:pt x="2271" y="3649"/>
                  </a:cubicBezTo>
                  <a:lnTo>
                    <a:pt x="2271" y="3649"/>
                  </a:lnTo>
                  <a:cubicBezTo>
                    <a:pt x="2308" y="3761"/>
                    <a:pt x="2203" y="3808"/>
                    <a:pt x="2131" y="3871"/>
                  </a:cubicBezTo>
                  <a:cubicBezTo>
                    <a:pt x="2115" y="3956"/>
                    <a:pt x="2064" y="4019"/>
                    <a:pt x="1978" y="4060"/>
                  </a:cubicBezTo>
                  <a:cubicBezTo>
                    <a:pt x="1969" y="4032"/>
                    <a:pt x="1878" y="4018"/>
                    <a:pt x="1960" y="3971"/>
                  </a:cubicBezTo>
                  <a:cubicBezTo>
                    <a:pt x="2017" y="3938"/>
                    <a:pt x="2012" y="3856"/>
                    <a:pt x="2093" y="3837"/>
                  </a:cubicBezTo>
                  <a:cubicBezTo>
                    <a:pt x="2105" y="3745"/>
                    <a:pt x="2107" y="3649"/>
                    <a:pt x="2255" y="3641"/>
                  </a:cubicBezTo>
                  <a:cubicBezTo>
                    <a:pt x="2246" y="3511"/>
                    <a:pt x="2283" y="3463"/>
                    <a:pt x="2410" y="3435"/>
                  </a:cubicBezTo>
                  <a:cubicBezTo>
                    <a:pt x="2404" y="3416"/>
                    <a:pt x="2412" y="3407"/>
                    <a:pt x="2433" y="3407"/>
                  </a:cubicBezTo>
                  <a:cubicBezTo>
                    <a:pt x="2434" y="3407"/>
                    <a:pt x="2435" y="3407"/>
                    <a:pt x="2436" y="3407"/>
                  </a:cubicBezTo>
                  <a:cubicBezTo>
                    <a:pt x="2396" y="3376"/>
                    <a:pt x="2409" y="3346"/>
                    <a:pt x="2442" y="3317"/>
                  </a:cubicBezTo>
                  <a:cubicBezTo>
                    <a:pt x="2446" y="3277"/>
                    <a:pt x="2473" y="3252"/>
                    <a:pt x="2515" y="3237"/>
                  </a:cubicBezTo>
                  <a:cubicBezTo>
                    <a:pt x="2537" y="3210"/>
                    <a:pt x="2561" y="3186"/>
                    <a:pt x="2587" y="3163"/>
                  </a:cubicBezTo>
                  <a:cubicBezTo>
                    <a:pt x="3038" y="2782"/>
                    <a:pt x="3348" y="2337"/>
                    <a:pt x="3485" y="1804"/>
                  </a:cubicBezTo>
                  <a:cubicBezTo>
                    <a:pt x="3544" y="1575"/>
                    <a:pt x="3712" y="1390"/>
                    <a:pt x="3871" y="1203"/>
                  </a:cubicBezTo>
                  <a:cubicBezTo>
                    <a:pt x="4004" y="1042"/>
                    <a:pt x="4201" y="946"/>
                    <a:pt x="4367" y="819"/>
                  </a:cubicBezTo>
                  <a:cubicBezTo>
                    <a:pt x="4397" y="815"/>
                    <a:pt x="4421" y="804"/>
                    <a:pt x="4428" y="777"/>
                  </a:cubicBezTo>
                  <a:cubicBezTo>
                    <a:pt x="4448" y="769"/>
                    <a:pt x="4467" y="759"/>
                    <a:pt x="4486" y="748"/>
                  </a:cubicBezTo>
                  <a:cubicBezTo>
                    <a:pt x="4517" y="729"/>
                    <a:pt x="4551" y="707"/>
                    <a:pt x="4547" y="677"/>
                  </a:cubicBezTo>
                  <a:lnTo>
                    <a:pt x="4547" y="677"/>
                  </a:lnTo>
                  <a:cubicBezTo>
                    <a:pt x="4553" y="679"/>
                    <a:pt x="4559" y="680"/>
                    <a:pt x="4565" y="680"/>
                  </a:cubicBezTo>
                  <a:cubicBezTo>
                    <a:pt x="4588" y="680"/>
                    <a:pt x="4612" y="665"/>
                    <a:pt x="4633" y="650"/>
                  </a:cubicBezTo>
                  <a:cubicBezTo>
                    <a:pt x="4679" y="618"/>
                    <a:pt x="4721" y="582"/>
                    <a:pt x="4764" y="549"/>
                  </a:cubicBezTo>
                  <a:cubicBezTo>
                    <a:pt x="5067" y="376"/>
                    <a:pt x="5438" y="286"/>
                    <a:pt x="5675" y="23"/>
                  </a:cubicBezTo>
                  <a:cubicBezTo>
                    <a:pt x="5650" y="7"/>
                    <a:pt x="5631" y="1"/>
                    <a:pt x="561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3591150" y="785875"/>
              <a:ext cx="300" cy="225"/>
            </a:xfrm>
            <a:custGeom>
              <a:rect b="b" l="l" r="r" t="t"/>
              <a:pathLst>
                <a:path extrusionOk="0" h="9" w="12">
                  <a:moveTo>
                    <a:pt x="9" y="0"/>
                  </a:moveTo>
                  <a:lnTo>
                    <a:pt x="1" y="9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2825275" y="628100"/>
              <a:ext cx="3275" cy="11250"/>
            </a:xfrm>
            <a:custGeom>
              <a:rect b="b" l="l" r="r" t="t"/>
              <a:pathLst>
                <a:path extrusionOk="0" h="450" w="131">
                  <a:moveTo>
                    <a:pt x="79" y="1"/>
                  </a:moveTo>
                  <a:cubicBezTo>
                    <a:pt x="78" y="1"/>
                    <a:pt x="77" y="1"/>
                    <a:pt x="77" y="1"/>
                  </a:cubicBezTo>
                  <a:cubicBezTo>
                    <a:pt x="48" y="2"/>
                    <a:pt x="24" y="25"/>
                    <a:pt x="23" y="53"/>
                  </a:cubicBezTo>
                  <a:cubicBezTo>
                    <a:pt x="1" y="193"/>
                    <a:pt x="23" y="328"/>
                    <a:pt x="128" y="449"/>
                  </a:cubicBezTo>
                  <a:cubicBezTo>
                    <a:pt x="128" y="317"/>
                    <a:pt x="129" y="185"/>
                    <a:pt x="128" y="53"/>
                  </a:cubicBezTo>
                  <a:cubicBezTo>
                    <a:pt x="130" y="24"/>
                    <a:pt x="107" y="1"/>
                    <a:pt x="7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3021550" y="635600"/>
              <a:ext cx="16350" cy="2125"/>
            </a:xfrm>
            <a:custGeom>
              <a:rect b="b" l="l" r="r" t="t"/>
              <a:pathLst>
                <a:path extrusionOk="0" h="85" w="654">
                  <a:moveTo>
                    <a:pt x="132" y="1"/>
                  </a:moveTo>
                  <a:cubicBezTo>
                    <a:pt x="87" y="1"/>
                    <a:pt x="43" y="6"/>
                    <a:pt x="1" y="25"/>
                  </a:cubicBezTo>
                  <a:cubicBezTo>
                    <a:pt x="101" y="67"/>
                    <a:pt x="200" y="85"/>
                    <a:pt x="299" y="85"/>
                  </a:cubicBezTo>
                  <a:cubicBezTo>
                    <a:pt x="418" y="85"/>
                    <a:pt x="535" y="60"/>
                    <a:pt x="653" y="21"/>
                  </a:cubicBezTo>
                  <a:lnTo>
                    <a:pt x="653" y="21"/>
                  </a:lnTo>
                  <a:cubicBezTo>
                    <a:pt x="651" y="21"/>
                    <a:pt x="649" y="21"/>
                    <a:pt x="647" y="21"/>
                  </a:cubicBezTo>
                  <a:cubicBezTo>
                    <a:pt x="638" y="21"/>
                    <a:pt x="629" y="17"/>
                    <a:pt x="624" y="8"/>
                  </a:cubicBezTo>
                  <a:cubicBezTo>
                    <a:pt x="581" y="20"/>
                    <a:pt x="539" y="24"/>
                    <a:pt x="496" y="24"/>
                  </a:cubicBezTo>
                  <a:cubicBezTo>
                    <a:pt x="420" y="24"/>
                    <a:pt x="344" y="11"/>
                    <a:pt x="268" y="8"/>
                  </a:cubicBezTo>
                  <a:cubicBezTo>
                    <a:pt x="223" y="6"/>
                    <a:pt x="177" y="1"/>
                    <a:pt x="13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3258050" y="636800"/>
              <a:ext cx="25" cy="200"/>
            </a:xfrm>
            <a:custGeom>
              <a:rect b="b" l="l" r="r" t="t"/>
              <a:pathLst>
                <a:path extrusionOk="0" h="8" w="1">
                  <a:moveTo>
                    <a:pt x="0" y="0"/>
                  </a:moveTo>
                  <a:lnTo>
                    <a:pt x="0" y="7"/>
                  </a:lnTo>
                  <a:cubicBezTo>
                    <a:pt x="0" y="5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244150" y="630725"/>
              <a:ext cx="17475" cy="8725"/>
            </a:xfrm>
            <a:custGeom>
              <a:rect b="b" l="l" r="r" t="t"/>
              <a:pathLst>
                <a:path extrusionOk="0" h="349" w="699">
                  <a:moveTo>
                    <a:pt x="579" y="1"/>
                  </a:moveTo>
                  <a:lnTo>
                    <a:pt x="563" y="6"/>
                  </a:lnTo>
                  <a:lnTo>
                    <a:pt x="545" y="6"/>
                  </a:lnTo>
                  <a:cubicBezTo>
                    <a:pt x="553" y="81"/>
                    <a:pt x="510" y="124"/>
                    <a:pt x="429" y="143"/>
                  </a:cubicBezTo>
                  <a:cubicBezTo>
                    <a:pt x="340" y="163"/>
                    <a:pt x="257" y="191"/>
                    <a:pt x="214" y="268"/>
                  </a:cubicBezTo>
                  <a:cubicBezTo>
                    <a:pt x="202" y="261"/>
                    <a:pt x="190" y="258"/>
                    <a:pt x="179" y="258"/>
                  </a:cubicBezTo>
                  <a:cubicBezTo>
                    <a:pt x="150" y="258"/>
                    <a:pt x="122" y="275"/>
                    <a:pt x="93" y="275"/>
                  </a:cubicBezTo>
                  <a:cubicBezTo>
                    <a:pt x="92" y="275"/>
                    <a:pt x="90" y="275"/>
                    <a:pt x="89" y="275"/>
                  </a:cubicBezTo>
                  <a:cubicBezTo>
                    <a:pt x="81" y="305"/>
                    <a:pt x="1" y="294"/>
                    <a:pt x="33" y="346"/>
                  </a:cubicBezTo>
                  <a:cubicBezTo>
                    <a:pt x="45" y="348"/>
                    <a:pt x="56" y="348"/>
                    <a:pt x="66" y="348"/>
                  </a:cubicBezTo>
                  <a:cubicBezTo>
                    <a:pt x="131" y="348"/>
                    <a:pt x="180" y="323"/>
                    <a:pt x="214" y="270"/>
                  </a:cubicBezTo>
                  <a:lnTo>
                    <a:pt x="348" y="266"/>
                  </a:lnTo>
                  <a:cubicBezTo>
                    <a:pt x="356" y="256"/>
                    <a:pt x="366" y="247"/>
                    <a:pt x="378" y="238"/>
                  </a:cubicBezTo>
                  <a:cubicBezTo>
                    <a:pt x="412" y="221"/>
                    <a:pt x="449" y="189"/>
                    <a:pt x="486" y="189"/>
                  </a:cubicBezTo>
                  <a:cubicBezTo>
                    <a:pt x="501" y="189"/>
                    <a:pt x="515" y="194"/>
                    <a:pt x="530" y="206"/>
                  </a:cubicBezTo>
                  <a:cubicBezTo>
                    <a:pt x="543" y="215"/>
                    <a:pt x="553" y="228"/>
                    <a:pt x="556" y="243"/>
                  </a:cubicBezTo>
                  <a:cubicBezTo>
                    <a:pt x="550" y="176"/>
                    <a:pt x="584" y="150"/>
                    <a:pt x="699" y="83"/>
                  </a:cubicBezTo>
                  <a:lnTo>
                    <a:pt x="676" y="48"/>
                  </a:lnTo>
                  <a:cubicBezTo>
                    <a:pt x="655" y="59"/>
                    <a:pt x="638" y="64"/>
                    <a:pt x="624" y="64"/>
                  </a:cubicBezTo>
                  <a:cubicBezTo>
                    <a:pt x="594" y="64"/>
                    <a:pt x="580" y="42"/>
                    <a:pt x="57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3402100" y="430100"/>
              <a:ext cx="7925" cy="4125"/>
            </a:xfrm>
            <a:custGeom>
              <a:rect b="b" l="l" r="r" t="t"/>
              <a:pathLst>
                <a:path extrusionOk="0" h="165" w="317">
                  <a:moveTo>
                    <a:pt x="240" y="0"/>
                  </a:moveTo>
                  <a:cubicBezTo>
                    <a:pt x="178" y="0"/>
                    <a:pt x="129" y="23"/>
                    <a:pt x="80" y="39"/>
                  </a:cubicBezTo>
                  <a:cubicBezTo>
                    <a:pt x="38" y="52"/>
                    <a:pt x="0" y="81"/>
                    <a:pt x="21" y="127"/>
                  </a:cubicBezTo>
                  <a:cubicBezTo>
                    <a:pt x="33" y="156"/>
                    <a:pt x="55" y="165"/>
                    <a:pt x="80" y="165"/>
                  </a:cubicBezTo>
                  <a:cubicBezTo>
                    <a:pt x="98" y="165"/>
                    <a:pt x="116" y="160"/>
                    <a:pt x="132" y="155"/>
                  </a:cubicBezTo>
                  <a:cubicBezTo>
                    <a:pt x="211" y="133"/>
                    <a:pt x="275" y="92"/>
                    <a:pt x="317" y="12"/>
                  </a:cubicBezTo>
                  <a:cubicBezTo>
                    <a:pt x="289" y="3"/>
                    <a:pt x="263" y="0"/>
                    <a:pt x="24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3096575" y="627725"/>
              <a:ext cx="15900" cy="3925"/>
            </a:xfrm>
            <a:custGeom>
              <a:rect b="b" l="l" r="r" t="t"/>
              <a:pathLst>
                <a:path extrusionOk="0" h="157" w="636">
                  <a:moveTo>
                    <a:pt x="581" y="0"/>
                  </a:moveTo>
                  <a:cubicBezTo>
                    <a:pt x="570" y="0"/>
                    <a:pt x="556" y="2"/>
                    <a:pt x="541" y="5"/>
                  </a:cubicBezTo>
                  <a:cubicBezTo>
                    <a:pt x="370" y="41"/>
                    <a:pt x="201" y="81"/>
                    <a:pt x="31" y="121"/>
                  </a:cubicBezTo>
                  <a:cubicBezTo>
                    <a:pt x="25" y="124"/>
                    <a:pt x="18" y="126"/>
                    <a:pt x="12" y="126"/>
                  </a:cubicBezTo>
                  <a:cubicBezTo>
                    <a:pt x="8" y="126"/>
                    <a:pt x="4" y="125"/>
                    <a:pt x="0" y="124"/>
                  </a:cubicBezTo>
                  <a:lnTo>
                    <a:pt x="0" y="124"/>
                  </a:lnTo>
                  <a:cubicBezTo>
                    <a:pt x="23" y="150"/>
                    <a:pt x="51" y="155"/>
                    <a:pt x="81" y="155"/>
                  </a:cubicBezTo>
                  <a:cubicBezTo>
                    <a:pt x="99" y="155"/>
                    <a:pt x="117" y="153"/>
                    <a:pt x="134" y="153"/>
                  </a:cubicBezTo>
                  <a:cubicBezTo>
                    <a:pt x="146" y="153"/>
                    <a:pt x="157" y="154"/>
                    <a:pt x="168" y="156"/>
                  </a:cubicBezTo>
                  <a:lnTo>
                    <a:pt x="597" y="71"/>
                  </a:lnTo>
                  <a:cubicBezTo>
                    <a:pt x="636" y="20"/>
                    <a:pt x="620" y="0"/>
                    <a:pt x="58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3573025" y="790450"/>
              <a:ext cx="225" cy="300"/>
            </a:xfrm>
            <a:custGeom>
              <a:rect b="b" l="l" r="r" t="t"/>
              <a:pathLst>
                <a:path extrusionOk="0" h="12" w="9">
                  <a:moveTo>
                    <a:pt x="0" y="0"/>
                  </a:moveTo>
                  <a:cubicBezTo>
                    <a:pt x="2" y="4"/>
                    <a:pt x="4" y="7"/>
                    <a:pt x="5" y="11"/>
                  </a:cubicBezTo>
                  <a:lnTo>
                    <a:pt x="9" y="11"/>
                  </a:lnTo>
                  <a:cubicBezTo>
                    <a:pt x="9" y="11"/>
                    <a:pt x="9" y="9"/>
                    <a:pt x="9" y="9"/>
                  </a:cubicBezTo>
                  <a:cubicBezTo>
                    <a:pt x="6" y="5"/>
                    <a:pt x="4" y="3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2865250" y="661800"/>
              <a:ext cx="12625" cy="3150"/>
            </a:xfrm>
            <a:custGeom>
              <a:rect b="b" l="l" r="r" t="t"/>
              <a:pathLst>
                <a:path extrusionOk="0" h="126" w="505">
                  <a:moveTo>
                    <a:pt x="397" y="1"/>
                  </a:moveTo>
                  <a:cubicBezTo>
                    <a:pt x="352" y="1"/>
                    <a:pt x="306" y="10"/>
                    <a:pt x="261" y="10"/>
                  </a:cubicBezTo>
                  <a:cubicBezTo>
                    <a:pt x="255" y="10"/>
                    <a:pt x="250" y="10"/>
                    <a:pt x="244" y="9"/>
                  </a:cubicBezTo>
                  <a:cubicBezTo>
                    <a:pt x="172" y="49"/>
                    <a:pt x="52" y="15"/>
                    <a:pt x="1" y="119"/>
                  </a:cubicBezTo>
                  <a:cubicBezTo>
                    <a:pt x="22" y="124"/>
                    <a:pt x="43" y="125"/>
                    <a:pt x="63" y="125"/>
                  </a:cubicBezTo>
                  <a:cubicBezTo>
                    <a:pt x="129" y="125"/>
                    <a:pt x="188" y="104"/>
                    <a:pt x="246" y="104"/>
                  </a:cubicBezTo>
                  <a:cubicBezTo>
                    <a:pt x="251" y="104"/>
                    <a:pt x="255" y="104"/>
                    <a:pt x="260" y="104"/>
                  </a:cubicBezTo>
                  <a:cubicBezTo>
                    <a:pt x="342" y="79"/>
                    <a:pt x="413" y="30"/>
                    <a:pt x="505" y="28"/>
                  </a:cubicBezTo>
                  <a:cubicBezTo>
                    <a:pt x="470" y="7"/>
                    <a:pt x="434" y="1"/>
                    <a:pt x="39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2877850" y="662500"/>
              <a:ext cx="175" cy="25"/>
            </a:xfrm>
            <a:custGeom>
              <a:rect b="b" l="l" r="r" t="t"/>
              <a:pathLst>
                <a:path extrusionOk="0" h="1" w="7">
                  <a:moveTo>
                    <a:pt x="7" y="0"/>
                  </a:move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3281250" y="519125"/>
              <a:ext cx="100" cy="75"/>
            </a:xfrm>
            <a:custGeom>
              <a:rect b="b" l="l" r="r" t="t"/>
              <a:pathLst>
                <a:path extrusionOk="0" h="3" w="4">
                  <a:moveTo>
                    <a:pt x="1" y="0"/>
                  </a:moveTo>
                  <a:lnTo>
                    <a:pt x="1" y="3"/>
                  </a:lnTo>
                  <a:lnTo>
                    <a:pt x="2" y="3"/>
                  </a:lnTo>
                  <a:cubicBezTo>
                    <a:pt x="3" y="3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3476125" y="821000"/>
              <a:ext cx="9750" cy="2025"/>
            </a:xfrm>
            <a:custGeom>
              <a:rect b="b" l="l" r="r" t="t"/>
              <a:pathLst>
                <a:path extrusionOk="0" h="81" w="390">
                  <a:moveTo>
                    <a:pt x="280" y="0"/>
                  </a:moveTo>
                  <a:cubicBezTo>
                    <a:pt x="184" y="0"/>
                    <a:pt x="89" y="19"/>
                    <a:pt x="1" y="56"/>
                  </a:cubicBezTo>
                  <a:cubicBezTo>
                    <a:pt x="49" y="72"/>
                    <a:pt x="95" y="80"/>
                    <a:pt x="141" y="80"/>
                  </a:cubicBezTo>
                  <a:cubicBezTo>
                    <a:pt x="222" y="80"/>
                    <a:pt x="302" y="56"/>
                    <a:pt x="390" y="9"/>
                  </a:cubicBezTo>
                  <a:cubicBezTo>
                    <a:pt x="353" y="3"/>
                    <a:pt x="316" y="0"/>
                    <a:pt x="28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3072500" y="736050"/>
              <a:ext cx="9775" cy="2350"/>
            </a:xfrm>
            <a:custGeom>
              <a:rect b="b" l="l" r="r" t="t"/>
              <a:pathLst>
                <a:path extrusionOk="0" h="94" w="391">
                  <a:moveTo>
                    <a:pt x="180" y="1"/>
                  </a:moveTo>
                  <a:cubicBezTo>
                    <a:pt x="140" y="1"/>
                    <a:pt x="101" y="4"/>
                    <a:pt x="63" y="10"/>
                  </a:cubicBezTo>
                  <a:cubicBezTo>
                    <a:pt x="0" y="22"/>
                    <a:pt x="1" y="57"/>
                    <a:pt x="40" y="93"/>
                  </a:cubicBezTo>
                  <a:lnTo>
                    <a:pt x="131" y="91"/>
                  </a:lnTo>
                  <a:lnTo>
                    <a:pt x="390" y="26"/>
                  </a:lnTo>
                  <a:cubicBezTo>
                    <a:pt x="309" y="8"/>
                    <a:pt x="242" y="1"/>
                    <a:pt x="18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3407625" y="708475"/>
              <a:ext cx="7200" cy="3525"/>
            </a:xfrm>
            <a:custGeom>
              <a:rect b="b" l="l" r="r" t="t"/>
              <a:pathLst>
                <a:path extrusionOk="0" h="141" w="288">
                  <a:moveTo>
                    <a:pt x="54" y="1"/>
                  </a:moveTo>
                  <a:cubicBezTo>
                    <a:pt x="28" y="1"/>
                    <a:pt x="5" y="19"/>
                    <a:pt x="1" y="46"/>
                  </a:cubicBezTo>
                  <a:cubicBezTo>
                    <a:pt x="2" y="65"/>
                    <a:pt x="11" y="81"/>
                    <a:pt x="28" y="92"/>
                  </a:cubicBezTo>
                  <a:cubicBezTo>
                    <a:pt x="86" y="116"/>
                    <a:pt x="145" y="141"/>
                    <a:pt x="211" y="141"/>
                  </a:cubicBezTo>
                  <a:cubicBezTo>
                    <a:pt x="235" y="141"/>
                    <a:pt x="261" y="138"/>
                    <a:pt x="287" y="130"/>
                  </a:cubicBezTo>
                  <a:cubicBezTo>
                    <a:pt x="253" y="31"/>
                    <a:pt x="153" y="20"/>
                    <a:pt x="62" y="2"/>
                  </a:cubicBezTo>
                  <a:cubicBezTo>
                    <a:pt x="59" y="1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3071250" y="632175"/>
              <a:ext cx="13325" cy="2250"/>
            </a:xfrm>
            <a:custGeom>
              <a:rect b="b" l="l" r="r" t="t"/>
              <a:pathLst>
                <a:path extrusionOk="0" h="90" w="533">
                  <a:moveTo>
                    <a:pt x="533" y="1"/>
                  </a:moveTo>
                  <a:lnTo>
                    <a:pt x="0" y="67"/>
                  </a:lnTo>
                  <a:cubicBezTo>
                    <a:pt x="60" y="84"/>
                    <a:pt x="119" y="89"/>
                    <a:pt x="178" y="89"/>
                  </a:cubicBezTo>
                  <a:cubicBezTo>
                    <a:pt x="283" y="89"/>
                    <a:pt x="388" y="70"/>
                    <a:pt x="493" y="57"/>
                  </a:cubicBezTo>
                  <a:cubicBezTo>
                    <a:pt x="531" y="53"/>
                    <a:pt x="532" y="26"/>
                    <a:pt x="53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3284650" y="541125"/>
              <a:ext cx="6025" cy="4425"/>
            </a:xfrm>
            <a:custGeom>
              <a:rect b="b" l="l" r="r" t="t"/>
              <a:pathLst>
                <a:path extrusionOk="0" h="177" w="241">
                  <a:moveTo>
                    <a:pt x="212" y="0"/>
                  </a:moveTo>
                  <a:cubicBezTo>
                    <a:pt x="104" y="3"/>
                    <a:pt x="35" y="49"/>
                    <a:pt x="0" y="176"/>
                  </a:cubicBezTo>
                  <a:cubicBezTo>
                    <a:pt x="105" y="118"/>
                    <a:pt x="220" y="129"/>
                    <a:pt x="239" y="24"/>
                  </a:cubicBezTo>
                  <a:cubicBezTo>
                    <a:pt x="240" y="17"/>
                    <a:pt x="221" y="0"/>
                    <a:pt x="21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3576575" y="645000"/>
              <a:ext cx="5925" cy="5275"/>
            </a:xfrm>
            <a:custGeom>
              <a:rect b="b" l="l" r="r" t="t"/>
              <a:pathLst>
                <a:path extrusionOk="0" h="211" w="237">
                  <a:moveTo>
                    <a:pt x="236" y="0"/>
                  </a:moveTo>
                  <a:cubicBezTo>
                    <a:pt x="124" y="64"/>
                    <a:pt x="33" y="88"/>
                    <a:pt x="6" y="177"/>
                  </a:cubicBezTo>
                  <a:cubicBezTo>
                    <a:pt x="1" y="197"/>
                    <a:pt x="22" y="210"/>
                    <a:pt x="40" y="210"/>
                  </a:cubicBezTo>
                  <a:cubicBezTo>
                    <a:pt x="43" y="210"/>
                    <a:pt x="46" y="210"/>
                    <a:pt x="49" y="209"/>
                  </a:cubicBezTo>
                  <a:cubicBezTo>
                    <a:pt x="152" y="187"/>
                    <a:pt x="194" y="119"/>
                    <a:pt x="23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3543800" y="721975"/>
              <a:ext cx="100" cy="125"/>
            </a:xfrm>
            <a:custGeom>
              <a:rect b="b" l="l" r="r" t="t"/>
              <a:pathLst>
                <a:path extrusionOk="0" h="5" w="4">
                  <a:moveTo>
                    <a:pt x="1" y="0"/>
                  </a:moveTo>
                  <a:lnTo>
                    <a:pt x="1" y="5"/>
                  </a:lnTo>
                  <a:lnTo>
                    <a:pt x="2" y="5"/>
                  </a:lnTo>
                  <a:cubicBezTo>
                    <a:pt x="2" y="4"/>
                    <a:pt x="2" y="3"/>
                    <a:pt x="2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218325" y="617025"/>
              <a:ext cx="350" cy="175"/>
            </a:xfrm>
            <a:custGeom>
              <a:rect b="b" l="l" r="r" t="t"/>
              <a:pathLst>
                <a:path extrusionOk="0" h="7" w="14">
                  <a:moveTo>
                    <a:pt x="4" y="0"/>
                  </a:moveTo>
                  <a:lnTo>
                    <a:pt x="1" y="4"/>
                  </a:lnTo>
                  <a:cubicBezTo>
                    <a:pt x="6" y="4"/>
                    <a:pt x="10" y="5"/>
                    <a:pt x="14" y="6"/>
                  </a:cubicBezTo>
                  <a:cubicBezTo>
                    <a:pt x="10" y="5"/>
                    <a:pt x="8" y="3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3218650" y="617175"/>
              <a:ext cx="575" cy="300"/>
            </a:xfrm>
            <a:custGeom>
              <a:rect b="b" l="l" r="r" t="t"/>
              <a:pathLst>
                <a:path extrusionOk="0" h="12" w="23">
                  <a:moveTo>
                    <a:pt x="1" y="0"/>
                  </a:moveTo>
                  <a:lnTo>
                    <a:pt x="1" y="0"/>
                  </a:lnTo>
                  <a:cubicBezTo>
                    <a:pt x="8" y="5"/>
                    <a:pt x="15" y="9"/>
                    <a:pt x="22" y="11"/>
                  </a:cubicBezTo>
                  <a:cubicBezTo>
                    <a:pt x="16" y="5"/>
                    <a:pt x="9" y="2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3218575" y="612950"/>
              <a:ext cx="6925" cy="6950"/>
            </a:xfrm>
            <a:custGeom>
              <a:rect b="b" l="l" r="r" t="t"/>
              <a:pathLst>
                <a:path extrusionOk="0" h="278" w="277">
                  <a:moveTo>
                    <a:pt x="276" y="1"/>
                  </a:moveTo>
                  <a:lnTo>
                    <a:pt x="276" y="1"/>
                  </a:lnTo>
                  <a:cubicBezTo>
                    <a:pt x="183" y="35"/>
                    <a:pt x="159" y="102"/>
                    <a:pt x="106" y="146"/>
                  </a:cubicBezTo>
                  <a:cubicBezTo>
                    <a:pt x="85" y="164"/>
                    <a:pt x="64" y="182"/>
                    <a:pt x="39" y="182"/>
                  </a:cubicBezTo>
                  <a:cubicBezTo>
                    <a:pt x="35" y="182"/>
                    <a:pt x="30" y="181"/>
                    <a:pt x="25" y="180"/>
                  </a:cubicBezTo>
                  <a:lnTo>
                    <a:pt x="25" y="180"/>
                  </a:lnTo>
                  <a:cubicBezTo>
                    <a:pt x="49" y="206"/>
                    <a:pt x="0" y="269"/>
                    <a:pt x="73" y="278"/>
                  </a:cubicBezTo>
                  <a:cubicBezTo>
                    <a:pt x="159" y="203"/>
                    <a:pt x="249" y="127"/>
                    <a:pt x="27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3164325" y="571525"/>
              <a:ext cx="100" cy="100"/>
            </a:xfrm>
            <a:custGeom>
              <a:rect b="b" l="l" r="r" t="t"/>
              <a:pathLst>
                <a:path extrusionOk="0" h="4" w="4">
                  <a:moveTo>
                    <a:pt x="3" y="0"/>
                  </a:moveTo>
                  <a:lnTo>
                    <a:pt x="1" y="2"/>
                  </a:lnTo>
                  <a:lnTo>
                    <a:pt x="3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2897925" y="713300"/>
              <a:ext cx="2750" cy="5800"/>
            </a:xfrm>
            <a:custGeom>
              <a:rect b="b" l="l" r="r" t="t"/>
              <a:pathLst>
                <a:path extrusionOk="0" h="232" w="110">
                  <a:moveTo>
                    <a:pt x="58" y="0"/>
                  </a:moveTo>
                  <a:cubicBezTo>
                    <a:pt x="27" y="0"/>
                    <a:pt x="21" y="25"/>
                    <a:pt x="19" y="48"/>
                  </a:cubicBezTo>
                  <a:cubicBezTo>
                    <a:pt x="16" y="102"/>
                    <a:pt x="0" y="158"/>
                    <a:pt x="48" y="232"/>
                  </a:cubicBezTo>
                  <a:cubicBezTo>
                    <a:pt x="92" y="172"/>
                    <a:pt x="101" y="117"/>
                    <a:pt x="107" y="61"/>
                  </a:cubicBezTo>
                  <a:cubicBezTo>
                    <a:pt x="109" y="37"/>
                    <a:pt x="106" y="7"/>
                    <a:pt x="69" y="1"/>
                  </a:cubicBezTo>
                  <a:cubicBezTo>
                    <a:pt x="65" y="1"/>
                    <a:pt x="62" y="0"/>
                    <a:pt x="5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3489575" y="538975"/>
              <a:ext cx="30500" cy="11850"/>
            </a:xfrm>
            <a:custGeom>
              <a:rect b="b" l="l" r="r" t="t"/>
              <a:pathLst>
                <a:path extrusionOk="0" h="474" w="1220">
                  <a:moveTo>
                    <a:pt x="1220" y="1"/>
                  </a:moveTo>
                  <a:cubicBezTo>
                    <a:pt x="1096" y="40"/>
                    <a:pt x="962" y="56"/>
                    <a:pt x="845" y="115"/>
                  </a:cubicBezTo>
                  <a:cubicBezTo>
                    <a:pt x="573" y="197"/>
                    <a:pt x="302" y="281"/>
                    <a:pt x="49" y="402"/>
                  </a:cubicBezTo>
                  <a:cubicBezTo>
                    <a:pt x="18" y="413"/>
                    <a:pt x="0" y="435"/>
                    <a:pt x="24" y="458"/>
                  </a:cubicBezTo>
                  <a:cubicBezTo>
                    <a:pt x="35" y="469"/>
                    <a:pt x="45" y="473"/>
                    <a:pt x="56" y="473"/>
                  </a:cubicBezTo>
                  <a:cubicBezTo>
                    <a:pt x="78" y="473"/>
                    <a:pt x="99" y="456"/>
                    <a:pt x="120" y="448"/>
                  </a:cubicBezTo>
                  <a:lnTo>
                    <a:pt x="847" y="177"/>
                  </a:lnTo>
                  <a:lnTo>
                    <a:pt x="1204" y="55"/>
                  </a:lnTo>
                  <a:cubicBezTo>
                    <a:pt x="1209" y="37"/>
                    <a:pt x="1215" y="18"/>
                    <a:pt x="122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3040225" y="714000"/>
              <a:ext cx="7950" cy="2100"/>
            </a:xfrm>
            <a:custGeom>
              <a:rect b="b" l="l" r="r" t="t"/>
              <a:pathLst>
                <a:path extrusionOk="0" h="84" w="318">
                  <a:moveTo>
                    <a:pt x="120" y="1"/>
                  </a:moveTo>
                  <a:cubicBezTo>
                    <a:pt x="104" y="1"/>
                    <a:pt x="87" y="1"/>
                    <a:pt x="70" y="2"/>
                  </a:cubicBezTo>
                  <a:cubicBezTo>
                    <a:pt x="41" y="3"/>
                    <a:pt x="6" y="7"/>
                    <a:pt x="4" y="37"/>
                  </a:cubicBezTo>
                  <a:cubicBezTo>
                    <a:pt x="0" y="80"/>
                    <a:pt x="41" y="81"/>
                    <a:pt x="75" y="81"/>
                  </a:cubicBezTo>
                  <a:cubicBezTo>
                    <a:pt x="76" y="81"/>
                    <a:pt x="78" y="81"/>
                    <a:pt x="80" y="81"/>
                  </a:cubicBezTo>
                  <a:cubicBezTo>
                    <a:pt x="113" y="81"/>
                    <a:pt x="146" y="83"/>
                    <a:pt x="180" y="83"/>
                  </a:cubicBezTo>
                  <a:cubicBezTo>
                    <a:pt x="225" y="83"/>
                    <a:pt x="272" y="80"/>
                    <a:pt x="318" y="65"/>
                  </a:cubicBezTo>
                  <a:cubicBezTo>
                    <a:pt x="261" y="11"/>
                    <a:pt x="192" y="1"/>
                    <a:pt x="12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2827100" y="651450"/>
              <a:ext cx="3500" cy="12175"/>
            </a:xfrm>
            <a:custGeom>
              <a:rect b="b" l="l" r="r" t="t"/>
              <a:pathLst>
                <a:path extrusionOk="0" h="487" w="140">
                  <a:moveTo>
                    <a:pt x="114" y="0"/>
                  </a:moveTo>
                  <a:cubicBezTo>
                    <a:pt x="98" y="46"/>
                    <a:pt x="81" y="92"/>
                    <a:pt x="88" y="142"/>
                  </a:cubicBezTo>
                  <a:cubicBezTo>
                    <a:pt x="23" y="224"/>
                    <a:pt x="51" y="328"/>
                    <a:pt x="0" y="413"/>
                  </a:cubicBezTo>
                  <a:cubicBezTo>
                    <a:pt x="5" y="438"/>
                    <a:pt x="8" y="461"/>
                    <a:pt x="13" y="486"/>
                  </a:cubicBezTo>
                  <a:cubicBezTo>
                    <a:pt x="64" y="484"/>
                    <a:pt x="90" y="463"/>
                    <a:pt x="96" y="419"/>
                  </a:cubicBezTo>
                  <a:cubicBezTo>
                    <a:pt x="109" y="338"/>
                    <a:pt x="125" y="259"/>
                    <a:pt x="139" y="181"/>
                  </a:cubicBezTo>
                  <a:cubicBezTo>
                    <a:pt x="133" y="169"/>
                    <a:pt x="128" y="157"/>
                    <a:pt x="126" y="145"/>
                  </a:cubicBezTo>
                  <a:cubicBezTo>
                    <a:pt x="123" y="96"/>
                    <a:pt x="119" y="48"/>
                    <a:pt x="11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3355000" y="575800"/>
              <a:ext cx="45525" cy="26500"/>
            </a:xfrm>
            <a:custGeom>
              <a:rect b="b" l="l" r="r" t="t"/>
              <a:pathLst>
                <a:path extrusionOk="0" h="1060" w="1821">
                  <a:moveTo>
                    <a:pt x="1758" y="1"/>
                  </a:moveTo>
                  <a:cubicBezTo>
                    <a:pt x="1731" y="1"/>
                    <a:pt x="1699" y="28"/>
                    <a:pt x="1673" y="36"/>
                  </a:cubicBezTo>
                  <a:cubicBezTo>
                    <a:pt x="1660" y="40"/>
                    <a:pt x="1650" y="52"/>
                    <a:pt x="1640" y="60"/>
                  </a:cubicBezTo>
                  <a:cubicBezTo>
                    <a:pt x="1162" y="324"/>
                    <a:pt x="675" y="577"/>
                    <a:pt x="221" y="872"/>
                  </a:cubicBezTo>
                  <a:cubicBezTo>
                    <a:pt x="165" y="904"/>
                    <a:pt x="110" y="934"/>
                    <a:pt x="55" y="966"/>
                  </a:cubicBezTo>
                  <a:cubicBezTo>
                    <a:pt x="24" y="986"/>
                    <a:pt x="0" y="1010"/>
                    <a:pt x="35" y="1043"/>
                  </a:cubicBezTo>
                  <a:cubicBezTo>
                    <a:pt x="46" y="1055"/>
                    <a:pt x="58" y="1059"/>
                    <a:pt x="70" y="1059"/>
                  </a:cubicBezTo>
                  <a:cubicBezTo>
                    <a:pt x="85" y="1059"/>
                    <a:pt x="99" y="1053"/>
                    <a:pt x="112" y="1044"/>
                  </a:cubicBezTo>
                  <a:cubicBezTo>
                    <a:pt x="170" y="1005"/>
                    <a:pt x="226" y="964"/>
                    <a:pt x="283" y="923"/>
                  </a:cubicBezTo>
                  <a:lnTo>
                    <a:pt x="1704" y="110"/>
                  </a:lnTo>
                  <a:cubicBezTo>
                    <a:pt x="1749" y="96"/>
                    <a:pt x="1820" y="86"/>
                    <a:pt x="1795" y="31"/>
                  </a:cubicBezTo>
                  <a:cubicBezTo>
                    <a:pt x="1785" y="9"/>
                    <a:pt x="1772" y="1"/>
                    <a:pt x="1758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3247025" y="436625"/>
              <a:ext cx="141425" cy="95225"/>
            </a:xfrm>
            <a:custGeom>
              <a:rect b="b" l="l" r="r" t="t"/>
              <a:pathLst>
                <a:path extrusionOk="0" h="3809" w="5657">
                  <a:moveTo>
                    <a:pt x="5657" y="0"/>
                  </a:moveTo>
                  <a:cubicBezTo>
                    <a:pt x="5533" y="7"/>
                    <a:pt x="5441" y="25"/>
                    <a:pt x="5357" y="66"/>
                  </a:cubicBezTo>
                  <a:cubicBezTo>
                    <a:pt x="5284" y="81"/>
                    <a:pt x="5207" y="87"/>
                    <a:pt x="5144" y="125"/>
                  </a:cubicBezTo>
                  <a:cubicBezTo>
                    <a:pt x="4632" y="259"/>
                    <a:pt x="4123" y="404"/>
                    <a:pt x="3606" y="526"/>
                  </a:cubicBezTo>
                  <a:cubicBezTo>
                    <a:pt x="3118" y="641"/>
                    <a:pt x="2698" y="850"/>
                    <a:pt x="2348" y="1155"/>
                  </a:cubicBezTo>
                  <a:cubicBezTo>
                    <a:pt x="1834" y="1602"/>
                    <a:pt x="1395" y="2104"/>
                    <a:pt x="945" y="2599"/>
                  </a:cubicBezTo>
                  <a:cubicBezTo>
                    <a:pt x="627" y="2939"/>
                    <a:pt x="366" y="3312"/>
                    <a:pt x="92" y="3680"/>
                  </a:cubicBezTo>
                  <a:cubicBezTo>
                    <a:pt x="73" y="3696"/>
                    <a:pt x="56" y="3715"/>
                    <a:pt x="39" y="3734"/>
                  </a:cubicBezTo>
                  <a:cubicBezTo>
                    <a:pt x="26" y="3753"/>
                    <a:pt x="0" y="3775"/>
                    <a:pt x="26" y="3797"/>
                  </a:cubicBezTo>
                  <a:cubicBezTo>
                    <a:pt x="36" y="3806"/>
                    <a:pt x="46" y="3809"/>
                    <a:pt x="56" y="3809"/>
                  </a:cubicBezTo>
                  <a:cubicBezTo>
                    <a:pt x="73" y="3809"/>
                    <a:pt x="88" y="3799"/>
                    <a:pt x="101" y="3789"/>
                  </a:cubicBezTo>
                  <a:cubicBezTo>
                    <a:pt x="120" y="3772"/>
                    <a:pt x="138" y="3753"/>
                    <a:pt x="153" y="3734"/>
                  </a:cubicBezTo>
                  <a:cubicBezTo>
                    <a:pt x="276" y="3645"/>
                    <a:pt x="365" y="3533"/>
                    <a:pt x="447" y="3417"/>
                  </a:cubicBezTo>
                  <a:cubicBezTo>
                    <a:pt x="642" y="3142"/>
                    <a:pt x="835" y="2865"/>
                    <a:pt x="1058" y="2606"/>
                  </a:cubicBezTo>
                  <a:cubicBezTo>
                    <a:pt x="1403" y="2308"/>
                    <a:pt x="1711" y="1982"/>
                    <a:pt x="2025" y="1660"/>
                  </a:cubicBezTo>
                  <a:cubicBezTo>
                    <a:pt x="2503" y="1170"/>
                    <a:pt x="3060" y="788"/>
                    <a:pt x="3806" y="618"/>
                  </a:cubicBezTo>
                  <a:cubicBezTo>
                    <a:pt x="4263" y="514"/>
                    <a:pt x="4697" y="341"/>
                    <a:pt x="5143" y="199"/>
                  </a:cubicBezTo>
                  <a:cubicBezTo>
                    <a:pt x="5240" y="190"/>
                    <a:pt x="5323" y="144"/>
                    <a:pt x="5412" y="117"/>
                  </a:cubicBezTo>
                  <a:cubicBezTo>
                    <a:pt x="5497" y="101"/>
                    <a:pt x="5578" y="81"/>
                    <a:pt x="565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3579275" y="801775"/>
              <a:ext cx="8225" cy="2250"/>
            </a:xfrm>
            <a:custGeom>
              <a:rect b="b" l="l" r="r" t="t"/>
              <a:pathLst>
                <a:path extrusionOk="0" h="90" w="329">
                  <a:moveTo>
                    <a:pt x="328" y="0"/>
                  </a:moveTo>
                  <a:lnTo>
                    <a:pt x="328" y="0"/>
                  </a:lnTo>
                  <a:cubicBezTo>
                    <a:pt x="297" y="10"/>
                    <a:pt x="263" y="11"/>
                    <a:pt x="228" y="11"/>
                  </a:cubicBezTo>
                  <a:cubicBezTo>
                    <a:pt x="211" y="11"/>
                    <a:pt x="193" y="11"/>
                    <a:pt x="175" y="11"/>
                  </a:cubicBezTo>
                  <a:cubicBezTo>
                    <a:pt x="113" y="11"/>
                    <a:pt x="52" y="16"/>
                    <a:pt x="2" y="63"/>
                  </a:cubicBezTo>
                  <a:cubicBezTo>
                    <a:pt x="0" y="66"/>
                    <a:pt x="2" y="78"/>
                    <a:pt x="6" y="80"/>
                  </a:cubicBezTo>
                  <a:cubicBezTo>
                    <a:pt x="31" y="86"/>
                    <a:pt x="55" y="89"/>
                    <a:pt x="79" y="89"/>
                  </a:cubicBezTo>
                  <a:cubicBezTo>
                    <a:pt x="171" y="89"/>
                    <a:pt x="249" y="44"/>
                    <a:pt x="32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2842625" y="642700"/>
              <a:ext cx="4500" cy="5350"/>
            </a:xfrm>
            <a:custGeom>
              <a:rect b="b" l="l" r="r" t="t"/>
              <a:pathLst>
                <a:path extrusionOk="0" h="214" w="180">
                  <a:moveTo>
                    <a:pt x="161" y="0"/>
                  </a:moveTo>
                  <a:cubicBezTo>
                    <a:pt x="154" y="0"/>
                    <a:pt x="146" y="2"/>
                    <a:pt x="139" y="2"/>
                  </a:cubicBezTo>
                  <a:cubicBezTo>
                    <a:pt x="138" y="2"/>
                    <a:pt x="137" y="2"/>
                    <a:pt x="136" y="2"/>
                  </a:cubicBezTo>
                  <a:cubicBezTo>
                    <a:pt x="82" y="65"/>
                    <a:pt x="1" y="117"/>
                    <a:pt x="25" y="213"/>
                  </a:cubicBezTo>
                  <a:cubicBezTo>
                    <a:pt x="115" y="206"/>
                    <a:pt x="102" y="130"/>
                    <a:pt x="153" y="103"/>
                  </a:cubicBezTo>
                  <a:cubicBezTo>
                    <a:pt x="164" y="76"/>
                    <a:pt x="172" y="48"/>
                    <a:pt x="178" y="20"/>
                  </a:cubicBezTo>
                  <a:cubicBezTo>
                    <a:pt x="180" y="4"/>
                    <a:pt x="172" y="0"/>
                    <a:pt x="16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2814675" y="702850"/>
              <a:ext cx="5225" cy="5000"/>
            </a:xfrm>
            <a:custGeom>
              <a:rect b="b" l="l" r="r" t="t"/>
              <a:pathLst>
                <a:path extrusionOk="0" h="200" w="209">
                  <a:moveTo>
                    <a:pt x="49" y="1"/>
                  </a:moveTo>
                  <a:lnTo>
                    <a:pt x="49" y="1"/>
                  </a:lnTo>
                  <a:cubicBezTo>
                    <a:pt x="52" y="73"/>
                    <a:pt x="0" y="159"/>
                    <a:pt x="121" y="199"/>
                  </a:cubicBezTo>
                  <a:cubicBezTo>
                    <a:pt x="110" y="130"/>
                    <a:pt x="208" y="32"/>
                    <a:pt x="4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3527400" y="635075"/>
              <a:ext cx="7450" cy="4825"/>
            </a:xfrm>
            <a:custGeom>
              <a:rect b="b" l="l" r="r" t="t"/>
              <a:pathLst>
                <a:path extrusionOk="0" h="193" w="298">
                  <a:moveTo>
                    <a:pt x="161" y="0"/>
                  </a:moveTo>
                  <a:cubicBezTo>
                    <a:pt x="122" y="30"/>
                    <a:pt x="81" y="58"/>
                    <a:pt x="42" y="88"/>
                  </a:cubicBezTo>
                  <a:cubicBezTo>
                    <a:pt x="11" y="113"/>
                    <a:pt x="1" y="143"/>
                    <a:pt x="28" y="172"/>
                  </a:cubicBezTo>
                  <a:cubicBezTo>
                    <a:pt x="41" y="186"/>
                    <a:pt x="56" y="192"/>
                    <a:pt x="70" y="192"/>
                  </a:cubicBezTo>
                  <a:cubicBezTo>
                    <a:pt x="89" y="192"/>
                    <a:pt x="108" y="182"/>
                    <a:pt x="124" y="169"/>
                  </a:cubicBezTo>
                  <a:cubicBezTo>
                    <a:pt x="184" y="120"/>
                    <a:pt x="240" y="69"/>
                    <a:pt x="298" y="1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232975" y="648550"/>
              <a:ext cx="65950" cy="11425"/>
            </a:xfrm>
            <a:custGeom>
              <a:rect b="b" l="l" r="r" t="t"/>
              <a:pathLst>
                <a:path extrusionOk="0" h="457" w="2638">
                  <a:moveTo>
                    <a:pt x="2615" y="1"/>
                  </a:moveTo>
                  <a:lnTo>
                    <a:pt x="2295" y="72"/>
                  </a:lnTo>
                  <a:lnTo>
                    <a:pt x="1749" y="189"/>
                  </a:lnTo>
                  <a:cubicBezTo>
                    <a:pt x="1256" y="283"/>
                    <a:pt x="755" y="321"/>
                    <a:pt x="257" y="378"/>
                  </a:cubicBezTo>
                  <a:cubicBezTo>
                    <a:pt x="243" y="376"/>
                    <a:pt x="230" y="375"/>
                    <a:pt x="217" y="375"/>
                  </a:cubicBezTo>
                  <a:cubicBezTo>
                    <a:pt x="138" y="375"/>
                    <a:pt x="69" y="403"/>
                    <a:pt x="1" y="439"/>
                  </a:cubicBezTo>
                  <a:cubicBezTo>
                    <a:pt x="43" y="451"/>
                    <a:pt x="86" y="456"/>
                    <a:pt x="130" y="456"/>
                  </a:cubicBezTo>
                  <a:cubicBezTo>
                    <a:pt x="173" y="456"/>
                    <a:pt x="216" y="451"/>
                    <a:pt x="259" y="439"/>
                  </a:cubicBezTo>
                  <a:cubicBezTo>
                    <a:pt x="371" y="432"/>
                    <a:pt x="484" y="424"/>
                    <a:pt x="595" y="417"/>
                  </a:cubicBezTo>
                  <a:cubicBezTo>
                    <a:pt x="987" y="391"/>
                    <a:pt x="1374" y="347"/>
                    <a:pt x="1751" y="252"/>
                  </a:cubicBezTo>
                  <a:cubicBezTo>
                    <a:pt x="1938" y="230"/>
                    <a:pt x="2117" y="180"/>
                    <a:pt x="2297" y="134"/>
                  </a:cubicBezTo>
                  <a:cubicBezTo>
                    <a:pt x="2417" y="113"/>
                    <a:pt x="2534" y="85"/>
                    <a:pt x="2638" y="26"/>
                  </a:cubicBezTo>
                  <a:cubicBezTo>
                    <a:pt x="2620" y="25"/>
                    <a:pt x="2613" y="16"/>
                    <a:pt x="261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191425" y="629250"/>
              <a:ext cx="11025" cy="8925"/>
            </a:xfrm>
            <a:custGeom>
              <a:rect b="b" l="l" r="r" t="t"/>
              <a:pathLst>
                <a:path extrusionOk="0" h="357" w="441">
                  <a:moveTo>
                    <a:pt x="336" y="0"/>
                  </a:moveTo>
                  <a:cubicBezTo>
                    <a:pt x="279" y="39"/>
                    <a:pt x="227" y="81"/>
                    <a:pt x="189" y="134"/>
                  </a:cubicBezTo>
                  <a:cubicBezTo>
                    <a:pt x="117" y="170"/>
                    <a:pt x="74" y="226"/>
                    <a:pt x="28" y="282"/>
                  </a:cubicBezTo>
                  <a:cubicBezTo>
                    <a:pt x="1" y="313"/>
                    <a:pt x="11" y="338"/>
                    <a:pt x="56" y="351"/>
                  </a:cubicBezTo>
                  <a:cubicBezTo>
                    <a:pt x="68" y="355"/>
                    <a:pt x="79" y="357"/>
                    <a:pt x="88" y="357"/>
                  </a:cubicBezTo>
                  <a:cubicBezTo>
                    <a:pt x="133" y="357"/>
                    <a:pt x="146" y="315"/>
                    <a:pt x="169" y="287"/>
                  </a:cubicBezTo>
                  <a:lnTo>
                    <a:pt x="441" y="38"/>
                  </a:lnTo>
                  <a:cubicBezTo>
                    <a:pt x="433" y="32"/>
                    <a:pt x="424" y="26"/>
                    <a:pt x="417" y="20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2879975" y="592375"/>
              <a:ext cx="33400" cy="7475"/>
            </a:xfrm>
            <a:custGeom>
              <a:rect b="b" l="l" r="r" t="t"/>
              <a:pathLst>
                <a:path extrusionOk="0" h="299" w="1336">
                  <a:moveTo>
                    <a:pt x="64" y="1"/>
                  </a:moveTo>
                  <a:cubicBezTo>
                    <a:pt x="27" y="22"/>
                    <a:pt x="0" y="44"/>
                    <a:pt x="63" y="65"/>
                  </a:cubicBezTo>
                  <a:lnTo>
                    <a:pt x="163" y="73"/>
                  </a:lnTo>
                  <a:cubicBezTo>
                    <a:pt x="470" y="106"/>
                    <a:pt x="766" y="179"/>
                    <a:pt x="1064" y="242"/>
                  </a:cubicBezTo>
                  <a:cubicBezTo>
                    <a:pt x="1151" y="272"/>
                    <a:pt x="1240" y="298"/>
                    <a:pt x="1335" y="298"/>
                  </a:cubicBezTo>
                  <a:lnTo>
                    <a:pt x="1334" y="257"/>
                  </a:lnTo>
                  <a:cubicBezTo>
                    <a:pt x="1245" y="229"/>
                    <a:pt x="1157" y="191"/>
                    <a:pt x="1060" y="183"/>
                  </a:cubicBezTo>
                  <a:cubicBezTo>
                    <a:pt x="735" y="97"/>
                    <a:pt x="408" y="18"/>
                    <a:pt x="6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2974725" y="656375"/>
              <a:ext cx="3875" cy="3000"/>
            </a:xfrm>
            <a:custGeom>
              <a:rect b="b" l="l" r="r" t="t"/>
              <a:pathLst>
                <a:path extrusionOk="0" h="120" w="155">
                  <a:moveTo>
                    <a:pt x="27" y="0"/>
                  </a:moveTo>
                  <a:cubicBezTo>
                    <a:pt x="23" y="0"/>
                    <a:pt x="18" y="0"/>
                    <a:pt x="14" y="0"/>
                  </a:cubicBezTo>
                  <a:cubicBezTo>
                    <a:pt x="7" y="3"/>
                    <a:pt x="2" y="8"/>
                    <a:pt x="0" y="15"/>
                  </a:cubicBezTo>
                  <a:cubicBezTo>
                    <a:pt x="0" y="98"/>
                    <a:pt x="78" y="106"/>
                    <a:pt x="155" y="119"/>
                  </a:cubicBezTo>
                  <a:cubicBezTo>
                    <a:pt x="134" y="59"/>
                    <a:pt x="110" y="0"/>
                    <a:pt x="2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3203200" y="550325"/>
              <a:ext cx="70125" cy="77450"/>
            </a:xfrm>
            <a:custGeom>
              <a:rect b="b" l="l" r="r" t="t"/>
              <a:pathLst>
                <a:path extrusionOk="0" h="3098" w="2805">
                  <a:moveTo>
                    <a:pt x="1352" y="1759"/>
                  </a:moveTo>
                  <a:cubicBezTo>
                    <a:pt x="1408" y="1789"/>
                    <a:pt x="1369" y="1827"/>
                    <a:pt x="1366" y="1862"/>
                  </a:cubicBezTo>
                  <a:cubicBezTo>
                    <a:pt x="1352" y="1870"/>
                    <a:pt x="1337" y="1878"/>
                    <a:pt x="1323" y="1878"/>
                  </a:cubicBezTo>
                  <a:cubicBezTo>
                    <a:pt x="1313" y="1878"/>
                    <a:pt x="1303" y="1873"/>
                    <a:pt x="1295" y="1862"/>
                  </a:cubicBezTo>
                  <a:cubicBezTo>
                    <a:pt x="1287" y="1847"/>
                    <a:pt x="1288" y="1829"/>
                    <a:pt x="1298" y="1815"/>
                  </a:cubicBezTo>
                  <a:cubicBezTo>
                    <a:pt x="1314" y="1795"/>
                    <a:pt x="1332" y="1776"/>
                    <a:pt x="1352" y="1759"/>
                  </a:cubicBezTo>
                  <a:close/>
                  <a:moveTo>
                    <a:pt x="2804" y="1"/>
                  </a:moveTo>
                  <a:cubicBezTo>
                    <a:pt x="2693" y="11"/>
                    <a:pt x="2642" y="86"/>
                    <a:pt x="2585" y="155"/>
                  </a:cubicBezTo>
                  <a:lnTo>
                    <a:pt x="2407" y="310"/>
                  </a:lnTo>
                  <a:lnTo>
                    <a:pt x="1981" y="808"/>
                  </a:lnTo>
                  <a:cubicBezTo>
                    <a:pt x="1971" y="811"/>
                    <a:pt x="1959" y="813"/>
                    <a:pt x="1947" y="813"/>
                  </a:cubicBezTo>
                  <a:cubicBezTo>
                    <a:pt x="1769" y="1102"/>
                    <a:pt x="1569" y="1377"/>
                    <a:pt x="1320" y="1629"/>
                  </a:cubicBezTo>
                  <a:cubicBezTo>
                    <a:pt x="911" y="2046"/>
                    <a:pt x="563" y="2504"/>
                    <a:pt x="132" y="2907"/>
                  </a:cubicBezTo>
                  <a:cubicBezTo>
                    <a:pt x="84" y="2936"/>
                    <a:pt x="42" y="2976"/>
                    <a:pt x="11" y="3023"/>
                  </a:cubicBezTo>
                  <a:cubicBezTo>
                    <a:pt x="0" y="3073"/>
                    <a:pt x="16" y="3098"/>
                    <a:pt x="52" y="3098"/>
                  </a:cubicBezTo>
                  <a:cubicBezTo>
                    <a:pt x="66" y="3098"/>
                    <a:pt x="84" y="3094"/>
                    <a:pt x="104" y="3086"/>
                  </a:cubicBezTo>
                  <a:cubicBezTo>
                    <a:pt x="174" y="3057"/>
                    <a:pt x="200" y="2975"/>
                    <a:pt x="292" y="2969"/>
                  </a:cubicBezTo>
                  <a:cubicBezTo>
                    <a:pt x="292" y="2969"/>
                    <a:pt x="297" y="2966"/>
                    <a:pt x="297" y="2966"/>
                  </a:cubicBezTo>
                  <a:cubicBezTo>
                    <a:pt x="275" y="2942"/>
                    <a:pt x="306" y="2926"/>
                    <a:pt x="310" y="2906"/>
                  </a:cubicBezTo>
                  <a:cubicBezTo>
                    <a:pt x="435" y="2853"/>
                    <a:pt x="472" y="2718"/>
                    <a:pt x="605" y="2672"/>
                  </a:cubicBezTo>
                  <a:lnTo>
                    <a:pt x="609" y="2668"/>
                  </a:lnTo>
                  <a:cubicBezTo>
                    <a:pt x="765" y="2408"/>
                    <a:pt x="976" y="2176"/>
                    <a:pt x="1171" y="1937"/>
                  </a:cubicBezTo>
                  <a:cubicBezTo>
                    <a:pt x="1189" y="1915"/>
                    <a:pt x="1214" y="1892"/>
                    <a:pt x="1244" y="1892"/>
                  </a:cubicBezTo>
                  <a:cubicBezTo>
                    <a:pt x="1256" y="1892"/>
                    <a:pt x="1269" y="1895"/>
                    <a:pt x="1282" y="1904"/>
                  </a:cubicBezTo>
                  <a:cubicBezTo>
                    <a:pt x="1329" y="1934"/>
                    <a:pt x="1291" y="1973"/>
                    <a:pt x="1276" y="2007"/>
                  </a:cubicBezTo>
                  <a:cubicBezTo>
                    <a:pt x="1250" y="2040"/>
                    <a:pt x="1185" y="2074"/>
                    <a:pt x="1248" y="2110"/>
                  </a:cubicBezTo>
                  <a:cubicBezTo>
                    <a:pt x="1253" y="2113"/>
                    <a:pt x="1258" y="2114"/>
                    <a:pt x="1263" y="2114"/>
                  </a:cubicBezTo>
                  <a:cubicBezTo>
                    <a:pt x="1290" y="2114"/>
                    <a:pt x="1319" y="2073"/>
                    <a:pt x="1339" y="2048"/>
                  </a:cubicBezTo>
                  <a:cubicBezTo>
                    <a:pt x="1345" y="2038"/>
                    <a:pt x="1350" y="2026"/>
                    <a:pt x="1354" y="2015"/>
                  </a:cubicBezTo>
                  <a:cubicBezTo>
                    <a:pt x="1406" y="1943"/>
                    <a:pt x="1490" y="1883"/>
                    <a:pt x="1470" y="1784"/>
                  </a:cubicBezTo>
                  <a:lnTo>
                    <a:pt x="1470" y="1784"/>
                  </a:lnTo>
                  <a:cubicBezTo>
                    <a:pt x="1472" y="1784"/>
                    <a:pt x="1474" y="1784"/>
                    <a:pt x="1475" y="1784"/>
                  </a:cubicBezTo>
                  <a:cubicBezTo>
                    <a:pt x="1508" y="1784"/>
                    <a:pt x="1522" y="1761"/>
                    <a:pt x="1530" y="1739"/>
                  </a:cubicBezTo>
                  <a:cubicBezTo>
                    <a:pt x="1590" y="1565"/>
                    <a:pt x="1690" y="1409"/>
                    <a:pt x="1799" y="1256"/>
                  </a:cubicBezTo>
                  <a:cubicBezTo>
                    <a:pt x="1889" y="1131"/>
                    <a:pt x="1964" y="998"/>
                    <a:pt x="2046" y="869"/>
                  </a:cubicBezTo>
                  <a:lnTo>
                    <a:pt x="2659" y="155"/>
                  </a:lnTo>
                  <a:cubicBezTo>
                    <a:pt x="2727" y="117"/>
                    <a:pt x="2779" y="68"/>
                    <a:pt x="280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3273300" y="550200"/>
              <a:ext cx="150" cy="125"/>
            </a:xfrm>
            <a:custGeom>
              <a:rect b="b" l="l" r="r" t="t"/>
              <a:pathLst>
                <a:path extrusionOk="0" h="5" w="6">
                  <a:moveTo>
                    <a:pt x="2" y="1"/>
                  </a:moveTo>
                  <a:cubicBezTo>
                    <a:pt x="1" y="2"/>
                    <a:pt x="1" y="3"/>
                    <a:pt x="0" y="5"/>
                  </a:cubicBezTo>
                  <a:cubicBezTo>
                    <a:pt x="2" y="5"/>
                    <a:pt x="4" y="3"/>
                    <a:pt x="6" y="3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2883700" y="714200"/>
              <a:ext cx="4575" cy="3725"/>
            </a:xfrm>
            <a:custGeom>
              <a:rect b="b" l="l" r="r" t="t"/>
              <a:pathLst>
                <a:path extrusionOk="0" h="149" w="183">
                  <a:moveTo>
                    <a:pt x="183" y="1"/>
                  </a:moveTo>
                  <a:cubicBezTo>
                    <a:pt x="95" y="9"/>
                    <a:pt x="27" y="40"/>
                    <a:pt x="1" y="117"/>
                  </a:cubicBezTo>
                  <a:cubicBezTo>
                    <a:pt x="2" y="131"/>
                    <a:pt x="9" y="141"/>
                    <a:pt x="20" y="147"/>
                  </a:cubicBezTo>
                  <a:cubicBezTo>
                    <a:pt x="27" y="148"/>
                    <a:pt x="33" y="148"/>
                    <a:pt x="39" y="148"/>
                  </a:cubicBezTo>
                  <a:cubicBezTo>
                    <a:pt x="121" y="148"/>
                    <a:pt x="137" y="76"/>
                    <a:pt x="182" y="35"/>
                  </a:cubicBezTo>
                  <a:cubicBezTo>
                    <a:pt x="177" y="24"/>
                    <a:pt x="178" y="12"/>
                    <a:pt x="18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3193825" y="513300"/>
              <a:ext cx="200" cy="200"/>
            </a:xfrm>
            <a:custGeom>
              <a:rect b="b" l="l" r="r" t="t"/>
              <a:pathLst>
                <a:path extrusionOk="0" h="8" w="8">
                  <a:moveTo>
                    <a:pt x="2" y="0"/>
                  </a:moveTo>
                  <a:lnTo>
                    <a:pt x="2" y="2"/>
                  </a:lnTo>
                  <a:cubicBezTo>
                    <a:pt x="1" y="3"/>
                    <a:pt x="0" y="4"/>
                    <a:pt x="0" y="6"/>
                  </a:cubicBezTo>
                  <a:cubicBezTo>
                    <a:pt x="2" y="6"/>
                    <a:pt x="5" y="8"/>
                    <a:pt x="7" y="8"/>
                  </a:cubicBezTo>
                  <a:cubicBezTo>
                    <a:pt x="6" y="5"/>
                    <a:pt x="4" y="3"/>
                    <a:pt x="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3590150" y="780975"/>
              <a:ext cx="175" cy="100"/>
            </a:xfrm>
            <a:custGeom>
              <a:rect b="b" l="l" r="r" t="t"/>
              <a:pathLst>
                <a:path extrusionOk="0" h="4" w="7">
                  <a:moveTo>
                    <a:pt x="3" y="0"/>
                  </a:moveTo>
                  <a:cubicBezTo>
                    <a:pt x="3" y="1"/>
                    <a:pt x="1" y="2"/>
                    <a:pt x="0" y="4"/>
                  </a:cubicBezTo>
                  <a:lnTo>
                    <a:pt x="6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3107625" y="745000"/>
              <a:ext cx="10100" cy="1250"/>
            </a:xfrm>
            <a:custGeom>
              <a:rect b="b" l="l" r="r" t="t"/>
              <a:pathLst>
                <a:path extrusionOk="0" h="50" w="404">
                  <a:moveTo>
                    <a:pt x="43" y="1"/>
                  </a:moveTo>
                  <a:lnTo>
                    <a:pt x="0" y="40"/>
                  </a:lnTo>
                  <a:lnTo>
                    <a:pt x="88" y="46"/>
                  </a:lnTo>
                  <a:cubicBezTo>
                    <a:pt x="106" y="42"/>
                    <a:pt x="123" y="40"/>
                    <a:pt x="141" y="40"/>
                  </a:cubicBezTo>
                  <a:cubicBezTo>
                    <a:pt x="187" y="40"/>
                    <a:pt x="234" y="50"/>
                    <a:pt x="279" y="50"/>
                  </a:cubicBezTo>
                  <a:cubicBezTo>
                    <a:pt x="323" y="50"/>
                    <a:pt x="365" y="41"/>
                    <a:pt x="403" y="8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3307725" y="494375"/>
              <a:ext cx="5050" cy="2775"/>
            </a:xfrm>
            <a:custGeom>
              <a:rect b="b" l="l" r="r" t="t"/>
              <a:pathLst>
                <a:path extrusionOk="0" h="111" w="202">
                  <a:moveTo>
                    <a:pt x="147" y="1"/>
                  </a:moveTo>
                  <a:cubicBezTo>
                    <a:pt x="126" y="1"/>
                    <a:pt x="105" y="10"/>
                    <a:pt x="85" y="17"/>
                  </a:cubicBezTo>
                  <a:cubicBezTo>
                    <a:pt x="52" y="27"/>
                    <a:pt x="1" y="35"/>
                    <a:pt x="22" y="77"/>
                  </a:cubicBezTo>
                  <a:cubicBezTo>
                    <a:pt x="34" y="102"/>
                    <a:pt x="50" y="110"/>
                    <a:pt x="68" y="110"/>
                  </a:cubicBezTo>
                  <a:cubicBezTo>
                    <a:pt x="88" y="110"/>
                    <a:pt x="111" y="99"/>
                    <a:pt x="132" y="86"/>
                  </a:cubicBezTo>
                  <a:cubicBezTo>
                    <a:pt x="159" y="68"/>
                    <a:pt x="202" y="57"/>
                    <a:pt x="189" y="16"/>
                  </a:cubicBezTo>
                  <a:cubicBezTo>
                    <a:pt x="175" y="4"/>
                    <a:pt x="161" y="1"/>
                    <a:pt x="14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2850950" y="587025"/>
              <a:ext cx="6700" cy="2200"/>
            </a:xfrm>
            <a:custGeom>
              <a:rect b="b" l="l" r="r" t="t"/>
              <a:pathLst>
                <a:path extrusionOk="0" h="88" w="268">
                  <a:moveTo>
                    <a:pt x="59" y="1"/>
                  </a:moveTo>
                  <a:cubicBezTo>
                    <a:pt x="34" y="1"/>
                    <a:pt x="12" y="9"/>
                    <a:pt x="1" y="40"/>
                  </a:cubicBezTo>
                  <a:lnTo>
                    <a:pt x="42" y="56"/>
                  </a:lnTo>
                  <a:lnTo>
                    <a:pt x="217" y="88"/>
                  </a:lnTo>
                  <a:lnTo>
                    <a:pt x="267" y="46"/>
                  </a:lnTo>
                  <a:cubicBezTo>
                    <a:pt x="212" y="33"/>
                    <a:pt x="159" y="16"/>
                    <a:pt x="103" y="7"/>
                  </a:cubicBezTo>
                  <a:cubicBezTo>
                    <a:pt x="88" y="4"/>
                    <a:pt x="73" y="1"/>
                    <a:pt x="5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3284525" y="563500"/>
              <a:ext cx="27625" cy="19425"/>
            </a:xfrm>
            <a:custGeom>
              <a:rect b="b" l="l" r="r" t="t"/>
              <a:pathLst>
                <a:path extrusionOk="0" h="777" w="1105">
                  <a:moveTo>
                    <a:pt x="1083" y="0"/>
                  </a:moveTo>
                  <a:cubicBezTo>
                    <a:pt x="1007" y="13"/>
                    <a:pt x="953" y="53"/>
                    <a:pt x="905" y="103"/>
                  </a:cubicBezTo>
                  <a:cubicBezTo>
                    <a:pt x="814" y="158"/>
                    <a:pt x="713" y="205"/>
                    <a:pt x="641" y="282"/>
                  </a:cubicBezTo>
                  <a:lnTo>
                    <a:pt x="62" y="674"/>
                  </a:lnTo>
                  <a:cubicBezTo>
                    <a:pt x="33" y="695"/>
                    <a:pt x="0" y="720"/>
                    <a:pt x="28" y="752"/>
                  </a:cubicBezTo>
                  <a:cubicBezTo>
                    <a:pt x="42" y="770"/>
                    <a:pt x="57" y="776"/>
                    <a:pt x="72" y="776"/>
                  </a:cubicBezTo>
                  <a:cubicBezTo>
                    <a:pt x="95" y="776"/>
                    <a:pt x="119" y="760"/>
                    <a:pt x="140" y="745"/>
                  </a:cubicBezTo>
                  <a:cubicBezTo>
                    <a:pt x="324" y="604"/>
                    <a:pt x="507" y="464"/>
                    <a:pt x="691" y="324"/>
                  </a:cubicBezTo>
                  <a:cubicBezTo>
                    <a:pt x="791" y="280"/>
                    <a:pt x="866" y="208"/>
                    <a:pt x="943" y="141"/>
                  </a:cubicBezTo>
                  <a:cubicBezTo>
                    <a:pt x="1009" y="116"/>
                    <a:pt x="1064" y="73"/>
                    <a:pt x="1105" y="17"/>
                  </a:cubicBezTo>
                  <a:lnTo>
                    <a:pt x="108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2730475" y="615175"/>
              <a:ext cx="75" cy="100"/>
            </a:xfrm>
            <a:custGeom>
              <a:rect b="b" l="l" r="r" t="t"/>
              <a:pathLst>
                <a:path extrusionOk="0" h="4" w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3289225" y="781125"/>
              <a:ext cx="5750" cy="2500"/>
            </a:xfrm>
            <a:custGeom>
              <a:rect b="b" l="l" r="r" t="t"/>
              <a:pathLst>
                <a:path extrusionOk="0" h="100" w="230">
                  <a:moveTo>
                    <a:pt x="0" y="0"/>
                  </a:moveTo>
                  <a:cubicBezTo>
                    <a:pt x="1" y="14"/>
                    <a:pt x="3" y="30"/>
                    <a:pt x="3" y="44"/>
                  </a:cubicBezTo>
                  <a:cubicBezTo>
                    <a:pt x="67" y="100"/>
                    <a:pt x="157" y="69"/>
                    <a:pt x="230" y="95"/>
                  </a:cubicBezTo>
                  <a:cubicBezTo>
                    <a:pt x="229" y="76"/>
                    <a:pt x="229" y="56"/>
                    <a:pt x="227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3039150" y="615200"/>
              <a:ext cx="4350" cy="4675"/>
            </a:xfrm>
            <a:custGeom>
              <a:rect b="b" l="l" r="r" t="t"/>
              <a:pathLst>
                <a:path extrusionOk="0" h="187" w="174">
                  <a:moveTo>
                    <a:pt x="54" y="0"/>
                  </a:moveTo>
                  <a:cubicBezTo>
                    <a:pt x="32" y="0"/>
                    <a:pt x="5" y="13"/>
                    <a:pt x="4" y="33"/>
                  </a:cubicBezTo>
                  <a:cubicBezTo>
                    <a:pt x="0" y="98"/>
                    <a:pt x="37" y="152"/>
                    <a:pt x="106" y="183"/>
                  </a:cubicBezTo>
                  <a:cubicBezTo>
                    <a:pt x="112" y="185"/>
                    <a:pt x="117" y="187"/>
                    <a:pt x="122" y="187"/>
                  </a:cubicBezTo>
                  <a:cubicBezTo>
                    <a:pt x="144" y="187"/>
                    <a:pt x="162" y="167"/>
                    <a:pt x="174" y="148"/>
                  </a:cubicBezTo>
                  <a:cubicBezTo>
                    <a:pt x="154" y="94"/>
                    <a:pt x="126" y="40"/>
                    <a:pt x="73" y="5"/>
                  </a:cubicBezTo>
                  <a:cubicBezTo>
                    <a:pt x="68" y="2"/>
                    <a:pt x="61" y="0"/>
                    <a:pt x="5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3222975" y="726475"/>
              <a:ext cx="10700" cy="4400"/>
            </a:xfrm>
            <a:custGeom>
              <a:rect b="b" l="l" r="r" t="t"/>
              <a:pathLst>
                <a:path extrusionOk="0" h="176" w="428">
                  <a:moveTo>
                    <a:pt x="33" y="0"/>
                  </a:moveTo>
                  <a:cubicBezTo>
                    <a:pt x="17" y="0"/>
                    <a:pt x="5" y="8"/>
                    <a:pt x="3" y="25"/>
                  </a:cubicBezTo>
                  <a:cubicBezTo>
                    <a:pt x="0" y="48"/>
                    <a:pt x="28" y="62"/>
                    <a:pt x="57" y="65"/>
                  </a:cubicBezTo>
                  <a:cubicBezTo>
                    <a:pt x="97" y="97"/>
                    <a:pt x="149" y="101"/>
                    <a:pt x="198" y="113"/>
                  </a:cubicBezTo>
                  <a:cubicBezTo>
                    <a:pt x="265" y="157"/>
                    <a:pt x="346" y="166"/>
                    <a:pt x="427" y="176"/>
                  </a:cubicBezTo>
                  <a:lnTo>
                    <a:pt x="422" y="131"/>
                  </a:lnTo>
                  <a:lnTo>
                    <a:pt x="197" y="54"/>
                  </a:lnTo>
                  <a:cubicBezTo>
                    <a:pt x="153" y="38"/>
                    <a:pt x="117" y="8"/>
                    <a:pt x="66" y="8"/>
                  </a:cubicBezTo>
                  <a:cubicBezTo>
                    <a:pt x="65" y="8"/>
                    <a:pt x="64" y="8"/>
                    <a:pt x="63" y="8"/>
                  </a:cubicBezTo>
                  <a:cubicBezTo>
                    <a:pt x="53" y="3"/>
                    <a:pt x="42" y="0"/>
                    <a:pt x="3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2883925" y="658600"/>
              <a:ext cx="225" cy="275"/>
            </a:xfrm>
            <a:custGeom>
              <a:rect b="b" l="l" r="r" t="t"/>
              <a:pathLst>
                <a:path extrusionOk="0" h="11" w="9">
                  <a:moveTo>
                    <a:pt x="7" y="1"/>
                  </a:moveTo>
                  <a:lnTo>
                    <a:pt x="0" y="10"/>
                  </a:lnTo>
                  <a:lnTo>
                    <a:pt x="8" y="2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2884150" y="656825"/>
              <a:ext cx="3100" cy="1850"/>
            </a:xfrm>
            <a:custGeom>
              <a:rect b="b" l="l" r="r" t="t"/>
              <a:pathLst>
                <a:path extrusionOk="0" h="74" w="124">
                  <a:moveTo>
                    <a:pt x="60" y="0"/>
                  </a:moveTo>
                  <a:cubicBezTo>
                    <a:pt x="45" y="0"/>
                    <a:pt x="29" y="7"/>
                    <a:pt x="18" y="19"/>
                  </a:cubicBezTo>
                  <a:cubicBezTo>
                    <a:pt x="7" y="32"/>
                    <a:pt x="5" y="54"/>
                    <a:pt x="1" y="72"/>
                  </a:cubicBezTo>
                  <a:cubicBezTo>
                    <a:pt x="10" y="73"/>
                    <a:pt x="20" y="74"/>
                    <a:pt x="30" y="74"/>
                  </a:cubicBezTo>
                  <a:cubicBezTo>
                    <a:pt x="41" y="74"/>
                    <a:pt x="53" y="73"/>
                    <a:pt x="65" y="72"/>
                  </a:cubicBezTo>
                  <a:cubicBezTo>
                    <a:pt x="92" y="63"/>
                    <a:pt x="123" y="44"/>
                    <a:pt x="97" y="16"/>
                  </a:cubicBezTo>
                  <a:cubicBezTo>
                    <a:pt x="87" y="5"/>
                    <a:pt x="74" y="0"/>
                    <a:pt x="6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3523025" y="639675"/>
              <a:ext cx="4700" cy="4550"/>
            </a:xfrm>
            <a:custGeom>
              <a:rect b="b" l="l" r="r" t="t"/>
              <a:pathLst>
                <a:path extrusionOk="0" h="182" w="188">
                  <a:moveTo>
                    <a:pt x="119" y="1"/>
                  </a:moveTo>
                  <a:cubicBezTo>
                    <a:pt x="104" y="1"/>
                    <a:pt x="89" y="7"/>
                    <a:pt x="77" y="18"/>
                  </a:cubicBezTo>
                  <a:cubicBezTo>
                    <a:pt x="51" y="41"/>
                    <a:pt x="26" y="63"/>
                    <a:pt x="1" y="86"/>
                  </a:cubicBezTo>
                  <a:lnTo>
                    <a:pt x="36" y="181"/>
                  </a:lnTo>
                  <a:cubicBezTo>
                    <a:pt x="77" y="154"/>
                    <a:pt x="117" y="126"/>
                    <a:pt x="155" y="95"/>
                  </a:cubicBezTo>
                  <a:cubicBezTo>
                    <a:pt x="187" y="70"/>
                    <a:pt x="186" y="38"/>
                    <a:pt x="155" y="13"/>
                  </a:cubicBezTo>
                  <a:cubicBezTo>
                    <a:pt x="145" y="5"/>
                    <a:pt x="132" y="1"/>
                    <a:pt x="11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3575275" y="763600"/>
              <a:ext cx="8125" cy="6050"/>
            </a:xfrm>
            <a:custGeom>
              <a:rect b="b" l="l" r="r" t="t"/>
              <a:pathLst>
                <a:path extrusionOk="0" h="242" w="325">
                  <a:moveTo>
                    <a:pt x="282" y="0"/>
                  </a:moveTo>
                  <a:cubicBezTo>
                    <a:pt x="269" y="0"/>
                    <a:pt x="255" y="7"/>
                    <a:pt x="242" y="15"/>
                  </a:cubicBezTo>
                  <a:cubicBezTo>
                    <a:pt x="222" y="32"/>
                    <a:pt x="202" y="50"/>
                    <a:pt x="183" y="69"/>
                  </a:cubicBezTo>
                  <a:cubicBezTo>
                    <a:pt x="133" y="97"/>
                    <a:pt x="82" y="126"/>
                    <a:pt x="33" y="155"/>
                  </a:cubicBezTo>
                  <a:cubicBezTo>
                    <a:pt x="6" y="173"/>
                    <a:pt x="1" y="201"/>
                    <a:pt x="20" y="223"/>
                  </a:cubicBezTo>
                  <a:cubicBezTo>
                    <a:pt x="30" y="236"/>
                    <a:pt x="42" y="242"/>
                    <a:pt x="56" y="242"/>
                  </a:cubicBezTo>
                  <a:cubicBezTo>
                    <a:pt x="69" y="242"/>
                    <a:pt x="83" y="236"/>
                    <a:pt x="96" y="228"/>
                  </a:cubicBezTo>
                  <a:cubicBezTo>
                    <a:pt x="162" y="189"/>
                    <a:pt x="223" y="139"/>
                    <a:pt x="274" y="82"/>
                  </a:cubicBezTo>
                  <a:cubicBezTo>
                    <a:pt x="304" y="69"/>
                    <a:pt x="324" y="47"/>
                    <a:pt x="312" y="22"/>
                  </a:cubicBezTo>
                  <a:cubicBezTo>
                    <a:pt x="306" y="6"/>
                    <a:pt x="295" y="0"/>
                    <a:pt x="28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3156775" y="597500"/>
              <a:ext cx="2350" cy="1375"/>
            </a:xfrm>
            <a:custGeom>
              <a:rect b="b" l="l" r="r" t="t"/>
              <a:pathLst>
                <a:path extrusionOk="0" h="55" w="94">
                  <a:moveTo>
                    <a:pt x="77" y="0"/>
                  </a:moveTo>
                  <a:cubicBezTo>
                    <a:pt x="57" y="2"/>
                    <a:pt x="29" y="4"/>
                    <a:pt x="19" y="16"/>
                  </a:cubicBezTo>
                  <a:cubicBezTo>
                    <a:pt x="1" y="34"/>
                    <a:pt x="19" y="49"/>
                    <a:pt x="42" y="53"/>
                  </a:cubicBezTo>
                  <a:cubicBezTo>
                    <a:pt x="48" y="54"/>
                    <a:pt x="53" y="54"/>
                    <a:pt x="58" y="54"/>
                  </a:cubicBezTo>
                  <a:cubicBezTo>
                    <a:pt x="74" y="54"/>
                    <a:pt x="87" y="48"/>
                    <a:pt x="94" y="31"/>
                  </a:cubicBezTo>
                  <a:cubicBezTo>
                    <a:pt x="88" y="21"/>
                    <a:pt x="82" y="0"/>
                    <a:pt x="7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2809625" y="699450"/>
              <a:ext cx="3275" cy="4000"/>
            </a:xfrm>
            <a:custGeom>
              <a:rect b="b" l="l" r="r" t="t"/>
              <a:pathLst>
                <a:path extrusionOk="0" h="160" w="131">
                  <a:moveTo>
                    <a:pt x="107" y="0"/>
                  </a:moveTo>
                  <a:cubicBezTo>
                    <a:pt x="0" y="33"/>
                    <a:pt x="77" y="105"/>
                    <a:pt x="62" y="158"/>
                  </a:cubicBezTo>
                  <a:lnTo>
                    <a:pt x="131" y="159"/>
                  </a:lnTo>
                  <a:cubicBezTo>
                    <a:pt x="122" y="106"/>
                    <a:pt x="115" y="54"/>
                    <a:pt x="10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3416050" y="510300"/>
              <a:ext cx="22075" cy="5675"/>
            </a:xfrm>
            <a:custGeom>
              <a:rect b="b" l="l" r="r" t="t"/>
              <a:pathLst>
                <a:path extrusionOk="0" h="227" w="883">
                  <a:moveTo>
                    <a:pt x="882" y="0"/>
                  </a:moveTo>
                  <a:lnTo>
                    <a:pt x="882" y="0"/>
                  </a:lnTo>
                  <a:cubicBezTo>
                    <a:pt x="758" y="2"/>
                    <a:pt x="636" y="23"/>
                    <a:pt x="518" y="62"/>
                  </a:cubicBezTo>
                  <a:lnTo>
                    <a:pt x="147" y="136"/>
                  </a:lnTo>
                  <a:cubicBezTo>
                    <a:pt x="126" y="139"/>
                    <a:pt x="105" y="142"/>
                    <a:pt x="84" y="147"/>
                  </a:cubicBezTo>
                  <a:cubicBezTo>
                    <a:pt x="50" y="153"/>
                    <a:pt x="0" y="162"/>
                    <a:pt x="8" y="195"/>
                  </a:cubicBezTo>
                  <a:cubicBezTo>
                    <a:pt x="15" y="219"/>
                    <a:pt x="29" y="226"/>
                    <a:pt x="45" y="226"/>
                  </a:cubicBezTo>
                  <a:cubicBezTo>
                    <a:pt x="67" y="226"/>
                    <a:pt x="93" y="214"/>
                    <a:pt x="114" y="211"/>
                  </a:cubicBezTo>
                  <a:cubicBezTo>
                    <a:pt x="127" y="208"/>
                    <a:pt x="140" y="204"/>
                    <a:pt x="153" y="198"/>
                  </a:cubicBezTo>
                  <a:cubicBezTo>
                    <a:pt x="279" y="189"/>
                    <a:pt x="395" y="147"/>
                    <a:pt x="516" y="119"/>
                  </a:cubicBezTo>
                  <a:cubicBezTo>
                    <a:pt x="642" y="113"/>
                    <a:pt x="754" y="59"/>
                    <a:pt x="876" y="41"/>
                  </a:cubicBezTo>
                  <a:cubicBezTo>
                    <a:pt x="879" y="27"/>
                    <a:pt x="881" y="13"/>
                    <a:pt x="88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2930425" y="638575"/>
              <a:ext cx="20425" cy="8850"/>
            </a:xfrm>
            <a:custGeom>
              <a:rect b="b" l="l" r="r" t="t"/>
              <a:pathLst>
                <a:path extrusionOk="0" h="354" w="817">
                  <a:moveTo>
                    <a:pt x="1" y="0"/>
                  </a:moveTo>
                  <a:cubicBezTo>
                    <a:pt x="1" y="55"/>
                    <a:pt x="26" y="95"/>
                    <a:pt x="90" y="112"/>
                  </a:cubicBezTo>
                  <a:lnTo>
                    <a:pt x="225" y="179"/>
                  </a:lnTo>
                  <a:lnTo>
                    <a:pt x="369" y="211"/>
                  </a:lnTo>
                  <a:cubicBezTo>
                    <a:pt x="496" y="233"/>
                    <a:pt x="607" y="290"/>
                    <a:pt x="726" y="330"/>
                  </a:cubicBezTo>
                  <a:cubicBezTo>
                    <a:pt x="741" y="345"/>
                    <a:pt x="761" y="354"/>
                    <a:pt x="782" y="354"/>
                  </a:cubicBezTo>
                  <a:cubicBezTo>
                    <a:pt x="794" y="354"/>
                    <a:pt x="805" y="351"/>
                    <a:pt x="815" y="346"/>
                  </a:cubicBezTo>
                  <a:lnTo>
                    <a:pt x="816" y="345"/>
                  </a:lnTo>
                  <a:cubicBezTo>
                    <a:pt x="809" y="299"/>
                    <a:pt x="770" y="282"/>
                    <a:pt x="722" y="270"/>
                  </a:cubicBezTo>
                  <a:cubicBezTo>
                    <a:pt x="534" y="156"/>
                    <a:pt x="306" y="119"/>
                    <a:pt x="99" y="41"/>
                  </a:cubicBezTo>
                  <a:lnTo>
                    <a:pt x="73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3332200" y="439025"/>
              <a:ext cx="3475" cy="2450"/>
            </a:xfrm>
            <a:custGeom>
              <a:rect b="b" l="l" r="r" t="t"/>
              <a:pathLst>
                <a:path extrusionOk="0" h="98" w="139">
                  <a:moveTo>
                    <a:pt x="105" y="8"/>
                  </a:moveTo>
                  <a:cubicBezTo>
                    <a:pt x="61" y="14"/>
                    <a:pt x="0" y="1"/>
                    <a:pt x="13" y="69"/>
                  </a:cubicBezTo>
                  <a:cubicBezTo>
                    <a:pt x="29" y="87"/>
                    <a:pt x="48" y="98"/>
                    <a:pt x="69" y="98"/>
                  </a:cubicBezTo>
                  <a:cubicBezTo>
                    <a:pt x="81" y="98"/>
                    <a:pt x="93" y="94"/>
                    <a:pt x="105" y="86"/>
                  </a:cubicBezTo>
                  <a:cubicBezTo>
                    <a:pt x="138" y="64"/>
                    <a:pt x="136" y="34"/>
                    <a:pt x="105" y="8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2824175" y="697875"/>
              <a:ext cx="2550" cy="1925"/>
            </a:xfrm>
            <a:custGeom>
              <a:rect b="b" l="l" r="r" t="t"/>
              <a:pathLst>
                <a:path extrusionOk="0" h="77" w="102">
                  <a:moveTo>
                    <a:pt x="57" y="0"/>
                  </a:moveTo>
                  <a:cubicBezTo>
                    <a:pt x="51" y="0"/>
                    <a:pt x="44" y="2"/>
                    <a:pt x="36" y="7"/>
                  </a:cubicBezTo>
                  <a:cubicBezTo>
                    <a:pt x="1" y="27"/>
                    <a:pt x="29" y="57"/>
                    <a:pt x="58" y="76"/>
                  </a:cubicBezTo>
                  <a:lnTo>
                    <a:pt x="102" y="50"/>
                  </a:lnTo>
                  <a:cubicBezTo>
                    <a:pt x="87" y="3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3146700" y="732725"/>
              <a:ext cx="1075" cy="300"/>
            </a:xfrm>
            <a:custGeom>
              <a:rect b="b" l="l" r="r" t="t"/>
              <a:pathLst>
                <a:path extrusionOk="0" h="12" w="43">
                  <a:moveTo>
                    <a:pt x="1" y="1"/>
                  </a:moveTo>
                  <a:cubicBezTo>
                    <a:pt x="7" y="9"/>
                    <a:pt x="14" y="12"/>
                    <a:pt x="21" y="12"/>
                  </a:cubicBezTo>
                  <a:cubicBezTo>
                    <a:pt x="28" y="12"/>
                    <a:pt x="35" y="9"/>
                    <a:pt x="42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3530525" y="609650"/>
              <a:ext cx="16825" cy="13600"/>
            </a:xfrm>
            <a:custGeom>
              <a:rect b="b" l="l" r="r" t="t"/>
              <a:pathLst>
                <a:path extrusionOk="0" h="544" w="673">
                  <a:moveTo>
                    <a:pt x="640" y="1"/>
                  </a:moveTo>
                  <a:cubicBezTo>
                    <a:pt x="610" y="16"/>
                    <a:pt x="576" y="29"/>
                    <a:pt x="565" y="62"/>
                  </a:cubicBezTo>
                  <a:cubicBezTo>
                    <a:pt x="370" y="194"/>
                    <a:pt x="181" y="331"/>
                    <a:pt x="12" y="488"/>
                  </a:cubicBezTo>
                  <a:cubicBezTo>
                    <a:pt x="0" y="524"/>
                    <a:pt x="4" y="544"/>
                    <a:pt x="27" y="544"/>
                  </a:cubicBezTo>
                  <a:cubicBezTo>
                    <a:pt x="38" y="544"/>
                    <a:pt x="53" y="539"/>
                    <a:pt x="72" y="531"/>
                  </a:cubicBezTo>
                  <a:cubicBezTo>
                    <a:pt x="274" y="398"/>
                    <a:pt x="460" y="243"/>
                    <a:pt x="629" y="70"/>
                  </a:cubicBezTo>
                  <a:cubicBezTo>
                    <a:pt x="631" y="70"/>
                    <a:pt x="632" y="70"/>
                    <a:pt x="634" y="70"/>
                  </a:cubicBezTo>
                  <a:cubicBezTo>
                    <a:pt x="653" y="70"/>
                    <a:pt x="670" y="55"/>
                    <a:pt x="672" y="36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3531425" y="630400"/>
              <a:ext cx="7900" cy="5175"/>
            </a:xfrm>
            <a:custGeom>
              <a:rect b="b" l="l" r="r" t="t"/>
              <a:pathLst>
                <a:path extrusionOk="0" h="207" w="316">
                  <a:moveTo>
                    <a:pt x="250" y="0"/>
                  </a:moveTo>
                  <a:cubicBezTo>
                    <a:pt x="202" y="0"/>
                    <a:pt x="176" y="42"/>
                    <a:pt x="142" y="67"/>
                  </a:cubicBezTo>
                  <a:cubicBezTo>
                    <a:pt x="127" y="79"/>
                    <a:pt x="118" y="96"/>
                    <a:pt x="112" y="115"/>
                  </a:cubicBezTo>
                  <a:cubicBezTo>
                    <a:pt x="108" y="122"/>
                    <a:pt x="108" y="130"/>
                    <a:pt x="112" y="137"/>
                  </a:cubicBezTo>
                  <a:cubicBezTo>
                    <a:pt x="109" y="136"/>
                    <a:pt x="107" y="136"/>
                    <a:pt x="105" y="135"/>
                  </a:cubicBezTo>
                  <a:cubicBezTo>
                    <a:pt x="98" y="133"/>
                    <a:pt x="91" y="132"/>
                    <a:pt x="85" y="132"/>
                  </a:cubicBezTo>
                  <a:cubicBezTo>
                    <a:pt x="46" y="132"/>
                    <a:pt x="25" y="163"/>
                    <a:pt x="0" y="187"/>
                  </a:cubicBezTo>
                  <a:lnTo>
                    <a:pt x="137" y="206"/>
                  </a:lnTo>
                  <a:cubicBezTo>
                    <a:pt x="144" y="193"/>
                    <a:pt x="146" y="178"/>
                    <a:pt x="144" y="163"/>
                  </a:cubicBezTo>
                  <a:lnTo>
                    <a:pt x="144" y="163"/>
                  </a:lnTo>
                  <a:lnTo>
                    <a:pt x="156" y="169"/>
                  </a:lnTo>
                  <a:cubicBezTo>
                    <a:pt x="224" y="160"/>
                    <a:pt x="281" y="116"/>
                    <a:pt x="307" y="53"/>
                  </a:cubicBezTo>
                  <a:cubicBezTo>
                    <a:pt x="315" y="34"/>
                    <a:pt x="304" y="12"/>
                    <a:pt x="284" y="6"/>
                  </a:cubicBezTo>
                  <a:cubicBezTo>
                    <a:pt x="272" y="2"/>
                    <a:pt x="261" y="0"/>
                    <a:pt x="25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3199800" y="627125"/>
              <a:ext cx="4600" cy="3100"/>
            </a:xfrm>
            <a:custGeom>
              <a:rect b="b" l="l" r="r" t="t"/>
              <a:pathLst>
                <a:path extrusionOk="0" h="124" w="184">
                  <a:moveTo>
                    <a:pt x="114" y="0"/>
                  </a:moveTo>
                  <a:cubicBezTo>
                    <a:pt x="104" y="0"/>
                    <a:pt x="93" y="2"/>
                    <a:pt x="81" y="5"/>
                  </a:cubicBezTo>
                  <a:cubicBezTo>
                    <a:pt x="70" y="14"/>
                    <a:pt x="61" y="23"/>
                    <a:pt x="54" y="35"/>
                  </a:cubicBezTo>
                  <a:lnTo>
                    <a:pt x="0" y="85"/>
                  </a:lnTo>
                  <a:lnTo>
                    <a:pt x="81" y="105"/>
                  </a:lnTo>
                  <a:cubicBezTo>
                    <a:pt x="89" y="111"/>
                    <a:pt x="98" y="117"/>
                    <a:pt x="106" y="123"/>
                  </a:cubicBezTo>
                  <a:cubicBezTo>
                    <a:pt x="140" y="101"/>
                    <a:pt x="183" y="82"/>
                    <a:pt x="165" y="35"/>
                  </a:cubicBezTo>
                  <a:cubicBezTo>
                    <a:pt x="156" y="10"/>
                    <a:pt x="138" y="0"/>
                    <a:pt x="11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3216800" y="723800"/>
              <a:ext cx="775" cy="975"/>
            </a:xfrm>
            <a:custGeom>
              <a:rect b="b" l="l" r="r" t="t"/>
              <a:pathLst>
                <a:path extrusionOk="0" h="39" w="31">
                  <a:moveTo>
                    <a:pt x="16" y="1"/>
                  </a:moveTo>
                  <a:cubicBezTo>
                    <a:pt x="8" y="8"/>
                    <a:pt x="4" y="18"/>
                    <a:pt x="0" y="27"/>
                  </a:cubicBezTo>
                  <a:cubicBezTo>
                    <a:pt x="0" y="29"/>
                    <a:pt x="10" y="35"/>
                    <a:pt x="16" y="39"/>
                  </a:cubicBezTo>
                  <a:lnTo>
                    <a:pt x="31" y="14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2863625" y="727150"/>
              <a:ext cx="275" cy="125"/>
            </a:xfrm>
            <a:custGeom>
              <a:rect b="b" l="l" r="r" t="t"/>
              <a:pathLst>
                <a:path extrusionOk="0" h="5" w="11">
                  <a:moveTo>
                    <a:pt x="0" y="0"/>
                  </a:moveTo>
                  <a:lnTo>
                    <a:pt x="0" y="5"/>
                  </a:ln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3219050" y="724750"/>
              <a:ext cx="825" cy="1025"/>
            </a:xfrm>
            <a:custGeom>
              <a:rect b="b" l="l" r="r" t="t"/>
              <a:pathLst>
                <a:path extrusionOk="0" h="41" w="33">
                  <a:moveTo>
                    <a:pt x="16" y="1"/>
                  </a:moveTo>
                  <a:cubicBezTo>
                    <a:pt x="10" y="9"/>
                    <a:pt x="5" y="18"/>
                    <a:pt x="2" y="27"/>
                  </a:cubicBezTo>
                  <a:cubicBezTo>
                    <a:pt x="0" y="31"/>
                    <a:pt x="11" y="35"/>
                    <a:pt x="16" y="40"/>
                  </a:cubicBezTo>
                  <a:cubicBezTo>
                    <a:pt x="21" y="32"/>
                    <a:pt x="27" y="24"/>
                    <a:pt x="33" y="15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2950825" y="647200"/>
              <a:ext cx="1700" cy="1375"/>
            </a:xfrm>
            <a:custGeom>
              <a:rect b="b" l="l" r="r" t="t"/>
              <a:pathLst>
                <a:path extrusionOk="0" h="55" w="68">
                  <a:moveTo>
                    <a:pt x="1" y="0"/>
                  </a:moveTo>
                  <a:lnTo>
                    <a:pt x="0" y="1"/>
                  </a:lnTo>
                  <a:lnTo>
                    <a:pt x="49" y="55"/>
                  </a:lnTo>
                  <a:lnTo>
                    <a:pt x="51" y="42"/>
                  </a:lnTo>
                  <a:lnTo>
                    <a:pt x="68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3221325" y="725750"/>
              <a:ext cx="800" cy="1000"/>
            </a:xfrm>
            <a:custGeom>
              <a:rect b="b" l="l" r="r" t="t"/>
              <a:pathLst>
                <a:path extrusionOk="0" h="40" w="32">
                  <a:moveTo>
                    <a:pt x="15" y="0"/>
                  </a:moveTo>
                  <a:cubicBezTo>
                    <a:pt x="9" y="9"/>
                    <a:pt x="5" y="17"/>
                    <a:pt x="1" y="26"/>
                  </a:cubicBezTo>
                  <a:cubicBezTo>
                    <a:pt x="1" y="30"/>
                    <a:pt x="10" y="35"/>
                    <a:pt x="15" y="39"/>
                  </a:cubicBezTo>
                  <a:lnTo>
                    <a:pt x="32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2825575" y="699075"/>
              <a:ext cx="2100" cy="1725"/>
            </a:xfrm>
            <a:custGeom>
              <a:rect b="b" l="l" r="r" t="t"/>
              <a:pathLst>
                <a:path extrusionOk="0" h="69" w="84">
                  <a:moveTo>
                    <a:pt x="46" y="1"/>
                  </a:moveTo>
                  <a:lnTo>
                    <a:pt x="0" y="28"/>
                  </a:lnTo>
                  <a:cubicBezTo>
                    <a:pt x="4" y="42"/>
                    <a:pt x="8" y="56"/>
                    <a:pt x="11" y="69"/>
                  </a:cubicBezTo>
                  <a:lnTo>
                    <a:pt x="84" y="60"/>
                  </a:lnTo>
                  <a:cubicBezTo>
                    <a:pt x="71" y="40"/>
                    <a:pt x="59" y="21"/>
                    <a:pt x="4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3592525" y="784750"/>
              <a:ext cx="200" cy="200"/>
            </a:xfrm>
            <a:custGeom>
              <a:rect b="b" l="l" r="r" t="t"/>
              <a:pathLst>
                <a:path extrusionOk="0" h="8" w="8">
                  <a:moveTo>
                    <a:pt x="7" y="0"/>
                  </a:moveTo>
                  <a:lnTo>
                    <a:pt x="0" y="5"/>
                  </a:lnTo>
                  <a:lnTo>
                    <a:pt x="4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114775" y="600950"/>
              <a:ext cx="2625" cy="2325"/>
            </a:xfrm>
            <a:custGeom>
              <a:rect b="b" l="l" r="r" t="t"/>
              <a:pathLst>
                <a:path extrusionOk="0" h="93" w="105">
                  <a:moveTo>
                    <a:pt x="68" y="0"/>
                  </a:moveTo>
                  <a:cubicBezTo>
                    <a:pt x="52" y="0"/>
                    <a:pt x="30" y="9"/>
                    <a:pt x="5" y="25"/>
                  </a:cubicBezTo>
                  <a:cubicBezTo>
                    <a:pt x="0" y="73"/>
                    <a:pt x="13" y="93"/>
                    <a:pt x="36" y="93"/>
                  </a:cubicBezTo>
                  <a:cubicBezTo>
                    <a:pt x="53" y="93"/>
                    <a:pt x="75" y="83"/>
                    <a:pt x="102" y="67"/>
                  </a:cubicBezTo>
                  <a:cubicBezTo>
                    <a:pt x="105" y="20"/>
                    <a:pt x="92" y="0"/>
                    <a:pt x="6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3591350" y="784850"/>
              <a:ext cx="1275" cy="1100"/>
            </a:xfrm>
            <a:custGeom>
              <a:rect b="b" l="l" r="r" t="t"/>
              <a:pathLst>
                <a:path extrusionOk="0" h="44" w="51">
                  <a:moveTo>
                    <a:pt x="47" y="1"/>
                  </a:moveTo>
                  <a:lnTo>
                    <a:pt x="1" y="41"/>
                  </a:lnTo>
                  <a:lnTo>
                    <a:pt x="3" y="44"/>
                  </a:lnTo>
                  <a:lnTo>
                    <a:pt x="51" y="3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474600" y="567675"/>
              <a:ext cx="775" cy="1000"/>
            </a:xfrm>
            <a:custGeom>
              <a:rect b="b" l="l" r="r" t="t"/>
              <a:pathLst>
                <a:path extrusionOk="0" h="40" w="31">
                  <a:moveTo>
                    <a:pt x="15" y="1"/>
                  </a:moveTo>
                  <a:cubicBezTo>
                    <a:pt x="11" y="9"/>
                    <a:pt x="5" y="18"/>
                    <a:pt x="0" y="26"/>
                  </a:cubicBezTo>
                  <a:lnTo>
                    <a:pt x="15" y="39"/>
                  </a:lnTo>
                  <a:cubicBezTo>
                    <a:pt x="21" y="32"/>
                    <a:pt x="26" y="22"/>
                    <a:pt x="31" y="14"/>
                  </a:cubicBezTo>
                  <a:cubicBezTo>
                    <a:pt x="31" y="11"/>
                    <a:pt x="21" y="5"/>
                    <a:pt x="1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476700" y="566875"/>
              <a:ext cx="1150" cy="700"/>
            </a:xfrm>
            <a:custGeom>
              <a:rect b="b" l="l" r="r" t="t"/>
              <a:pathLst>
                <a:path extrusionOk="0" h="28" w="46">
                  <a:moveTo>
                    <a:pt x="16" y="1"/>
                  </a:moveTo>
                  <a:cubicBezTo>
                    <a:pt x="11" y="1"/>
                    <a:pt x="5" y="9"/>
                    <a:pt x="0" y="14"/>
                  </a:cubicBezTo>
                  <a:lnTo>
                    <a:pt x="30" y="27"/>
                  </a:lnTo>
                  <a:lnTo>
                    <a:pt x="46" y="14"/>
                  </a:lnTo>
                  <a:cubicBezTo>
                    <a:pt x="36" y="8"/>
                    <a:pt x="27" y="4"/>
                    <a:pt x="1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3478150" y="553875"/>
              <a:ext cx="31325" cy="13150"/>
            </a:xfrm>
            <a:custGeom>
              <a:rect b="b" l="l" r="r" t="t"/>
              <a:pathLst>
                <a:path extrusionOk="0" h="526" w="1253">
                  <a:moveTo>
                    <a:pt x="1163" y="0"/>
                  </a:moveTo>
                  <a:cubicBezTo>
                    <a:pt x="789" y="131"/>
                    <a:pt x="420" y="272"/>
                    <a:pt x="72" y="448"/>
                  </a:cubicBezTo>
                  <a:cubicBezTo>
                    <a:pt x="46" y="464"/>
                    <a:pt x="1" y="467"/>
                    <a:pt x="24" y="511"/>
                  </a:cubicBezTo>
                  <a:cubicBezTo>
                    <a:pt x="30" y="522"/>
                    <a:pt x="37" y="525"/>
                    <a:pt x="45" y="525"/>
                  </a:cubicBezTo>
                  <a:cubicBezTo>
                    <a:pt x="56" y="525"/>
                    <a:pt x="68" y="517"/>
                    <a:pt x="79" y="517"/>
                  </a:cubicBezTo>
                  <a:cubicBezTo>
                    <a:pt x="479" y="363"/>
                    <a:pt x="865" y="184"/>
                    <a:pt x="1253" y="12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3311600" y="562400"/>
              <a:ext cx="2025" cy="1550"/>
            </a:xfrm>
            <a:custGeom>
              <a:rect b="b" l="l" r="r" t="t"/>
              <a:pathLst>
                <a:path extrusionOk="0" h="62" w="81">
                  <a:moveTo>
                    <a:pt x="59" y="0"/>
                  </a:moveTo>
                  <a:lnTo>
                    <a:pt x="0" y="43"/>
                  </a:lnTo>
                  <a:lnTo>
                    <a:pt x="22" y="61"/>
                  </a:lnTo>
                  <a:lnTo>
                    <a:pt x="80" y="22"/>
                  </a:lnTo>
                  <a:cubicBezTo>
                    <a:pt x="65" y="19"/>
                    <a:pt x="59" y="12"/>
                    <a:pt x="59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384300" y="238125"/>
              <a:ext cx="1003650" cy="693250"/>
            </a:xfrm>
            <a:custGeom>
              <a:rect b="b" l="l" r="r" t="t"/>
              <a:pathLst>
                <a:path extrusionOk="0" h="27730" w="40146">
                  <a:moveTo>
                    <a:pt x="27424" y="141"/>
                  </a:moveTo>
                  <a:cubicBezTo>
                    <a:pt x="27425" y="143"/>
                    <a:pt x="27425" y="145"/>
                    <a:pt x="27426" y="147"/>
                  </a:cubicBezTo>
                  <a:lnTo>
                    <a:pt x="27427" y="147"/>
                  </a:lnTo>
                  <a:cubicBezTo>
                    <a:pt x="27426" y="145"/>
                    <a:pt x="27426" y="144"/>
                    <a:pt x="27425" y="141"/>
                  </a:cubicBezTo>
                  <a:cubicBezTo>
                    <a:pt x="27425" y="141"/>
                    <a:pt x="27425" y="141"/>
                    <a:pt x="27424" y="141"/>
                  </a:cubicBezTo>
                  <a:close/>
                  <a:moveTo>
                    <a:pt x="25839" y="300"/>
                  </a:moveTo>
                  <a:lnTo>
                    <a:pt x="25838" y="303"/>
                  </a:lnTo>
                  <a:cubicBezTo>
                    <a:pt x="25839" y="302"/>
                    <a:pt x="25839" y="301"/>
                    <a:pt x="25839" y="300"/>
                  </a:cubicBezTo>
                  <a:close/>
                  <a:moveTo>
                    <a:pt x="26977" y="306"/>
                  </a:moveTo>
                  <a:cubicBezTo>
                    <a:pt x="26842" y="372"/>
                    <a:pt x="26706" y="435"/>
                    <a:pt x="26659" y="577"/>
                  </a:cubicBezTo>
                  <a:cubicBezTo>
                    <a:pt x="26795" y="511"/>
                    <a:pt x="26926" y="442"/>
                    <a:pt x="26977" y="306"/>
                  </a:cubicBezTo>
                  <a:close/>
                  <a:moveTo>
                    <a:pt x="25614" y="501"/>
                  </a:moveTo>
                  <a:lnTo>
                    <a:pt x="25614" y="501"/>
                  </a:lnTo>
                  <a:cubicBezTo>
                    <a:pt x="25376" y="544"/>
                    <a:pt x="25160" y="628"/>
                    <a:pt x="24981" y="773"/>
                  </a:cubicBezTo>
                  <a:cubicBezTo>
                    <a:pt x="25227" y="741"/>
                    <a:pt x="25426" y="629"/>
                    <a:pt x="25614" y="501"/>
                  </a:cubicBezTo>
                  <a:close/>
                  <a:moveTo>
                    <a:pt x="22847" y="919"/>
                  </a:moveTo>
                  <a:cubicBezTo>
                    <a:pt x="22863" y="919"/>
                    <a:pt x="22881" y="920"/>
                    <a:pt x="22898" y="923"/>
                  </a:cubicBezTo>
                  <a:lnTo>
                    <a:pt x="22897" y="923"/>
                  </a:lnTo>
                  <a:cubicBezTo>
                    <a:pt x="22880" y="920"/>
                    <a:pt x="22863" y="919"/>
                    <a:pt x="22847" y="919"/>
                  </a:cubicBezTo>
                  <a:close/>
                  <a:moveTo>
                    <a:pt x="26616" y="561"/>
                  </a:moveTo>
                  <a:cubicBezTo>
                    <a:pt x="26589" y="561"/>
                    <a:pt x="26578" y="586"/>
                    <a:pt x="26568" y="615"/>
                  </a:cubicBezTo>
                  <a:cubicBezTo>
                    <a:pt x="26501" y="615"/>
                    <a:pt x="26457" y="642"/>
                    <a:pt x="26431" y="692"/>
                  </a:cubicBezTo>
                  <a:cubicBezTo>
                    <a:pt x="26300" y="726"/>
                    <a:pt x="26175" y="770"/>
                    <a:pt x="26070" y="848"/>
                  </a:cubicBezTo>
                  <a:cubicBezTo>
                    <a:pt x="26062" y="847"/>
                    <a:pt x="26055" y="847"/>
                    <a:pt x="26048" y="847"/>
                  </a:cubicBezTo>
                  <a:cubicBezTo>
                    <a:pt x="25972" y="847"/>
                    <a:pt x="25899" y="875"/>
                    <a:pt x="25841" y="925"/>
                  </a:cubicBezTo>
                  <a:cubicBezTo>
                    <a:pt x="25718" y="951"/>
                    <a:pt x="25577" y="951"/>
                    <a:pt x="25524" y="1081"/>
                  </a:cubicBezTo>
                  <a:cubicBezTo>
                    <a:pt x="25634" y="1038"/>
                    <a:pt x="25766" y="1024"/>
                    <a:pt x="25840" y="926"/>
                  </a:cubicBezTo>
                  <a:cubicBezTo>
                    <a:pt x="25862" y="930"/>
                    <a:pt x="25884" y="932"/>
                    <a:pt x="25905" y="932"/>
                  </a:cubicBezTo>
                  <a:cubicBezTo>
                    <a:pt x="25972" y="932"/>
                    <a:pt x="26029" y="910"/>
                    <a:pt x="26068" y="849"/>
                  </a:cubicBezTo>
                  <a:cubicBezTo>
                    <a:pt x="26219" y="849"/>
                    <a:pt x="26349" y="811"/>
                    <a:pt x="26431" y="693"/>
                  </a:cubicBezTo>
                  <a:cubicBezTo>
                    <a:pt x="26453" y="699"/>
                    <a:pt x="26473" y="702"/>
                    <a:pt x="26490" y="702"/>
                  </a:cubicBezTo>
                  <a:cubicBezTo>
                    <a:pt x="26538" y="702"/>
                    <a:pt x="26567" y="677"/>
                    <a:pt x="26568" y="616"/>
                  </a:cubicBezTo>
                  <a:cubicBezTo>
                    <a:pt x="26585" y="626"/>
                    <a:pt x="26598" y="630"/>
                    <a:pt x="26610" y="630"/>
                  </a:cubicBezTo>
                  <a:cubicBezTo>
                    <a:pt x="26637" y="630"/>
                    <a:pt x="26649" y="605"/>
                    <a:pt x="26659" y="577"/>
                  </a:cubicBezTo>
                  <a:cubicBezTo>
                    <a:pt x="26641" y="566"/>
                    <a:pt x="26627" y="561"/>
                    <a:pt x="26616" y="561"/>
                  </a:cubicBezTo>
                  <a:close/>
                  <a:moveTo>
                    <a:pt x="29838" y="1235"/>
                  </a:moveTo>
                  <a:cubicBezTo>
                    <a:pt x="29877" y="1235"/>
                    <a:pt x="29920" y="1244"/>
                    <a:pt x="29972" y="1256"/>
                  </a:cubicBezTo>
                  <a:lnTo>
                    <a:pt x="29972" y="1256"/>
                  </a:lnTo>
                  <a:cubicBezTo>
                    <a:pt x="29928" y="1268"/>
                    <a:pt x="29890" y="1272"/>
                    <a:pt x="29855" y="1272"/>
                  </a:cubicBezTo>
                  <a:cubicBezTo>
                    <a:pt x="29815" y="1272"/>
                    <a:pt x="29779" y="1267"/>
                    <a:pt x="29741" y="1259"/>
                  </a:cubicBezTo>
                  <a:cubicBezTo>
                    <a:pt x="29774" y="1242"/>
                    <a:pt x="29805" y="1235"/>
                    <a:pt x="29838" y="1235"/>
                  </a:cubicBezTo>
                  <a:close/>
                  <a:moveTo>
                    <a:pt x="28359" y="1195"/>
                  </a:moveTo>
                  <a:cubicBezTo>
                    <a:pt x="28656" y="1195"/>
                    <a:pt x="28952" y="1205"/>
                    <a:pt x="29249" y="1238"/>
                  </a:cubicBezTo>
                  <a:cubicBezTo>
                    <a:pt x="29276" y="1248"/>
                    <a:pt x="29301" y="1265"/>
                    <a:pt x="29328" y="1270"/>
                  </a:cubicBezTo>
                  <a:cubicBezTo>
                    <a:pt x="30071" y="1373"/>
                    <a:pt x="30812" y="1482"/>
                    <a:pt x="31557" y="1573"/>
                  </a:cubicBezTo>
                  <a:cubicBezTo>
                    <a:pt x="31860" y="1611"/>
                    <a:pt x="32164" y="1662"/>
                    <a:pt x="32473" y="1664"/>
                  </a:cubicBezTo>
                  <a:cubicBezTo>
                    <a:pt x="32471" y="1689"/>
                    <a:pt x="32470" y="1713"/>
                    <a:pt x="32469" y="1737"/>
                  </a:cubicBezTo>
                  <a:lnTo>
                    <a:pt x="32065" y="1825"/>
                  </a:lnTo>
                  <a:cubicBezTo>
                    <a:pt x="31925" y="1843"/>
                    <a:pt x="31784" y="1866"/>
                    <a:pt x="31642" y="1876"/>
                  </a:cubicBezTo>
                  <a:cubicBezTo>
                    <a:pt x="31281" y="1901"/>
                    <a:pt x="30963" y="2029"/>
                    <a:pt x="30638" y="2148"/>
                  </a:cubicBezTo>
                  <a:cubicBezTo>
                    <a:pt x="30440" y="2220"/>
                    <a:pt x="30248" y="2316"/>
                    <a:pt x="30022" y="2318"/>
                  </a:cubicBezTo>
                  <a:cubicBezTo>
                    <a:pt x="30007" y="2278"/>
                    <a:pt x="29963" y="2289"/>
                    <a:pt x="29930" y="2281"/>
                  </a:cubicBezTo>
                  <a:cubicBezTo>
                    <a:pt x="29742" y="2132"/>
                    <a:pt x="29501" y="2078"/>
                    <a:pt x="29266" y="2020"/>
                  </a:cubicBezTo>
                  <a:lnTo>
                    <a:pt x="29265" y="2019"/>
                  </a:lnTo>
                  <a:cubicBezTo>
                    <a:pt x="28975" y="1946"/>
                    <a:pt x="28689" y="1869"/>
                    <a:pt x="28418" y="1752"/>
                  </a:cubicBezTo>
                  <a:cubicBezTo>
                    <a:pt x="28391" y="1742"/>
                    <a:pt x="28365" y="1726"/>
                    <a:pt x="28336" y="1726"/>
                  </a:cubicBezTo>
                  <a:cubicBezTo>
                    <a:pt x="28324" y="1726"/>
                    <a:pt x="28311" y="1729"/>
                    <a:pt x="28297" y="1737"/>
                  </a:cubicBezTo>
                  <a:cubicBezTo>
                    <a:pt x="28314" y="1698"/>
                    <a:pt x="28280" y="1701"/>
                    <a:pt x="28250" y="1700"/>
                  </a:cubicBezTo>
                  <a:cubicBezTo>
                    <a:pt x="28238" y="1669"/>
                    <a:pt x="28217" y="1657"/>
                    <a:pt x="28188" y="1657"/>
                  </a:cubicBezTo>
                  <a:cubicBezTo>
                    <a:pt x="28179" y="1657"/>
                    <a:pt x="28169" y="1658"/>
                    <a:pt x="28158" y="1661"/>
                  </a:cubicBezTo>
                  <a:cubicBezTo>
                    <a:pt x="28152" y="1628"/>
                    <a:pt x="28135" y="1613"/>
                    <a:pt x="28109" y="1613"/>
                  </a:cubicBezTo>
                  <a:cubicBezTo>
                    <a:pt x="28097" y="1613"/>
                    <a:pt x="28083" y="1616"/>
                    <a:pt x="28068" y="1623"/>
                  </a:cubicBezTo>
                  <a:cubicBezTo>
                    <a:pt x="28061" y="1562"/>
                    <a:pt x="28025" y="1542"/>
                    <a:pt x="27973" y="1542"/>
                  </a:cubicBezTo>
                  <a:cubicBezTo>
                    <a:pt x="27960" y="1542"/>
                    <a:pt x="27947" y="1543"/>
                    <a:pt x="27932" y="1545"/>
                  </a:cubicBezTo>
                  <a:cubicBezTo>
                    <a:pt x="27940" y="1512"/>
                    <a:pt x="27917" y="1506"/>
                    <a:pt x="27886" y="1506"/>
                  </a:cubicBezTo>
                  <a:cubicBezTo>
                    <a:pt x="27861" y="1454"/>
                    <a:pt x="27811" y="1434"/>
                    <a:pt x="27749" y="1429"/>
                  </a:cubicBezTo>
                  <a:cubicBezTo>
                    <a:pt x="27690" y="1358"/>
                    <a:pt x="27589" y="1341"/>
                    <a:pt x="27509" y="1298"/>
                  </a:cubicBezTo>
                  <a:cubicBezTo>
                    <a:pt x="27470" y="1277"/>
                    <a:pt x="27394" y="1288"/>
                    <a:pt x="27403" y="1219"/>
                  </a:cubicBezTo>
                  <a:cubicBezTo>
                    <a:pt x="27494" y="1214"/>
                    <a:pt x="27584" y="1207"/>
                    <a:pt x="27673" y="1205"/>
                  </a:cubicBezTo>
                  <a:cubicBezTo>
                    <a:pt x="27902" y="1201"/>
                    <a:pt x="28130" y="1195"/>
                    <a:pt x="28359" y="1195"/>
                  </a:cubicBezTo>
                  <a:close/>
                  <a:moveTo>
                    <a:pt x="22752" y="950"/>
                  </a:moveTo>
                  <a:cubicBezTo>
                    <a:pt x="22796" y="950"/>
                    <a:pt x="22836" y="955"/>
                    <a:pt x="22840" y="1002"/>
                  </a:cubicBezTo>
                  <a:cubicBezTo>
                    <a:pt x="22811" y="1003"/>
                    <a:pt x="22797" y="1015"/>
                    <a:pt x="22796" y="1040"/>
                  </a:cubicBezTo>
                  <a:cubicBezTo>
                    <a:pt x="22765" y="1040"/>
                    <a:pt x="22750" y="1054"/>
                    <a:pt x="22750" y="1081"/>
                  </a:cubicBezTo>
                  <a:cubicBezTo>
                    <a:pt x="22590" y="1184"/>
                    <a:pt x="22536" y="1339"/>
                    <a:pt x="22484" y="1491"/>
                  </a:cubicBezTo>
                  <a:cubicBezTo>
                    <a:pt x="22396" y="1743"/>
                    <a:pt x="22352" y="2007"/>
                    <a:pt x="22232" y="2253"/>
                  </a:cubicBezTo>
                  <a:cubicBezTo>
                    <a:pt x="22230" y="2260"/>
                    <a:pt x="22242" y="2272"/>
                    <a:pt x="22250" y="2283"/>
                  </a:cubicBezTo>
                  <a:cubicBezTo>
                    <a:pt x="22161" y="2287"/>
                    <a:pt x="22146" y="2335"/>
                    <a:pt x="22161" y="2398"/>
                  </a:cubicBezTo>
                  <a:cubicBezTo>
                    <a:pt x="22154" y="2397"/>
                    <a:pt x="22149" y="2396"/>
                    <a:pt x="22143" y="2396"/>
                  </a:cubicBezTo>
                  <a:cubicBezTo>
                    <a:pt x="22089" y="2396"/>
                    <a:pt x="22084" y="2444"/>
                    <a:pt x="22063" y="2475"/>
                  </a:cubicBezTo>
                  <a:cubicBezTo>
                    <a:pt x="22025" y="2488"/>
                    <a:pt x="21994" y="2518"/>
                    <a:pt x="21982" y="2556"/>
                  </a:cubicBezTo>
                  <a:cubicBezTo>
                    <a:pt x="21876" y="2627"/>
                    <a:pt x="21780" y="2717"/>
                    <a:pt x="21631" y="2717"/>
                  </a:cubicBezTo>
                  <a:cubicBezTo>
                    <a:pt x="21628" y="2717"/>
                    <a:pt x="21625" y="2717"/>
                    <a:pt x="21622" y="2716"/>
                  </a:cubicBezTo>
                  <a:lnTo>
                    <a:pt x="21622" y="2716"/>
                  </a:lnTo>
                  <a:cubicBezTo>
                    <a:pt x="21633" y="2752"/>
                    <a:pt x="21591" y="2755"/>
                    <a:pt x="21571" y="2771"/>
                  </a:cubicBezTo>
                  <a:cubicBezTo>
                    <a:pt x="21581" y="2747"/>
                    <a:pt x="21578" y="2716"/>
                    <a:pt x="21620" y="2712"/>
                  </a:cubicBezTo>
                  <a:cubicBezTo>
                    <a:pt x="21602" y="2673"/>
                    <a:pt x="21648" y="2632"/>
                    <a:pt x="21617" y="2593"/>
                  </a:cubicBezTo>
                  <a:cubicBezTo>
                    <a:pt x="21771" y="2527"/>
                    <a:pt x="21747" y="2391"/>
                    <a:pt x="21787" y="2280"/>
                  </a:cubicBezTo>
                  <a:cubicBezTo>
                    <a:pt x="21829" y="1964"/>
                    <a:pt x="21836" y="1643"/>
                    <a:pt x="21995" y="1346"/>
                  </a:cubicBezTo>
                  <a:cubicBezTo>
                    <a:pt x="21999" y="1339"/>
                    <a:pt x="21988" y="1326"/>
                    <a:pt x="21982" y="1315"/>
                  </a:cubicBezTo>
                  <a:lnTo>
                    <a:pt x="21982" y="1315"/>
                  </a:lnTo>
                  <a:cubicBezTo>
                    <a:pt x="21990" y="1317"/>
                    <a:pt x="21997" y="1318"/>
                    <a:pt x="22002" y="1318"/>
                  </a:cubicBezTo>
                  <a:cubicBezTo>
                    <a:pt x="22028" y="1318"/>
                    <a:pt x="22028" y="1295"/>
                    <a:pt x="22028" y="1274"/>
                  </a:cubicBezTo>
                  <a:cubicBezTo>
                    <a:pt x="22105" y="1247"/>
                    <a:pt x="22137" y="1186"/>
                    <a:pt x="22173" y="1128"/>
                  </a:cubicBezTo>
                  <a:cubicBezTo>
                    <a:pt x="22277" y="1062"/>
                    <a:pt x="22409" y="1049"/>
                    <a:pt x="22524" y="1001"/>
                  </a:cubicBezTo>
                  <a:cubicBezTo>
                    <a:pt x="22605" y="1000"/>
                    <a:pt x="22677" y="969"/>
                    <a:pt x="22752" y="950"/>
                  </a:cubicBezTo>
                  <a:close/>
                  <a:moveTo>
                    <a:pt x="23408" y="2334"/>
                  </a:moveTo>
                  <a:cubicBezTo>
                    <a:pt x="23428" y="2334"/>
                    <a:pt x="23452" y="2340"/>
                    <a:pt x="23473" y="2342"/>
                  </a:cubicBezTo>
                  <a:cubicBezTo>
                    <a:pt x="23554" y="2399"/>
                    <a:pt x="23654" y="2416"/>
                    <a:pt x="23753" y="2432"/>
                  </a:cubicBezTo>
                  <a:cubicBezTo>
                    <a:pt x="24234" y="2456"/>
                    <a:pt x="24701" y="2529"/>
                    <a:pt x="25146" y="2693"/>
                  </a:cubicBezTo>
                  <a:cubicBezTo>
                    <a:pt x="25206" y="2715"/>
                    <a:pt x="25277" y="2720"/>
                    <a:pt x="25342" y="2733"/>
                  </a:cubicBezTo>
                  <a:cubicBezTo>
                    <a:pt x="25431" y="2758"/>
                    <a:pt x="25520" y="2779"/>
                    <a:pt x="25615" y="2781"/>
                  </a:cubicBezTo>
                  <a:lnTo>
                    <a:pt x="25840" y="2791"/>
                  </a:lnTo>
                  <a:cubicBezTo>
                    <a:pt x="25927" y="2835"/>
                    <a:pt x="26024" y="2821"/>
                    <a:pt x="26118" y="2832"/>
                  </a:cubicBezTo>
                  <a:cubicBezTo>
                    <a:pt x="26196" y="2840"/>
                    <a:pt x="26285" y="2823"/>
                    <a:pt x="26332" y="2898"/>
                  </a:cubicBezTo>
                  <a:cubicBezTo>
                    <a:pt x="26248" y="2933"/>
                    <a:pt x="26177" y="2993"/>
                    <a:pt x="26074" y="2996"/>
                  </a:cubicBezTo>
                  <a:cubicBezTo>
                    <a:pt x="26008" y="2982"/>
                    <a:pt x="25941" y="2979"/>
                    <a:pt x="25874" y="2979"/>
                  </a:cubicBezTo>
                  <a:cubicBezTo>
                    <a:pt x="25807" y="2979"/>
                    <a:pt x="25740" y="2982"/>
                    <a:pt x="25673" y="2983"/>
                  </a:cubicBezTo>
                  <a:cubicBezTo>
                    <a:pt x="25669" y="2983"/>
                    <a:pt x="25665" y="2983"/>
                    <a:pt x="25662" y="2983"/>
                  </a:cubicBezTo>
                  <a:cubicBezTo>
                    <a:pt x="25507" y="2983"/>
                    <a:pt x="25357" y="2959"/>
                    <a:pt x="25204" y="2946"/>
                  </a:cubicBezTo>
                  <a:cubicBezTo>
                    <a:pt x="25056" y="2933"/>
                    <a:pt x="24921" y="2860"/>
                    <a:pt x="24769" y="2860"/>
                  </a:cubicBezTo>
                  <a:cubicBezTo>
                    <a:pt x="24748" y="2860"/>
                    <a:pt x="24727" y="2862"/>
                    <a:pt x="24705" y="2865"/>
                  </a:cubicBezTo>
                  <a:cubicBezTo>
                    <a:pt x="24647" y="2809"/>
                    <a:pt x="24576" y="2782"/>
                    <a:pt x="24496" y="2782"/>
                  </a:cubicBezTo>
                  <a:cubicBezTo>
                    <a:pt x="24476" y="2782"/>
                    <a:pt x="24455" y="2783"/>
                    <a:pt x="24434" y="2787"/>
                  </a:cubicBezTo>
                  <a:cubicBezTo>
                    <a:pt x="24432" y="2751"/>
                    <a:pt x="24412" y="2744"/>
                    <a:pt x="24388" y="2744"/>
                  </a:cubicBezTo>
                  <a:cubicBezTo>
                    <a:pt x="24374" y="2744"/>
                    <a:pt x="24357" y="2747"/>
                    <a:pt x="24342" y="2747"/>
                  </a:cubicBezTo>
                  <a:cubicBezTo>
                    <a:pt x="24328" y="2725"/>
                    <a:pt x="24303" y="2715"/>
                    <a:pt x="24274" y="2708"/>
                  </a:cubicBezTo>
                  <a:cubicBezTo>
                    <a:pt x="24126" y="2669"/>
                    <a:pt x="23974" y="2662"/>
                    <a:pt x="23822" y="2662"/>
                  </a:cubicBezTo>
                  <a:cubicBezTo>
                    <a:pt x="23773" y="2662"/>
                    <a:pt x="23723" y="2662"/>
                    <a:pt x="23674" y="2663"/>
                  </a:cubicBezTo>
                  <a:cubicBezTo>
                    <a:pt x="23443" y="2666"/>
                    <a:pt x="23213" y="2708"/>
                    <a:pt x="22980" y="2708"/>
                  </a:cubicBezTo>
                  <a:cubicBezTo>
                    <a:pt x="22922" y="2708"/>
                    <a:pt x="22863" y="2705"/>
                    <a:pt x="22804" y="2699"/>
                  </a:cubicBezTo>
                  <a:cubicBezTo>
                    <a:pt x="22797" y="2669"/>
                    <a:pt x="22668" y="2668"/>
                    <a:pt x="22771" y="2614"/>
                  </a:cubicBezTo>
                  <a:lnTo>
                    <a:pt x="22769" y="2614"/>
                  </a:lnTo>
                  <a:cubicBezTo>
                    <a:pt x="22968" y="2507"/>
                    <a:pt x="23175" y="2415"/>
                    <a:pt x="23386" y="2337"/>
                  </a:cubicBezTo>
                  <a:cubicBezTo>
                    <a:pt x="23393" y="2335"/>
                    <a:pt x="23400" y="2334"/>
                    <a:pt x="23408" y="2334"/>
                  </a:cubicBezTo>
                  <a:close/>
                  <a:moveTo>
                    <a:pt x="22660" y="2707"/>
                  </a:moveTo>
                  <a:cubicBezTo>
                    <a:pt x="22704" y="2707"/>
                    <a:pt x="22749" y="2716"/>
                    <a:pt x="22796" y="2736"/>
                  </a:cubicBezTo>
                  <a:cubicBezTo>
                    <a:pt x="22850" y="2756"/>
                    <a:pt x="22908" y="2760"/>
                    <a:pt x="22965" y="2760"/>
                  </a:cubicBezTo>
                  <a:cubicBezTo>
                    <a:pt x="22975" y="2760"/>
                    <a:pt x="22985" y="2759"/>
                    <a:pt x="22995" y="2759"/>
                  </a:cubicBezTo>
                  <a:cubicBezTo>
                    <a:pt x="23301" y="2754"/>
                    <a:pt x="23607" y="2719"/>
                    <a:pt x="23914" y="2719"/>
                  </a:cubicBezTo>
                  <a:cubicBezTo>
                    <a:pt x="24056" y="2719"/>
                    <a:pt x="24198" y="2727"/>
                    <a:pt x="24341" y="2749"/>
                  </a:cubicBezTo>
                  <a:cubicBezTo>
                    <a:pt x="24342" y="2785"/>
                    <a:pt x="24362" y="2792"/>
                    <a:pt x="24386" y="2792"/>
                  </a:cubicBezTo>
                  <a:cubicBezTo>
                    <a:pt x="24401" y="2792"/>
                    <a:pt x="24418" y="2789"/>
                    <a:pt x="24434" y="2789"/>
                  </a:cubicBezTo>
                  <a:cubicBezTo>
                    <a:pt x="24498" y="2844"/>
                    <a:pt x="24575" y="2868"/>
                    <a:pt x="24661" y="2868"/>
                  </a:cubicBezTo>
                  <a:cubicBezTo>
                    <a:pt x="24676" y="2868"/>
                    <a:pt x="24691" y="2868"/>
                    <a:pt x="24706" y="2866"/>
                  </a:cubicBezTo>
                  <a:cubicBezTo>
                    <a:pt x="24853" y="2959"/>
                    <a:pt x="25029" y="2972"/>
                    <a:pt x="25201" y="2999"/>
                  </a:cubicBezTo>
                  <a:cubicBezTo>
                    <a:pt x="25398" y="3045"/>
                    <a:pt x="25599" y="3056"/>
                    <a:pt x="25802" y="3056"/>
                  </a:cubicBezTo>
                  <a:cubicBezTo>
                    <a:pt x="25829" y="3056"/>
                    <a:pt x="25857" y="3051"/>
                    <a:pt x="25884" y="3051"/>
                  </a:cubicBezTo>
                  <a:cubicBezTo>
                    <a:pt x="25915" y="3051"/>
                    <a:pt x="25943" y="3058"/>
                    <a:pt x="25965" y="3089"/>
                  </a:cubicBezTo>
                  <a:cubicBezTo>
                    <a:pt x="25822" y="3175"/>
                    <a:pt x="25662" y="3214"/>
                    <a:pt x="25490" y="3214"/>
                  </a:cubicBezTo>
                  <a:cubicBezTo>
                    <a:pt x="25470" y="3214"/>
                    <a:pt x="25451" y="3213"/>
                    <a:pt x="25431" y="3212"/>
                  </a:cubicBezTo>
                  <a:cubicBezTo>
                    <a:pt x="25409" y="3198"/>
                    <a:pt x="25385" y="3194"/>
                    <a:pt x="25359" y="3194"/>
                  </a:cubicBezTo>
                  <a:cubicBezTo>
                    <a:pt x="25347" y="3194"/>
                    <a:pt x="25335" y="3195"/>
                    <a:pt x="25323" y="3196"/>
                  </a:cubicBezTo>
                  <a:cubicBezTo>
                    <a:pt x="25258" y="3200"/>
                    <a:pt x="25193" y="3202"/>
                    <a:pt x="25128" y="3202"/>
                  </a:cubicBezTo>
                  <a:cubicBezTo>
                    <a:pt x="24785" y="3202"/>
                    <a:pt x="24452" y="3145"/>
                    <a:pt x="24125" y="3045"/>
                  </a:cubicBezTo>
                  <a:cubicBezTo>
                    <a:pt x="23990" y="3003"/>
                    <a:pt x="23852" y="2969"/>
                    <a:pt x="23713" y="2939"/>
                  </a:cubicBezTo>
                  <a:cubicBezTo>
                    <a:pt x="23618" y="2918"/>
                    <a:pt x="23523" y="2910"/>
                    <a:pt x="23428" y="2910"/>
                  </a:cubicBezTo>
                  <a:cubicBezTo>
                    <a:pt x="23209" y="2910"/>
                    <a:pt x="22992" y="2955"/>
                    <a:pt x="22775" y="2995"/>
                  </a:cubicBezTo>
                  <a:cubicBezTo>
                    <a:pt x="22517" y="3042"/>
                    <a:pt x="22263" y="3114"/>
                    <a:pt x="21997" y="3114"/>
                  </a:cubicBezTo>
                  <a:cubicBezTo>
                    <a:pt x="21931" y="3114"/>
                    <a:pt x="21864" y="3110"/>
                    <a:pt x="21796" y="3099"/>
                  </a:cubicBezTo>
                  <a:cubicBezTo>
                    <a:pt x="21863" y="3016"/>
                    <a:pt x="21986" y="3002"/>
                    <a:pt x="22070" y="2941"/>
                  </a:cubicBezTo>
                  <a:lnTo>
                    <a:pt x="22069" y="2941"/>
                  </a:lnTo>
                  <a:cubicBezTo>
                    <a:pt x="22211" y="2898"/>
                    <a:pt x="22337" y="2831"/>
                    <a:pt x="22461" y="2764"/>
                  </a:cubicBezTo>
                  <a:cubicBezTo>
                    <a:pt x="22528" y="2728"/>
                    <a:pt x="22593" y="2707"/>
                    <a:pt x="22660" y="2707"/>
                  </a:cubicBezTo>
                  <a:close/>
                  <a:moveTo>
                    <a:pt x="23376" y="2983"/>
                  </a:moveTo>
                  <a:cubicBezTo>
                    <a:pt x="23639" y="2983"/>
                    <a:pt x="23899" y="3027"/>
                    <a:pt x="24158" y="3116"/>
                  </a:cubicBezTo>
                  <a:cubicBezTo>
                    <a:pt x="24440" y="3212"/>
                    <a:pt x="24738" y="3258"/>
                    <a:pt x="25042" y="3258"/>
                  </a:cubicBezTo>
                  <a:cubicBezTo>
                    <a:pt x="25064" y="3258"/>
                    <a:pt x="25087" y="3258"/>
                    <a:pt x="25109" y="3257"/>
                  </a:cubicBezTo>
                  <a:cubicBezTo>
                    <a:pt x="25142" y="3257"/>
                    <a:pt x="25176" y="3253"/>
                    <a:pt x="25209" y="3253"/>
                  </a:cubicBezTo>
                  <a:cubicBezTo>
                    <a:pt x="25250" y="3253"/>
                    <a:pt x="25290" y="3259"/>
                    <a:pt x="25327" y="3284"/>
                  </a:cubicBezTo>
                  <a:cubicBezTo>
                    <a:pt x="25054" y="3339"/>
                    <a:pt x="24780" y="3363"/>
                    <a:pt x="24506" y="3363"/>
                  </a:cubicBezTo>
                  <a:cubicBezTo>
                    <a:pt x="24264" y="3363"/>
                    <a:pt x="24021" y="3344"/>
                    <a:pt x="23778" y="3312"/>
                  </a:cubicBezTo>
                  <a:cubicBezTo>
                    <a:pt x="23639" y="3293"/>
                    <a:pt x="23500" y="3283"/>
                    <a:pt x="23360" y="3283"/>
                  </a:cubicBezTo>
                  <a:cubicBezTo>
                    <a:pt x="23131" y="3283"/>
                    <a:pt x="22903" y="3309"/>
                    <a:pt x="22679" y="3361"/>
                  </a:cubicBezTo>
                  <a:cubicBezTo>
                    <a:pt x="22199" y="3474"/>
                    <a:pt x="21705" y="3532"/>
                    <a:pt x="21210" y="3567"/>
                  </a:cubicBezTo>
                  <a:cubicBezTo>
                    <a:pt x="21193" y="3563"/>
                    <a:pt x="21177" y="3562"/>
                    <a:pt x="21161" y="3562"/>
                  </a:cubicBezTo>
                  <a:cubicBezTo>
                    <a:pt x="21105" y="3562"/>
                    <a:pt x="21051" y="3578"/>
                    <a:pt x="20996" y="3587"/>
                  </a:cubicBezTo>
                  <a:cubicBezTo>
                    <a:pt x="20977" y="3590"/>
                    <a:pt x="20956" y="3597"/>
                    <a:pt x="20936" y="3597"/>
                  </a:cubicBezTo>
                  <a:cubicBezTo>
                    <a:pt x="20917" y="3597"/>
                    <a:pt x="20899" y="3589"/>
                    <a:pt x="20887" y="3563"/>
                  </a:cubicBezTo>
                  <a:cubicBezTo>
                    <a:pt x="21094" y="3448"/>
                    <a:pt x="21301" y="3333"/>
                    <a:pt x="21507" y="3216"/>
                  </a:cubicBezTo>
                  <a:cubicBezTo>
                    <a:pt x="21595" y="3165"/>
                    <a:pt x="21696" y="3135"/>
                    <a:pt x="21798" y="3130"/>
                  </a:cubicBezTo>
                  <a:cubicBezTo>
                    <a:pt x="21865" y="3169"/>
                    <a:pt x="21936" y="3181"/>
                    <a:pt x="22007" y="3181"/>
                  </a:cubicBezTo>
                  <a:cubicBezTo>
                    <a:pt x="22075" y="3181"/>
                    <a:pt x="22144" y="3170"/>
                    <a:pt x="22212" y="3160"/>
                  </a:cubicBezTo>
                  <a:cubicBezTo>
                    <a:pt x="22397" y="3137"/>
                    <a:pt x="22582" y="3104"/>
                    <a:pt x="22765" y="3060"/>
                  </a:cubicBezTo>
                  <a:cubicBezTo>
                    <a:pt x="22971" y="3009"/>
                    <a:pt x="23174" y="2983"/>
                    <a:pt x="23376" y="2983"/>
                  </a:cubicBezTo>
                  <a:close/>
                  <a:moveTo>
                    <a:pt x="23421" y="3372"/>
                  </a:moveTo>
                  <a:cubicBezTo>
                    <a:pt x="23611" y="3372"/>
                    <a:pt x="23802" y="3386"/>
                    <a:pt x="23994" y="3414"/>
                  </a:cubicBezTo>
                  <a:cubicBezTo>
                    <a:pt x="24149" y="3437"/>
                    <a:pt x="24305" y="3448"/>
                    <a:pt x="24460" y="3448"/>
                  </a:cubicBezTo>
                  <a:cubicBezTo>
                    <a:pt x="24599" y="3448"/>
                    <a:pt x="24737" y="3439"/>
                    <a:pt x="24875" y="3421"/>
                  </a:cubicBezTo>
                  <a:cubicBezTo>
                    <a:pt x="24888" y="3420"/>
                    <a:pt x="24902" y="3418"/>
                    <a:pt x="24915" y="3418"/>
                  </a:cubicBezTo>
                  <a:cubicBezTo>
                    <a:pt x="24938" y="3418"/>
                    <a:pt x="24960" y="3423"/>
                    <a:pt x="24978" y="3442"/>
                  </a:cubicBezTo>
                  <a:cubicBezTo>
                    <a:pt x="24983" y="3412"/>
                    <a:pt x="25002" y="3408"/>
                    <a:pt x="25023" y="3408"/>
                  </a:cubicBezTo>
                  <a:cubicBezTo>
                    <a:pt x="25032" y="3408"/>
                    <a:pt x="25041" y="3409"/>
                    <a:pt x="25050" y="3409"/>
                  </a:cubicBezTo>
                  <a:cubicBezTo>
                    <a:pt x="25058" y="3409"/>
                    <a:pt x="25066" y="3408"/>
                    <a:pt x="25072" y="3406"/>
                  </a:cubicBezTo>
                  <a:lnTo>
                    <a:pt x="25072" y="3406"/>
                  </a:lnTo>
                  <a:cubicBezTo>
                    <a:pt x="25073" y="3418"/>
                    <a:pt x="25072" y="3431"/>
                    <a:pt x="25069" y="3443"/>
                  </a:cubicBezTo>
                  <a:lnTo>
                    <a:pt x="24979" y="3444"/>
                  </a:lnTo>
                  <a:cubicBezTo>
                    <a:pt x="24994" y="3471"/>
                    <a:pt x="24964" y="3481"/>
                    <a:pt x="24950" y="3496"/>
                  </a:cubicBezTo>
                  <a:cubicBezTo>
                    <a:pt x="24845" y="3547"/>
                    <a:pt x="24735" y="3591"/>
                    <a:pt x="24654" y="3671"/>
                  </a:cubicBezTo>
                  <a:cubicBezTo>
                    <a:pt x="24383" y="3827"/>
                    <a:pt x="24119" y="3989"/>
                    <a:pt x="23876" y="4176"/>
                  </a:cubicBezTo>
                  <a:cubicBezTo>
                    <a:pt x="23685" y="4266"/>
                    <a:pt x="23552" y="4425"/>
                    <a:pt x="23348" y="4502"/>
                  </a:cubicBezTo>
                  <a:lnTo>
                    <a:pt x="22389" y="4641"/>
                  </a:lnTo>
                  <a:lnTo>
                    <a:pt x="21074" y="4651"/>
                  </a:lnTo>
                  <a:cubicBezTo>
                    <a:pt x="21019" y="4648"/>
                    <a:pt x="20964" y="4647"/>
                    <a:pt x="20910" y="4647"/>
                  </a:cubicBezTo>
                  <a:cubicBezTo>
                    <a:pt x="20537" y="4647"/>
                    <a:pt x="20169" y="4702"/>
                    <a:pt x="19800" y="4743"/>
                  </a:cubicBezTo>
                  <a:cubicBezTo>
                    <a:pt x="19562" y="4771"/>
                    <a:pt x="19344" y="4867"/>
                    <a:pt x="19104" y="4885"/>
                  </a:cubicBezTo>
                  <a:lnTo>
                    <a:pt x="19124" y="4848"/>
                  </a:lnTo>
                  <a:cubicBezTo>
                    <a:pt x="19288" y="4710"/>
                    <a:pt x="19451" y="4573"/>
                    <a:pt x="19615" y="4437"/>
                  </a:cubicBezTo>
                  <a:cubicBezTo>
                    <a:pt x="19634" y="4420"/>
                    <a:pt x="19655" y="4401"/>
                    <a:pt x="19625" y="4380"/>
                  </a:cubicBezTo>
                  <a:lnTo>
                    <a:pt x="19625" y="4380"/>
                  </a:lnTo>
                  <a:cubicBezTo>
                    <a:pt x="19634" y="4382"/>
                    <a:pt x="19642" y="4389"/>
                    <a:pt x="19653" y="4389"/>
                  </a:cubicBezTo>
                  <a:cubicBezTo>
                    <a:pt x="19658" y="4389"/>
                    <a:pt x="19664" y="4387"/>
                    <a:pt x="19671" y="4381"/>
                  </a:cubicBezTo>
                  <a:cubicBezTo>
                    <a:pt x="19691" y="4363"/>
                    <a:pt x="19671" y="4352"/>
                    <a:pt x="19669" y="4339"/>
                  </a:cubicBezTo>
                  <a:cubicBezTo>
                    <a:pt x="19808" y="4314"/>
                    <a:pt x="19929" y="4225"/>
                    <a:pt x="19985" y="4107"/>
                  </a:cubicBezTo>
                  <a:cubicBezTo>
                    <a:pt x="20124" y="4082"/>
                    <a:pt x="20205" y="4025"/>
                    <a:pt x="20257" y="3914"/>
                  </a:cubicBezTo>
                  <a:cubicBezTo>
                    <a:pt x="20268" y="3916"/>
                    <a:pt x="20279" y="3916"/>
                    <a:pt x="20289" y="3916"/>
                  </a:cubicBezTo>
                  <a:cubicBezTo>
                    <a:pt x="20382" y="3916"/>
                    <a:pt x="20424" y="3836"/>
                    <a:pt x="20494" y="3801"/>
                  </a:cubicBezTo>
                  <a:cubicBezTo>
                    <a:pt x="20517" y="3792"/>
                    <a:pt x="20553" y="3795"/>
                    <a:pt x="20531" y="3758"/>
                  </a:cubicBezTo>
                  <a:lnTo>
                    <a:pt x="20531" y="3758"/>
                  </a:lnTo>
                  <a:cubicBezTo>
                    <a:pt x="20549" y="3765"/>
                    <a:pt x="20567" y="3769"/>
                    <a:pt x="20584" y="3769"/>
                  </a:cubicBezTo>
                  <a:cubicBezTo>
                    <a:pt x="20631" y="3769"/>
                    <a:pt x="20671" y="3744"/>
                    <a:pt x="20712" y="3720"/>
                  </a:cubicBezTo>
                  <a:lnTo>
                    <a:pt x="21210" y="3625"/>
                  </a:lnTo>
                  <a:cubicBezTo>
                    <a:pt x="21579" y="3605"/>
                    <a:pt x="21950" y="3602"/>
                    <a:pt x="22314" y="3531"/>
                  </a:cubicBezTo>
                  <a:cubicBezTo>
                    <a:pt x="22359" y="3521"/>
                    <a:pt x="22403" y="3517"/>
                    <a:pt x="22447" y="3505"/>
                  </a:cubicBezTo>
                  <a:cubicBezTo>
                    <a:pt x="22768" y="3415"/>
                    <a:pt x="23093" y="3372"/>
                    <a:pt x="23421" y="3372"/>
                  </a:cubicBezTo>
                  <a:close/>
                  <a:moveTo>
                    <a:pt x="22070" y="1157"/>
                  </a:moveTo>
                  <a:lnTo>
                    <a:pt x="22023" y="1195"/>
                  </a:lnTo>
                  <a:lnTo>
                    <a:pt x="22023" y="1273"/>
                  </a:lnTo>
                  <a:cubicBezTo>
                    <a:pt x="22018" y="1272"/>
                    <a:pt x="22013" y="1272"/>
                    <a:pt x="22009" y="1272"/>
                  </a:cubicBezTo>
                  <a:cubicBezTo>
                    <a:pt x="21982" y="1272"/>
                    <a:pt x="21978" y="1292"/>
                    <a:pt x="21978" y="1314"/>
                  </a:cubicBezTo>
                  <a:cubicBezTo>
                    <a:pt x="21849" y="1416"/>
                    <a:pt x="21834" y="1559"/>
                    <a:pt x="21790" y="1691"/>
                  </a:cubicBezTo>
                  <a:cubicBezTo>
                    <a:pt x="21724" y="1884"/>
                    <a:pt x="21762" y="2088"/>
                    <a:pt x="21720" y="2284"/>
                  </a:cubicBezTo>
                  <a:cubicBezTo>
                    <a:pt x="21691" y="2388"/>
                    <a:pt x="21625" y="2483"/>
                    <a:pt x="21615" y="2594"/>
                  </a:cubicBezTo>
                  <a:cubicBezTo>
                    <a:pt x="21535" y="2636"/>
                    <a:pt x="21495" y="2702"/>
                    <a:pt x="21468" y="2776"/>
                  </a:cubicBezTo>
                  <a:cubicBezTo>
                    <a:pt x="21415" y="2812"/>
                    <a:pt x="21367" y="2853"/>
                    <a:pt x="21311" y="2884"/>
                  </a:cubicBezTo>
                  <a:cubicBezTo>
                    <a:pt x="20569" y="3291"/>
                    <a:pt x="19846" y="3719"/>
                    <a:pt x="19184" y="4217"/>
                  </a:cubicBezTo>
                  <a:cubicBezTo>
                    <a:pt x="19111" y="4271"/>
                    <a:pt x="19044" y="4332"/>
                    <a:pt x="18973" y="4389"/>
                  </a:cubicBezTo>
                  <a:cubicBezTo>
                    <a:pt x="18644" y="4592"/>
                    <a:pt x="18454" y="4894"/>
                    <a:pt x="18213" y="5160"/>
                  </a:cubicBezTo>
                  <a:cubicBezTo>
                    <a:pt x="18109" y="5123"/>
                    <a:pt x="18178" y="5061"/>
                    <a:pt x="18191" y="5016"/>
                  </a:cubicBezTo>
                  <a:cubicBezTo>
                    <a:pt x="18261" y="4778"/>
                    <a:pt x="18326" y="4539"/>
                    <a:pt x="18293" y="4293"/>
                  </a:cubicBezTo>
                  <a:cubicBezTo>
                    <a:pt x="18266" y="4088"/>
                    <a:pt x="18255" y="3884"/>
                    <a:pt x="18247" y="3678"/>
                  </a:cubicBezTo>
                  <a:cubicBezTo>
                    <a:pt x="18277" y="3536"/>
                    <a:pt x="18308" y="3393"/>
                    <a:pt x="18339" y="3250"/>
                  </a:cubicBezTo>
                  <a:cubicBezTo>
                    <a:pt x="18501" y="2925"/>
                    <a:pt x="18793" y="2693"/>
                    <a:pt x="19110" y="2481"/>
                  </a:cubicBezTo>
                  <a:lnTo>
                    <a:pt x="19109" y="2481"/>
                  </a:lnTo>
                  <a:cubicBezTo>
                    <a:pt x="19255" y="2386"/>
                    <a:pt x="19410" y="2304"/>
                    <a:pt x="19571" y="2237"/>
                  </a:cubicBezTo>
                  <a:cubicBezTo>
                    <a:pt x="20281" y="1937"/>
                    <a:pt x="20979" y="1617"/>
                    <a:pt x="21678" y="1299"/>
                  </a:cubicBezTo>
                  <a:cubicBezTo>
                    <a:pt x="21776" y="1255"/>
                    <a:pt x="21870" y="1191"/>
                    <a:pt x="21989" y="1191"/>
                  </a:cubicBezTo>
                  <a:cubicBezTo>
                    <a:pt x="21998" y="1191"/>
                    <a:pt x="22008" y="1192"/>
                    <a:pt x="22018" y="1192"/>
                  </a:cubicBezTo>
                  <a:cubicBezTo>
                    <a:pt x="22006" y="1153"/>
                    <a:pt x="22048" y="1163"/>
                    <a:pt x="22070" y="1157"/>
                  </a:cubicBezTo>
                  <a:close/>
                  <a:moveTo>
                    <a:pt x="17391" y="5499"/>
                  </a:moveTo>
                  <a:cubicBezTo>
                    <a:pt x="17391" y="5500"/>
                    <a:pt x="17391" y="5501"/>
                    <a:pt x="17391" y="5502"/>
                  </a:cubicBezTo>
                  <a:lnTo>
                    <a:pt x="17392" y="5502"/>
                  </a:lnTo>
                  <a:cubicBezTo>
                    <a:pt x="17393" y="5502"/>
                    <a:pt x="17393" y="5502"/>
                    <a:pt x="17393" y="5503"/>
                  </a:cubicBezTo>
                  <a:lnTo>
                    <a:pt x="17393" y="5503"/>
                  </a:lnTo>
                  <a:lnTo>
                    <a:pt x="17393" y="5502"/>
                  </a:lnTo>
                  <a:cubicBezTo>
                    <a:pt x="17393" y="5501"/>
                    <a:pt x="17392" y="5500"/>
                    <a:pt x="17391" y="5499"/>
                  </a:cubicBezTo>
                  <a:close/>
                  <a:moveTo>
                    <a:pt x="23226" y="4584"/>
                  </a:moveTo>
                  <a:cubicBezTo>
                    <a:pt x="23243" y="4584"/>
                    <a:pt x="23253" y="4593"/>
                    <a:pt x="23254" y="4611"/>
                  </a:cubicBezTo>
                  <a:lnTo>
                    <a:pt x="23214" y="4614"/>
                  </a:lnTo>
                  <a:cubicBezTo>
                    <a:pt x="23078" y="4766"/>
                    <a:pt x="22910" y="4883"/>
                    <a:pt x="22710" y="4967"/>
                  </a:cubicBezTo>
                  <a:cubicBezTo>
                    <a:pt x="22101" y="5124"/>
                    <a:pt x="21479" y="5202"/>
                    <a:pt x="20846" y="5227"/>
                  </a:cubicBezTo>
                  <a:cubicBezTo>
                    <a:pt x="20090" y="5258"/>
                    <a:pt x="19348" y="5357"/>
                    <a:pt x="18637" y="5588"/>
                  </a:cubicBezTo>
                  <a:cubicBezTo>
                    <a:pt x="18614" y="5595"/>
                    <a:pt x="18590" y="5609"/>
                    <a:pt x="18568" y="5609"/>
                  </a:cubicBezTo>
                  <a:cubicBezTo>
                    <a:pt x="18556" y="5609"/>
                    <a:pt x="18544" y="5605"/>
                    <a:pt x="18534" y="5593"/>
                  </a:cubicBezTo>
                  <a:lnTo>
                    <a:pt x="18534" y="5593"/>
                  </a:lnTo>
                  <a:cubicBezTo>
                    <a:pt x="18537" y="5604"/>
                    <a:pt x="18538" y="5615"/>
                    <a:pt x="18516" y="5618"/>
                  </a:cubicBezTo>
                  <a:cubicBezTo>
                    <a:pt x="18510" y="5620"/>
                    <a:pt x="18504" y="5620"/>
                    <a:pt x="18500" y="5620"/>
                  </a:cubicBezTo>
                  <a:cubicBezTo>
                    <a:pt x="18474" y="5620"/>
                    <a:pt x="18469" y="5602"/>
                    <a:pt x="18474" y="5578"/>
                  </a:cubicBezTo>
                  <a:lnTo>
                    <a:pt x="18525" y="5578"/>
                  </a:lnTo>
                  <a:cubicBezTo>
                    <a:pt x="18671" y="5347"/>
                    <a:pt x="18870" y="5152"/>
                    <a:pt x="19071" y="4956"/>
                  </a:cubicBezTo>
                  <a:lnTo>
                    <a:pt x="19071" y="4957"/>
                  </a:lnTo>
                  <a:cubicBezTo>
                    <a:pt x="19087" y="4964"/>
                    <a:pt x="19103" y="4967"/>
                    <a:pt x="19119" y="4967"/>
                  </a:cubicBezTo>
                  <a:cubicBezTo>
                    <a:pt x="19148" y="4967"/>
                    <a:pt x="19176" y="4959"/>
                    <a:pt x="19203" y="4950"/>
                  </a:cubicBezTo>
                  <a:cubicBezTo>
                    <a:pt x="19563" y="4848"/>
                    <a:pt x="19934" y="4798"/>
                    <a:pt x="20310" y="4758"/>
                  </a:cubicBezTo>
                  <a:cubicBezTo>
                    <a:pt x="20565" y="4730"/>
                    <a:pt x="20823" y="4751"/>
                    <a:pt x="21075" y="4704"/>
                  </a:cubicBezTo>
                  <a:lnTo>
                    <a:pt x="22389" y="4686"/>
                  </a:lnTo>
                  <a:cubicBezTo>
                    <a:pt x="22410" y="4689"/>
                    <a:pt x="22431" y="4689"/>
                    <a:pt x="22452" y="4689"/>
                  </a:cubicBezTo>
                  <a:cubicBezTo>
                    <a:pt x="22534" y="4689"/>
                    <a:pt x="22616" y="4676"/>
                    <a:pt x="22698" y="4671"/>
                  </a:cubicBezTo>
                  <a:cubicBezTo>
                    <a:pt x="22845" y="4664"/>
                    <a:pt x="22984" y="4607"/>
                    <a:pt x="23132" y="4607"/>
                  </a:cubicBezTo>
                  <a:cubicBezTo>
                    <a:pt x="23157" y="4607"/>
                    <a:pt x="23182" y="4609"/>
                    <a:pt x="23208" y="4613"/>
                  </a:cubicBezTo>
                  <a:cubicBezTo>
                    <a:pt x="23196" y="4600"/>
                    <a:pt x="23197" y="4589"/>
                    <a:pt x="23213" y="4585"/>
                  </a:cubicBezTo>
                  <a:cubicBezTo>
                    <a:pt x="23218" y="4584"/>
                    <a:pt x="23222" y="4584"/>
                    <a:pt x="23226" y="4584"/>
                  </a:cubicBezTo>
                  <a:close/>
                  <a:moveTo>
                    <a:pt x="22523" y="5072"/>
                  </a:moveTo>
                  <a:cubicBezTo>
                    <a:pt x="22540" y="5072"/>
                    <a:pt x="22560" y="5076"/>
                    <a:pt x="22577" y="5076"/>
                  </a:cubicBezTo>
                  <a:cubicBezTo>
                    <a:pt x="22560" y="5103"/>
                    <a:pt x="22539" y="5121"/>
                    <a:pt x="22507" y="5121"/>
                  </a:cubicBezTo>
                  <a:cubicBezTo>
                    <a:pt x="22500" y="5121"/>
                    <a:pt x="22493" y="5121"/>
                    <a:pt x="22485" y="5119"/>
                  </a:cubicBezTo>
                  <a:cubicBezTo>
                    <a:pt x="22409" y="5217"/>
                    <a:pt x="22268" y="5217"/>
                    <a:pt x="22165" y="5276"/>
                  </a:cubicBezTo>
                  <a:cubicBezTo>
                    <a:pt x="22024" y="5294"/>
                    <a:pt x="21899" y="5352"/>
                    <a:pt x="21772" y="5401"/>
                  </a:cubicBezTo>
                  <a:cubicBezTo>
                    <a:pt x="21626" y="5447"/>
                    <a:pt x="21476" y="5488"/>
                    <a:pt x="21340" y="5557"/>
                  </a:cubicBezTo>
                  <a:cubicBezTo>
                    <a:pt x="20796" y="5709"/>
                    <a:pt x="20238" y="5817"/>
                    <a:pt x="19674" y="5899"/>
                  </a:cubicBezTo>
                  <a:cubicBezTo>
                    <a:pt x="19072" y="5987"/>
                    <a:pt x="18474" y="6084"/>
                    <a:pt x="17913" y="6302"/>
                  </a:cubicBezTo>
                  <a:cubicBezTo>
                    <a:pt x="17901" y="6308"/>
                    <a:pt x="17888" y="6316"/>
                    <a:pt x="17876" y="6316"/>
                  </a:cubicBezTo>
                  <a:cubicBezTo>
                    <a:pt x="17870" y="6316"/>
                    <a:pt x="17864" y="6314"/>
                    <a:pt x="17858" y="6308"/>
                  </a:cubicBezTo>
                  <a:cubicBezTo>
                    <a:pt x="17842" y="6293"/>
                    <a:pt x="17862" y="6278"/>
                    <a:pt x="17877" y="6268"/>
                  </a:cubicBezTo>
                  <a:lnTo>
                    <a:pt x="17879" y="6268"/>
                  </a:lnTo>
                  <a:cubicBezTo>
                    <a:pt x="17913" y="6220"/>
                    <a:pt x="17947" y="6172"/>
                    <a:pt x="17983" y="6124"/>
                  </a:cubicBezTo>
                  <a:cubicBezTo>
                    <a:pt x="18041" y="6065"/>
                    <a:pt x="18101" y="6008"/>
                    <a:pt x="18158" y="5949"/>
                  </a:cubicBezTo>
                  <a:cubicBezTo>
                    <a:pt x="18243" y="5860"/>
                    <a:pt x="18316" y="5760"/>
                    <a:pt x="18452" y="5718"/>
                  </a:cubicBezTo>
                  <a:cubicBezTo>
                    <a:pt x="19209" y="5465"/>
                    <a:pt x="19996" y="5338"/>
                    <a:pt x="20807" y="5299"/>
                  </a:cubicBezTo>
                  <a:cubicBezTo>
                    <a:pt x="21355" y="5271"/>
                    <a:pt x="21904" y="5238"/>
                    <a:pt x="22433" y="5094"/>
                  </a:cubicBezTo>
                  <a:cubicBezTo>
                    <a:pt x="22438" y="5093"/>
                    <a:pt x="22442" y="5092"/>
                    <a:pt x="22446" y="5092"/>
                  </a:cubicBezTo>
                  <a:cubicBezTo>
                    <a:pt x="22463" y="5092"/>
                    <a:pt x="22471" y="5104"/>
                    <a:pt x="22482" y="5114"/>
                  </a:cubicBezTo>
                  <a:cubicBezTo>
                    <a:pt x="22482" y="5080"/>
                    <a:pt x="22501" y="5072"/>
                    <a:pt x="22523" y="5072"/>
                  </a:cubicBezTo>
                  <a:close/>
                  <a:moveTo>
                    <a:pt x="17224" y="3580"/>
                  </a:moveTo>
                  <a:cubicBezTo>
                    <a:pt x="17220" y="3580"/>
                    <a:pt x="17216" y="3581"/>
                    <a:pt x="17212" y="3581"/>
                  </a:cubicBezTo>
                  <a:cubicBezTo>
                    <a:pt x="17151" y="3874"/>
                    <a:pt x="17065" y="4163"/>
                    <a:pt x="16956" y="4443"/>
                  </a:cubicBezTo>
                  <a:cubicBezTo>
                    <a:pt x="16834" y="4753"/>
                    <a:pt x="16782" y="5074"/>
                    <a:pt x="16893" y="5394"/>
                  </a:cubicBezTo>
                  <a:cubicBezTo>
                    <a:pt x="17016" y="5748"/>
                    <a:pt x="17114" y="6103"/>
                    <a:pt x="17098" y="6474"/>
                  </a:cubicBezTo>
                  <a:lnTo>
                    <a:pt x="17098" y="6474"/>
                  </a:lnTo>
                  <a:cubicBezTo>
                    <a:pt x="17109" y="6459"/>
                    <a:pt x="17121" y="6446"/>
                    <a:pt x="17133" y="6432"/>
                  </a:cubicBezTo>
                  <a:cubicBezTo>
                    <a:pt x="17164" y="6239"/>
                    <a:pt x="17169" y="6046"/>
                    <a:pt x="17120" y="5856"/>
                  </a:cubicBezTo>
                  <a:cubicBezTo>
                    <a:pt x="17087" y="5725"/>
                    <a:pt x="17046" y="5595"/>
                    <a:pt x="17004" y="5464"/>
                  </a:cubicBezTo>
                  <a:cubicBezTo>
                    <a:pt x="16910" y="5179"/>
                    <a:pt x="16900" y="4893"/>
                    <a:pt x="16994" y="4607"/>
                  </a:cubicBezTo>
                  <a:cubicBezTo>
                    <a:pt x="17028" y="4502"/>
                    <a:pt x="17063" y="4396"/>
                    <a:pt x="17105" y="4293"/>
                  </a:cubicBezTo>
                  <a:cubicBezTo>
                    <a:pt x="17187" y="4092"/>
                    <a:pt x="17228" y="3883"/>
                    <a:pt x="17265" y="3674"/>
                  </a:cubicBezTo>
                  <a:cubicBezTo>
                    <a:pt x="17271" y="3641"/>
                    <a:pt x="17311" y="3580"/>
                    <a:pt x="17224" y="3580"/>
                  </a:cubicBezTo>
                  <a:close/>
                  <a:moveTo>
                    <a:pt x="17098" y="6474"/>
                  </a:moveTo>
                  <a:lnTo>
                    <a:pt x="17098" y="6474"/>
                  </a:lnTo>
                  <a:cubicBezTo>
                    <a:pt x="17097" y="6474"/>
                    <a:pt x="17097" y="6474"/>
                    <a:pt x="17097" y="6474"/>
                  </a:cubicBezTo>
                  <a:cubicBezTo>
                    <a:pt x="17097" y="6474"/>
                    <a:pt x="17097" y="6474"/>
                    <a:pt x="17098" y="6474"/>
                  </a:cubicBezTo>
                  <a:lnTo>
                    <a:pt x="17098" y="6474"/>
                  </a:lnTo>
                  <a:cubicBezTo>
                    <a:pt x="17098" y="6474"/>
                    <a:pt x="17098" y="6474"/>
                    <a:pt x="17098" y="6474"/>
                  </a:cubicBezTo>
                  <a:close/>
                  <a:moveTo>
                    <a:pt x="21850" y="5436"/>
                  </a:moveTo>
                  <a:cubicBezTo>
                    <a:pt x="21866" y="5436"/>
                    <a:pt x="21880" y="5441"/>
                    <a:pt x="21887" y="5462"/>
                  </a:cubicBezTo>
                  <a:cubicBezTo>
                    <a:pt x="21845" y="5473"/>
                    <a:pt x="21812" y="5506"/>
                    <a:pt x="21765" y="5506"/>
                  </a:cubicBezTo>
                  <a:cubicBezTo>
                    <a:pt x="21762" y="5506"/>
                    <a:pt x="21758" y="5506"/>
                    <a:pt x="21755" y="5505"/>
                  </a:cubicBezTo>
                  <a:cubicBezTo>
                    <a:pt x="21740" y="5533"/>
                    <a:pt x="21716" y="5546"/>
                    <a:pt x="21683" y="5546"/>
                  </a:cubicBezTo>
                  <a:cubicBezTo>
                    <a:pt x="21677" y="5546"/>
                    <a:pt x="21671" y="5546"/>
                    <a:pt x="21664" y="5545"/>
                  </a:cubicBezTo>
                  <a:cubicBezTo>
                    <a:pt x="21614" y="5615"/>
                    <a:pt x="21520" y="5627"/>
                    <a:pt x="21444" y="5661"/>
                  </a:cubicBezTo>
                  <a:cubicBezTo>
                    <a:pt x="21434" y="5666"/>
                    <a:pt x="21424" y="5668"/>
                    <a:pt x="21416" y="5668"/>
                  </a:cubicBezTo>
                  <a:cubicBezTo>
                    <a:pt x="21402" y="5668"/>
                    <a:pt x="21391" y="5663"/>
                    <a:pt x="21382" y="5654"/>
                  </a:cubicBezTo>
                  <a:cubicBezTo>
                    <a:pt x="21382" y="5675"/>
                    <a:pt x="21364" y="5690"/>
                    <a:pt x="21338" y="5702"/>
                  </a:cubicBezTo>
                  <a:cubicBezTo>
                    <a:pt x="21280" y="5727"/>
                    <a:pt x="21222" y="5752"/>
                    <a:pt x="21162" y="5777"/>
                  </a:cubicBezTo>
                  <a:cubicBezTo>
                    <a:pt x="21062" y="5816"/>
                    <a:pt x="20935" y="5818"/>
                    <a:pt x="20886" y="5925"/>
                  </a:cubicBezTo>
                  <a:cubicBezTo>
                    <a:pt x="20874" y="5915"/>
                    <a:pt x="20863" y="5911"/>
                    <a:pt x="20852" y="5911"/>
                  </a:cubicBezTo>
                  <a:cubicBezTo>
                    <a:pt x="20829" y="5911"/>
                    <a:pt x="20808" y="5926"/>
                    <a:pt x="20788" y="5933"/>
                  </a:cubicBezTo>
                  <a:cubicBezTo>
                    <a:pt x="20490" y="6048"/>
                    <a:pt x="20186" y="6144"/>
                    <a:pt x="19869" y="6208"/>
                  </a:cubicBezTo>
                  <a:cubicBezTo>
                    <a:pt x="19206" y="6342"/>
                    <a:pt x="18549" y="6491"/>
                    <a:pt x="17899" y="6662"/>
                  </a:cubicBezTo>
                  <a:cubicBezTo>
                    <a:pt x="17741" y="6705"/>
                    <a:pt x="17580" y="6743"/>
                    <a:pt x="17443" y="6829"/>
                  </a:cubicBezTo>
                  <a:cubicBezTo>
                    <a:pt x="17478" y="6656"/>
                    <a:pt x="17613" y="6542"/>
                    <a:pt x="17754" y="6430"/>
                  </a:cubicBezTo>
                  <a:lnTo>
                    <a:pt x="17754" y="6432"/>
                  </a:lnTo>
                  <a:cubicBezTo>
                    <a:pt x="18330" y="6213"/>
                    <a:pt x="18933" y="6083"/>
                    <a:pt x="19555" y="5998"/>
                  </a:cubicBezTo>
                  <a:cubicBezTo>
                    <a:pt x="20142" y="5917"/>
                    <a:pt x="20726" y="5809"/>
                    <a:pt x="21288" y="5634"/>
                  </a:cubicBezTo>
                  <a:lnTo>
                    <a:pt x="21345" y="5609"/>
                  </a:lnTo>
                  <a:cubicBezTo>
                    <a:pt x="21353" y="5612"/>
                    <a:pt x="21362" y="5617"/>
                    <a:pt x="21369" y="5622"/>
                  </a:cubicBezTo>
                  <a:cubicBezTo>
                    <a:pt x="21444" y="5586"/>
                    <a:pt x="21514" y="5537"/>
                    <a:pt x="21602" y="5537"/>
                  </a:cubicBezTo>
                  <a:cubicBezTo>
                    <a:pt x="21621" y="5537"/>
                    <a:pt x="21642" y="5539"/>
                    <a:pt x="21664" y="5545"/>
                  </a:cubicBezTo>
                  <a:cubicBezTo>
                    <a:pt x="21665" y="5508"/>
                    <a:pt x="21683" y="5499"/>
                    <a:pt x="21706" y="5499"/>
                  </a:cubicBezTo>
                  <a:cubicBezTo>
                    <a:pt x="21721" y="5499"/>
                    <a:pt x="21738" y="5502"/>
                    <a:pt x="21754" y="5505"/>
                  </a:cubicBezTo>
                  <a:cubicBezTo>
                    <a:pt x="21739" y="5462"/>
                    <a:pt x="21800" y="5466"/>
                    <a:pt x="21810" y="5439"/>
                  </a:cubicBezTo>
                  <a:cubicBezTo>
                    <a:pt x="21823" y="5439"/>
                    <a:pt x="21838" y="5436"/>
                    <a:pt x="21850" y="5436"/>
                  </a:cubicBezTo>
                  <a:close/>
                  <a:moveTo>
                    <a:pt x="21017" y="5928"/>
                  </a:moveTo>
                  <a:lnTo>
                    <a:pt x="20930" y="6006"/>
                  </a:lnTo>
                  <a:lnTo>
                    <a:pt x="20845" y="6046"/>
                  </a:lnTo>
                  <a:lnTo>
                    <a:pt x="20805" y="6071"/>
                  </a:lnTo>
                  <a:cubicBezTo>
                    <a:pt x="20631" y="6213"/>
                    <a:pt x="20451" y="6351"/>
                    <a:pt x="20249" y="6466"/>
                  </a:cubicBezTo>
                  <a:cubicBezTo>
                    <a:pt x="20161" y="6489"/>
                    <a:pt x="20060" y="6495"/>
                    <a:pt x="20023" y="6585"/>
                  </a:cubicBezTo>
                  <a:cubicBezTo>
                    <a:pt x="20005" y="6579"/>
                    <a:pt x="19990" y="6576"/>
                    <a:pt x="19978" y="6576"/>
                  </a:cubicBezTo>
                  <a:cubicBezTo>
                    <a:pt x="19951" y="6576"/>
                    <a:pt x="19938" y="6592"/>
                    <a:pt x="19935" y="6627"/>
                  </a:cubicBezTo>
                  <a:cubicBezTo>
                    <a:pt x="19918" y="6615"/>
                    <a:pt x="19902" y="6611"/>
                    <a:pt x="19887" y="6611"/>
                  </a:cubicBezTo>
                  <a:cubicBezTo>
                    <a:pt x="19849" y="6611"/>
                    <a:pt x="19816" y="6637"/>
                    <a:pt x="19782" y="6649"/>
                  </a:cubicBezTo>
                  <a:cubicBezTo>
                    <a:pt x="19481" y="6759"/>
                    <a:pt x="19167" y="6830"/>
                    <a:pt x="18849" y="6862"/>
                  </a:cubicBezTo>
                  <a:cubicBezTo>
                    <a:pt x="18506" y="6899"/>
                    <a:pt x="18164" y="6940"/>
                    <a:pt x="17820" y="6975"/>
                  </a:cubicBezTo>
                  <a:cubicBezTo>
                    <a:pt x="17642" y="6993"/>
                    <a:pt x="17473" y="7055"/>
                    <a:pt x="17292" y="7055"/>
                  </a:cubicBezTo>
                  <a:cubicBezTo>
                    <a:pt x="17280" y="7055"/>
                    <a:pt x="17268" y="7055"/>
                    <a:pt x="17256" y="7055"/>
                  </a:cubicBezTo>
                  <a:lnTo>
                    <a:pt x="17256" y="7055"/>
                  </a:lnTo>
                  <a:cubicBezTo>
                    <a:pt x="17273" y="7088"/>
                    <a:pt x="17234" y="7083"/>
                    <a:pt x="17218" y="7093"/>
                  </a:cubicBezTo>
                  <a:cubicBezTo>
                    <a:pt x="17215" y="7072"/>
                    <a:pt x="17213" y="7051"/>
                    <a:pt x="17242" y="7051"/>
                  </a:cubicBezTo>
                  <a:cubicBezTo>
                    <a:pt x="17245" y="7051"/>
                    <a:pt x="17247" y="7051"/>
                    <a:pt x="17250" y="7051"/>
                  </a:cubicBezTo>
                  <a:lnTo>
                    <a:pt x="17250" y="7052"/>
                  </a:lnTo>
                  <a:cubicBezTo>
                    <a:pt x="17251" y="6945"/>
                    <a:pt x="17357" y="6907"/>
                    <a:pt x="17435" y="6851"/>
                  </a:cubicBezTo>
                  <a:cubicBezTo>
                    <a:pt x="17624" y="6837"/>
                    <a:pt x="17782" y="6747"/>
                    <a:pt x="17959" y="6704"/>
                  </a:cubicBezTo>
                  <a:cubicBezTo>
                    <a:pt x="18859" y="6486"/>
                    <a:pt x="19789" y="6361"/>
                    <a:pt x="20660" y="6056"/>
                  </a:cubicBezTo>
                  <a:cubicBezTo>
                    <a:pt x="20688" y="6046"/>
                    <a:pt x="20720" y="6046"/>
                    <a:pt x="20750" y="6042"/>
                  </a:cubicBezTo>
                  <a:lnTo>
                    <a:pt x="20846" y="5983"/>
                  </a:lnTo>
                  <a:cubicBezTo>
                    <a:pt x="20858" y="5964"/>
                    <a:pt x="20896" y="5958"/>
                    <a:pt x="20889" y="5929"/>
                  </a:cubicBezTo>
                  <a:lnTo>
                    <a:pt x="21017" y="5928"/>
                  </a:lnTo>
                  <a:close/>
                  <a:moveTo>
                    <a:pt x="20143" y="6563"/>
                  </a:moveTo>
                  <a:cubicBezTo>
                    <a:pt x="20160" y="6563"/>
                    <a:pt x="20167" y="6576"/>
                    <a:pt x="20167" y="6592"/>
                  </a:cubicBezTo>
                  <a:lnTo>
                    <a:pt x="20122" y="6592"/>
                  </a:lnTo>
                  <a:cubicBezTo>
                    <a:pt x="20138" y="6602"/>
                    <a:pt x="20140" y="6612"/>
                    <a:pt x="20123" y="6622"/>
                  </a:cubicBezTo>
                  <a:cubicBezTo>
                    <a:pt x="20117" y="6625"/>
                    <a:pt x="20110" y="6628"/>
                    <a:pt x="20103" y="6629"/>
                  </a:cubicBezTo>
                  <a:cubicBezTo>
                    <a:pt x="19759" y="6950"/>
                    <a:pt x="19299" y="7066"/>
                    <a:pt x="18826" y="7153"/>
                  </a:cubicBezTo>
                  <a:cubicBezTo>
                    <a:pt x="18428" y="7227"/>
                    <a:pt x="18035" y="7330"/>
                    <a:pt x="17623" y="7333"/>
                  </a:cubicBezTo>
                  <a:cubicBezTo>
                    <a:pt x="17593" y="7328"/>
                    <a:pt x="17563" y="7326"/>
                    <a:pt x="17534" y="7326"/>
                  </a:cubicBezTo>
                  <a:cubicBezTo>
                    <a:pt x="17439" y="7326"/>
                    <a:pt x="17346" y="7346"/>
                    <a:pt x="17252" y="7352"/>
                  </a:cubicBezTo>
                  <a:cubicBezTo>
                    <a:pt x="17198" y="7355"/>
                    <a:pt x="17146" y="7382"/>
                    <a:pt x="17091" y="7382"/>
                  </a:cubicBezTo>
                  <a:cubicBezTo>
                    <a:pt x="17071" y="7382"/>
                    <a:pt x="17051" y="7378"/>
                    <a:pt x="17030" y="7368"/>
                  </a:cubicBezTo>
                  <a:lnTo>
                    <a:pt x="17030" y="7368"/>
                  </a:lnTo>
                  <a:cubicBezTo>
                    <a:pt x="17043" y="7399"/>
                    <a:pt x="17005" y="7395"/>
                    <a:pt x="16987" y="7403"/>
                  </a:cubicBezTo>
                  <a:cubicBezTo>
                    <a:pt x="16985" y="7383"/>
                    <a:pt x="16985" y="7361"/>
                    <a:pt x="17013" y="7361"/>
                  </a:cubicBezTo>
                  <a:cubicBezTo>
                    <a:pt x="17016" y="7361"/>
                    <a:pt x="17018" y="7361"/>
                    <a:pt x="17020" y="7361"/>
                  </a:cubicBezTo>
                  <a:lnTo>
                    <a:pt x="17021" y="7362"/>
                  </a:lnTo>
                  <a:cubicBezTo>
                    <a:pt x="17025" y="7276"/>
                    <a:pt x="17092" y="7221"/>
                    <a:pt x="17164" y="7171"/>
                  </a:cubicBezTo>
                  <a:cubicBezTo>
                    <a:pt x="17516" y="7089"/>
                    <a:pt x="17871" y="7030"/>
                    <a:pt x="18230" y="6995"/>
                  </a:cubicBezTo>
                  <a:cubicBezTo>
                    <a:pt x="18507" y="6968"/>
                    <a:pt x="18787" y="6950"/>
                    <a:pt x="19063" y="6906"/>
                  </a:cubicBezTo>
                  <a:cubicBezTo>
                    <a:pt x="19369" y="6855"/>
                    <a:pt x="19678" y="6801"/>
                    <a:pt x="19935" y="6631"/>
                  </a:cubicBezTo>
                  <a:lnTo>
                    <a:pt x="20020" y="6622"/>
                  </a:lnTo>
                  <a:cubicBezTo>
                    <a:pt x="20021" y="6611"/>
                    <a:pt x="20023" y="6599"/>
                    <a:pt x="20027" y="6589"/>
                  </a:cubicBezTo>
                  <a:lnTo>
                    <a:pt x="20119" y="6592"/>
                  </a:lnTo>
                  <a:cubicBezTo>
                    <a:pt x="20124" y="6583"/>
                    <a:pt x="20125" y="6566"/>
                    <a:pt x="20133" y="6565"/>
                  </a:cubicBezTo>
                  <a:cubicBezTo>
                    <a:pt x="20136" y="6564"/>
                    <a:pt x="20140" y="6563"/>
                    <a:pt x="20143" y="6563"/>
                  </a:cubicBezTo>
                  <a:close/>
                  <a:moveTo>
                    <a:pt x="15951" y="4604"/>
                  </a:moveTo>
                  <a:cubicBezTo>
                    <a:pt x="15895" y="4800"/>
                    <a:pt x="15861" y="4998"/>
                    <a:pt x="15900" y="5198"/>
                  </a:cubicBezTo>
                  <a:cubicBezTo>
                    <a:pt x="15960" y="5503"/>
                    <a:pt x="16043" y="5804"/>
                    <a:pt x="16184" y="6089"/>
                  </a:cubicBezTo>
                  <a:cubicBezTo>
                    <a:pt x="16373" y="6473"/>
                    <a:pt x="16491" y="6869"/>
                    <a:pt x="16442" y="7290"/>
                  </a:cubicBezTo>
                  <a:cubicBezTo>
                    <a:pt x="16419" y="7446"/>
                    <a:pt x="16302" y="7562"/>
                    <a:pt x="16211" y="7691"/>
                  </a:cubicBezTo>
                  <a:cubicBezTo>
                    <a:pt x="16127" y="7584"/>
                    <a:pt x="16170" y="7466"/>
                    <a:pt x="16180" y="7357"/>
                  </a:cubicBezTo>
                  <a:cubicBezTo>
                    <a:pt x="16207" y="7066"/>
                    <a:pt x="16146" y="6794"/>
                    <a:pt x="16014" y="6529"/>
                  </a:cubicBezTo>
                  <a:cubicBezTo>
                    <a:pt x="15964" y="6429"/>
                    <a:pt x="15909" y="6331"/>
                    <a:pt x="15856" y="6231"/>
                  </a:cubicBezTo>
                  <a:cubicBezTo>
                    <a:pt x="15645" y="5818"/>
                    <a:pt x="15504" y="5396"/>
                    <a:pt x="15611" y="4940"/>
                  </a:cubicBezTo>
                  <a:cubicBezTo>
                    <a:pt x="15614" y="4921"/>
                    <a:pt x="15614" y="4902"/>
                    <a:pt x="15610" y="4883"/>
                  </a:cubicBezTo>
                  <a:cubicBezTo>
                    <a:pt x="15696" y="4763"/>
                    <a:pt x="15817" y="4679"/>
                    <a:pt x="15951" y="4604"/>
                  </a:cubicBezTo>
                  <a:close/>
                  <a:moveTo>
                    <a:pt x="19679" y="7029"/>
                  </a:moveTo>
                  <a:cubicBezTo>
                    <a:pt x="19695" y="7029"/>
                    <a:pt x="19703" y="7038"/>
                    <a:pt x="19700" y="7053"/>
                  </a:cubicBezTo>
                  <a:cubicBezTo>
                    <a:pt x="19697" y="7053"/>
                    <a:pt x="19694" y="7053"/>
                    <a:pt x="19691" y="7053"/>
                  </a:cubicBezTo>
                  <a:cubicBezTo>
                    <a:pt x="19682" y="7053"/>
                    <a:pt x="19672" y="7054"/>
                    <a:pt x="19664" y="7057"/>
                  </a:cubicBezTo>
                  <a:cubicBezTo>
                    <a:pt x="19653" y="7097"/>
                    <a:pt x="19621" y="7121"/>
                    <a:pt x="19577" y="7138"/>
                  </a:cubicBezTo>
                  <a:cubicBezTo>
                    <a:pt x="19488" y="7222"/>
                    <a:pt x="19394" y="7304"/>
                    <a:pt x="19309" y="7392"/>
                  </a:cubicBezTo>
                  <a:cubicBezTo>
                    <a:pt x="19240" y="7464"/>
                    <a:pt x="19152" y="7515"/>
                    <a:pt x="19057" y="7540"/>
                  </a:cubicBezTo>
                  <a:cubicBezTo>
                    <a:pt x="18858" y="7578"/>
                    <a:pt x="18666" y="7630"/>
                    <a:pt x="18460" y="7637"/>
                  </a:cubicBezTo>
                  <a:cubicBezTo>
                    <a:pt x="18364" y="7640"/>
                    <a:pt x="18268" y="7641"/>
                    <a:pt x="18173" y="7641"/>
                  </a:cubicBezTo>
                  <a:cubicBezTo>
                    <a:pt x="17965" y="7641"/>
                    <a:pt x="17757" y="7636"/>
                    <a:pt x="17550" y="7636"/>
                  </a:cubicBezTo>
                  <a:cubicBezTo>
                    <a:pt x="17300" y="7636"/>
                    <a:pt x="17051" y="7643"/>
                    <a:pt x="16801" y="7675"/>
                  </a:cubicBezTo>
                  <a:cubicBezTo>
                    <a:pt x="16813" y="7688"/>
                    <a:pt x="16810" y="7699"/>
                    <a:pt x="16790" y="7699"/>
                  </a:cubicBezTo>
                  <a:cubicBezTo>
                    <a:pt x="16779" y="7699"/>
                    <a:pt x="16769" y="7685"/>
                    <a:pt x="16759" y="7677"/>
                  </a:cubicBezTo>
                  <a:cubicBezTo>
                    <a:pt x="16764" y="7670"/>
                    <a:pt x="16772" y="7666"/>
                    <a:pt x="16780" y="7666"/>
                  </a:cubicBezTo>
                  <a:cubicBezTo>
                    <a:pt x="16785" y="7666"/>
                    <a:pt x="16791" y="7667"/>
                    <a:pt x="16795" y="7670"/>
                  </a:cubicBezTo>
                  <a:lnTo>
                    <a:pt x="16795" y="7672"/>
                  </a:lnTo>
                  <a:cubicBezTo>
                    <a:pt x="16801" y="7585"/>
                    <a:pt x="16864" y="7528"/>
                    <a:pt x="16933" y="7472"/>
                  </a:cubicBezTo>
                  <a:cubicBezTo>
                    <a:pt x="17162" y="7431"/>
                    <a:pt x="17392" y="7404"/>
                    <a:pt x="17624" y="7391"/>
                  </a:cubicBezTo>
                  <a:cubicBezTo>
                    <a:pt x="18297" y="7386"/>
                    <a:pt x="18939" y="7245"/>
                    <a:pt x="19573" y="7069"/>
                  </a:cubicBezTo>
                  <a:cubicBezTo>
                    <a:pt x="19591" y="7056"/>
                    <a:pt x="19610" y="7046"/>
                    <a:pt x="19631" y="7046"/>
                  </a:cubicBezTo>
                  <a:cubicBezTo>
                    <a:pt x="19641" y="7046"/>
                    <a:pt x="19650" y="7048"/>
                    <a:pt x="19661" y="7052"/>
                  </a:cubicBezTo>
                  <a:cubicBezTo>
                    <a:pt x="19656" y="7040"/>
                    <a:pt x="19659" y="7031"/>
                    <a:pt x="19676" y="7030"/>
                  </a:cubicBezTo>
                  <a:cubicBezTo>
                    <a:pt x="19677" y="7030"/>
                    <a:pt x="19678" y="7029"/>
                    <a:pt x="19679" y="7029"/>
                  </a:cubicBezTo>
                  <a:close/>
                  <a:moveTo>
                    <a:pt x="38364" y="7836"/>
                  </a:moveTo>
                  <a:cubicBezTo>
                    <a:pt x="38366" y="7836"/>
                    <a:pt x="38367" y="7837"/>
                    <a:pt x="38368" y="7837"/>
                  </a:cubicBezTo>
                  <a:cubicBezTo>
                    <a:pt x="38378" y="7842"/>
                    <a:pt x="38387" y="7846"/>
                    <a:pt x="38395" y="7853"/>
                  </a:cubicBezTo>
                  <a:lnTo>
                    <a:pt x="38357" y="7865"/>
                  </a:lnTo>
                  <a:cubicBezTo>
                    <a:pt x="38342" y="7858"/>
                    <a:pt x="38338" y="7850"/>
                    <a:pt x="38349" y="7842"/>
                  </a:cubicBezTo>
                  <a:cubicBezTo>
                    <a:pt x="38354" y="7839"/>
                    <a:pt x="38359" y="7836"/>
                    <a:pt x="38364" y="7836"/>
                  </a:cubicBezTo>
                  <a:close/>
                  <a:moveTo>
                    <a:pt x="15531" y="4918"/>
                  </a:moveTo>
                  <a:lnTo>
                    <a:pt x="15529" y="4919"/>
                  </a:lnTo>
                  <a:cubicBezTo>
                    <a:pt x="15526" y="4963"/>
                    <a:pt x="15529" y="5010"/>
                    <a:pt x="15519" y="5053"/>
                  </a:cubicBezTo>
                  <a:cubicBezTo>
                    <a:pt x="15453" y="5325"/>
                    <a:pt x="15507" y="5588"/>
                    <a:pt x="15595" y="5850"/>
                  </a:cubicBezTo>
                  <a:cubicBezTo>
                    <a:pt x="15668" y="6074"/>
                    <a:pt x="15779" y="6285"/>
                    <a:pt x="15894" y="6493"/>
                  </a:cubicBezTo>
                  <a:cubicBezTo>
                    <a:pt x="16057" y="6791"/>
                    <a:pt x="16146" y="7097"/>
                    <a:pt x="16114" y="7427"/>
                  </a:cubicBezTo>
                  <a:cubicBezTo>
                    <a:pt x="16101" y="7536"/>
                    <a:pt x="16105" y="7645"/>
                    <a:pt x="16125" y="7754"/>
                  </a:cubicBezTo>
                  <a:cubicBezTo>
                    <a:pt x="16118" y="7828"/>
                    <a:pt x="16066" y="7884"/>
                    <a:pt x="16029" y="7947"/>
                  </a:cubicBezTo>
                  <a:cubicBezTo>
                    <a:pt x="16016" y="7951"/>
                    <a:pt x="16004" y="7953"/>
                    <a:pt x="15995" y="7953"/>
                  </a:cubicBezTo>
                  <a:cubicBezTo>
                    <a:pt x="15962" y="7953"/>
                    <a:pt x="15948" y="7931"/>
                    <a:pt x="15942" y="7895"/>
                  </a:cubicBezTo>
                  <a:cubicBezTo>
                    <a:pt x="15929" y="7820"/>
                    <a:pt x="15951" y="7742"/>
                    <a:pt x="15905" y="7672"/>
                  </a:cubicBezTo>
                  <a:cubicBezTo>
                    <a:pt x="15903" y="7590"/>
                    <a:pt x="15903" y="7507"/>
                    <a:pt x="15898" y="7424"/>
                  </a:cubicBezTo>
                  <a:cubicBezTo>
                    <a:pt x="15897" y="7400"/>
                    <a:pt x="15903" y="7364"/>
                    <a:pt x="15859" y="7364"/>
                  </a:cubicBezTo>
                  <a:cubicBezTo>
                    <a:pt x="15855" y="7364"/>
                    <a:pt x="15851" y="7364"/>
                    <a:pt x="15847" y="7365"/>
                  </a:cubicBezTo>
                  <a:cubicBezTo>
                    <a:pt x="15890" y="7351"/>
                    <a:pt x="15886" y="7320"/>
                    <a:pt x="15879" y="7288"/>
                  </a:cubicBezTo>
                  <a:cubicBezTo>
                    <a:pt x="15838" y="7095"/>
                    <a:pt x="15766" y="6911"/>
                    <a:pt x="15666" y="6742"/>
                  </a:cubicBezTo>
                  <a:cubicBezTo>
                    <a:pt x="15561" y="6572"/>
                    <a:pt x="15468" y="6396"/>
                    <a:pt x="15357" y="6229"/>
                  </a:cubicBezTo>
                  <a:cubicBezTo>
                    <a:pt x="15149" y="5916"/>
                    <a:pt x="15069" y="5585"/>
                    <a:pt x="15149" y="5230"/>
                  </a:cubicBezTo>
                  <a:cubicBezTo>
                    <a:pt x="15249" y="5100"/>
                    <a:pt x="15399" y="5018"/>
                    <a:pt x="15531" y="4918"/>
                  </a:cubicBezTo>
                  <a:close/>
                  <a:moveTo>
                    <a:pt x="19072" y="7600"/>
                  </a:moveTo>
                  <a:cubicBezTo>
                    <a:pt x="19073" y="7622"/>
                    <a:pt x="19055" y="7641"/>
                    <a:pt x="19034" y="7641"/>
                  </a:cubicBezTo>
                  <a:cubicBezTo>
                    <a:pt x="19033" y="7641"/>
                    <a:pt x="19032" y="7641"/>
                    <a:pt x="19032" y="7641"/>
                  </a:cubicBezTo>
                  <a:cubicBezTo>
                    <a:pt x="19014" y="7720"/>
                    <a:pt x="18916" y="7757"/>
                    <a:pt x="18889" y="7831"/>
                  </a:cubicBezTo>
                  <a:lnTo>
                    <a:pt x="18757" y="7920"/>
                  </a:lnTo>
                  <a:cubicBezTo>
                    <a:pt x="18561" y="7976"/>
                    <a:pt x="18360" y="7993"/>
                    <a:pt x="18159" y="7993"/>
                  </a:cubicBezTo>
                  <a:cubicBezTo>
                    <a:pt x="17999" y="7993"/>
                    <a:pt x="17838" y="7982"/>
                    <a:pt x="17679" y="7972"/>
                  </a:cubicBezTo>
                  <a:cubicBezTo>
                    <a:pt x="17546" y="7964"/>
                    <a:pt x="17415" y="7959"/>
                    <a:pt x="17283" y="7959"/>
                  </a:cubicBezTo>
                  <a:cubicBezTo>
                    <a:pt x="17023" y="7959"/>
                    <a:pt x="16765" y="7979"/>
                    <a:pt x="16509" y="8032"/>
                  </a:cubicBezTo>
                  <a:cubicBezTo>
                    <a:pt x="16566" y="7933"/>
                    <a:pt x="16617" y="7833"/>
                    <a:pt x="16730" y="7770"/>
                  </a:cubicBezTo>
                  <a:lnTo>
                    <a:pt x="16730" y="7771"/>
                  </a:lnTo>
                  <a:cubicBezTo>
                    <a:pt x="16947" y="7724"/>
                    <a:pt x="17166" y="7714"/>
                    <a:pt x="17386" y="7714"/>
                  </a:cubicBezTo>
                  <a:cubicBezTo>
                    <a:pt x="17534" y="7714"/>
                    <a:pt x="17682" y="7718"/>
                    <a:pt x="17830" y="7719"/>
                  </a:cubicBezTo>
                  <a:cubicBezTo>
                    <a:pt x="17887" y="7719"/>
                    <a:pt x="17945" y="7720"/>
                    <a:pt x="18002" y="7720"/>
                  </a:cubicBezTo>
                  <a:cubicBezTo>
                    <a:pt x="18238" y="7720"/>
                    <a:pt x="18473" y="7715"/>
                    <a:pt x="18706" y="7683"/>
                  </a:cubicBezTo>
                  <a:cubicBezTo>
                    <a:pt x="18795" y="7671"/>
                    <a:pt x="18878" y="7632"/>
                    <a:pt x="18967" y="7632"/>
                  </a:cubicBezTo>
                  <a:cubicBezTo>
                    <a:pt x="18987" y="7632"/>
                    <a:pt x="19007" y="7634"/>
                    <a:pt x="19028" y="7638"/>
                  </a:cubicBezTo>
                  <a:cubicBezTo>
                    <a:pt x="19015" y="7604"/>
                    <a:pt x="19053" y="7609"/>
                    <a:pt x="19072" y="7600"/>
                  </a:cubicBezTo>
                  <a:close/>
                  <a:moveTo>
                    <a:pt x="16497" y="8039"/>
                  </a:moveTo>
                  <a:lnTo>
                    <a:pt x="16497" y="8039"/>
                  </a:lnTo>
                  <a:cubicBezTo>
                    <a:pt x="16495" y="8041"/>
                    <a:pt x="16492" y="8042"/>
                    <a:pt x="16490" y="8044"/>
                  </a:cubicBezTo>
                  <a:cubicBezTo>
                    <a:pt x="16491" y="8041"/>
                    <a:pt x="16495" y="8040"/>
                    <a:pt x="16497" y="8039"/>
                  </a:cubicBezTo>
                  <a:close/>
                  <a:moveTo>
                    <a:pt x="18512" y="8265"/>
                  </a:moveTo>
                  <a:cubicBezTo>
                    <a:pt x="18504" y="8280"/>
                    <a:pt x="18488" y="8292"/>
                    <a:pt x="18459" y="8295"/>
                  </a:cubicBezTo>
                  <a:cubicBezTo>
                    <a:pt x="18488" y="8291"/>
                    <a:pt x="18504" y="8280"/>
                    <a:pt x="18512" y="8265"/>
                  </a:cubicBezTo>
                  <a:close/>
                  <a:moveTo>
                    <a:pt x="18715" y="8010"/>
                  </a:moveTo>
                  <a:lnTo>
                    <a:pt x="18523" y="8210"/>
                  </a:lnTo>
                  <a:cubicBezTo>
                    <a:pt x="18289" y="8278"/>
                    <a:pt x="18049" y="8293"/>
                    <a:pt x="17808" y="8293"/>
                  </a:cubicBezTo>
                  <a:cubicBezTo>
                    <a:pt x="17678" y="8293"/>
                    <a:pt x="17549" y="8289"/>
                    <a:pt x="17420" y="8286"/>
                  </a:cubicBezTo>
                  <a:lnTo>
                    <a:pt x="17420" y="8286"/>
                  </a:lnTo>
                  <a:cubicBezTo>
                    <a:pt x="17522" y="8327"/>
                    <a:pt x="17696" y="8346"/>
                    <a:pt x="17884" y="8346"/>
                  </a:cubicBezTo>
                  <a:cubicBezTo>
                    <a:pt x="18056" y="8346"/>
                    <a:pt x="18239" y="8330"/>
                    <a:pt x="18390" y="8299"/>
                  </a:cubicBezTo>
                  <a:lnTo>
                    <a:pt x="18459" y="8295"/>
                  </a:lnTo>
                  <a:lnTo>
                    <a:pt x="18459" y="8295"/>
                  </a:lnTo>
                  <a:cubicBezTo>
                    <a:pt x="18452" y="8331"/>
                    <a:pt x="18427" y="8362"/>
                    <a:pt x="18393" y="8378"/>
                  </a:cubicBezTo>
                  <a:cubicBezTo>
                    <a:pt x="18362" y="8441"/>
                    <a:pt x="18315" y="8494"/>
                    <a:pt x="18257" y="8533"/>
                  </a:cubicBezTo>
                  <a:cubicBezTo>
                    <a:pt x="18056" y="8595"/>
                    <a:pt x="17851" y="8623"/>
                    <a:pt x="17642" y="8623"/>
                  </a:cubicBezTo>
                  <a:cubicBezTo>
                    <a:pt x="17574" y="8623"/>
                    <a:pt x="17505" y="8620"/>
                    <a:pt x="17436" y="8614"/>
                  </a:cubicBezTo>
                  <a:cubicBezTo>
                    <a:pt x="17333" y="8606"/>
                    <a:pt x="17230" y="8602"/>
                    <a:pt x="17128" y="8602"/>
                  </a:cubicBezTo>
                  <a:cubicBezTo>
                    <a:pt x="16757" y="8602"/>
                    <a:pt x="16393" y="8657"/>
                    <a:pt x="16039" y="8771"/>
                  </a:cubicBezTo>
                  <a:cubicBezTo>
                    <a:pt x="16033" y="8773"/>
                    <a:pt x="16026" y="8774"/>
                    <a:pt x="16019" y="8774"/>
                  </a:cubicBezTo>
                  <a:cubicBezTo>
                    <a:pt x="16007" y="8774"/>
                    <a:pt x="15995" y="8771"/>
                    <a:pt x="15985" y="8764"/>
                  </a:cubicBezTo>
                  <a:lnTo>
                    <a:pt x="15985" y="8764"/>
                  </a:lnTo>
                  <a:cubicBezTo>
                    <a:pt x="15995" y="8799"/>
                    <a:pt x="15953" y="8802"/>
                    <a:pt x="15934" y="8819"/>
                  </a:cubicBezTo>
                  <a:cubicBezTo>
                    <a:pt x="15942" y="8794"/>
                    <a:pt x="15940" y="8764"/>
                    <a:pt x="15980" y="8758"/>
                  </a:cubicBezTo>
                  <a:lnTo>
                    <a:pt x="15980" y="8759"/>
                  </a:lnTo>
                  <a:cubicBezTo>
                    <a:pt x="16006" y="8629"/>
                    <a:pt x="16117" y="8547"/>
                    <a:pt x="16224" y="8462"/>
                  </a:cubicBezTo>
                  <a:cubicBezTo>
                    <a:pt x="16365" y="8401"/>
                    <a:pt x="16509" y="8343"/>
                    <a:pt x="16666" y="8318"/>
                  </a:cubicBezTo>
                  <a:cubicBezTo>
                    <a:pt x="16741" y="8306"/>
                    <a:pt x="16817" y="8303"/>
                    <a:pt x="16892" y="8303"/>
                  </a:cubicBezTo>
                  <a:cubicBezTo>
                    <a:pt x="16968" y="8303"/>
                    <a:pt x="17043" y="8306"/>
                    <a:pt x="17118" y="8306"/>
                  </a:cubicBezTo>
                  <a:cubicBezTo>
                    <a:pt x="17148" y="8306"/>
                    <a:pt x="17178" y="8305"/>
                    <a:pt x="17208" y="8304"/>
                  </a:cubicBezTo>
                  <a:cubicBezTo>
                    <a:pt x="17236" y="8316"/>
                    <a:pt x="17272" y="8329"/>
                    <a:pt x="17302" y="8329"/>
                  </a:cubicBezTo>
                  <a:cubicBezTo>
                    <a:pt x="17327" y="8329"/>
                    <a:pt x="17346" y="8320"/>
                    <a:pt x="17352" y="8293"/>
                  </a:cubicBezTo>
                  <a:cubicBezTo>
                    <a:pt x="17358" y="8264"/>
                    <a:pt x="17337" y="8257"/>
                    <a:pt x="17310" y="8257"/>
                  </a:cubicBezTo>
                  <a:cubicBezTo>
                    <a:pt x="17289" y="8257"/>
                    <a:pt x="17265" y="8261"/>
                    <a:pt x="17245" y="8261"/>
                  </a:cubicBezTo>
                  <a:cubicBezTo>
                    <a:pt x="17240" y="8261"/>
                    <a:pt x="17235" y="8261"/>
                    <a:pt x="17231" y="8260"/>
                  </a:cubicBezTo>
                  <a:cubicBezTo>
                    <a:pt x="17223" y="8260"/>
                    <a:pt x="17216" y="8261"/>
                    <a:pt x="17209" y="8264"/>
                  </a:cubicBezTo>
                  <a:cubicBezTo>
                    <a:pt x="17121" y="8255"/>
                    <a:pt x="17032" y="8251"/>
                    <a:pt x="16943" y="8251"/>
                  </a:cubicBezTo>
                  <a:cubicBezTo>
                    <a:pt x="16852" y="8251"/>
                    <a:pt x="16760" y="8256"/>
                    <a:pt x="16668" y="8265"/>
                  </a:cubicBezTo>
                  <a:cubicBezTo>
                    <a:pt x="16656" y="8263"/>
                    <a:pt x="16643" y="8263"/>
                    <a:pt x="16631" y="8263"/>
                  </a:cubicBezTo>
                  <a:cubicBezTo>
                    <a:pt x="16540" y="8263"/>
                    <a:pt x="16458" y="8295"/>
                    <a:pt x="16376" y="8323"/>
                  </a:cubicBezTo>
                  <a:cubicBezTo>
                    <a:pt x="16362" y="8328"/>
                    <a:pt x="16349" y="8330"/>
                    <a:pt x="16338" y="8330"/>
                  </a:cubicBezTo>
                  <a:cubicBezTo>
                    <a:pt x="16317" y="8330"/>
                    <a:pt x="16300" y="8320"/>
                    <a:pt x="16293" y="8293"/>
                  </a:cubicBezTo>
                  <a:cubicBezTo>
                    <a:pt x="16354" y="8227"/>
                    <a:pt x="16387" y="8140"/>
                    <a:pt x="16482" y="8097"/>
                  </a:cubicBezTo>
                  <a:cubicBezTo>
                    <a:pt x="16742" y="8046"/>
                    <a:pt x="17005" y="8024"/>
                    <a:pt x="17270" y="8024"/>
                  </a:cubicBezTo>
                  <a:cubicBezTo>
                    <a:pt x="17375" y="8024"/>
                    <a:pt x="17481" y="8028"/>
                    <a:pt x="17586" y="8034"/>
                  </a:cubicBezTo>
                  <a:cubicBezTo>
                    <a:pt x="17769" y="8046"/>
                    <a:pt x="17951" y="8056"/>
                    <a:pt x="18133" y="8056"/>
                  </a:cubicBezTo>
                  <a:cubicBezTo>
                    <a:pt x="18328" y="8056"/>
                    <a:pt x="18522" y="8044"/>
                    <a:pt x="18715" y="8010"/>
                  </a:cubicBezTo>
                  <a:close/>
                  <a:moveTo>
                    <a:pt x="15569" y="8839"/>
                  </a:moveTo>
                  <a:cubicBezTo>
                    <a:pt x="15543" y="8854"/>
                    <a:pt x="15525" y="8881"/>
                    <a:pt x="15521" y="8912"/>
                  </a:cubicBezTo>
                  <a:lnTo>
                    <a:pt x="15520" y="8912"/>
                  </a:lnTo>
                  <a:cubicBezTo>
                    <a:pt x="15525" y="8881"/>
                    <a:pt x="15543" y="8854"/>
                    <a:pt x="15569" y="8839"/>
                  </a:cubicBezTo>
                  <a:close/>
                  <a:moveTo>
                    <a:pt x="15000" y="5344"/>
                  </a:moveTo>
                  <a:cubicBezTo>
                    <a:pt x="15035" y="5344"/>
                    <a:pt x="15046" y="5369"/>
                    <a:pt x="15037" y="5422"/>
                  </a:cubicBezTo>
                  <a:cubicBezTo>
                    <a:pt x="14998" y="5646"/>
                    <a:pt x="15051" y="5857"/>
                    <a:pt x="15160" y="6062"/>
                  </a:cubicBezTo>
                  <a:cubicBezTo>
                    <a:pt x="15174" y="6092"/>
                    <a:pt x="15191" y="6120"/>
                    <a:pt x="15206" y="6150"/>
                  </a:cubicBezTo>
                  <a:cubicBezTo>
                    <a:pt x="15427" y="6549"/>
                    <a:pt x="15712" y="6924"/>
                    <a:pt x="15823" y="7364"/>
                  </a:cubicBezTo>
                  <a:cubicBezTo>
                    <a:pt x="15823" y="7366"/>
                    <a:pt x="15836" y="7366"/>
                    <a:pt x="15844" y="7367"/>
                  </a:cubicBezTo>
                  <a:cubicBezTo>
                    <a:pt x="15798" y="7471"/>
                    <a:pt x="15848" y="7573"/>
                    <a:pt x="15853" y="7675"/>
                  </a:cubicBezTo>
                  <a:lnTo>
                    <a:pt x="15905" y="8067"/>
                  </a:lnTo>
                  <a:cubicBezTo>
                    <a:pt x="15896" y="8147"/>
                    <a:pt x="15836" y="8208"/>
                    <a:pt x="15793" y="8274"/>
                  </a:cubicBezTo>
                  <a:cubicBezTo>
                    <a:pt x="15645" y="8503"/>
                    <a:pt x="15496" y="8731"/>
                    <a:pt x="15347" y="8959"/>
                  </a:cubicBezTo>
                  <a:cubicBezTo>
                    <a:pt x="15284" y="8941"/>
                    <a:pt x="15287" y="8885"/>
                    <a:pt x="15275" y="8847"/>
                  </a:cubicBezTo>
                  <a:cubicBezTo>
                    <a:pt x="15174" y="8533"/>
                    <a:pt x="15003" y="8251"/>
                    <a:pt x="14799" y="7977"/>
                  </a:cubicBezTo>
                  <a:cubicBezTo>
                    <a:pt x="14594" y="7699"/>
                    <a:pt x="14438" y="7387"/>
                    <a:pt x="14339" y="7057"/>
                  </a:cubicBezTo>
                  <a:cubicBezTo>
                    <a:pt x="14247" y="6750"/>
                    <a:pt x="14179" y="6441"/>
                    <a:pt x="14166" y="6125"/>
                  </a:cubicBezTo>
                  <a:cubicBezTo>
                    <a:pt x="14188" y="6037"/>
                    <a:pt x="14261" y="5977"/>
                    <a:pt x="14322" y="5913"/>
                  </a:cubicBezTo>
                  <a:lnTo>
                    <a:pt x="14322" y="5913"/>
                  </a:lnTo>
                  <a:lnTo>
                    <a:pt x="14320" y="5914"/>
                  </a:lnTo>
                  <a:cubicBezTo>
                    <a:pt x="14511" y="5715"/>
                    <a:pt x="14734" y="5541"/>
                    <a:pt x="14943" y="5357"/>
                  </a:cubicBezTo>
                  <a:cubicBezTo>
                    <a:pt x="14967" y="5348"/>
                    <a:pt x="14985" y="5344"/>
                    <a:pt x="15000" y="5344"/>
                  </a:cubicBezTo>
                  <a:close/>
                  <a:moveTo>
                    <a:pt x="14069" y="6191"/>
                  </a:moveTo>
                  <a:cubicBezTo>
                    <a:pt x="14125" y="6212"/>
                    <a:pt x="14109" y="6254"/>
                    <a:pt x="14111" y="6291"/>
                  </a:cubicBezTo>
                  <a:cubicBezTo>
                    <a:pt x="14157" y="6911"/>
                    <a:pt x="14348" y="7496"/>
                    <a:pt x="14729" y="8026"/>
                  </a:cubicBezTo>
                  <a:cubicBezTo>
                    <a:pt x="14953" y="8334"/>
                    <a:pt x="15138" y="8654"/>
                    <a:pt x="15271" y="8997"/>
                  </a:cubicBezTo>
                  <a:cubicBezTo>
                    <a:pt x="15286" y="9102"/>
                    <a:pt x="15207" y="9180"/>
                    <a:pt x="15167" y="9269"/>
                  </a:cubicBezTo>
                  <a:cubicBezTo>
                    <a:pt x="15153" y="9275"/>
                    <a:pt x="15140" y="9278"/>
                    <a:pt x="15128" y="9278"/>
                  </a:cubicBezTo>
                  <a:cubicBezTo>
                    <a:pt x="15106" y="9278"/>
                    <a:pt x="15088" y="9267"/>
                    <a:pt x="15081" y="9241"/>
                  </a:cubicBezTo>
                  <a:cubicBezTo>
                    <a:pt x="14954" y="8826"/>
                    <a:pt x="14650" y="8495"/>
                    <a:pt x="14379" y="8149"/>
                  </a:cubicBezTo>
                  <a:cubicBezTo>
                    <a:pt x="14269" y="8010"/>
                    <a:pt x="14196" y="7856"/>
                    <a:pt x="14108" y="7707"/>
                  </a:cubicBezTo>
                  <a:cubicBezTo>
                    <a:pt x="13958" y="7358"/>
                    <a:pt x="13870" y="6994"/>
                    <a:pt x="13800" y="6628"/>
                  </a:cubicBezTo>
                  <a:cubicBezTo>
                    <a:pt x="13812" y="6579"/>
                    <a:pt x="13825" y="6529"/>
                    <a:pt x="13838" y="6479"/>
                  </a:cubicBezTo>
                  <a:cubicBezTo>
                    <a:pt x="13844" y="6473"/>
                    <a:pt x="13847" y="6466"/>
                    <a:pt x="13851" y="6459"/>
                  </a:cubicBezTo>
                  <a:cubicBezTo>
                    <a:pt x="13851" y="6459"/>
                    <a:pt x="13852" y="6458"/>
                    <a:pt x="13852" y="6457"/>
                  </a:cubicBezTo>
                  <a:lnTo>
                    <a:pt x="13852" y="6457"/>
                  </a:lnTo>
                  <a:lnTo>
                    <a:pt x="13851" y="6458"/>
                  </a:lnTo>
                  <a:lnTo>
                    <a:pt x="14069" y="6191"/>
                  </a:lnTo>
                  <a:close/>
                  <a:moveTo>
                    <a:pt x="17597" y="9360"/>
                  </a:moveTo>
                  <a:cubicBezTo>
                    <a:pt x="17614" y="9360"/>
                    <a:pt x="17623" y="9374"/>
                    <a:pt x="17630" y="9387"/>
                  </a:cubicBezTo>
                  <a:cubicBezTo>
                    <a:pt x="17623" y="9395"/>
                    <a:pt x="17613" y="9399"/>
                    <a:pt x="17603" y="9399"/>
                  </a:cubicBezTo>
                  <a:cubicBezTo>
                    <a:pt x="17594" y="9399"/>
                    <a:pt x="17585" y="9396"/>
                    <a:pt x="17578" y="9388"/>
                  </a:cubicBezTo>
                  <a:cubicBezTo>
                    <a:pt x="17581" y="9379"/>
                    <a:pt x="17581" y="9363"/>
                    <a:pt x="17587" y="9361"/>
                  </a:cubicBezTo>
                  <a:cubicBezTo>
                    <a:pt x="17591" y="9360"/>
                    <a:pt x="17594" y="9360"/>
                    <a:pt x="17597" y="9360"/>
                  </a:cubicBezTo>
                  <a:close/>
                  <a:moveTo>
                    <a:pt x="15469" y="9682"/>
                  </a:moveTo>
                  <a:cubicBezTo>
                    <a:pt x="15470" y="9683"/>
                    <a:pt x="15472" y="9684"/>
                    <a:pt x="15474" y="9685"/>
                  </a:cubicBezTo>
                  <a:cubicBezTo>
                    <a:pt x="15476" y="9686"/>
                    <a:pt x="15479" y="9686"/>
                    <a:pt x="15482" y="9687"/>
                  </a:cubicBezTo>
                  <a:lnTo>
                    <a:pt x="15482" y="9687"/>
                  </a:lnTo>
                  <a:cubicBezTo>
                    <a:pt x="15477" y="9685"/>
                    <a:pt x="15473" y="9683"/>
                    <a:pt x="15469" y="9682"/>
                  </a:cubicBezTo>
                  <a:close/>
                  <a:moveTo>
                    <a:pt x="18204" y="8607"/>
                  </a:moveTo>
                  <a:lnTo>
                    <a:pt x="18204" y="8607"/>
                  </a:lnTo>
                  <a:cubicBezTo>
                    <a:pt x="18203" y="8629"/>
                    <a:pt x="18195" y="8645"/>
                    <a:pt x="18167" y="8648"/>
                  </a:cubicBezTo>
                  <a:cubicBezTo>
                    <a:pt x="18121" y="8757"/>
                    <a:pt x="18054" y="8852"/>
                    <a:pt x="17932" y="8913"/>
                  </a:cubicBezTo>
                  <a:cubicBezTo>
                    <a:pt x="17309" y="8978"/>
                    <a:pt x="16666" y="8942"/>
                    <a:pt x="16076" y="9179"/>
                  </a:cubicBezTo>
                  <a:cubicBezTo>
                    <a:pt x="16377" y="9122"/>
                    <a:pt x="16678" y="9072"/>
                    <a:pt x="16985" y="9046"/>
                  </a:cubicBezTo>
                  <a:cubicBezTo>
                    <a:pt x="17290" y="9021"/>
                    <a:pt x="17600" y="9010"/>
                    <a:pt x="17909" y="8992"/>
                  </a:cubicBezTo>
                  <a:lnTo>
                    <a:pt x="17909" y="8992"/>
                  </a:lnTo>
                  <a:cubicBezTo>
                    <a:pt x="17842" y="9105"/>
                    <a:pt x="17776" y="9218"/>
                    <a:pt x="17666" y="9306"/>
                  </a:cubicBezTo>
                  <a:cubicBezTo>
                    <a:pt x="17643" y="9303"/>
                    <a:pt x="17622" y="9301"/>
                    <a:pt x="17600" y="9301"/>
                  </a:cubicBezTo>
                  <a:cubicBezTo>
                    <a:pt x="17495" y="9301"/>
                    <a:pt x="17398" y="9337"/>
                    <a:pt x="17297" y="9360"/>
                  </a:cubicBezTo>
                  <a:cubicBezTo>
                    <a:pt x="16863" y="9441"/>
                    <a:pt x="16416" y="9451"/>
                    <a:pt x="15985" y="9545"/>
                  </a:cubicBezTo>
                  <a:cubicBezTo>
                    <a:pt x="15985" y="9546"/>
                    <a:pt x="15985" y="9546"/>
                    <a:pt x="15985" y="9546"/>
                  </a:cubicBezTo>
                  <a:lnTo>
                    <a:pt x="15985" y="9546"/>
                  </a:lnTo>
                  <a:cubicBezTo>
                    <a:pt x="15910" y="9567"/>
                    <a:pt x="15835" y="9590"/>
                    <a:pt x="15756" y="9607"/>
                  </a:cubicBezTo>
                  <a:cubicBezTo>
                    <a:pt x="15670" y="9625"/>
                    <a:pt x="15600" y="9688"/>
                    <a:pt x="15507" y="9688"/>
                  </a:cubicBezTo>
                  <a:cubicBezTo>
                    <a:pt x="15499" y="9688"/>
                    <a:pt x="15490" y="9688"/>
                    <a:pt x="15482" y="9687"/>
                  </a:cubicBezTo>
                  <a:lnTo>
                    <a:pt x="15482" y="9687"/>
                  </a:lnTo>
                  <a:cubicBezTo>
                    <a:pt x="15482" y="9687"/>
                    <a:pt x="15482" y="9687"/>
                    <a:pt x="15482" y="9687"/>
                  </a:cubicBezTo>
                  <a:cubicBezTo>
                    <a:pt x="15477" y="9722"/>
                    <a:pt x="15437" y="9720"/>
                    <a:pt x="15412" y="9732"/>
                  </a:cubicBezTo>
                  <a:cubicBezTo>
                    <a:pt x="15423" y="9712"/>
                    <a:pt x="15425" y="9680"/>
                    <a:pt x="15454" y="9680"/>
                  </a:cubicBezTo>
                  <a:cubicBezTo>
                    <a:pt x="15459" y="9680"/>
                    <a:pt x="15463" y="9681"/>
                    <a:pt x="15469" y="9682"/>
                  </a:cubicBezTo>
                  <a:lnTo>
                    <a:pt x="15469" y="9682"/>
                  </a:lnTo>
                  <a:cubicBezTo>
                    <a:pt x="15444" y="9664"/>
                    <a:pt x="15447" y="9644"/>
                    <a:pt x="15459" y="9619"/>
                  </a:cubicBezTo>
                  <a:cubicBezTo>
                    <a:pt x="15566" y="9423"/>
                    <a:pt x="15671" y="9227"/>
                    <a:pt x="15777" y="9030"/>
                  </a:cubicBezTo>
                  <a:cubicBezTo>
                    <a:pt x="15812" y="8965"/>
                    <a:pt x="15873" y="8919"/>
                    <a:pt x="15936" y="8873"/>
                  </a:cubicBezTo>
                  <a:cubicBezTo>
                    <a:pt x="16275" y="8758"/>
                    <a:pt x="16629" y="8694"/>
                    <a:pt x="16987" y="8682"/>
                  </a:cubicBezTo>
                  <a:cubicBezTo>
                    <a:pt x="17039" y="8680"/>
                    <a:pt x="17091" y="8679"/>
                    <a:pt x="17143" y="8679"/>
                  </a:cubicBezTo>
                  <a:cubicBezTo>
                    <a:pt x="17318" y="8679"/>
                    <a:pt x="17494" y="8689"/>
                    <a:pt x="17669" y="8689"/>
                  </a:cubicBezTo>
                  <a:cubicBezTo>
                    <a:pt x="17834" y="8689"/>
                    <a:pt x="18000" y="8680"/>
                    <a:pt x="18164" y="8646"/>
                  </a:cubicBezTo>
                  <a:cubicBezTo>
                    <a:pt x="18145" y="8611"/>
                    <a:pt x="18185" y="8617"/>
                    <a:pt x="18204" y="8607"/>
                  </a:cubicBezTo>
                  <a:close/>
                  <a:moveTo>
                    <a:pt x="17264" y="9819"/>
                  </a:moveTo>
                  <a:lnTo>
                    <a:pt x="17264" y="9819"/>
                  </a:lnTo>
                  <a:cubicBezTo>
                    <a:pt x="17265" y="9820"/>
                    <a:pt x="17265" y="9820"/>
                    <a:pt x="17266" y="9821"/>
                  </a:cubicBezTo>
                  <a:lnTo>
                    <a:pt x="17266" y="9821"/>
                  </a:lnTo>
                  <a:cubicBezTo>
                    <a:pt x="17266" y="9820"/>
                    <a:pt x="17266" y="9820"/>
                    <a:pt x="17266" y="9820"/>
                  </a:cubicBezTo>
                  <a:cubicBezTo>
                    <a:pt x="17266" y="9820"/>
                    <a:pt x="17265" y="9820"/>
                    <a:pt x="17264" y="9819"/>
                  </a:cubicBezTo>
                  <a:close/>
                  <a:moveTo>
                    <a:pt x="13716" y="6673"/>
                  </a:moveTo>
                  <a:cubicBezTo>
                    <a:pt x="13768" y="6704"/>
                    <a:pt x="13751" y="6753"/>
                    <a:pt x="13758" y="6794"/>
                  </a:cubicBezTo>
                  <a:cubicBezTo>
                    <a:pt x="13802" y="7113"/>
                    <a:pt x="13895" y="7423"/>
                    <a:pt x="14033" y="7713"/>
                  </a:cubicBezTo>
                  <a:cubicBezTo>
                    <a:pt x="14142" y="8000"/>
                    <a:pt x="14343" y="8242"/>
                    <a:pt x="14545" y="8482"/>
                  </a:cubicBezTo>
                  <a:cubicBezTo>
                    <a:pt x="14723" y="8693"/>
                    <a:pt x="14868" y="8915"/>
                    <a:pt x="14971" y="9160"/>
                  </a:cubicBezTo>
                  <a:cubicBezTo>
                    <a:pt x="14998" y="9224"/>
                    <a:pt x="15006" y="9300"/>
                    <a:pt x="15084" y="9343"/>
                  </a:cubicBezTo>
                  <a:cubicBezTo>
                    <a:pt x="15080" y="9462"/>
                    <a:pt x="14979" y="9549"/>
                    <a:pt x="14939" y="9655"/>
                  </a:cubicBezTo>
                  <a:cubicBezTo>
                    <a:pt x="14927" y="9659"/>
                    <a:pt x="14916" y="9662"/>
                    <a:pt x="14906" y="9662"/>
                  </a:cubicBezTo>
                  <a:cubicBezTo>
                    <a:pt x="14883" y="9662"/>
                    <a:pt x="14865" y="9650"/>
                    <a:pt x="14851" y="9628"/>
                  </a:cubicBezTo>
                  <a:cubicBezTo>
                    <a:pt x="14815" y="9576"/>
                    <a:pt x="14777" y="9525"/>
                    <a:pt x="14740" y="9474"/>
                  </a:cubicBezTo>
                  <a:cubicBezTo>
                    <a:pt x="14694" y="9397"/>
                    <a:pt x="14651" y="9319"/>
                    <a:pt x="14576" y="9259"/>
                  </a:cubicBezTo>
                  <a:lnTo>
                    <a:pt x="14566" y="9248"/>
                  </a:lnTo>
                  <a:cubicBezTo>
                    <a:pt x="14505" y="9168"/>
                    <a:pt x="14444" y="9087"/>
                    <a:pt x="14380" y="9009"/>
                  </a:cubicBezTo>
                  <a:cubicBezTo>
                    <a:pt x="14100" y="8667"/>
                    <a:pt x="13844" y="8316"/>
                    <a:pt x="13702" y="7912"/>
                  </a:cubicBezTo>
                  <a:cubicBezTo>
                    <a:pt x="13617" y="7638"/>
                    <a:pt x="13579" y="7359"/>
                    <a:pt x="13557" y="7077"/>
                  </a:cubicBezTo>
                  <a:lnTo>
                    <a:pt x="13557" y="7077"/>
                  </a:lnTo>
                  <a:cubicBezTo>
                    <a:pt x="13492" y="7374"/>
                    <a:pt x="13525" y="7685"/>
                    <a:pt x="13651" y="7960"/>
                  </a:cubicBezTo>
                  <a:cubicBezTo>
                    <a:pt x="13808" y="8462"/>
                    <a:pt x="14152" y="8875"/>
                    <a:pt x="14520" y="9274"/>
                  </a:cubicBezTo>
                  <a:cubicBezTo>
                    <a:pt x="14526" y="9299"/>
                    <a:pt x="14545" y="9320"/>
                    <a:pt x="14570" y="9329"/>
                  </a:cubicBezTo>
                  <a:cubicBezTo>
                    <a:pt x="14594" y="9399"/>
                    <a:pt x="14643" y="9456"/>
                    <a:pt x="14700" y="9507"/>
                  </a:cubicBezTo>
                  <a:cubicBezTo>
                    <a:pt x="14742" y="9589"/>
                    <a:pt x="14796" y="9665"/>
                    <a:pt x="14858" y="9733"/>
                  </a:cubicBezTo>
                  <a:cubicBezTo>
                    <a:pt x="14854" y="9861"/>
                    <a:pt x="14745" y="9955"/>
                    <a:pt x="14706" y="10072"/>
                  </a:cubicBezTo>
                  <a:cubicBezTo>
                    <a:pt x="14677" y="10067"/>
                    <a:pt x="14653" y="10047"/>
                    <a:pt x="14644" y="10020"/>
                  </a:cubicBezTo>
                  <a:cubicBezTo>
                    <a:pt x="14521" y="9631"/>
                    <a:pt x="14260" y="9310"/>
                    <a:pt x="13959" y="9008"/>
                  </a:cubicBezTo>
                  <a:cubicBezTo>
                    <a:pt x="13665" y="8712"/>
                    <a:pt x="13470" y="8374"/>
                    <a:pt x="13388" y="7990"/>
                  </a:cubicBezTo>
                  <a:cubicBezTo>
                    <a:pt x="13362" y="7870"/>
                    <a:pt x="13322" y="7752"/>
                    <a:pt x="13287" y="7634"/>
                  </a:cubicBezTo>
                  <a:cubicBezTo>
                    <a:pt x="13263" y="7543"/>
                    <a:pt x="13293" y="7459"/>
                    <a:pt x="13337" y="7376"/>
                  </a:cubicBezTo>
                  <a:lnTo>
                    <a:pt x="13337" y="7376"/>
                  </a:lnTo>
                  <a:lnTo>
                    <a:pt x="13336" y="7377"/>
                  </a:lnTo>
                  <a:cubicBezTo>
                    <a:pt x="13424" y="7209"/>
                    <a:pt x="13511" y="7040"/>
                    <a:pt x="13596" y="6871"/>
                  </a:cubicBezTo>
                  <a:cubicBezTo>
                    <a:pt x="13611" y="6843"/>
                    <a:pt x="13636" y="6810"/>
                    <a:pt x="13594" y="6789"/>
                  </a:cubicBezTo>
                  <a:lnTo>
                    <a:pt x="13594" y="6789"/>
                  </a:lnTo>
                  <a:cubicBezTo>
                    <a:pt x="13606" y="6794"/>
                    <a:pt x="13616" y="6796"/>
                    <a:pt x="13624" y="6796"/>
                  </a:cubicBezTo>
                  <a:cubicBezTo>
                    <a:pt x="13673" y="6796"/>
                    <a:pt x="13659" y="6724"/>
                    <a:pt x="13691" y="6705"/>
                  </a:cubicBezTo>
                  <a:cubicBezTo>
                    <a:pt x="13689" y="6699"/>
                    <a:pt x="13685" y="6694"/>
                    <a:pt x="13682" y="6690"/>
                  </a:cubicBezTo>
                  <a:lnTo>
                    <a:pt x="13682" y="6690"/>
                  </a:lnTo>
                  <a:cubicBezTo>
                    <a:pt x="13685" y="6692"/>
                    <a:pt x="13689" y="6693"/>
                    <a:pt x="13694" y="6696"/>
                  </a:cubicBezTo>
                  <a:cubicBezTo>
                    <a:pt x="13694" y="6696"/>
                    <a:pt x="13712" y="6688"/>
                    <a:pt x="13712" y="6688"/>
                  </a:cubicBezTo>
                  <a:lnTo>
                    <a:pt x="13716" y="6673"/>
                  </a:lnTo>
                  <a:close/>
                  <a:moveTo>
                    <a:pt x="12816" y="10244"/>
                  </a:moveTo>
                  <a:lnTo>
                    <a:pt x="12816" y="10244"/>
                  </a:lnTo>
                  <a:cubicBezTo>
                    <a:pt x="12804" y="10264"/>
                    <a:pt x="12809" y="10291"/>
                    <a:pt x="12827" y="10307"/>
                  </a:cubicBezTo>
                  <a:cubicBezTo>
                    <a:pt x="12808" y="10291"/>
                    <a:pt x="12804" y="10264"/>
                    <a:pt x="12816" y="10244"/>
                  </a:cubicBezTo>
                  <a:close/>
                  <a:moveTo>
                    <a:pt x="13202" y="7756"/>
                  </a:moveTo>
                  <a:cubicBezTo>
                    <a:pt x="13220" y="7756"/>
                    <a:pt x="13235" y="7762"/>
                    <a:pt x="13241" y="7783"/>
                  </a:cubicBezTo>
                  <a:cubicBezTo>
                    <a:pt x="13259" y="7846"/>
                    <a:pt x="13277" y="7909"/>
                    <a:pt x="13288" y="7972"/>
                  </a:cubicBezTo>
                  <a:cubicBezTo>
                    <a:pt x="13370" y="8398"/>
                    <a:pt x="13595" y="8764"/>
                    <a:pt x="13922" y="9089"/>
                  </a:cubicBezTo>
                  <a:cubicBezTo>
                    <a:pt x="14175" y="9335"/>
                    <a:pt x="14383" y="9622"/>
                    <a:pt x="14539" y="9940"/>
                  </a:cubicBezTo>
                  <a:cubicBezTo>
                    <a:pt x="14568" y="9999"/>
                    <a:pt x="14537" y="10085"/>
                    <a:pt x="14634" y="10118"/>
                  </a:cubicBezTo>
                  <a:cubicBezTo>
                    <a:pt x="14625" y="10219"/>
                    <a:pt x="14602" y="10314"/>
                    <a:pt x="14486" y="10368"/>
                  </a:cubicBezTo>
                  <a:cubicBezTo>
                    <a:pt x="14490" y="10298"/>
                    <a:pt x="14492" y="10229"/>
                    <a:pt x="14395" y="10197"/>
                  </a:cubicBezTo>
                  <a:cubicBezTo>
                    <a:pt x="14432" y="10168"/>
                    <a:pt x="14408" y="10137"/>
                    <a:pt x="14393" y="10112"/>
                  </a:cubicBezTo>
                  <a:cubicBezTo>
                    <a:pt x="14289" y="9948"/>
                    <a:pt x="14186" y="9784"/>
                    <a:pt x="14034" y="9647"/>
                  </a:cubicBezTo>
                  <a:cubicBezTo>
                    <a:pt x="13992" y="9603"/>
                    <a:pt x="13954" y="9555"/>
                    <a:pt x="13908" y="9514"/>
                  </a:cubicBezTo>
                  <a:cubicBezTo>
                    <a:pt x="13494" y="9158"/>
                    <a:pt x="13192" y="8746"/>
                    <a:pt x="13049" y="8255"/>
                  </a:cubicBezTo>
                  <a:cubicBezTo>
                    <a:pt x="13036" y="8151"/>
                    <a:pt x="13027" y="8052"/>
                    <a:pt x="13107" y="7954"/>
                  </a:cubicBezTo>
                  <a:lnTo>
                    <a:pt x="13107" y="7957"/>
                  </a:lnTo>
                  <a:cubicBezTo>
                    <a:pt x="13149" y="7903"/>
                    <a:pt x="13151" y="7826"/>
                    <a:pt x="13170" y="7760"/>
                  </a:cubicBezTo>
                  <a:cubicBezTo>
                    <a:pt x="13180" y="7758"/>
                    <a:pt x="13192" y="7756"/>
                    <a:pt x="13202" y="7756"/>
                  </a:cubicBezTo>
                  <a:close/>
                  <a:moveTo>
                    <a:pt x="17505" y="9378"/>
                  </a:moveTo>
                  <a:cubicBezTo>
                    <a:pt x="17531" y="9378"/>
                    <a:pt x="17557" y="9383"/>
                    <a:pt x="17584" y="9395"/>
                  </a:cubicBezTo>
                  <a:cubicBezTo>
                    <a:pt x="17574" y="9520"/>
                    <a:pt x="17470" y="9600"/>
                    <a:pt x="17390" y="9693"/>
                  </a:cubicBezTo>
                  <a:lnTo>
                    <a:pt x="16797" y="9864"/>
                  </a:lnTo>
                  <a:cubicBezTo>
                    <a:pt x="16409" y="9935"/>
                    <a:pt x="16022" y="10003"/>
                    <a:pt x="15635" y="10079"/>
                  </a:cubicBezTo>
                  <a:cubicBezTo>
                    <a:pt x="15533" y="10099"/>
                    <a:pt x="15418" y="10111"/>
                    <a:pt x="15347" y="10195"/>
                  </a:cubicBezTo>
                  <a:cubicBezTo>
                    <a:pt x="15340" y="10193"/>
                    <a:pt x="15332" y="10192"/>
                    <a:pt x="15324" y="10192"/>
                  </a:cubicBezTo>
                  <a:cubicBezTo>
                    <a:pt x="15297" y="10192"/>
                    <a:pt x="15270" y="10204"/>
                    <a:pt x="15243" y="10204"/>
                  </a:cubicBezTo>
                  <a:cubicBezTo>
                    <a:pt x="15231" y="10204"/>
                    <a:pt x="15220" y="10202"/>
                    <a:pt x="15208" y="10195"/>
                  </a:cubicBezTo>
                  <a:lnTo>
                    <a:pt x="15208" y="10195"/>
                  </a:lnTo>
                  <a:cubicBezTo>
                    <a:pt x="15217" y="10219"/>
                    <a:pt x="15194" y="10269"/>
                    <a:pt x="15230" y="10269"/>
                  </a:cubicBezTo>
                  <a:cubicBezTo>
                    <a:pt x="15241" y="10269"/>
                    <a:pt x="15256" y="10265"/>
                    <a:pt x="15277" y="10255"/>
                  </a:cubicBezTo>
                  <a:cubicBezTo>
                    <a:pt x="15307" y="10242"/>
                    <a:pt x="15346" y="10236"/>
                    <a:pt x="15347" y="10199"/>
                  </a:cubicBezTo>
                  <a:cubicBezTo>
                    <a:pt x="15354" y="10199"/>
                    <a:pt x="15361" y="10200"/>
                    <a:pt x="15368" y="10200"/>
                  </a:cubicBezTo>
                  <a:cubicBezTo>
                    <a:pt x="15499" y="10200"/>
                    <a:pt x="15612" y="10138"/>
                    <a:pt x="15736" y="10116"/>
                  </a:cubicBezTo>
                  <a:cubicBezTo>
                    <a:pt x="16091" y="10052"/>
                    <a:pt x="16454" y="10021"/>
                    <a:pt x="16799" y="9920"/>
                  </a:cubicBezTo>
                  <a:cubicBezTo>
                    <a:pt x="16943" y="9909"/>
                    <a:pt x="17064" y="9815"/>
                    <a:pt x="17211" y="9815"/>
                  </a:cubicBezTo>
                  <a:cubicBezTo>
                    <a:pt x="17228" y="9815"/>
                    <a:pt x="17246" y="9817"/>
                    <a:pt x="17264" y="9819"/>
                  </a:cubicBezTo>
                  <a:lnTo>
                    <a:pt x="17264" y="9819"/>
                  </a:lnTo>
                  <a:cubicBezTo>
                    <a:pt x="17262" y="9818"/>
                    <a:pt x="17261" y="9817"/>
                    <a:pt x="17259" y="9815"/>
                  </a:cubicBezTo>
                  <a:cubicBezTo>
                    <a:pt x="17263" y="9806"/>
                    <a:pt x="17264" y="9789"/>
                    <a:pt x="17271" y="9788"/>
                  </a:cubicBezTo>
                  <a:cubicBezTo>
                    <a:pt x="17275" y="9787"/>
                    <a:pt x="17278" y="9786"/>
                    <a:pt x="17281" y="9786"/>
                  </a:cubicBezTo>
                  <a:cubicBezTo>
                    <a:pt x="17298" y="9786"/>
                    <a:pt x="17306" y="9800"/>
                    <a:pt x="17313" y="9814"/>
                  </a:cubicBezTo>
                  <a:cubicBezTo>
                    <a:pt x="17305" y="9822"/>
                    <a:pt x="17295" y="9826"/>
                    <a:pt x="17285" y="9826"/>
                  </a:cubicBezTo>
                  <a:cubicBezTo>
                    <a:pt x="17278" y="9826"/>
                    <a:pt x="17272" y="9824"/>
                    <a:pt x="17266" y="9821"/>
                  </a:cubicBezTo>
                  <a:lnTo>
                    <a:pt x="17266" y="9821"/>
                  </a:lnTo>
                  <a:cubicBezTo>
                    <a:pt x="17202" y="10021"/>
                    <a:pt x="17039" y="10168"/>
                    <a:pt x="16900" y="10329"/>
                  </a:cubicBezTo>
                  <a:cubicBezTo>
                    <a:pt x="16276" y="10427"/>
                    <a:pt x="15639" y="10472"/>
                    <a:pt x="15042" y="10675"/>
                  </a:cubicBezTo>
                  <a:cubicBezTo>
                    <a:pt x="15030" y="10679"/>
                    <a:pt x="15021" y="10680"/>
                    <a:pt x="15014" y="10680"/>
                  </a:cubicBezTo>
                  <a:cubicBezTo>
                    <a:pt x="14982" y="10680"/>
                    <a:pt x="14993" y="10643"/>
                    <a:pt x="14984" y="10623"/>
                  </a:cubicBezTo>
                  <a:lnTo>
                    <a:pt x="15201" y="10191"/>
                  </a:lnTo>
                  <a:cubicBezTo>
                    <a:pt x="15246" y="10058"/>
                    <a:pt x="15294" y="9923"/>
                    <a:pt x="15395" y="9811"/>
                  </a:cubicBezTo>
                  <a:cubicBezTo>
                    <a:pt x="15590" y="9743"/>
                    <a:pt x="15779" y="9658"/>
                    <a:pt x="15984" y="9608"/>
                  </a:cubicBezTo>
                  <a:cubicBezTo>
                    <a:pt x="15984" y="9608"/>
                    <a:pt x="15984" y="9608"/>
                    <a:pt x="15984" y="9608"/>
                  </a:cubicBezTo>
                  <a:lnTo>
                    <a:pt x="15984" y="9608"/>
                  </a:lnTo>
                  <a:cubicBezTo>
                    <a:pt x="16417" y="9520"/>
                    <a:pt x="16868" y="9515"/>
                    <a:pt x="17298" y="9412"/>
                  </a:cubicBezTo>
                  <a:cubicBezTo>
                    <a:pt x="17299" y="9412"/>
                    <a:pt x="17300" y="9412"/>
                    <a:pt x="17301" y="9412"/>
                  </a:cubicBezTo>
                  <a:cubicBezTo>
                    <a:pt x="17370" y="9412"/>
                    <a:pt x="17436" y="9378"/>
                    <a:pt x="17505" y="9378"/>
                  </a:cubicBezTo>
                  <a:close/>
                  <a:moveTo>
                    <a:pt x="15438" y="8989"/>
                  </a:moveTo>
                  <a:cubicBezTo>
                    <a:pt x="15438" y="9041"/>
                    <a:pt x="15439" y="9092"/>
                    <a:pt x="15439" y="9143"/>
                  </a:cubicBezTo>
                  <a:cubicBezTo>
                    <a:pt x="15506" y="9123"/>
                    <a:pt x="15457" y="9049"/>
                    <a:pt x="15517" y="9023"/>
                  </a:cubicBezTo>
                  <a:cubicBezTo>
                    <a:pt x="15528" y="9067"/>
                    <a:pt x="15539" y="9109"/>
                    <a:pt x="15548" y="9150"/>
                  </a:cubicBezTo>
                  <a:cubicBezTo>
                    <a:pt x="15532" y="9213"/>
                    <a:pt x="15539" y="9280"/>
                    <a:pt x="15497" y="9337"/>
                  </a:cubicBezTo>
                  <a:cubicBezTo>
                    <a:pt x="15481" y="9360"/>
                    <a:pt x="15470" y="9386"/>
                    <a:pt x="15438" y="9386"/>
                  </a:cubicBezTo>
                  <a:cubicBezTo>
                    <a:pt x="15431" y="9386"/>
                    <a:pt x="15424" y="9386"/>
                    <a:pt x="15416" y="9383"/>
                  </a:cubicBezTo>
                  <a:cubicBezTo>
                    <a:pt x="15443" y="9306"/>
                    <a:pt x="15434" y="9227"/>
                    <a:pt x="15437" y="9148"/>
                  </a:cubicBezTo>
                  <a:lnTo>
                    <a:pt x="15437" y="9148"/>
                  </a:lnTo>
                  <a:cubicBezTo>
                    <a:pt x="15425" y="9149"/>
                    <a:pt x="15414" y="9152"/>
                    <a:pt x="15403" y="9155"/>
                  </a:cubicBezTo>
                  <a:cubicBezTo>
                    <a:pt x="15400" y="9231"/>
                    <a:pt x="15368" y="9309"/>
                    <a:pt x="15405" y="9385"/>
                  </a:cubicBezTo>
                  <a:cubicBezTo>
                    <a:pt x="15382" y="9418"/>
                    <a:pt x="15361" y="9452"/>
                    <a:pt x="15361" y="9493"/>
                  </a:cubicBezTo>
                  <a:cubicBezTo>
                    <a:pt x="15356" y="9674"/>
                    <a:pt x="15262" y="9834"/>
                    <a:pt x="15163" y="9981"/>
                  </a:cubicBezTo>
                  <a:cubicBezTo>
                    <a:pt x="15106" y="10067"/>
                    <a:pt x="15092" y="10153"/>
                    <a:pt x="15051" y="10235"/>
                  </a:cubicBezTo>
                  <a:cubicBezTo>
                    <a:pt x="14988" y="10358"/>
                    <a:pt x="14998" y="10520"/>
                    <a:pt x="14833" y="10600"/>
                  </a:cubicBezTo>
                  <a:cubicBezTo>
                    <a:pt x="14872" y="10667"/>
                    <a:pt x="14832" y="10729"/>
                    <a:pt x="14810" y="10792"/>
                  </a:cubicBezTo>
                  <a:lnTo>
                    <a:pt x="14865" y="10830"/>
                  </a:lnTo>
                  <a:lnTo>
                    <a:pt x="14811" y="10793"/>
                  </a:lnTo>
                  <a:cubicBezTo>
                    <a:pt x="14774" y="10862"/>
                    <a:pt x="14739" y="10933"/>
                    <a:pt x="14703" y="11001"/>
                  </a:cubicBezTo>
                  <a:lnTo>
                    <a:pt x="14689" y="11003"/>
                  </a:lnTo>
                  <a:lnTo>
                    <a:pt x="14673" y="11001"/>
                  </a:lnTo>
                  <a:cubicBezTo>
                    <a:pt x="14589" y="10840"/>
                    <a:pt x="14644" y="10665"/>
                    <a:pt x="14609" y="10499"/>
                  </a:cubicBezTo>
                  <a:cubicBezTo>
                    <a:pt x="14626" y="10405"/>
                    <a:pt x="14648" y="10313"/>
                    <a:pt x="14716" y="10233"/>
                  </a:cubicBezTo>
                  <a:lnTo>
                    <a:pt x="14748" y="10143"/>
                  </a:lnTo>
                  <a:cubicBezTo>
                    <a:pt x="14872" y="10033"/>
                    <a:pt x="14899" y="9883"/>
                    <a:pt x="14969" y="9750"/>
                  </a:cubicBezTo>
                  <a:lnTo>
                    <a:pt x="15049" y="9639"/>
                  </a:lnTo>
                  <a:cubicBezTo>
                    <a:pt x="15101" y="9655"/>
                    <a:pt x="15073" y="9693"/>
                    <a:pt x="15098" y="9734"/>
                  </a:cubicBezTo>
                  <a:cubicBezTo>
                    <a:pt x="15124" y="9499"/>
                    <a:pt x="15225" y="9300"/>
                    <a:pt x="15353" y="9110"/>
                  </a:cubicBezTo>
                  <a:cubicBezTo>
                    <a:pt x="15371" y="9065"/>
                    <a:pt x="15386" y="9017"/>
                    <a:pt x="15438" y="8989"/>
                  </a:cubicBezTo>
                  <a:close/>
                  <a:moveTo>
                    <a:pt x="12980" y="8376"/>
                  </a:moveTo>
                  <a:cubicBezTo>
                    <a:pt x="13029" y="8376"/>
                    <a:pt x="13025" y="8424"/>
                    <a:pt x="13035" y="8456"/>
                  </a:cubicBezTo>
                  <a:cubicBezTo>
                    <a:pt x="13115" y="8720"/>
                    <a:pt x="13266" y="8954"/>
                    <a:pt x="13448" y="9177"/>
                  </a:cubicBezTo>
                  <a:cubicBezTo>
                    <a:pt x="13603" y="9366"/>
                    <a:pt x="13798" y="9526"/>
                    <a:pt x="13980" y="9696"/>
                  </a:cubicBezTo>
                  <a:cubicBezTo>
                    <a:pt x="14130" y="9855"/>
                    <a:pt x="14231" y="10044"/>
                    <a:pt x="14393" y="10198"/>
                  </a:cubicBezTo>
                  <a:cubicBezTo>
                    <a:pt x="14386" y="10269"/>
                    <a:pt x="14407" y="10330"/>
                    <a:pt x="14482" y="10371"/>
                  </a:cubicBezTo>
                  <a:cubicBezTo>
                    <a:pt x="14453" y="10414"/>
                    <a:pt x="14508" y="10484"/>
                    <a:pt x="14421" y="10507"/>
                  </a:cubicBezTo>
                  <a:cubicBezTo>
                    <a:pt x="14448" y="10553"/>
                    <a:pt x="14392" y="10585"/>
                    <a:pt x="14394" y="10628"/>
                  </a:cubicBezTo>
                  <a:cubicBezTo>
                    <a:pt x="14383" y="10640"/>
                    <a:pt x="14372" y="10645"/>
                    <a:pt x="14362" y="10645"/>
                  </a:cubicBezTo>
                  <a:cubicBezTo>
                    <a:pt x="14334" y="10645"/>
                    <a:pt x="14308" y="10615"/>
                    <a:pt x="14281" y="10615"/>
                  </a:cubicBezTo>
                  <a:cubicBezTo>
                    <a:pt x="14279" y="10615"/>
                    <a:pt x="14277" y="10615"/>
                    <a:pt x="14275" y="10615"/>
                  </a:cubicBezTo>
                  <a:cubicBezTo>
                    <a:pt x="14305" y="10584"/>
                    <a:pt x="14262" y="10557"/>
                    <a:pt x="14247" y="10534"/>
                  </a:cubicBezTo>
                  <a:cubicBezTo>
                    <a:pt x="14136" y="10380"/>
                    <a:pt x="13987" y="10251"/>
                    <a:pt x="13838" y="10124"/>
                  </a:cubicBezTo>
                  <a:cubicBezTo>
                    <a:pt x="13570" y="9898"/>
                    <a:pt x="13306" y="9669"/>
                    <a:pt x="13118" y="9386"/>
                  </a:cubicBezTo>
                  <a:lnTo>
                    <a:pt x="13067" y="9432"/>
                  </a:lnTo>
                  <a:cubicBezTo>
                    <a:pt x="13137" y="9593"/>
                    <a:pt x="13263" y="9721"/>
                    <a:pt x="13392" y="9847"/>
                  </a:cubicBezTo>
                  <a:cubicBezTo>
                    <a:pt x="13668" y="10116"/>
                    <a:pt x="13993" y="10344"/>
                    <a:pt x="14254" y="10625"/>
                  </a:cubicBezTo>
                  <a:cubicBezTo>
                    <a:pt x="14247" y="10661"/>
                    <a:pt x="14264" y="10686"/>
                    <a:pt x="14303" y="10703"/>
                  </a:cubicBezTo>
                  <a:cubicBezTo>
                    <a:pt x="14305" y="10856"/>
                    <a:pt x="14186" y="10972"/>
                    <a:pt x="14127" y="11106"/>
                  </a:cubicBezTo>
                  <a:cubicBezTo>
                    <a:pt x="14119" y="11107"/>
                    <a:pt x="14112" y="11108"/>
                    <a:pt x="14106" y="11108"/>
                  </a:cubicBezTo>
                  <a:cubicBezTo>
                    <a:pt x="14018" y="11108"/>
                    <a:pt x="13983" y="11012"/>
                    <a:pt x="13895" y="11012"/>
                  </a:cubicBezTo>
                  <a:cubicBezTo>
                    <a:pt x="13888" y="10979"/>
                    <a:pt x="13860" y="10957"/>
                    <a:pt x="13828" y="10942"/>
                  </a:cubicBezTo>
                  <a:cubicBezTo>
                    <a:pt x="13518" y="10792"/>
                    <a:pt x="13233" y="10615"/>
                    <a:pt x="12985" y="10393"/>
                  </a:cubicBezTo>
                  <a:cubicBezTo>
                    <a:pt x="12979" y="10350"/>
                    <a:pt x="12963" y="10314"/>
                    <a:pt x="12907" y="10314"/>
                  </a:cubicBezTo>
                  <a:cubicBezTo>
                    <a:pt x="12903" y="10314"/>
                    <a:pt x="12900" y="10314"/>
                    <a:pt x="12896" y="10314"/>
                  </a:cubicBezTo>
                  <a:cubicBezTo>
                    <a:pt x="12918" y="10264"/>
                    <a:pt x="12870" y="10244"/>
                    <a:pt x="12838" y="10218"/>
                  </a:cubicBezTo>
                  <a:cubicBezTo>
                    <a:pt x="12787" y="10070"/>
                    <a:pt x="12812" y="9919"/>
                    <a:pt x="12803" y="9771"/>
                  </a:cubicBezTo>
                  <a:lnTo>
                    <a:pt x="12803" y="9771"/>
                  </a:lnTo>
                  <a:cubicBezTo>
                    <a:pt x="12869" y="9774"/>
                    <a:pt x="12878" y="9826"/>
                    <a:pt x="12907" y="9860"/>
                  </a:cubicBezTo>
                  <a:cubicBezTo>
                    <a:pt x="12995" y="9964"/>
                    <a:pt x="13072" y="10073"/>
                    <a:pt x="13190" y="10155"/>
                  </a:cubicBezTo>
                  <a:cubicBezTo>
                    <a:pt x="13197" y="10163"/>
                    <a:pt x="13205" y="10170"/>
                    <a:pt x="13214" y="10175"/>
                  </a:cubicBezTo>
                  <a:cubicBezTo>
                    <a:pt x="13229" y="10191"/>
                    <a:pt x="13244" y="10204"/>
                    <a:pt x="13260" y="10218"/>
                  </a:cubicBezTo>
                  <a:lnTo>
                    <a:pt x="13305" y="10256"/>
                  </a:lnTo>
                  <a:lnTo>
                    <a:pt x="13350" y="10295"/>
                  </a:lnTo>
                  <a:lnTo>
                    <a:pt x="13404" y="10266"/>
                  </a:lnTo>
                  <a:lnTo>
                    <a:pt x="13359" y="10226"/>
                  </a:lnTo>
                  <a:lnTo>
                    <a:pt x="13313" y="10188"/>
                  </a:lnTo>
                  <a:lnTo>
                    <a:pt x="13268" y="10148"/>
                  </a:lnTo>
                  <a:lnTo>
                    <a:pt x="13225" y="10107"/>
                  </a:lnTo>
                  <a:lnTo>
                    <a:pt x="12879" y="9694"/>
                  </a:lnTo>
                  <a:cubicBezTo>
                    <a:pt x="12821" y="9614"/>
                    <a:pt x="12797" y="9515"/>
                    <a:pt x="12813" y="9419"/>
                  </a:cubicBezTo>
                  <a:cubicBezTo>
                    <a:pt x="12831" y="9305"/>
                    <a:pt x="12838" y="9191"/>
                    <a:pt x="12849" y="9077"/>
                  </a:cubicBezTo>
                  <a:cubicBezTo>
                    <a:pt x="12918" y="9084"/>
                    <a:pt x="12918" y="9133"/>
                    <a:pt x="12934" y="9174"/>
                  </a:cubicBezTo>
                  <a:cubicBezTo>
                    <a:pt x="12970" y="9263"/>
                    <a:pt x="12992" y="9357"/>
                    <a:pt x="13066" y="9432"/>
                  </a:cubicBezTo>
                  <a:lnTo>
                    <a:pt x="13117" y="9385"/>
                  </a:lnTo>
                  <a:cubicBezTo>
                    <a:pt x="13047" y="9242"/>
                    <a:pt x="12978" y="9099"/>
                    <a:pt x="12909" y="8957"/>
                  </a:cubicBezTo>
                  <a:cubicBezTo>
                    <a:pt x="12896" y="8906"/>
                    <a:pt x="12883" y="8856"/>
                    <a:pt x="12901" y="8803"/>
                  </a:cubicBezTo>
                  <a:cubicBezTo>
                    <a:pt x="12901" y="8780"/>
                    <a:pt x="12901" y="8756"/>
                    <a:pt x="12900" y="8732"/>
                  </a:cubicBezTo>
                  <a:cubicBezTo>
                    <a:pt x="12906" y="8731"/>
                    <a:pt x="12912" y="8731"/>
                    <a:pt x="12918" y="8731"/>
                  </a:cubicBezTo>
                  <a:cubicBezTo>
                    <a:pt x="12970" y="8731"/>
                    <a:pt x="12977" y="8765"/>
                    <a:pt x="12973" y="8805"/>
                  </a:cubicBezTo>
                  <a:cubicBezTo>
                    <a:pt x="13025" y="8942"/>
                    <a:pt x="13093" y="9072"/>
                    <a:pt x="13177" y="9192"/>
                  </a:cubicBezTo>
                  <a:cubicBezTo>
                    <a:pt x="13189" y="9209"/>
                    <a:pt x="13197" y="9239"/>
                    <a:pt x="13225" y="9239"/>
                  </a:cubicBezTo>
                  <a:cubicBezTo>
                    <a:pt x="13232" y="9239"/>
                    <a:pt x="13242" y="9237"/>
                    <a:pt x="13253" y="9231"/>
                  </a:cubicBezTo>
                  <a:lnTo>
                    <a:pt x="13253" y="9231"/>
                  </a:lnTo>
                  <a:cubicBezTo>
                    <a:pt x="13225" y="9307"/>
                    <a:pt x="13277" y="9350"/>
                    <a:pt x="13344" y="9386"/>
                  </a:cubicBezTo>
                  <a:cubicBezTo>
                    <a:pt x="13353" y="9425"/>
                    <a:pt x="13358" y="9466"/>
                    <a:pt x="13412" y="9466"/>
                  </a:cubicBezTo>
                  <a:cubicBezTo>
                    <a:pt x="13418" y="9466"/>
                    <a:pt x="13425" y="9466"/>
                    <a:pt x="13433" y="9464"/>
                  </a:cubicBezTo>
                  <a:lnTo>
                    <a:pt x="13433" y="9464"/>
                  </a:lnTo>
                  <a:cubicBezTo>
                    <a:pt x="13400" y="9511"/>
                    <a:pt x="13441" y="9525"/>
                    <a:pt x="13481" y="9540"/>
                  </a:cubicBezTo>
                  <a:cubicBezTo>
                    <a:pt x="13481" y="9565"/>
                    <a:pt x="13491" y="9580"/>
                    <a:pt x="13520" y="9580"/>
                  </a:cubicBezTo>
                  <a:cubicBezTo>
                    <a:pt x="13522" y="9580"/>
                    <a:pt x="13524" y="9580"/>
                    <a:pt x="13526" y="9580"/>
                  </a:cubicBezTo>
                  <a:lnTo>
                    <a:pt x="13526" y="9580"/>
                  </a:lnTo>
                  <a:cubicBezTo>
                    <a:pt x="13517" y="9616"/>
                    <a:pt x="13550" y="9634"/>
                    <a:pt x="13574" y="9656"/>
                  </a:cubicBezTo>
                  <a:cubicBezTo>
                    <a:pt x="13590" y="9677"/>
                    <a:pt x="13601" y="9704"/>
                    <a:pt x="13630" y="9704"/>
                  </a:cubicBezTo>
                  <a:cubicBezTo>
                    <a:pt x="13639" y="9704"/>
                    <a:pt x="13650" y="9701"/>
                    <a:pt x="13663" y="9695"/>
                  </a:cubicBezTo>
                  <a:cubicBezTo>
                    <a:pt x="13666" y="9690"/>
                    <a:pt x="13674" y="9684"/>
                    <a:pt x="13672" y="9681"/>
                  </a:cubicBezTo>
                  <a:cubicBezTo>
                    <a:pt x="13665" y="9671"/>
                    <a:pt x="13658" y="9663"/>
                    <a:pt x="13650" y="9655"/>
                  </a:cubicBezTo>
                  <a:cubicBezTo>
                    <a:pt x="13615" y="9630"/>
                    <a:pt x="13604" y="9576"/>
                    <a:pt x="13547" y="9576"/>
                  </a:cubicBezTo>
                  <a:cubicBezTo>
                    <a:pt x="13542" y="9576"/>
                    <a:pt x="13536" y="9576"/>
                    <a:pt x="13530" y="9577"/>
                  </a:cubicBezTo>
                  <a:cubicBezTo>
                    <a:pt x="13535" y="9552"/>
                    <a:pt x="13534" y="9533"/>
                    <a:pt x="13511" y="9533"/>
                  </a:cubicBezTo>
                  <a:cubicBezTo>
                    <a:pt x="13504" y="9533"/>
                    <a:pt x="13495" y="9535"/>
                    <a:pt x="13485" y="9538"/>
                  </a:cubicBezTo>
                  <a:cubicBezTo>
                    <a:pt x="13521" y="9490"/>
                    <a:pt x="13485" y="9474"/>
                    <a:pt x="13438" y="9461"/>
                  </a:cubicBezTo>
                  <a:cubicBezTo>
                    <a:pt x="13429" y="9425"/>
                    <a:pt x="13430" y="9380"/>
                    <a:pt x="13380" y="9380"/>
                  </a:cubicBezTo>
                  <a:cubicBezTo>
                    <a:pt x="13371" y="9380"/>
                    <a:pt x="13360" y="9381"/>
                    <a:pt x="13347" y="9385"/>
                  </a:cubicBezTo>
                  <a:cubicBezTo>
                    <a:pt x="13376" y="9306"/>
                    <a:pt x="13328" y="9262"/>
                    <a:pt x="13255" y="9229"/>
                  </a:cubicBezTo>
                  <a:cubicBezTo>
                    <a:pt x="13162" y="9035"/>
                    <a:pt x="13070" y="8841"/>
                    <a:pt x="12977" y="8646"/>
                  </a:cubicBezTo>
                  <a:cubicBezTo>
                    <a:pt x="12953" y="8561"/>
                    <a:pt x="12941" y="8472"/>
                    <a:pt x="12944" y="8382"/>
                  </a:cubicBezTo>
                  <a:cubicBezTo>
                    <a:pt x="12958" y="8378"/>
                    <a:pt x="12970" y="8376"/>
                    <a:pt x="12980" y="8376"/>
                  </a:cubicBezTo>
                  <a:close/>
                  <a:moveTo>
                    <a:pt x="16875" y="10383"/>
                  </a:moveTo>
                  <a:lnTo>
                    <a:pt x="16875" y="10383"/>
                  </a:lnTo>
                  <a:cubicBezTo>
                    <a:pt x="16753" y="10530"/>
                    <a:pt x="16633" y="10673"/>
                    <a:pt x="16510" y="10815"/>
                  </a:cubicBezTo>
                  <a:lnTo>
                    <a:pt x="16510" y="10812"/>
                  </a:lnTo>
                  <a:cubicBezTo>
                    <a:pt x="16467" y="10862"/>
                    <a:pt x="16429" y="10919"/>
                    <a:pt x="16353" y="10942"/>
                  </a:cubicBezTo>
                  <a:cubicBezTo>
                    <a:pt x="16305" y="10940"/>
                    <a:pt x="16257" y="10939"/>
                    <a:pt x="16209" y="10939"/>
                  </a:cubicBezTo>
                  <a:cubicBezTo>
                    <a:pt x="15948" y="10939"/>
                    <a:pt x="15691" y="10972"/>
                    <a:pt x="15435" y="11022"/>
                  </a:cubicBezTo>
                  <a:cubicBezTo>
                    <a:pt x="15199" y="11055"/>
                    <a:pt x="14972" y="11111"/>
                    <a:pt x="14758" y="11206"/>
                  </a:cubicBezTo>
                  <a:cubicBezTo>
                    <a:pt x="14691" y="11187"/>
                    <a:pt x="14734" y="11147"/>
                    <a:pt x="14732" y="11114"/>
                  </a:cubicBezTo>
                  <a:cubicBezTo>
                    <a:pt x="14791" y="11028"/>
                    <a:pt x="14836" y="10931"/>
                    <a:pt x="14865" y="10830"/>
                  </a:cubicBezTo>
                  <a:lnTo>
                    <a:pt x="14940" y="10774"/>
                  </a:lnTo>
                  <a:cubicBezTo>
                    <a:pt x="15101" y="10727"/>
                    <a:pt x="15255" y="10658"/>
                    <a:pt x="15425" y="10629"/>
                  </a:cubicBezTo>
                  <a:cubicBezTo>
                    <a:pt x="15704" y="10581"/>
                    <a:pt x="15982" y="10532"/>
                    <a:pt x="16262" y="10488"/>
                  </a:cubicBezTo>
                  <a:cubicBezTo>
                    <a:pt x="16467" y="10457"/>
                    <a:pt x="16664" y="10390"/>
                    <a:pt x="16875" y="10383"/>
                  </a:cubicBezTo>
                  <a:close/>
                  <a:moveTo>
                    <a:pt x="12827" y="10307"/>
                  </a:moveTo>
                  <a:lnTo>
                    <a:pt x="12891" y="10316"/>
                  </a:lnTo>
                  <a:cubicBezTo>
                    <a:pt x="12898" y="10352"/>
                    <a:pt x="12894" y="10399"/>
                    <a:pt x="12944" y="10399"/>
                  </a:cubicBezTo>
                  <a:cubicBezTo>
                    <a:pt x="12954" y="10399"/>
                    <a:pt x="12965" y="10398"/>
                    <a:pt x="12979" y="10394"/>
                  </a:cubicBezTo>
                  <a:lnTo>
                    <a:pt x="12979" y="10394"/>
                  </a:lnTo>
                  <a:cubicBezTo>
                    <a:pt x="12929" y="10431"/>
                    <a:pt x="12979" y="10457"/>
                    <a:pt x="13001" y="10482"/>
                  </a:cubicBezTo>
                  <a:cubicBezTo>
                    <a:pt x="13137" y="10646"/>
                    <a:pt x="13323" y="10765"/>
                    <a:pt x="13526" y="10862"/>
                  </a:cubicBezTo>
                  <a:cubicBezTo>
                    <a:pt x="13643" y="10919"/>
                    <a:pt x="13745" y="11009"/>
                    <a:pt x="13892" y="11013"/>
                  </a:cubicBezTo>
                  <a:cubicBezTo>
                    <a:pt x="13896" y="11099"/>
                    <a:pt x="13995" y="11119"/>
                    <a:pt x="14048" y="11171"/>
                  </a:cubicBezTo>
                  <a:cubicBezTo>
                    <a:pt x="14062" y="11308"/>
                    <a:pt x="13987" y="11414"/>
                    <a:pt x="13894" y="11514"/>
                  </a:cubicBezTo>
                  <a:cubicBezTo>
                    <a:pt x="13856" y="11469"/>
                    <a:pt x="13838" y="11407"/>
                    <a:pt x="13757" y="11400"/>
                  </a:cubicBezTo>
                  <a:cubicBezTo>
                    <a:pt x="13762" y="11374"/>
                    <a:pt x="13751" y="11360"/>
                    <a:pt x="13724" y="11360"/>
                  </a:cubicBezTo>
                  <a:cubicBezTo>
                    <a:pt x="13720" y="11360"/>
                    <a:pt x="13716" y="11360"/>
                    <a:pt x="13712" y="11361"/>
                  </a:cubicBezTo>
                  <a:cubicBezTo>
                    <a:pt x="13705" y="11328"/>
                    <a:pt x="13694" y="11304"/>
                    <a:pt x="13668" y="11304"/>
                  </a:cubicBezTo>
                  <a:cubicBezTo>
                    <a:pt x="13656" y="11304"/>
                    <a:pt x="13641" y="11309"/>
                    <a:pt x="13622" y="11320"/>
                  </a:cubicBezTo>
                  <a:cubicBezTo>
                    <a:pt x="13670" y="11275"/>
                    <a:pt x="13613" y="11255"/>
                    <a:pt x="13584" y="11238"/>
                  </a:cubicBezTo>
                  <a:cubicBezTo>
                    <a:pt x="13344" y="11095"/>
                    <a:pt x="13126" y="10931"/>
                    <a:pt x="12909" y="10765"/>
                  </a:cubicBezTo>
                  <a:cubicBezTo>
                    <a:pt x="12833" y="10619"/>
                    <a:pt x="12863" y="10458"/>
                    <a:pt x="12827" y="10307"/>
                  </a:cubicBezTo>
                  <a:close/>
                  <a:moveTo>
                    <a:pt x="16346" y="10971"/>
                  </a:moveTo>
                  <a:cubicBezTo>
                    <a:pt x="16283" y="11084"/>
                    <a:pt x="16201" y="11181"/>
                    <a:pt x="16075" y="11245"/>
                  </a:cubicBezTo>
                  <a:lnTo>
                    <a:pt x="16076" y="11243"/>
                  </a:lnTo>
                  <a:lnTo>
                    <a:pt x="16076" y="11243"/>
                  </a:lnTo>
                  <a:cubicBezTo>
                    <a:pt x="15896" y="11251"/>
                    <a:pt x="15735" y="11315"/>
                    <a:pt x="15571" y="11371"/>
                  </a:cubicBezTo>
                  <a:cubicBezTo>
                    <a:pt x="15507" y="11384"/>
                    <a:pt x="15441" y="11399"/>
                    <a:pt x="15376" y="11409"/>
                  </a:cubicBezTo>
                  <a:cubicBezTo>
                    <a:pt x="15093" y="11456"/>
                    <a:pt x="14818" y="11539"/>
                    <a:pt x="14531" y="11565"/>
                  </a:cubicBezTo>
                  <a:cubicBezTo>
                    <a:pt x="14591" y="11450"/>
                    <a:pt x="14602" y="11309"/>
                    <a:pt x="14759" y="11244"/>
                  </a:cubicBezTo>
                  <a:cubicBezTo>
                    <a:pt x="14994" y="11220"/>
                    <a:pt x="15206" y="11119"/>
                    <a:pt x="15437" y="11081"/>
                  </a:cubicBezTo>
                  <a:lnTo>
                    <a:pt x="16346" y="10971"/>
                  </a:lnTo>
                  <a:close/>
                  <a:moveTo>
                    <a:pt x="15633" y="11679"/>
                  </a:moveTo>
                  <a:lnTo>
                    <a:pt x="15632" y="11681"/>
                  </a:lnTo>
                  <a:cubicBezTo>
                    <a:pt x="15634" y="11683"/>
                    <a:pt x="15636" y="11684"/>
                    <a:pt x="15638" y="11685"/>
                  </a:cubicBezTo>
                  <a:lnTo>
                    <a:pt x="15638" y="11685"/>
                  </a:lnTo>
                  <a:cubicBezTo>
                    <a:pt x="15637" y="11683"/>
                    <a:pt x="15635" y="11681"/>
                    <a:pt x="15633" y="11679"/>
                  </a:cubicBezTo>
                  <a:close/>
                  <a:moveTo>
                    <a:pt x="12948" y="10895"/>
                  </a:moveTo>
                  <a:cubicBezTo>
                    <a:pt x="12995" y="10895"/>
                    <a:pt x="13017" y="10941"/>
                    <a:pt x="13048" y="10966"/>
                  </a:cubicBezTo>
                  <a:cubicBezTo>
                    <a:pt x="13222" y="11105"/>
                    <a:pt x="13404" y="11233"/>
                    <a:pt x="13620" y="11322"/>
                  </a:cubicBezTo>
                  <a:cubicBezTo>
                    <a:pt x="13628" y="11355"/>
                    <a:pt x="13639" y="11379"/>
                    <a:pt x="13666" y="11379"/>
                  </a:cubicBezTo>
                  <a:cubicBezTo>
                    <a:pt x="13678" y="11379"/>
                    <a:pt x="13692" y="11374"/>
                    <a:pt x="13710" y="11363"/>
                  </a:cubicBezTo>
                  <a:lnTo>
                    <a:pt x="13710" y="11363"/>
                  </a:lnTo>
                  <a:cubicBezTo>
                    <a:pt x="13706" y="11376"/>
                    <a:pt x="13685" y="11385"/>
                    <a:pt x="13707" y="11403"/>
                  </a:cubicBezTo>
                  <a:cubicBezTo>
                    <a:pt x="13714" y="11410"/>
                    <a:pt x="13720" y="11412"/>
                    <a:pt x="13726" y="11412"/>
                  </a:cubicBezTo>
                  <a:cubicBezTo>
                    <a:pt x="13737" y="11412"/>
                    <a:pt x="13745" y="11403"/>
                    <a:pt x="13756" y="11401"/>
                  </a:cubicBezTo>
                  <a:lnTo>
                    <a:pt x="13756" y="11401"/>
                  </a:lnTo>
                  <a:cubicBezTo>
                    <a:pt x="13715" y="11483"/>
                    <a:pt x="13802" y="11510"/>
                    <a:pt x="13848" y="11555"/>
                  </a:cubicBezTo>
                  <a:cubicBezTo>
                    <a:pt x="13886" y="11615"/>
                    <a:pt x="13865" y="11693"/>
                    <a:pt x="13804" y="11728"/>
                  </a:cubicBezTo>
                  <a:cubicBezTo>
                    <a:pt x="13735" y="11771"/>
                    <a:pt x="13771" y="11819"/>
                    <a:pt x="13762" y="11865"/>
                  </a:cubicBezTo>
                  <a:lnTo>
                    <a:pt x="13622" y="12140"/>
                  </a:lnTo>
                  <a:lnTo>
                    <a:pt x="13531" y="12136"/>
                  </a:lnTo>
                  <a:cubicBezTo>
                    <a:pt x="13533" y="12113"/>
                    <a:pt x="13533" y="12093"/>
                    <a:pt x="13509" y="12093"/>
                  </a:cubicBezTo>
                  <a:cubicBezTo>
                    <a:pt x="13503" y="12093"/>
                    <a:pt x="13496" y="12094"/>
                    <a:pt x="13487" y="12096"/>
                  </a:cubicBezTo>
                  <a:cubicBezTo>
                    <a:pt x="13520" y="12050"/>
                    <a:pt x="13486" y="12032"/>
                    <a:pt x="13439" y="12019"/>
                  </a:cubicBezTo>
                  <a:cubicBezTo>
                    <a:pt x="13442" y="11994"/>
                    <a:pt x="13430" y="11981"/>
                    <a:pt x="13402" y="11981"/>
                  </a:cubicBezTo>
                  <a:cubicBezTo>
                    <a:pt x="13399" y="11981"/>
                    <a:pt x="13397" y="11981"/>
                    <a:pt x="13394" y="11981"/>
                  </a:cubicBezTo>
                  <a:cubicBezTo>
                    <a:pt x="13396" y="11955"/>
                    <a:pt x="13383" y="11942"/>
                    <a:pt x="13356" y="11942"/>
                  </a:cubicBezTo>
                  <a:cubicBezTo>
                    <a:pt x="13354" y="11942"/>
                    <a:pt x="13352" y="11942"/>
                    <a:pt x="13349" y="11942"/>
                  </a:cubicBezTo>
                  <a:cubicBezTo>
                    <a:pt x="13351" y="11916"/>
                    <a:pt x="13335" y="11904"/>
                    <a:pt x="13307" y="11904"/>
                  </a:cubicBezTo>
                  <a:cubicBezTo>
                    <a:pt x="13305" y="11904"/>
                    <a:pt x="13304" y="11904"/>
                    <a:pt x="13303" y="11904"/>
                  </a:cubicBezTo>
                  <a:cubicBezTo>
                    <a:pt x="13290" y="11878"/>
                    <a:pt x="13276" y="11853"/>
                    <a:pt x="13249" y="11853"/>
                  </a:cubicBezTo>
                  <a:cubicBezTo>
                    <a:pt x="13239" y="11853"/>
                    <a:pt x="13227" y="11856"/>
                    <a:pt x="13212" y="11863"/>
                  </a:cubicBezTo>
                  <a:cubicBezTo>
                    <a:pt x="13225" y="11834"/>
                    <a:pt x="13216" y="11822"/>
                    <a:pt x="13193" y="11822"/>
                  </a:cubicBezTo>
                  <a:cubicBezTo>
                    <a:pt x="13185" y="11822"/>
                    <a:pt x="13177" y="11823"/>
                    <a:pt x="13167" y="11825"/>
                  </a:cubicBezTo>
                  <a:cubicBezTo>
                    <a:pt x="13191" y="11794"/>
                    <a:pt x="13164" y="11786"/>
                    <a:pt x="13135" y="11779"/>
                  </a:cubicBezTo>
                  <a:cubicBezTo>
                    <a:pt x="13017" y="11670"/>
                    <a:pt x="13052" y="11522"/>
                    <a:pt x="13002" y="11396"/>
                  </a:cubicBezTo>
                  <a:lnTo>
                    <a:pt x="13002" y="11396"/>
                  </a:lnTo>
                  <a:lnTo>
                    <a:pt x="13549" y="11615"/>
                  </a:lnTo>
                  <a:lnTo>
                    <a:pt x="13656" y="11680"/>
                  </a:lnTo>
                  <a:lnTo>
                    <a:pt x="13681" y="11658"/>
                  </a:lnTo>
                  <a:cubicBezTo>
                    <a:pt x="13662" y="11620"/>
                    <a:pt x="13626" y="11594"/>
                    <a:pt x="13584" y="11585"/>
                  </a:cubicBezTo>
                  <a:cubicBezTo>
                    <a:pt x="13424" y="11470"/>
                    <a:pt x="13217" y="11424"/>
                    <a:pt x="13049" y="11320"/>
                  </a:cubicBezTo>
                  <a:cubicBezTo>
                    <a:pt x="12919" y="11204"/>
                    <a:pt x="12957" y="11043"/>
                    <a:pt x="12904" y="10906"/>
                  </a:cubicBezTo>
                  <a:cubicBezTo>
                    <a:pt x="12921" y="10899"/>
                    <a:pt x="12935" y="10895"/>
                    <a:pt x="12948" y="10895"/>
                  </a:cubicBezTo>
                  <a:close/>
                  <a:moveTo>
                    <a:pt x="16039" y="11315"/>
                  </a:moveTo>
                  <a:cubicBezTo>
                    <a:pt x="16041" y="11315"/>
                    <a:pt x="16043" y="11315"/>
                    <a:pt x="16045" y="11315"/>
                  </a:cubicBezTo>
                  <a:cubicBezTo>
                    <a:pt x="15922" y="11435"/>
                    <a:pt x="15799" y="11555"/>
                    <a:pt x="15676" y="11676"/>
                  </a:cubicBezTo>
                  <a:cubicBezTo>
                    <a:pt x="15669" y="11683"/>
                    <a:pt x="15660" y="11688"/>
                    <a:pt x="15650" y="11688"/>
                  </a:cubicBezTo>
                  <a:cubicBezTo>
                    <a:pt x="15646" y="11688"/>
                    <a:pt x="15642" y="11687"/>
                    <a:pt x="15638" y="11685"/>
                  </a:cubicBezTo>
                  <a:lnTo>
                    <a:pt x="15638" y="11685"/>
                  </a:lnTo>
                  <a:cubicBezTo>
                    <a:pt x="15649" y="11701"/>
                    <a:pt x="15638" y="11716"/>
                    <a:pt x="15622" y="11730"/>
                  </a:cubicBezTo>
                  <a:cubicBezTo>
                    <a:pt x="15523" y="11821"/>
                    <a:pt x="15430" y="11916"/>
                    <a:pt x="15307" y="11986"/>
                  </a:cubicBezTo>
                  <a:cubicBezTo>
                    <a:pt x="15297" y="11984"/>
                    <a:pt x="15287" y="11984"/>
                    <a:pt x="15277" y="11984"/>
                  </a:cubicBezTo>
                  <a:cubicBezTo>
                    <a:pt x="15235" y="11984"/>
                    <a:pt x="15194" y="11995"/>
                    <a:pt x="15153" y="12001"/>
                  </a:cubicBezTo>
                  <a:cubicBezTo>
                    <a:pt x="14858" y="12050"/>
                    <a:pt x="14575" y="12144"/>
                    <a:pt x="14275" y="12177"/>
                  </a:cubicBezTo>
                  <a:cubicBezTo>
                    <a:pt x="14305" y="12096"/>
                    <a:pt x="14317" y="12008"/>
                    <a:pt x="14404" y="11951"/>
                  </a:cubicBezTo>
                  <a:cubicBezTo>
                    <a:pt x="14402" y="11931"/>
                    <a:pt x="14401" y="11912"/>
                    <a:pt x="14400" y="11892"/>
                  </a:cubicBezTo>
                  <a:cubicBezTo>
                    <a:pt x="14405" y="11878"/>
                    <a:pt x="14399" y="11856"/>
                    <a:pt x="14421" y="11856"/>
                  </a:cubicBezTo>
                  <a:cubicBezTo>
                    <a:pt x="14424" y="11856"/>
                    <a:pt x="14427" y="11857"/>
                    <a:pt x="14431" y="11857"/>
                  </a:cubicBezTo>
                  <a:cubicBezTo>
                    <a:pt x="14426" y="11766"/>
                    <a:pt x="14475" y="11690"/>
                    <a:pt x="14526" y="11615"/>
                  </a:cubicBezTo>
                  <a:cubicBezTo>
                    <a:pt x="14554" y="11624"/>
                    <a:pt x="14582" y="11627"/>
                    <a:pt x="14610" y="11627"/>
                  </a:cubicBezTo>
                  <a:cubicBezTo>
                    <a:pt x="14648" y="11627"/>
                    <a:pt x="14687" y="11621"/>
                    <a:pt x="14725" y="11613"/>
                  </a:cubicBezTo>
                  <a:cubicBezTo>
                    <a:pt x="15007" y="11552"/>
                    <a:pt x="15289" y="11490"/>
                    <a:pt x="15572" y="11427"/>
                  </a:cubicBezTo>
                  <a:cubicBezTo>
                    <a:pt x="15734" y="11412"/>
                    <a:pt x="15871" y="11315"/>
                    <a:pt x="16039" y="11315"/>
                  </a:cubicBezTo>
                  <a:close/>
                  <a:moveTo>
                    <a:pt x="15298" y="12018"/>
                  </a:moveTo>
                  <a:cubicBezTo>
                    <a:pt x="15288" y="12041"/>
                    <a:pt x="15270" y="12055"/>
                    <a:pt x="15236" y="12058"/>
                  </a:cubicBezTo>
                  <a:lnTo>
                    <a:pt x="15237" y="12056"/>
                  </a:lnTo>
                  <a:lnTo>
                    <a:pt x="15237" y="12056"/>
                  </a:lnTo>
                  <a:cubicBezTo>
                    <a:pt x="15206" y="12090"/>
                    <a:pt x="15174" y="12124"/>
                    <a:pt x="15125" y="12140"/>
                  </a:cubicBezTo>
                  <a:cubicBezTo>
                    <a:pt x="15038" y="12233"/>
                    <a:pt x="14933" y="12309"/>
                    <a:pt x="14827" y="12384"/>
                  </a:cubicBezTo>
                  <a:cubicBezTo>
                    <a:pt x="14583" y="12417"/>
                    <a:pt x="14352" y="12490"/>
                    <a:pt x="14121" y="12560"/>
                  </a:cubicBezTo>
                  <a:cubicBezTo>
                    <a:pt x="14148" y="12449"/>
                    <a:pt x="14184" y="12344"/>
                    <a:pt x="14256" y="12247"/>
                  </a:cubicBezTo>
                  <a:cubicBezTo>
                    <a:pt x="14537" y="12235"/>
                    <a:pt x="14792" y="12134"/>
                    <a:pt x="15063" y="12088"/>
                  </a:cubicBezTo>
                  <a:cubicBezTo>
                    <a:pt x="15100" y="12060"/>
                    <a:pt x="15141" y="12052"/>
                    <a:pt x="15186" y="12052"/>
                  </a:cubicBezTo>
                  <a:cubicBezTo>
                    <a:pt x="15202" y="12052"/>
                    <a:pt x="15220" y="12053"/>
                    <a:pt x="15237" y="12055"/>
                  </a:cubicBezTo>
                  <a:cubicBezTo>
                    <a:pt x="15270" y="12053"/>
                    <a:pt x="15289" y="12039"/>
                    <a:pt x="15298" y="12018"/>
                  </a:cubicBezTo>
                  <a:close/>
                  <a:moveTo>
                    <a:pt x="14492" y="10629"/>
                  </a:moveTo>
                  <a:cubicBezTo>
                    <a:pt x="14533" y="10644"/>
                    <a:pt x="14532" y="10676"/>
                    <a:pt x="14536" y="10708"/>
                  </a:cubicBezTo>
                  <a:cubicBezTo>
                    <a:pt x="14549" y="10808"/>
                    <a:pt x="14547" y="10910"/>
                    <a:pt x="14599" y="11004"/>
                  </a:cubicBezTo>
                  <a:cubicBezTo>
                    <a:pt x="14677" y="11182"/>
                    <a:pt x="14534" y="11319"/>
                    <a:pt x="14475" y="11472"/>
                  </a:cubicBezTo>
                  <a:cubicBezTo>
                    <a:pt x="14478" y="11521"/>
                    <a:pt x="14438" y="11521"/>
                    <a:pt x="14399" y="11521"/>
                  </a:cubicBezTo>
                  <a:cubicBezTo>
                    <a:pt x="14395" y="11559"/>
                    <a:pt x="14390" y="11596"/>
                    <a:pt x="14383" y="11633"/>
                  </a:cubicBezTo>
                  <a:cubicBezTo>
                    <a:pt x="14377" y="11658"/>
                    <a:pt x="14363" y="11668"/>
                    <a:pt x="14344" y="11668"/>
                  </a:cubicBezTo>
                  <a:cubicBezTo>
                    <a:pt x="14336" y="11668"/>
                    <a:pt x="14328" y="11667"/>
                    <a:pt x="14319" y="11664"/>
                  </a:cubicBezTo>
                  <a:lnTo>
                    <a:pt x="14319" y="11664"/>
                  </a:lnTo>
                  <a:cubicBezTo>
                    <a:pt x="14395" y="11693"/>
                    <a:pt x="14348" y="11745"/>
                    <a:pt x="14332" y="11781"/>
                  </a:cubicBezTo>
                  <a:cubicBezTo>
                    <a:pt x="14241" y="12004"/>
                    <a:pt x="14142" y="12222"/>
                    <a:pt x="14047" y="12444"/>
                  </a:cubicBezTo>
                  <a:cubicBezTo>
                    <a:pt x="14008" y="12534"/>
                    <a:pt x="13973" y="12624"/>
                    <a:pt x="13935" y="12716"/>
                  </a:cubicBezTo>
                  <a:cubicBezTo>
                    <a:pt x="13847" y="12662"/>
                    <a:pt x="13857" y="12581"/>
                    <a:pt x="13860" y="12507"/>
                  </a:cubicBezTo>
                  <a:cubicBezTo>
                    <a:pt x="13871" y="12295"/>
                    <a:pt x="13885" y="12083"/>
                    <a:pt x="13898" y="11872"/>
                  </a:cubicBezTo>
                  <a:cubicBezTo>
                    <a:pt x="13952" y="11743"/>
                    <a:pt x="13959" y="11599"/>
                    <a:pt x="14058" y="11481"/>
                  </a:cubicBezTo>
                  <a:cubicBezTo>
                    <a:pt x="14119" y="11519"/>
                    <a:pt x="14069" y="11574"/>
                    <a:pt x="14106" y="11604"/>
                  </a:cubicBezTo>
                  <a:cubicBezTo>
                    <a:pt x="14097" y="11496"/>
                    <a:pt x="14090" y="11384"/>
                    <a:pt x="14161" y="11281"/>
                  </a:cubicBezTo>
                  <a:cubicBezTo>
                    <a:pt x="14159" y="11235"/>
                    <a:pt x="14174" y="11203"/>
                    <a:pt x="14227" y="11203"/>
                  </a:cubicBezTo>
                  <a:cubicBezTo>
                    <a:pt x="14234" y="11203"/>
                    <a:pt x="14242" y="11203"/>
                    <a:pt x="14251" y="11205"/>
                  </a:cubicBezTo>
                  <a:lnTo>
                    <a:pt x="14256" y="11129"/>
                  </a:lnTo>
                  <a:cubicBezTo>
                    <a:pt x="14239" y="11048"/>
                    <a:pt x="14285" y="10994"/>
                    <a:pt x="14361" y="10953"/>
                  </a:cubicBezTo>
                  <a:cubicBezTo>
                    <a:pt x="14374" y="10836"/>
                    <a:pt x="14436" y="10734"/>
                    <a:pt x="14492" y="10629"/>
                  </a:cubicBezTo>
                  <a:close/>
                  <a:moveTo>
                    <a:pt x="13121" y="11825"/>
                  </a:moveTo>
                  <a:lnTo>
                    <a:pt x="13121" y="11827"/>
                  </a:lnTo>
                  <a:lnTo>
                    <a:pt x="13165" y="11827"/>
                  </a:lnTo>
                  <a:cubicBezTo>
                    <a:pt x="13161" y="11854"/>
                    <a:pt x="13173" y="11866"/>
                    <a:pt x="13200" y="11866"/>
                  </a:cubicBezTo>
                  <a:cubicBezTo>
                    <a:pt x="13204" y="11866"/>
                    <a:pt x="13207" y="11866"/>
                    <a:pt x="13211" y="11866"/>
                  </a:cubicBezTo>
                  <a:cubicBezTo>
                    <a:pt x="13220" y="11896"/>
                    <a:pt x="13233" y="11921"/>
                    <a:pt x="13259" y="11921"/>
                  </a:cubicBezTo>
                  <a:cubicBezTo>
                    <a:pt x="13270" y="11921"/>
                    <a:pt x="13283" y="11916"/>
                    <a:pt x="13300" y="11906"/>
                  </a:cubicBezTo>
                  <a:lnTo>
                    <a:pt x="13300" y="11906"/>
                  </a:lnTo>
                  <a:cubicBezTo>
                    <a:pt x="13285" y="11938"/>
                    <a:pt x="13293" y="11949"/>
                    <a:pt x="13314" y="11949"/>
                  </a:cubicBezTo>
                  <a:cubicBezTo>
                    <a:pt x="13323" y="11949"/>
                    <a:pt x="13333" y="11947"/>
                    <a:pt x="13345" y="11944"/>
                  </a:cubicBezTo>
                  <a:lnTo>
                    <a:pt x="13345" y="11944"/>
                  </a:lnTo>
                  <a:cubicBezTo>
                    <a:pt x="13333" y="11974"/>
                    <a:pt x="13342" y="11987"/>
                    <a:pt x="13364" y="11987"/>
                  </a:cubicBezTo>
                  <a:cubicBezTo>
                    <a:pt x="13372" y="11987"/>
                    <a:pt x="13381" y="11985"/>
                    <a:pt x="13392" y="11982"/>
                  </a:cubicBezTo>
                  <a:lnTo>
                    <a:pt x="13392" y="11982"/>
                  </a:lnTo>
                  <a:cubicBezTo>
                    <a:pt x="13383" y="12011"/>
                    <a:pt x="13388" y="12026"/>
                    <a:pt x="13410" y="12026"/>
                  </a:cubicBezTo>
                  <a:cubicBezTo>
                    <a:pt x="13417" y="12026"/>
                    <a:pt x="13426" y="12024"/>
                    <a:pt x="13436" y="12022"/>
                  </a:cubicBezTo>
                  <a:lnTo>
                    <a:pt x="13436" y="12022"/>
                  </a:lnTo>
                  <a:cubicBezTo>
                    <a:pt x="13407" y="12067"/>
                    <a:pt x="13443" y="12083"/>
                    <a:pt x="13482" y="12099"/>
                  </a:cubicBezTo>
                  <a:cubicBezTo>
                    <a:pt x="13483" y="12123"/>
                    <a:pt x="13497" y="12138"/>
                    <a:pt x="13524" y="12138"/>
                  </a:cubicBezTo>
                  <a:cubicBezTo>
                    <a:pt x="13525" y="12138"/>
                    <a:pt x="13526" y="12138"/>
                    <a:pt x="13527" y="12138"/>
                  </a:cubicBezTo>
                  <a:lnTo>
                    <a:pt x="13527" y="12138"/>
                  </a:lnTo>
                  <a:cubicBezTo>
                    <a:pt x="13523" y="12161"/>
                    <a:pt x="13532" y="12175"/>
                    <a:pt x="13561" y="12177"/>
                  </a:cubicBezTo>
                  <a:cubicBezTo>
                    <a:pt x="13577" y="12300"/>
                    <a:pt x="13532" y="12403"/>
                    <a:pt x="13422" y="12483"/>
                  </a:cubicBezTo>
                  <a:cubicBezTo>
                    <a:pt x="13447" y="12627"/>
                    <a:pt x="13343" y="12744"/>
                    <a:pt x="13307" y="12875"/>
                  </a:cubicBezTo>
                  <a:cubicBezTo>
                    <a:pt x="13299" y="12883"/>
                    <a:pt x="13290" y="12887"/>
                    <a:pt x="13283" y="12887"/>
                  </a:cubicBezTo>
                  <a:cubicBezTo>
                    <a:pt x="13272" y="12887"/>
                    <a:pt x="13264" y="12880"/>
                    <a:pt x="13262" y="12869"/>
                  </a:cubicBezTo>
                  <a:cubicBezTo>
                    <a:pt x="13242" y="12724"/>
                    <a:pt x="13225" y="12578"/>
                    <a:pt x="13206" y="12432"/>
                  </a:cubicBezTo>
                  <a:cubicBezTo>
                    <a:pt x="13199" y="12379"/>
                    <a:pt x="13227" y="12369"/>
                    <a:pt x="13263" y="12369"/>
                  </a:cubicBezTo>
                  <a:cubicBezTo>
                    <a:pt x="13275" y="12369"/>
                    <a:pt x="13288" y="12370"/>
                    <a:pt x="13300" y="12371"/>
                  </a:cubicBezTo>
                  <a:cubicBezTo>
                    <a:pt x="13294" y="12407"/>
                    <a:pt x="13322" y="12428"/>
                    <a:pt x="13349" y="12449"/>
                  </a:cubicBezTo>
                  <a:lnTo>
                    <a:pt x="13349" y="12448"/>
                  </a:lnTo>
                  <a:lnTo>
                    <a:pt x="13395" y="12476"/>
                  </a:lnTo>
                  <a:cubicBezTo>
                    <a:pt x="13382" y="12463"/>
                    <a:pt x="13373" y="12446"/>
                    <a:pt x="13349" y="12446"/>
                  </a:cubicBezTo>
                  <a:cubicBezTo>
                    <a:pt x="13363" y="12407"/>
                    <a:pt x="13336" y="12384"/>
                    <a:pt x="13300" y="12366"/>
                  </a:cubicBezTo>
                  <a:lnTo>
                    <a:pt x="13300" y="12369"/>
                  </a:lnTo>
                  <a:cubicBezTo>
                    <a:pt x="13135" y="12213"/>
                    <a:pt x="13120" y="12022"/>
                    <a:pt x="13121" y="11825"/>
                  </a:cubicBezTo>
                  <a:close/>
                  <a:moveTo>
                    <a:pt x="13253" y="13197"/>
                  </a:moveTo>
                  <a:lnTo>
                    <a:pt x="13252" y="13198"/>
                  </a:lnTo>
                  <a:cubicBezTo>
                    <a:pt x="13248" y="13201"/>
                    <a:pt x="13245" y="13204"/>
                    <a:pt x="13242" y="13207"/>
                  </a:cubicBezTo>
                  <a:lnTo>
                    <a:pt x="13242" y="13207"/>
                  </a:lnTo>
                  <a:cubicBezTo>
                    <a:pt x="13245" y="13203"/>
                    <a:pt x="13249" y="13200"/>
                    <a:pt x="13253" y="13197"/>
                  </a:cubicBezTo>
                  <a:close/>
                  <a:moveTo>
                    <a:pt x="13763" y="12063"/>
                  </a:moveTo>
                  <a:cubicBezTo>
                    <a:pt x="13850" y="12108"/>
                    <a:pt x="13795" y="12178"/>
                    <a:pt x="13800" y="12237"/>
                  </a:cubicBezTo>
                  <a:cubicBezTo>
                    <a:pt x="13815" y="12426"/>
                    <a:pt x="13760" y="12619"/>
                    <a:pt x="13860" y="12801"/>
                  </a:cubicBezTo>
                  <a:cubicBezTo>
                    <a:pt x="13835" y="13058"/>
                    <a:pt x="13705" y="13289"/>
                    <a:pt x="13619" y="13530"/>
                  </a:cubicBezTo>
                  <a:lnTo>
                    <a:pt x="13618" y="13529"/>
                  </a:lnTo>
                  <a:cubicBezTo>
                    <a:pt x="13567" y="13480"/>
                    <a:pt x="13584" y="13420"/>
                    <a:pt x="13580" y="13363"/>
                  </a:cubicBezTo>
                  <a:cubicBezTo>
                    <a:pt x="13559" y="13081"/>
                    <a:pt x="13569" y="12797"/>
                    <a:pt x="13606" y="12516"/>
                  </a:cubicBezTo>
                  <a:lnTo>
                    <a:pt x="13763" y="12063"/>
                  </a:lnTo>
                  <a:close/>
                  <a:moveTo>
                    <a:pt x="28930" y="13804"/>
                  </a:moveTo>
                  <a:lnTo>
                    <a:pt x="28930" y="13804"/>
                  </a:lnTo>
                  <a:cubicBezTo>
                    <a:pt x="28928" y="13834"/>
                    <a:pt x="28930" y="13868"/>
                    <a:pt x="28882" y="13877"/>
                  </a:cubicBezTo>
                  <a:cubicBezTo>
                    <a:pt x="28881" y="13899"/>
                    <a:pt x="28876" y="13918"/>
                    <a:pt x="28848" y="13918"/>
                  </a:cubicBezTo>
                  <a:cubicBezTo>
                    <a:pt x="28845" y="13918"/>
                    <a:pt x="28841" y="13917"/>
                    <a:pt x="28836" y="13917"/>
                  </a:cubicBezTo>
                  <a:lnTo>
                    <a:pt x="28836" y="13917"/>
                  </a:lnTo>
                  <a:cubicBezTo>
                    <a:pt x="28836" y="13917"/>
                    <a:pt x="28836" y="13917"/>
                    <a:pt x="28836" y="13917"/>
                  </a:cubicBezTo>
                  <a:cubicBezTo>
                    <a:pt x="28836" y="13895"/>
                    <a:pt x="28840" y="13876"/>
                    <a:pt x="28867" y="13876"/>
                  </a:cubicBezTo>
                  <a:cubicBezTo>
                    <a:pt x="28871" y="13876"/>
                    <a:pt x="28876" y="13876"/>
                    <a:pt x="28881" y="13877"/>
                  </a:cubicBezTo>
                  <a:lnTo>
                    <a:pt x="28880" y="13876"/>
                  </a:lnTo>
                  <a:cubicBezTo>
                    <a:pt x="28866" y="13837"/>
                    <a:pt x="28888" y="13815"/>
                    <a:pt x="28930" y="13804"/>
                  </a:cubicBezTo>
                  <a:close/>
                  <a:moveTo>
                    <a:pt x="13637" y="13925"/>
                  </a:moveTo>
                  <a:lnTo>
                    <a:pt x="13666" y="13939"/>
                  </a:lnTo>
                  <a:cubicBezTo>
                    <a:pt x="13661" y="13944"/>
                    <a:pt x="13655" y="13951"/>
                    <a:pt x="13652" y="13951"/>
                  </a:cubicBezTo>
                  <a:cubicBezTo>
                    <a:pt x="13651" y="13951"/>
                    <a:pt x="13651" y="13951"/>
                    <a:pt x="13651" y="13951"/>
                  </a:cubicBezTo>
                  <a:cubicBezTo>
                    <a:pt x="13640" y="13947"/>
                    <a:pt x="13630" y="13944"/>
                    <a:pt x="13620" y="13939"/>
                  </a:cubicBezTo>
                  <a:lnTo>
                    <a:pt x="13637" y="13925"/>
                  </a:lnTo>
                  <a:close/>
                  <a:moveTo>
                    <a:pt x="13495" y="12647"/>
                  </a:moveTo>
                  <a:cubicBezTo>
                    <a:pt x="13556" y="12744"/>
                    <a:pt x="13525" y="12847"/>
                    <a:pt x="13506" y="12944"/>
                  </a:cubicBezTo>
                  <a:cubicBezTo>
                    <a:pt x="13463" y="13169"/>
                    <a:pt x="13514" y="13386"/>
                    <a:pt x="13554" y="13605"/>
                  </a:cubicBezTo>
                  <a:cubicBezTo>
                    <a:pt x="13575" y="13805"/>
                    <a:pt x="13473" y="13981"/>
                    <a:pt x="13405" y="14161"/>
                  </a:cubicBezTo>
                  <a:cubicBezTo>
                    <a:pt x="13400" y="14176"/>
                    <a:pt x="13369" y="14180"/>
                    <a:pt x="13349" y="14189"/>
                  </a:cubicBezTo>
                  <a:lnTo>
                    <a:pt x="13348" y="14188"/>
                  </a:lnTo>
                  <a:cubicBezTo>
                    <a:pt x="13370" y="14043"/>
                    <a:pt x="13285" y="13909"/>
                    <a:pt x="13288" y="13766"/>
                  </a:cubicBezTo>
                  <a:cubicBezTo>
                    <a:pt x="13237" y="13569"/>
                    <a:pt x="13297" y="13373"/>
                    <a:pt x="13294" y="13178"/>
                  </a:cubicBezTo>
                  <a:cubicBezTo>
                    <a:pt x="13316" y="13094"/>
                    <a:pt x="13337" y="13009"/>
                    <a:pt x="13359" y="12926"/>
                  </a:cubicBezTo>
                  <a:cubicBezTo>
                    <a:pt x="13423" y="12839"/>
                    <a:pt x="13452" y="12741"/>
                    <a:pt x="13495" y="12647"/>
                  </a:cubicBezTo>
                  <a:close/>
                  <a:moveTo>
                    <a:pt x="29470" y="13314"/>
                  </a:moveTo>
                  <a:lnTo>
                    <a:pt x="29470" y="13314"/>
                  </a:lnTo>
                  <a:cubicBezTo>
                    <a:pt x="29466" y="13324"/>
                    <a:pt x="29463" y="13335"/>
                    <a:pt x="29459" y="13346"/>
                  </a:cubicBezTo>
                  <a:lnTo>
                    <a:pt x="29446" y="13353"/>
                  </a:lnTo>
                  <a:cubicBezTo>
                    <a:pt x="29426" y="13353"/>
                    <a:pt x="29422" y="13385"/>
                    <a:pt x="29402" y="13385"/>
                  </a:cubicBezTo>
                  <a:cubicBezTo>
                    <a:pt x="29397" y="13385"/>
                    <a:pt x="29392" y="13384"/>
                    <a:pt x="29386" y="13380"/>
                  </a:cubicBezTo>
                  <a:lnTo>
                    <a:pt x="29386" y="13380"/>
                  </a:lnTo>
                  <a:cubicBezTo>
                    <a:pt x="29388" y="13401"/>
                    <a:pt x="29390" y="13423"/>
                    <a:pt x="29367" y="13423"/>
                  </a:cubicBezTo>
                  <a:cubicBezTo>
                    <a:pt x="29362" y="13423"/>
                    <a:pt x="29357" y="13422"/>
                    <a:pt x="29351" y="13421"/>
                  </a:cubicBezTo>
                  <a:lnTo>
                    <a:pt x="29351" y="13421"/>
                  </a:lnTo>
                  <a:cubicBezTo>
                    <a:pt x="29360" y="13428"/>
                    <a:pt x="29369" y="13434"/>
                    <a:pt x="29367" y="13436"/>
                  </a:cubicBezTo>
                  <a:cubicBezTo>
                    <a:pt x="29266" y="13597"/>
                    <a:pt x="29196" y="13771"/>
                    <a:pt x="29068" y="13920"/>
                  </a:cubicBezTo>
                  <a:cubicBezTo>
                    <a:pt x="29050" y="13921"/>
                    <a:pt x="29031" y="13924"/>
                    <a:pt x="29031" y="13943"/>
                  </a:cubicBezTo>
                  <a:cubicBezTo>
                    <a:pt x="29031" y="13950"/>
                    <a:pt x="29045" y="13956"/>
                    <a:pt x="29055" y="13963"/>
                  </a:cubicBezTo>
                  <a:cubicBezTo>
                    <a:pt x="29056" y="13982"/>
                    <a:pt x="29052" y="13996"/>
                    <a:pt x="29025" y="13997"/>
                  </a:cubicBezTo>
                  <a:cubicBezTo>
                    <a:pt x="29002" y="14108"/>
                    <a:pt x="28926" y="14194"/>
                    <a:pt x="28844" y="14277"/>
                  </a:cubicBezTo>
                  <a:cubicBezTo>
                    <a:pt x="28791" y="14258"/>
                    <a:pt x="28785" y="14223"/>
                    <a:pt x="28804" y="14183"/>
                  </a:cubicBezTo>
                  <a:cubicBezTo>
                    <a:pt x="28824" y="14142"/>
                    <a:pt x="28848" y="14101"/>
                    <a:pt x="28869" y="14060"/>
                  </a:cubicBezTo>
                  <a:lnTo>
                    <a:pt x="28823" y="14023"/>
                  </a:lnTo>
                  <a:cubicBezTo>
                    <a:pt x="28790" y="14042"/>
                    <a:pt x="28762" y="14069"/>
                    <a:pt x="28719" y="14069"/>
                  </a:cubicBezTo>
                  <a:cubicBezTo>
                    <a:pt x="28718" y="14069"/>
                    <a:pt x="28716" y="14069"/>
                    <a:pt x="28715" y="14069"/>
                  </a:cubicBezTo>
                  <a:lnTo>
                    <a:pt x="28715" y="14069"/>
                  </a:lnTo>
                  <a:cubicBezTo>
                    <a:pt x="28715" y="14069"/>
                    <a:pt x="28715" y="14069"/>
                    <a:pt x="28715" y="14069"/>
                  </a:cubicBezTo>
                  <a:cubicBezTo>
                    <a:pt x="28709" y="13990"/>
                    <a:pt x="28775" y="13956"/>
                    <a:pt x="28836" y="13917"/>
                  </a:cubicBezTo>
                  <a:lnTo>
                    <a:pt x="28836" y="13917"/>
                  </a:lnTo>
                  <a:cubicBezTo>
                    <a:pt x="28860" y="13955"/>
                    <a:pt x="28838" y="13989"/>
                    <a:pt x="28824" y="14023"/>
                  </a:cubicBezTo>
                  <a:lnTo>
                    <a:pt x="28870" y="14060"/>
                  </a:lnTo>
                  <a:lnTo>
                    <a:pt x="28977" y="13997"/>
                  </a:lnTo>
                  <a:cubicBezTo>
                    <a:pt x="28948" y="13949"/>
                    <a:pt x="28954" y="13903"/>
                    <a:pt x="28983" y="13855"/>
                  </a:cubicBezTo>
                  <a:cubicBezTo>
                    <a:pt x="29017" y="13800"/>
                    <a:pt x="29070" y="13751"/>
                    <a:pt x="29059" y="13681"/>
                  </a:cubicBezTo>
                  <a:cubicBezTo>
                    <a:pt x="29132" y="13576"/>
                    <a:pt x="29216" y="13481"/>
                    <a:pt x="29338" y="13414"/>
                  </a:cubicBezTo>
                  <a:cubicBezTo>
                    <a:pt x="29341" y="13392"/>
                    <a:pt x="29360" y="13376"/>
                    <a:pt x="29382" y="13374"/>
                  </a:cubicBezTo>
                  <a:cubicBezTo>
                    <a:pt x="29396" y="13338"/>
                    <a:pt x="29446" y="13340"/>
                    <a:pt x="29470" y="13314"/>
                  </a:cubicBezTo>
                  <a:close/>
                  <a:moveTo>
                    <a:pt x="13164" y="13448"/>
                  </a:moveTo>
                  <a:cubicBezTo>
                    <a:pt x="13225" y="13474"/>
                    <a:pt x="13205" y="13523"/>
                    <a:pt x="13210" y="13565"/>
                  </a:cubicBezTo>
                  <a:cubicBezTo>
                    <a:pt x="13217" y="13632"/>
                    <a:pt x="13197" y="13704"/>
                    <a:pt x="13241" y="13768"/>
                  </a:cubicBezTo>
                  <a:cubicBezTo>
                    <a:pt x="13254" y="13913"/>
                    <a:pt x="13241" y="14065"/>
                    <a:pt x="13348" y="14192"/>
                  </a:cubicBezTo>
                  <a:cubicBezTo>
                    <a:pt x="13387" y="14364"/>
                    <a:pt x="13336" y="14514"/>
                    <a:pt x="13215" y="14650"/>
                  </a:cubicBezTo>
                  <a:cubicBezTo>
                    <a:pt x="13216" y="14618"/>
                    <a:pt x="13224" y="14583"/>
                    <a:pt x="13168" y="14577"/>
                  </a:cubicBezTo>
                  <a:cubicBezTo>
                    <a:pt x="13181" y="14530"/>
                    <a:pt x="13190" y="14485"/>
                    <a:pt x="13123" y="14461"/>
                  </a:cubicBezTo>
                  <a:cubicBezTo>
                    <a:pt x="13132" y="14404"/>
                    <a:pt x="13154" y="14344"/>
                    <a:pt x="13077" y="14306"/>
                  </a:cubicBezTo>
                  <a:cubicBezTo>
                    <a:pt x="13090" y="14125"/>
                    <a:pt x="13077" y="13943"/>
                    <a:pt x="13066" y="13761"/>
                  </a:cubicBezTo>
                  <a:cubicBezTo>
                    <a:pt x="13104" y="13657"/>
                    <a:pt x="13091" y="13543"/>
                    <a:pt x="13164" y="13448"/>
                  </a:cubicBezTo>
                  <a:close/>
                  <a:moveTo>
                    <a:pt x="28698" y="14107"/>
                  </a:moveTo>
                  <a:cubicBezTo>
                    <a:pt x="28797" y="14192"/>
                    <a:pt x="28703" y="14270"/>
                    <a:pt x="28660" y="14328"/>
                  </a:cubicBezTo>
                  <a:cubicBezTo>
                    <a:pt x="28605" y="14399"/>
                    <a:pt x="28588" y="14491"/>
                    <a:pt x="28610" y="14577"/>
                  </a:cubicBezTo>
                  <a:cubicBezTo>
                    <a:pt x="28580" y="14580"/>
                    <a:pt x="28574" y="14598"/>
                    <a:pt x="28577" y="14620"/>
                  </a:cubicBezTo>
                  <a:lnTo>
                    <a:pt x="28577" y="14620"/>
                  </a:lnTo>
                  <a:cubicBezTo>
                    <a:pt x="28576" y="14620"/>
                    <a:pt x="28576" y="14620"/>
                    <a:pt x="28576" y="14620"/>
                  </a:cubicBezTo>
                  <a:cubicBezTo>
                    <a:pt x="28551" y="14708"/>
                    <a:pt x="28566" y="14815"/>
                    <a:pt x="28427" y="14850"/>
                  </a:cubicBezTo>
                  <a:cubicBezTo>
                    <a:pt x="28444" y="14763"/>
                    <a:pt x="28438" y="14667"/>
                    <a:pt x="28477" y="14587"/>
                  </a:cubicBezTo>
                  <a:lnTo>
                    <a:pt x="28477" y="14586"/>
                  </a:lnTo>
                  <a:cubicBezTo>
                    <a:pt x="28557" y="14428"/>
                    <a:pt x="28551" y="14241"/>
                    <a:pt x="28698" y="14107"/>
                  </a:cubicBezTo>
                  <a:close/>
                  <a:moveTo>
                    <a:pt x="12984" y="14887"/>
                  </a:moveTo>
                  <a:lnTo>
                    <a:pt x="12984" y="14887"/>
                  </a:lnTo>
                  <a:cubicBezTo>
                    <a:pt x="12984" y="14888"/>
                    <a:pt x="12984" y="14890"/>
                    <a:pt x="12984" y="14891"/>
                  </a:cubicBezTo>
                  <a:cubicBezTo>
                    <a:pt x="12984" y="14891"/>
                    <a:pt x="12984" y="14892"/>
                    <a:pt x="12984" y="14892"/>
                  </a:cubicBezTo>
                  <a:lnTo>
                    <a:pt x="12984" y="14892"/>
                  </a:lnTo>
                  <a:cubicBezTo>
                    <a:pt x="12985" y="14890"/>
                    <a:pt x="12985" y="14889"/>
                    <a:pt x="12985" y="14888"/>
                  </a:cubicBezTo>
                  <a:cubicBezTo>
                    <a:pt x="12985" y="14887"/>
                    <a:pt x="12984" y="14887"/>
                    <a:pt x="12984" y="14887"/>
                  </a:cubicBezTo>
                  <a:close/>
                  <a:moveTo>
                    <a:pt x="28833" y="14339"/>
                  </a:moveTo>
                  <a:cubicBezTo>
                    <a:pt x="28837" y="14339"/>
                    <a:pt x="28841" y="14339"/>
                    <a:pt x="28846" y="14340"/>
                  </a:cubicBezTo>
                  <a:cubicBezTo>
                    <a:pt x="28812" y="14430"/>
                    <a:pt x="28778" y="14520"/>
                    <a:pt x="28744" y="14611"/>
                  </a:cubicBezTo>
                  <a:cubicBezTo>
                    <a:pt x="28727" y="14617"/>
                    <a:pt x="28704" y="14621"/>
                    <a:pt x="28712" y="14643"/>
                  </a:cubicBezTo>
                  <a:cubicBezTo>
                    <a:pt x="28715" y="14651"/>
                    <a:pt x="28734" y="14655"/>
                    <a:pt x="28744" y="14661"/>
                  </a:cubicBezTo>
                  <a:cubicBezTo>
                    <a:pt x="28747" y="14711"/>
                    <a:pt x="28748" y="14761"/>
                    <a:pt x="28749" y="14811"/>
                  </a:cubicBezTo>
                  <a:cubicBezTo>
                    <a:pt x="28727" y="14840"/>
                    <a:pt x="28679" y="14866"/>
                    <a:pt x="28700" y="14902"/>
                  </a:cubicBezTo>
                  <a:cubicBezTo>
                    <a:pt x="28696" y="14900"/>
                    <a:pt x="28691" y="14899"/>
                    <a:pt x="28686" y="14899"/>
                  </a:cubicBezTo>
                  <a:cubicBezTo>
                    <a:pt x="28664" y="14899"/>
                    <a:pt x="28641" y="14914"/>
                    <a:pt x="28618" y="14922"/>
                  </a:cubicBezTo>
                  <a:cubicBezTo>
                    <a:pt x="28583" y="14821"/>
                    <a:pt x="28635" y="14718"/>
                    <a:pt x="28610" y="14617"/>
                  </a:cubicBezTo>
                  <a:lnTo>
                    <a:pt x="28612" y="14579"/>
                  </a:lnTo>
                  <a:cubicBezTo>
                    <a:pt x="28681" y="14556"/>
                    <a:pt x="28660" y="14493"/>
                    <a:pt x="28687" y="14451"/>
                  </a:cubicBezTo>
                  <a:cubicBezTo>
                    <a:pt x="28723" y="14397"/>
                    <a:pt x="28748" y="14339"/>
                    <a:pt x="28833" y="14339"/>
                  </a:cubicBezTo>
                  <a:close/>
                  <a:moveTo>
                    <a:pt x="28528" y="14880"/>
                  </a:moveTo>
                  <a:cubicBezTo>
                    <a:pt x="28552" y="14880"/>
                    <a:pt x="28566" y="14908"/>
                    <a:pt x="28582" y="14931"/>
                  </a:cubicBezTo>
                  <a:cubicBezTo>
                    <a:pt x="28584" y="15007"/>
                    <a:pt x="28553" y="15070"/>
                    <a:pt x="28483" y="15117"/>
                  </a:cubicBezTo>
                  <a:lnTo>
                    <a:pt x="28483" y="15116"/>
                  </a:lnTo>
                  <a:cubicBezTo>
                    <a:pt x="28437" y="15044"/>
                    <a:pt x="28416" y="14970"/>
                    <a:pt x="28488" y="14902"/>
                  </a:cubicBezTo>
                  <a:cubicBezTo>
                    <a:pt x="28504" y="14886"/>
                    <a:pt x="28517" y="14880"/>
                    <a:pt x="28528" y="14880"/>
                  </a:cubicBezTo>
                  <a:close/>
                  <a:moveTo>
                    <a:pt x="13454" y="14910"/>
                  </a:moveTo>
                  <a:lnTo>
                    <a:pt x="13454" y="14910"/>
                  </a:lnTo>
                  <a:cubicBezTo>
                    <a:pt x="13535" y="15003"/>
                    <a:pt x="13414" y="15076"/>
                    <a:pt x="13438" y="15156"/>
                  </a:cubicBezTo>
                  <a:cubicBezTo>
                    <a:pt x="13407" y="15142"/>
                    <a:pt x="13351" y="15154"/>
                    <a:pt x="13359" y="15097"/>
                  </a:cubicBezTo>
                  <a:cubicBezTo>
                    <a:pt x="13365" y="15026"/>
                    <a:pt x="13399" y="14959"/>
                    <a:pt x="13452" y="14913"/>
                  </a:cubicBezTo>
                  <a:lnTo>
                    <a:pt x="13454" y="14910"/>
                  </a:lnTo>
                  <a:close/>
                  <a:moveTo>
                    <a:pt x="28346" y="15090"/>
                  </a:moveTo>
                  <a:lnTo>
                    <a:pt x="28432" y="15121"/>
                  </a:lnTo>
                  <a:cubicBezTo>
                    <a:pt x="28471" y="15210"/>
                    <a:pt x="28438" y="15297"/>
                    <a:pt x="28427" y="15384"/>
                  </a:cubicBezTo>
                  <a:lnTo>
                    <a:pt x="28426" y="15382"/>
                  </a:lnTo>
                  <a:cubicBezTo>
                    <a:pt x="28422" y="15408"/>
                    <a:pt x="28395" y="15420"/>
                    <a:pt x="28364" y="15420"/>
                  </a:cubicBezTo>
                  <a:cubicBezTo>
                    <a:pt x="28362" y="15420"/>
                    <a:pt x="28361" y="15420"/>
                    <a:pt x="28359" y="15420"/>
                  </a:cubicBezTo>
                  <a:cubicBezTo>
                    <a:pt x="28324" y="15419"/>
                    <a:pt x="28308" y="15400"/>
                    <a:pt x="28306" y="15372"/>
                  </a:cubicBezTo>
                  <a:cubicBezTo>
                    <a:pt x="28296" y="15275"/>
                    <a:pt x="28320" y="15183"/>
                    <a:pt x="28346" y="15090"/>
                  </a:cubicBezTo>
                  <a:close/>
                  <a:moveTo>
                    <a:pt x="13254" y="15153"/>
                  </a:moveTo>
                  <a:cubicBezTo>
                    <a:pt x="13353" y="15238"/>
                    <a:pt x="13268" y="15315"/>
                    <a:pt x="13234" y="15393"/>
                  </a:cubicBezTo>
                  <a:cubicBezTo>
                    <a:pt x="13227" y="15407"/>
                    <a:pt x="13219" y="15420"/>
                    <a:pt x="13212" y="15432"/>
                  </a:cubicBezTo>
                  <a:lnTo>
                    <a:pt x="13158" y="15433"/>
                  </a:lnTo>
                  <a:cubicBezTo>
                    <a:pt x="13164" y="15334"/>
                    <a:pt x="13190" y="15238"/>
                    <a:pt x="13254" y="15153"/>
                  </a:cubicBezTo>
                  <a:close/>
                  <a:moveTo>
                    <a:pt x="11313" y="15420"/>
                  </a:moveTo>
                  <a:cubicBezTo>
                    <a:pt x="11346" y="15420"/>
                    <a:pt x="11373" y="15435"/>
                    <a:pt x="11391" y="15469"/>
                  </a:cubicBezTo>
                  <a:cubicBezTo>
                    <a:pt x="11366" y="15471"/>
                    <a:pt x="11348" y="15482"/>
                    <a:pt x="11343" y="15505"/>
                  </a:cubicBezTo>
                  <a:lnTo>
                    <a:pt x="11342" y="15505"/>
                  </a:lnTo>
                  <a:cubicBezTo>
                    <a:pt x="11317" y="15508"/>
                    <a:pt x="11298" y="15518"/>
                    <a:pt x="11297" y="15543"/>
                  </a:cubicBezTo>
                  <a:cubicBezTo>
                    <a:pt x="11293" y="15542"/>
                    <a:pt x="11289" y="15542"/>
                    <a:pt x="11285" y="15542"/>
                  </a:cubicBezTo>
                  <a:cubicBezTo>
                    <a:pt x="11265" y="15542"/>
                    <a:pt x="11243" y="15546"/>
                    <a:pt x="11223" y="15546"/>
                  </a:cubicBezTo>
                  <a:cubicBezTo>
                    <a:pt x="11202" y="15546"/>
                    <a:pt x="11184" y="15542"/>
                    <a:pt x="11176" y="15523"/>
                  </a:cubicBezTo>
                  <a:cubicBezTo>
                    <a:pt x="11156" y="15473"/>
                    <a:pt x="11216" y="15448"/>
                    <a:pt x="11263" y="15430"/>
                  </a:cubicBezTo>
                  <a:cubicBezTo>
                    <a:pt x="11280" y="15423"/>
                    <a:pt x="11297" y="15420"/>
                    <a:pt x="11313" y="15420"/>
                  </a:cubicBezTo>
                  <a:close/>
                  <a:moveTo>
                    <a:pt x="13222" y="15480"/>
                  </a:moveTo>
                  <a:cubicBezTo>
                    <a:pt x="13306" y="15557"/>
                    <a:pt x="13238" y="15618"/>
                    <a:pt x="13195" y="15681"/>
                  </a:cubicBezTo>
                  <a:lnTo>
                    <a:pt x="13193" y="15680"/>
                  </a:lnTo>
                  <a:cubicBezTo>
                    <a:pt x="13193" y="15680"/>
                    <a:pt x="13193" y="15680"/>
                    <a:pt x="13193" y="15680"/>
                  </a:cubicBezTo>
                  <a:cubicBezTo>
                    <a:pt x="13187" y="15680"/>
                    <a:pt x="13157" y="15667"/>
                    <a:pt x="13141" y="15662"/>
                  </a:cubicBezTo>
                  <a:lnTo>
                    <a:pt x="13172" y="15554"/>
                  </a:lnTo>
                  <a:cubicBezTo>
                    <a:pt x="13206" y="15538"/>
                    <a:pt x="13211" y="15507"/>
                    <a:pt x="13222" y="15480"/>
                  </a:cubicBezTo>
                  <a:close/>
                  <a:moveTo>
                    <a:pt x="13118" y="15671"/>
                  </a:moveTo>
                  <a:lnTo>
                    <a:pt x="13117" y="15674"/>
                  </a:lnTo>
                  <a:cubicBezTo>
                    <a:pt x="13103" y="15678"/>
                    <a:pt x="13089" y="15685"/>
                    <a:pt x="13076" y="15694"/>
                  </a:cubicBezTo>
                  <a:cubicBezTo>
                    <a:pt x="13089" y="15685"/>
                    <a:pt x="13103" y="15677"/>
                    <a:pt x="13118" y="15671"/>
                  </a:cubicBezTo>
                  <a:close/>
                  <a:moveTo>
                    <a:pt x="13034" y="15738"/>
                  </a:moveTo>
                  <a:cubicBezTo>
                    <a:pt x="13030" y="15749"/>
                    <a:pt x="13029" y="15760"/>
                    <a:pt x="13029" y="15771"/>
                  </a:cubicBezTo>
                  <a:lnTo>
                    <a:pt x="13028" y="15772"/>
                  </a:lnTo>
                  <a:cubicBezTo>
                    <a:pt x="13027" y="15761"/>
                    <a:pt x="13030" y="15749"/>
                    <a:pt x="13034" y="15738"/>
                  </a:cubicBezTo>
                  <a:close/>
                  <a:moveTo>
                    <a:pt x="13169" y="15797"/>
                  </a:moveTo>
                  <a:cubicBezTo>
                    <a:pt x="13168" y="15805"/>
                    <a:pt x="13168" y="15814"/>
                    <a:pt x="13168" y="15823"/>
                  </a:cubicBezTo>
                  <a:lnTo>
                    <a:pt x="13168" y="15822"/>
                  </a:lnTo>
                  <a:cubicBezTo>
                    <a:pt x="13168" y="15814"/>
                    <a:pt x="13168" y="15805"/>
                    <a:pt x="13169" y="15797"/>
                  </a:cubicBezTo>
                  <a:close/>
                  <a:moveTo>
                    <a:pt x="13036" y="16062"/>
                  </a:moveTo>
                  <a:cubicBezTo>
                    <a:pt x="13143" y="16161"/>
                    <a:pt x="13048" y="16242"/>
                    <a:pt x="13007" y="16328"/>
                  </a:cubicBezTo>
                  <a:lnTo>
                    <a:pt x="13007" y="16328"/>
                  </a:lnTo>
                  <a:cubicBezTo>
                    <a:pt x="12944" y="16242"/>
                    <a:pt x="12982" y="16159"/>
                    <a:pt x="13019" y="16077"/>
                  </a:cubicBezTo>
                  <a:cubicBezTo>
                    <a:pt x="13028" y="16077"/>
                    <a:pt x="13035" y="16071"/>
                    <a:pt x="13036" y="16062"/>
                  </a:cubicBezTo>
                  <a:close/>
                  <a:moveTo>
                    <a:pt x="13807" y="16302"/>
                  </a:moveTo>
                  <a:cubicBezTo>
                    <a:pt x="13847" y="16374"/>
                    <a:pt x="13866" y="16445"/>
                    <a:pt x="13815" y="16520"/>
                  </a:cubicBezTo>
                  <a:cubicBezTo>
                    <a:pt x="13926" y="16581"/>
                    <a:pt x="13941" y="16629"/>
                    <a:pt x="13886" y="16745"/>
                  </a:cubicBezTo>
                  <a:cubicBezTo>
                    <a:pt x="13864" y="16749"/>
                    <a:pt x="13842" y="16754"/>
                    <a:pt x="13822" y="16754"/>
                  </a:cubicBezTo>
                  <a:cubicBezTo>
                    <a:pt x="13791" y="16754"/>
                    <a:pt x="13767" y="16741"/>
                    <a:pt x="13759" y="16692"/>
                  </a:cubicBezTo>
                  <a:cubicBezTo>
                    <a:pt x="13749" y="16633"/>
                    <a:pt x="13764" y="16569"/>
                    <a:pt x="13721" y="16514"/>
                  </a:cubicBezTo>
                  <a:cubicBezTo>
                    <a:pt x="13694" y="16472"/>
                    <a:pt x="13680" y="16425"/>
                    <a:pt x="13678" y="16376"/>
                  </a:cubicBezTo>
                  <a:lnTo>
                    <a:pt x="13680" y="16374"/>
                  </a:lnTo>
                  <a:lnTo>
                    <a:pt x="13807" y="16302"/>
                  </a:lnTo>
                  <a:close/>
                  <a:moveTo>
                    <a:pt x="12234" y="16010"/>
                  </a:moveTo>
                  <a:cubicBezTo>
                    <a:pt x="12222" y="16064"/>
                    <a:pt x="12211" y="16117"/>
                    <a:pt x="12201" y="16172"/>
                  </a:cubicBezTo>
                  <a:cubicBezTo>
                    <a:pt x="12204" y="16210"/>
                    <a:pt x="12208" y="16248"/>
                    <a:pt x="12211" y="16287"/>
                  </a:cubicBezTo>
                  <a:cubicBezTo>
                    <a:pt x="12138" y="16356"/>
                    <a:pt x="12159" y="16438"/>
                    <a:pt x="12167" y="16519"/>
                  </a:cubicBezTo>
                  <a:cubicBezTo>
                    <a:pt x="12095" y="16569"/>
                    <a:pt x="12076" y="16638"/>
                    <a:pt x="12076" y="16713"/>
                  </a:cubicBezTo>
                  <a:cubicBezTo>
                    <a:pt x="12022" y="16740"/>
                    <a:pt x="12014" y="16780"/>
                    <a:pt x="12031" y="16828"/>
                  </a:cubicBezTo>
                  <a:cubicBezTo>
                    <a:pt x="12027" y="16828"/>
                    <a:pt x="12024" y="16828"/>
                    <a:pt x="12021" y="16828"/>
                  </a:cubicBezTo>
                  <a:cubicBezTo>
                    <a:pt x="11964" y="16828"/>
                    <a:pt x="11964" y="16877"/>
                    <a:pt x="11941" y="16906"/>
                  </a:cubicBezTo>
                  <a:lnTo>
                    <a:pt x="11941" y="16946"/>
                  </a:lnTo>
                  <a:cubicBezTo>
                    <a:pt x="11937" y="16945"/>
                    <a:pt x="11932" y="16945"/>
                    <a:pt x="11928" y="16945"/>
                  </a:cubicBezTo>
                  <a:cubicBezTo>
                    <a:pt x="11902" y="16945"/>
                    <a:pt x="11895" y="16961"/>
                    <a:pt x="11895" y="16985"/>
                  </a:cubicBezTo>
                  <a:lnTo>
                    <a:pt x="11830" y="16937"/>
                  </a:lnTo>
                  <a:cubicBezTo>
                    <a:pt x="11928" y="16682"/>
                    <a:pt x="12028" y="16426"/>
                    <a:pt x="12128" y="16171"/>
                  </a:cubicBezTo>
                  <a:cubicBezTo>
                    <a:pt x="12151" y="16111"/>
                    <a:pt x="12128" y="16029"/>
                    <a:pt x="12234" y="16010"/>
                  </a:cubicBezTo>
                  <a:close/>
                  <a:moveTo>
                    <a:pt x="13905" y="16758"/>
                  </a:moveTo>
                  <a:cubicBezTo>
                    <a:pt x="13957" y="16758"/>
                    <a:pt x="13978" y="16788"/>
                    <a:pt x="13991" y="16826"/>
                  </a:cubicBezTo>
                  <a:cubicBezTo>
                    <a:pt x="14016" y="16897"/>
                    <a:pt x="13936" y="16949"/>
                    <a:pt x="13939" y="17016"/>
                  </a:cubicBezTo>
                  <a:cubicBezTo>
                    <a:pt x="13790" y="16941"/>
                    <a:pt x="13782" y="16890"/>
                    <a:pt x="13899" y="16758"/>
                  </a:cubicBezTo>
                  <a:cubicBezTo>
                    <a:pt x="13902" y="16758"/>
                    <a:pt x="13903" y="16758"/>
                    <a:pt x="13905" y="16758"/>
                  </a:cubicBezTo>
                  <a:close/>
                  <a:moveTo>
                    <a:pt x="12897" y="16600"/>
                  </a:moveTo>
                  <a:cubicBezTo>
                    <a:pt x="12978" y="16703"/>
                    <a:pt x="12978" y="16826"/>
                    <a:pt x="12990" y="16940"/>
                  </a:cubicBezTo>
                  <a:cubicBezTo>
                    <a:pt x="12995" y="16993"/>
                    <a:pt x="12972" y="17020"/>
                    <a:pt x="12935" y="17020"/>
                  </a:cubicBezTo>
                  <a:cubicBezTo>
                    <a:pt x="12910" y="17020"/>
                    <a:pt x="12879" y="17008"/>
                    <a:pt x="12846" y="16983"/>
                  </a:cubicBezTo>
                  <a:cubicBezTo>
                    <a:pt x="12764" y="16846"/>
                    <a:pt x="12858" y="16725"/>
                    <a:pt x="12897" y="16600"/>
                  </a:cubicBezTo>
                  <a:close/>
                  <a:moveTo>
                    <a:pt x="14364" y="15872"/>
                  </a:moveTo>
                  <a:cubicBezTo>
                    <a:pt x="14448" y="15896"/>
                    <a:pt x="14490" y="15961"/>
                    <a:pt x="14456" y="16016"/>
                  </a:cubicBezTo>
                  <a:cubicBezTo>
                    <a:pt x="14442" y="16040"/>
                    <a:pt x="14401" y="16058"/>
                    <a:pt x="14438" y="16087"/>
                  </a:cubicBezTo>
                  <a:cubicBezTo>
                    <a:pt x="14425" y="16083"/>
                    <a:pt x="14413" y="16081"/>
                    <a:pt x="14404" y="16081"/>
                  </a:cubicBezTo>
                  <a:cubicBezTo>
                    <a:pt x="14365" y="16081"/>
                    <a:pt x="14355" y="16113"/>
                    <a:pt x="14349" y="16149"/>
                  </a:cubicBezTo>
                  <a:cubicBezTo>
                    <a:pt x="14351" y="16149"/>
                    <a:pt x="14353" y="16149"/>
                    <a:pt x="14355" y="16149"/>
                  </a:cubicBezTo>
                  <a:cubicBezTo>
                    <a:pt x="14401" y="16149"/>
                    <a:pt x="14425" y="16125"/>
                    <a:pt x="14442" y="16091"/>
                  </a:cubicBezTo>
                  <a:cubicBezTo>
                    <a:pt x="14551" y="16141"/>
                    <a:pt x="14543" y="16218"/>
                    <a:pt x="14508" y="16301"/>
                  </a:cubicBezTo>
                  <a:lnTo>
                    <a:pt x="14459" y="16341"/>
                  </a:lnTo>
                  <a:cubicBezTo>
                    <a:pt x="14444" y="16356"/>
                    <a:pt x="14413" y="16370"/>
                    <a:pt x="14449" y="16390"/>
                  </a:cubicBezTo>
                  <a:cubicBezTo>
                    <a:pt x="14449" y="16391"/>
                    <a:pt x="14449" y="16391"/>
                    <a:pt x="14450" y="16391"/>
                  </a:cubicBezTo>
                  <a:cubicBezTo>
                    <a:pt x="14456" y="16391"/>
                    <a:pt x="14476" y="16372"/>
                    <a:pt x="14488" y="16363"/>
                  </a:cubicBezTo>
                  <a:cubicBezTo>
                    <a:pt x="14511" y="16363"/>
                    <a:pt x="14530" y="16349"/>
                    <a:pt x="14537" y="16327"/>
                  </a:cubicBezTo>
                  <a:cubicBezTo>
                    <a:pt x="14595" y="16367"/>
                    <a:pt x="14601" y="16418"/>
                    <a:pt x="14589" y="16475"/>
                  </a:cubicBezTo>
                  <a:cubicBezTo>
                    <a:pt x="14673" y="16552"/>
                    <a:pt x="14696" y="16643"/>
                    <a:pt x="14667" y="16745"/>
                  </a:cubicBezTo>
                  <a:cubicBezTo>
                    <a:pt x="14796" y="16823"/>
                    <a:pt x="14767" y="16918"/>
                    <a:pt x="14713" y="17018"/>
                  </a:cubicBezTo>
                  <a:cubicBezTo>
                    <a:pt x="14681" y="17021"/>
                    <a:pt x="14649" y="17026"/>
                    <a:pt x="14619" y="17026"/>
                  </a:cubicBezTo>
                  <a:cubicBezTo>
                    <a:pt x="14569" y="17026"/>
                    <a:pt x="14527" y="17011"/>
                    <a:pt x="14515" y="16940"/>
                  </a:cubicBezTo>
                  <a:cubicBezTo>
                    <a:pt x="14511" y="16892"/>
                    <a:pt x="14533" y="16855"/>
                    <a:pt x="14577" y="16826"/>
                  </a:cubicBezTo>
                  <a:lnTo>
                    <a:pt x="14577" y="16826"/>
                  </a:lnTo>
                  <a:cubicBezTo>
                    <a:pt x="14563" y="16829"/>
                    <a:pt x="14550" y="16831"/>
                    <a:pt x="14539" y="16831"/>
                  </a:cubicBezTo>
                  <a:cubicBezTo>
                    <a:pt x="14477" y="16831"/>
                    <a:pt x="14462" y="16781"/>
                    <a:pt x="14446" y="16734"/>
                  </a:cubicBezTo>
                  <a:cubicBezTo>
                    <a:pt x="14427" y="16675"/>
                    <a:pt x="14446" y="16608"/>
                    <a:pt x="14405" y="16553"/>
                  </a:cubicBezTo>
                  <a:lnTo>
                    <a:pt x="14376" y="16514"/>
                  </a:lnTo>
                  <a:cubicBezTo>
                    <a:pt x="14355" y="16477"/>
                    <a:pt x="14443" y="16425"/>
                    <a:pt x="14356" y="16398"/>
                  </a:cubicBezTo>
                  <a:cubicBezTo>
                    <a:pt x="14344" y="16333"/>
                    <a:pt x="14270" y="16279"/>
                    <a:pt x="14320" y="16206"/>
                  </a:cubicBezTo>
                  <a:cubicBezTo>
                    <a:pt x="14267" y="16108"/>
                    <a:pt x="14241" y="16006"/>
                    <a:pt x="14289" y="15899"/>
                  </a:cubicBezTo>
                  <a:lnTo>
                    <a:pt x="14289" y="15899"/>
                  </a:lnTo>
                  <a:cubicBezTo>
                    <a:pt x="14301" y="15907"/>
                    <a:pt x="14311" y="15910"/>
                    <a:pt x="14319" y="15910"/>
                  </a:cubicBezTo>
                  <a:cubicBezTo>
                    <a:pt x="14341" y="15910"/>
                    <a:pt x="14350" y="15887"/>
                    <a:pt x="14364" y="15872"/>
                  </a:cubicBezTo>
                  <a:close/>
                  <a:moveTo>
                    <a:pt x="13998" y="17012"/>
                  </a:moveTo>
                  <a:cubicBezTo>
                    <a:pt x="14024" y="17012"/>
                    <a:pt x="14050" y="17017"/>
                    <a:pt x="14077" y="17019"/>
                  </a:cubicBezTo>
                  <a:cubicBezTo>
                    <a:pt x="14099" y="17092"/>
                    <a:pt x="14026" y="17145"/>
                    <a:pt x="14027" y="17212"/>
                  </a:cubicBezTo>
                  <a:lnTo>
                    <a:pt x="14027" y="17212"/>
                  </a:lnTo>
                  <a:cubicBezTo>
                    <a:pt x="13879" y="17183"/>
                    <a:pt x="13874" y="17169"/>
                    <a:pt x="13941" y="17022"/>
                  </a:cubicBezTo>
                  <a:cubicBezTo>
                    <a:pt x="13960" y="17014"/>
                    <a:pt x="13979" y="17012"/>
                    <a:pt x="13998" y="17012"/>
                  </a:cubicBezTo>
                  <a:close/>
                  <a:moveTo>
                    <a:pt x="15921" y="16946"/>
                  </a:moveTo>
                  <a:cubicBezTo>
                    <a:pt x="15926" y="16946"/>
                    <a:pt x="15931" y="16946"/>
                    <a:pt x="15936" y="16947"/>
                  </a:cubicBezTo>
                  <a:cubicBezTo>
                    <a:pt x="15925" y="16975"/>
                    <a:pt x="15935" y="17007"/>
                    <a:pt x="15957" y="17025"/>
                  </a:cubicBezTo>
                  <a:cubicBezTo>
                    <a:pt x="15994" y="17101"/>
                    <a:pt x="16005" y="17174"/>
                    <a:pt x="15928" y="17240"/>
                  </a:cubicBezTo>
                  <a:cubicBezTo>
                    <a:pt x="15860" y="17224"/>
                    <a:pt x="15863" y="17160"/>
                    <a:pt x="15827" y="17123"/>
                  </a:cubicBezTo>
                  <a:cubicBezTo>
                    <a:pt x="15822" y="17094"/>
                    <a:pt x="15816" y="17066"/>
                    <a:pt x="15811" y="17036"/>
                  </a:cubicBezTo>
                  <a:cubicBezTo>
                    <a:pt x="15806" y="17013"/>
                    <a:pt x="15802" y="16991"/>
                    <a:pt x="15797" y="16968"/>
                  </a:cubicBezTo>
                  <a:lnTo>
                    <a:pt x="15797" y="16968"/>
                  </a:lnTo>
                  <a:cubicBezTo>
                    <a:pt x="15802" y="16991"/>
                    <a:pt x="15808" y="17013"/>
                    <a:pt x="15812" y="17036"/>
                  </a:cubicBezTo>
                  <a:cubicBezTo>
                    <a:pt x="15847" y="17005"/>
                    <a:pt x="15855" y="16946"/>
                    <a:pt x="15921" y="16946"/>
                  </a:cubicBezTo>
                  <a:close/>
                  <a:moveTo>
                    <a:pt x="16189" y="16969"/>
                  </a:moveTo>
                  <a:cubicBezTo>
                    <a:pt x="16205" y="16969"/>
                    <a:pt x="16234" y="16978"/>
                    <a:pt x="16255" y="16983"/>
                  </a:cubicBezTo>
                  <a:cubicBezTo>
                    <a:pt x="16241" y="17016"/>
                    <a:pt x="16256" y="17054"/>
                    <a:pt x="16287" y="17072"/>
                  </a:cubicBezTo>
                  <a:cubicBezTo>
                    <a:pt x="16304" y="17149"/>
                    <a:pt x="16245" y="17212"/>
                    <a:pt x="16234" y="17284"/>
                  </a:cubicBezTo>
                  <a:cubicBezTo>
                    <a:pt x="16085" y="17191"/>
                    <a:pt x="16062" y="17079"/>
                    <a:pt x="16176" y="16974"/>
                  </a:cubicBezTo>
                  <a:lnTo>
                    <a:pt x="16177" y="16972"/>
                  </a:lnTo>
                  <a:cubicBezTo>
                    <a:pt x="16180" y="16970"/>
                    <a:pt x="16184" y="16969"/>
                    <a:pt x="16189" y="16969"/>
                  </a:cubicBezTo>
                  <a:close/>
                  <a:moveTo>
                    <a:pt x="14759" y="17015"/>
                  </a:moveTo>
                  <a:cubicBezTo>
                    <a:pt x="14837" y="17015"/>
                    <a:pt x="14839" y="17082"/>
                    <a:pt x="14852" y="17139"/>
                  </a:cubicBezTo>
                  <a:lnTo>
                    <a:pt x="14852" y="17139"/>
                  </a:lnTo>
                  <a:cubicBezTo>
                    <a:pt x="14791" y="17206"/>
                    <a:pt x="14744" y="17290"/>
                    <a:pt x="14621" y="17290"/>
                  </a:cubicBezTo>
                  <a:cubicBezTo>
                    <a:pt x="14594" y="17186"/>
                    <a:pt x="14647" y="17101"/>
                    <a:pt x="14711" y="17021"/>
                  </a:cubicBezTo>
                  <a:lnTo>
                    <a:pt x="14711" y="17022"/>
                  </a:lnTo>
                  <a:cubicBezTo>
                    <a:pt x="14730" y="17017"/>
                    <a:pt x="14745" y="17015"/>
                    <a:pt x="14759" y="17015"/>
                  </a:cubicBezTo>
                  <a:close/>
                  <a:moveTo>
                    <a:pt x="12991" y="17061"/>
                  </a:moveTo>
                  <a:cubicBezTo>
                    <a:pt x="12993" y="17061"/>
                    <a:pt x="12994" y="17061"/>
                    <a:pt x="12996" y="17061"/>
                  </a:cubicBezTo>
                  <a:cubicBezTo>
                    <a:pt x="13048" y="17063"/>
                    <a:pt x="13058" y="17112"/>
                    <a:pt x="13059" y="17149"/>
                  </a:cubicBezTo>
                  <a:lnTo>
                    <a:pt x="13059" y="17148"/>
                  </a:lnTo>
                  <a:lnTo>
                    <a:pt x="13059" y="17148"/>
                  </a:lnTo>
                  <a:cubicBezTo>
                    <a:pt x="13061" y="17214"/>
                    <a:pt x="13039" y="17273"/>
                    <a:pt x="12941" y="17301"/>
                  </a:cubicBezTo>
                  <a:cubicBezTo>
                    <a:pt x="12898" y="17236"/>
                    <a:pt x="12910" y="17183"/>
                    <a:pt x="12908" y="17133"/>
                  </a:cubicBezTo>
                  <a:cubicBezTo>
                    <a:pt x="12905" y="17091"/>
                    <a:pt x="12950" y="17061"/>
                    <a:pt x="12991" y="17061"/>
                  </a:cubicBezTo>
                  <a:close/>
                  <a:moveTo>
                    <a:pt x="13373" y="17060"/>
                  </a:moveTo>
                  <a:lnTo>
                    <a:pt x="13373" y="17060"/>
                  </a:lnTo>
                  <a:cubicBezTo>
                    <a:pt x="13498" y="17080"/>
                    <a:pt x="13550" y="17149"/>
                    <a:pt x="13544" y="17255"/>
                  </a:cubicBezTo>
                  <a:cubicBezTo>
                    <a:pt x="13531" y="17280"/>
                    <a:pt x="13502" y="17301"/>
                    <a:pt x="13524" y="17328"/>
                  </a:cubicBezTo>
                  <a:lnTo>
                    <a:pt x="13524" y="17328"/>
                  </a:lnTo>
                  <a:cubicBezTo>
                    <a:pt x="13443" y="17319"/>
                    <a:pt x="13392" y="17283"/>
                    <a:pt x="13370" y="17208"/>
                  </a:cubicBezTo>
                  <a:cubicBezTo>
                    <a:pt x="13355" y="17156"/>
                    <a:pt x="13389" y="17110"/>
                    <a:pt x="13373" y="17060"/>
                  </a:cubicBezTo>
                  <a:close/>
                  <a:moveTo>
                    <a:pt x="16845" y="17023"/>
                  </a:moveTo>
                  <a:lnTo>
                    <a:pt x="16845" y="17023"/>
                  </a:lnTo>
                  <a:cubicBezTo>
                    <a:pt x="16844" y="17046"/>
                    <a:pt x="16841" y="17070"/>
                    <a:pt x="16865" y="17070"/>
                  </a:cubicBezTo>
                  <a:cubicBezTo>
                    <a:pt x="16871" y="17070"/>
                    <a:pt x="16879" y="17068"/>
                    <a:pt x="16889" y="17065"/>
                  </a:cubicBezTo>
                  <a:lnTo>
                    <a:pt x="16891" y="17062"/>
                  </a:lnTo>
                  <a:lnTo>
                    <a:pt x="16891" y="17062"/>
                  </a:lnTo>
                  <a:cubicBezTo>
                    <a:pt x="16872" y="17149"/>
                    <a:pt x="16920" y="17238"/>
                    <a:pt x="16885" y="17325"/>
                  </a:cubicBezTo>
                  <a:cubicBezTo>
                    <a:pt x="16861" y="17331"/>
                    <a:pt x="16847" y="17377"/>
                    <a:pt x="16822" y="17377"/>
                  </a:cubicBezTo>
                  <a:cubicBezTo>
                    <a:pt x="16810" y="17377"/>
                    <a:pt x="16797" y="17368"/>
                    <a:pt x="16780" y="17343"/>
                  </a:cubicBezTo>
                  <a:cubicBezTo>
                    <a:pt x="16750" y="17299"/>
                    <a:pt x="16730" y="17256"/>
                    <a:pt x="16746" y="17202"/>
                  </a:cubicBezTo>
                  <a:cubicBezTo>
                    <a:pt x="16759" y="17156"/>
                    <a:pt x="16778" y="17110"/>
                    <a:pt x="16759" y="17061"/>
                  </a:cubicBezTo>
                  <a:lnTo>
                    <a:pt x="16759" y="17061"/>
                  </a:lnTo>
                  <a:cubicBezTo>
                    <a:pt x="16764" y="17063"/>
                    <a:pt x="16770" y="17063"/>
                    <a:pt x="16774" y="17063"/>
                  </a:cubicBezTo>
                  <a:cubicBezTo>
                    <a:pt x="16805" y="17063"/>
                    <a:pt x="16819" y="17031"/>
                    <a:pt x="16845" y="17023"/>
                  </a:cubicBezTo>
                  <a:close/>
                  <a:moveTo>
                    <a:pt x="16402" y="17368"/>
                  </a:moveTo>
                  <a:cubicBezTo>
                    <a:pt x="16403" y="17377"/>
                    <a:pt x="16401" y="17388"/>
                    <a:pt x="16396" y="17397"/>
                  </a:cubicBezTo>
                  <a:cubicBezTo>
                    <a:pt x="16400" y="17389"/>
                    <a:pt x="16402" y="17380"/>
                    <a:pt x="16402" y="17369"/>
                  </a:cubicBezTo>
                  <a:lnTo>
                    <a:pt x="16402" y="17368"/>
                  </a:lnTo>
                  <a:close/>
                  <a:moveTo>
                    <a:pt x="15573" y="17138"/>
                  </a:moveTo>
                  <a:lnTo>
                    <a:pt x="15620" y="17369"/>
                  </a:lnTo>
                  <a:cubicBezTo>
                    <a:pt x="15608" y="17365"/>
                    <a:pt x="15600" y="17363"/>
                    <a:pt x="15593" y="17363"/>
                  </a:cubicBezTo>
                  <a:cubicBezTo>
                    <a:pt x="15569" y="17363"/>
                    <a:pt x="15574" y="17388"/>
                    <a:pt x="15573" y="17408"/>
                  </a:cubicBezTo>
                  <a:cubicBezTo>
                    <a:pt x="15559" y="17417"/>
                    <a:pt x="15544" y="17420"/>
                    <a:pt x="15530" y="17420"/>
                  </a:cubicBezTo>
                  <a:cubicBezTo>
                    <a:pt x="15500" y="17420"/>
                    <a:pt x="15471" y="17408"/>
                    <a:pt x="15441" y="17407"/>
                  </a:cubicBezTo>
                  <a:lnTo>
                    <a:pt x="15484" y="17138"/>
                  </a:lnTo>
                  <a:close/>
                  <a:moveTo>
                    <a:pt x="16344" y="17283"/>
                  </a:moveTo>
                  <a:cubicBezTo>
                    <a:pt x="16364" y="17283"/>
                    <a:pt x="16381" y="17294"/>
                    <a:pt x="16391" y="17330"/>
                  </a:cubicBezTo>
                  <a:lnTo>
                    <a:pt x="16391" y="17330"/>
                  </a:lnTo>
                  <a:cubicBezTo>
                    <a:pt x="16344" y="17354"/>
                    <a:pt x="16338" y="17419"/>
                    <a:pt x="16274" y="17425"/>
                  </a:cubicBezTo>
                  <a:cubicBezTo>
                    <a:pt x="16230" y="17386"/>
                    <a:pt x="16253" y="17344"/>
                    <a:pt x="16263" y="17303"/>
                  </a:cubicBezTo>
                  <a:cubicBezTo>
                    <a:pt x="16289" y="17300"/>
                    <a:pt x="16318" y="17283"/>
                    <a:pt x="16344" y="17283"/>
                  </a:cubicBezTo>
                  <a:close/>
                  <a:moveTo>
                    <a:pt x="12786" y="17174"/>
                  </a:moveTo>
                  <a:cubicBezTo>
                    <a:pt x="12838" y="17174"/>
                    <a:pt x="12834" y="17219"/>
                    <a:pt x="12841" y="17255"/>
                  </a:cubicBezTo>
                  <a:cubicBezTo>
                    <a:pt x="12855" y="17328"/>
                    <a:pt x="12839" y="17391"/>
                    <a:pt x="12753" y="17430"/>
                  </a:cubicBezTo>
                  <a:cubicBezTo>
                    <a:pt x="12706" y="17345"/>
                    <a:pt x="12750" y="17262"/>
                    <a:pt x="12758" y="17177"/>
                  </a:cubicBezTo>
                  <a:lnTo>
                    <a:pt x="12757" y="17177"/>
                  </a:lnTo>
                  <a:cubicBezTo>
                    <a:pt x="12768" y="17175"/>
                    <a:pt x="12778" y="17174"/>
                    <a:pt x="12786" y="17174"/>
                  </a:cubicBezTo>
                  <a:close/>
                  <a:moveTo>
                    <a:pt x="16742" y="16375"/>
                  </a:moveTo>
                  <a:cubicBezTo>
                    <a:pt x="16752" y="16375"/>
                    <a:pt x="16762" y="16379"/>
                    <a:pt x="16774" y="16385"/>
                  </a:cubicBezTo>
                  <a:cubicBezTo>
                    <a:pt x="16805" y="16446"/>
                    <a:pt x="16825" y="16512"/>
                    <a:pt x="16878" y="16564"/>
                  </a:cubicBezTo>
                  <a:cubicBezTo>
                    <a:pt x="16881" y="16594"/>
                    <a:pt x="16883" y="16623"/>
                    <a:pt x="16887" y="16653"/>
                  </a:cubicBezTo>
                  <a:lnTo>
                    <a:pt x="16938" y="16632"/>
                  </a:lnTo>
                  <a:lnTo>
                    <a:pt x="16938" y="16632"/>
                  </a:lnTo>
                  <a:cubicBezTo>
                    <a:pt x="16930" y="16667"/>
                    <a:pt x="16938" y="16697"/>
                    <a:pt x="16983" y="16710"/>
                  </a:cubicBezTo>
                  <a:cubicBezTo>
                    <a:pt x="16985" y="16774"/>
                    <a:pt x="17013" y="16830"/>
                    <a:pt x="17059" y="16881"/>
                  </a:cubicBezTo>
                  <a:cubicBezTo>
                    <a:pt x="17072" y="16917"/>
                    <a:pt x="17119" y="16939"/>
                    <a:pt x="17116" y="16981"/>
                  </a:cubicBezTo>
                  <a:cubicBezTo>
                    <a:pt x="17174" y="17040"/>
                    <a:pt x="17149" y="17113"/>
                    <a:pt x="17170" y="17177"/>
                  </a:cubicBezTo>
                  <a:cubicBezTo>
                    <a:pt x="17174" y="17188"/>
                    <a:pt x="17178" y="17196"/>
                    <a:pt x="17185" y="17204"/>
                  </a:cubicBezTo>
                  <a:cubicBezTo>
                    <a:pt x="17177" y="17219"/>
                    <a:pt x="17171" y="17236"/>
                    <a:pt x="17168" y="17254"/>
                  </a:cubicBezTo>
                  <a:cubicBezTo>
                    <a:pt x="17157" y="17302"/>
                    <a:pt x="17207" y="17368"/>
                    <a:pt x="17121" y="17399"/>
                  </a:cubicBezTo>
                  <a:cubicBezTo>
                    <a:pt x="17105" y="17292"/>
                    <a:pt x="16951" y="17219"/>
                    <a:pt x="17012" y="17092"/>
                  </a:cubicBezTo>
                  <a:cubicBezTo>
                    <a:pt x="16975" y="17072"/>
                    <a:pt x="16935" y="17060"/>
                    <a:pt x="16893" y="17060"/>
                  </a:cubicBezTo>
                  <a:cubicBezTo>
                    <a:pt x="16891" y="17040"/>
                    <a:pt x="16893" y="17016"/>
                    <a:pt x="16869" y="17016"/>
                  </a:cubicBezTo>
                  <a:cubicBezTo>
                    <a:pt x="16863" y="17016"/>
                    <a:pt x="16856" y="17018"/>
                    <a:pt x="16847" y="17021"/>
                  </a:cubicBezTo>
                  <a:cubicBezTo>
                    <a:pt x="16867" y="16943"/>
                    <a:pt x="16837" y="16868"/>
                    <a:pt x="16829" y="16792"/>
                  </a:cubicBezTo>
                  <a:lnTo>
                    <a:pt x="16816" y="16795"/>
                  </a:lnTo>
                  <a:lnTo>
                    <a:pt x="16803" y="16789"/>
                  </a:lnTo>
                  <a:lnTo>
                    <a:pt x="16713" y="16747"/>
                  </a:lnTo>
                  <a:cubicBezTo>
                    <a:pt x="16710" y="16708"/>
                    <a:pt x="16697" y="16675"/>
                    <a:pt x="16641" y="16669"/>
                  </a:cubicBezTo>
                  <a:lnTo>
                    <a:pt x="16641" y="16669"/>
                  </a:lnTo>
                  <a:cubicBezTo>
                    <a:pt x="16661" y="16697"/>
                    <a:pt x="16652" y="16746"/>
                    <a:pt x="16710" y="16749"/>
                  </a:cubicBezTo>
                  <a:cubicBezTo>
                    <a:pt x="16703" y="16855"/>
                    <a:pt x="16785" y="16952"/>
                    <a:pt x="16755" y="17060"/>
                  </a:cubicBezTo>
                  <a:cubicBezTo>
                    <a:pt x="16726" y="17098"/>
                    <a:pt x="16695" y="17126"/>
                    <a:pt x="16655" y="17126"/>
                  </a:cubicBezTo>
                  <a:cubicBezTo>
                    <a:pt x="16633" y="17126"/>
                    <a:pt x="16608" y="17117"/>
                    <a:pt x="16579" y="17095"/>
                  </a:cubicBezTo>
                  <a:lnTo>
                    <a:pt x="16579" y="17095"/>
                  </a:lnTo>
                  <a:cubicBezTo>
                    <a:pt x="16596" y="17208"/>
                    <a:pt x="16683" y="17321"/>
                    <a:pt x="16573" y="17433"/>
                  </a:cubicBezTo>
                  <a:lnTo>
                    <a:pt x="16527" y="17409"/>
                  </a:lnTo>
                  <a:cubicBezTo>
                    <a:pt x="16530" y="17387"/>
                    <a:pt x="16516" y="17365"/>
                    <a:pt x="16494" y="17361"/>
                  </a:cubicBezTo>
                  <a:cubicBezTo>
                    <a:pt x="16459" y="17303"/>
                    <a:pt x="16490" y="17233"/>
                    <a:pt x="16411" y="17179"/>
                  </a:cubicBezTo>
                  <a:cubicBezTo>
                    <a:pt x="16348" y="17138"/>
                    <a:pt x="16415" y="17066"/>
                    <a:pt x="16454" y="17016"/>
                  </a:cubicBezTo>
                  <a:lnTo>
                    <a:pt x="16455" y="17013"/>
                  </a:lnTo>
                  <a:cubicBezTo>
                    <a:pt x="16460" y="17008"/>
                    <a:pt x="16466" y="17006"/>
                    <a:pt x="16472" y="17006"/>
                  </a:cubicBezTo>
                  <a:cubicBezTo>
                    <a:pt x="16489" y="17006"/>
                    <a:pt x="16510" y="17024"/>
                    <a:pt x="16527" y="17032"/>
                  </a:cubicBezTo>
                  <a:cubicBezTo>
                    <a:pt x="16525" y="17061"/>
                    <a:pt x="16509" y="17098"/>
                    <a:pt x="16557" y="17098"/>
                  </a:cubicBezTo>
                  <a:cubicBezTo>
                    <a:pt x="16563" y="17098"/>
                    <a:pt x="16569" y="17098"/>
                    <a:pt x="16577" y="17097"/>
                  </a:cubicBezTo>
                  <a:cubicBezTo>
                    <a:pt x="16604" y="17046"/>
                    <a:pt x="16591" y="17005"/>
                    <a:pt x="16534" y="16977"/>
                  </a:cubicBezTo>
                  <a:cubicBezTo>
                    <a:pt x="16491" y="16854"/>
                    <a:pt x="16546" y="16757"/>
                    <a:pt x="16637" y="16667"/>
                  </a:cubicBezTo>
                  <a:lnTo>
                    <a:pt x="16627" y="16662"/>
                  </a:lnTo>
                  <a:cubicBezTo>
                    <a:pt x="16669" y="16619"/>
                    <a:pt x="16641" y="16564"/>
                    <a:pt x="16660" y="16516"/>
                  </a:cubicBezTo>
                  <a:cubicBezTo>
                    <a:pt x="16678" y="16478"/>
                    <a:pt x="16698" y="16440"/>
                    <a:pt x="16713" y="16400"/>
                  </a:cubicBezTo>
                  <a:cubicBezTo>
                    <a:pt x="16721" y="16382"/>
                    <a:pt x="16731" y="16375"/>
                    <a:pt x="16742" y="16375"/>
                  </a:cubicBezTo>
                  <a:close/>
                  <a:moveTo>
                    <a:pt x="14769" y="17401"/>
                  </a:moveTo>
                  <a:cubicBezTo>
                    <a:pt x="14758" y="17424"/>
                    <a:pt x="14742" y="17443"/>
                    <a:pt x="14723" y="17457"/>
                  </a:cubicBezTo>
                  <a:lnTo>
                    <a:pt x="14725" y="17454"/>
                  </a:lnTo>
                  <a:cubicBezTo>
                    <a:pt x="14742" y="17440"/>
                    <a:pt x="14758" y="17422"/>
                    <a:pt x="14769" y="17401"/>
                  </a:cubicBezTo>
                  <a:close/>
                  <a:moveTo>
                    <a:pt x="15791" y="17149"/>
                  </a:moveTo>
                  <a:cubicBezTo>
                    <a:pt x="15802" y="17179"/>
                    <a:pt x="15808" y="17212"/>
                    <a:pt x="15825" y="17238"/>
                  </a:cubicBezTo>
                  <a:cubicBezTo>
                    <a:pt x="15874" y="17311"/>
                    <a:pt x="15894" y="17383"/>
                    <a:pt x="15838" y="17460"/>
                  </a:cubicBezTo>
                  <a:lnTo>
                    <a:pt x="15765" y="17462"/>
                  </a:lnTo>
                  <a:cubicBezTo>
                    <a:pt x="15742" y="17358"/>
                    <a:pt x="15639" y="17248"/>
                    <a:pt x="15791" y="17151"/>
                  </a:cubicBezTo>
                  <a:lnTo>
                    <a:pt x="15791" y="17149"/>
                  </a:lnTo>
                  <a:close/>
                  <a:moveTo>
                    <a:pt x="11506" y="17315"/>
                  </a:moveTo>
                  <a:lnTo>
                    <a:pt x="11533" y="17332"/>
                  </a:lnTo>
                  <a:cubicBezTo>
                    <a:pt x="11544" y="17333"/>
                    <a:pt x="11556" y="17334"/>
                    <a:pt x="11567" y="17337"/>
                  </a:cubicBezTo>
                  <a:cubicBezTo>
                    <a:pt x="11584" y="17397"/>
                    <a:pt x="11584" y="17460"/>
                    <a:pt x="11567" y="17521"/>
                  </a:cubicBezTo>
                  <a:cubicBezTo>
                    <a:pt x="11494" y="17469"/>
                    <a:pt x="11527" y="17400"/>
                    <a:pt x="11528" y="17336"/>
                  </a:cubicBezTo>
                  <a:cubicBezTo>
                    <a:pt x="11509" y="17334"/>
                    <a:pt x="11502" y="17327"/>
                    <a:pt x="11506" y="17315"/>
                  </a:cubicBezTo>
                  <a:close/>
                  <a:moveTo>
                    <a:pt x="13531" y="17337"/>
                  </a:moveTo>
                  <a:lnTo>
                    <a:pt x="13620" y="17356"/>
                  </a:lnTo>
                  <a:cubicBezTo>
                    <a:pt x="13647" y="17441"/>
                    <a:pt x="13568" y="17488"/>
                    <a:pt x="13521" y="17546"/>
                  </a:cubicBezTo>
                  <a:lnTo>
                    <a:pt x="13452" y="17553"/>
                  </a:lnTo>
                  <a:cubicBezTo>
                    <a:pt x="13418" y="17464"/>
                    <a:pt x="13492" y="17406"/>
                    <a:pt x="13531" y="17337"/>
                  </a:cubicBezTo>
                  <a:close/>
                  <a:moveTo>
                    <a:pt x="15438" y="17408"/>
                  </a:moveTo>
                  <a:cubicBezTo>
                    <a:pt x="15439" y="17427"/>
                    <a:pt x="15437" y="17446"/>
                    <a:pt x="15444" y="17463"/>
                  </a:cubicBezTo>
                  <a:cubicBezTo>
                    <a:pt x="15498" y="17575"/>
                    <a:pt x="15494" y="17585"/>
                    <a:pt x="15349" y="17639"/>
                  </a:cubicBezTo>
                  <a:lnTo>
                    <a:pt x="15349" y="17408"/>
                  </a:lnTo>
                  <a:close/>
                  <a:moveTo>
                    <a:pt x="13419" y="17626"/>
                  </a:moveTo>
                  <a:cubicBezTo>
                    <a:pt x="13403" y="17639"/>
                    <a:pt x="13383" y="17647"/>
                    <a:pt x="13362" y="17647"/>
                  </a:cubicBezTo>
                  <a:cubicBezTo>
                    <a:pt x="13362" y="17647"/>
                    <a:pt x="13362" y="17647"/>
                    <a:pt x="13362" y="17647"/>
                  </a:cubicBezTo>
                  <a:lnTo>
                    <a:pt x="13362" y="17647"/>
                  </a:lnTo>
                  <a:cubicBezTo>
                    <a:pt x="13383" y="17647"/>
                    <a:pt x="13402" y="17639"/>
                    <a:pt x="13419" y="17626"/>
                  </a:cubicBezTo>
                  <a:close/>
                  <a:moveTo>
                    <a:pt x="16700" y="17389"/>
                  </a:moveTo>
                  <a:cubicBezTo>
                    <a:pt x="16716" y="17389"/>
                    <a:pt x="16734" y="17401"/>
                    <a:pt x="16757" y="17437"/>
                  </a:cubicBezTo>
                  <a:cubicBezTo>
                    <a:pt x="16805" y="17509"/>
                    <a:pt x="16742" y="17569"/>
                    <a:pt x="16755" y="17634"/>
                  </a:cubicBezTo>
                  <a:cubicBezTo>
                    <a:pt x="16738" y="17644"/>
                    <a:pt x="16721" y="17650"/>
                    <a:pt x="16705" y="17650"/>
                  </a:cubicBezTo>
                  <a:cubicBezTo>
                    <a:pt x="16692" y="17650"/>
                    <a:pt x="16679" y="17646"/>
                    <a:pt x="16666" y="17635"/>
                  </a:cubicBezTo>
                  <a:lnTo>
                    <a:pt x="16666" y="17633"/>
                  </a:lnTo>
                  <a:cubicBezTo>
                    <a:pt x="16672" y="17611"/>
                    <a:pt x="16664" y="17596"/>
                    <a:pt x="16640" y="17589"/>
                  </a:cubicBezTo>
                  <a:cubicBezTo>
                    <a:pt x="16615" y="17542"/>
                    <a:pt x="16621" y="17496"/>
                    <a:pt x="16625" y="17449"/>
                  </a:cubicBezTo>
                  <a:cubicBezTo>
                    <a:pt x="16652" y="17432"/>
                    <a:pt x="16671" y="17389"/>
                    <a:pt x="16700" y="17389"/>
                  </a:cubicBezTo>
                  <a:close/>
                  <a:moveTo>
                    <a:pt x="16425" y="17395"/>
                  </a:moveTo>
                  <a:cubicBezTo>
                    <a:pt x="16445" y="17395"/>
                    <a:pt x="16464" y="17403"/>
                    <a:pt x="16484" y="17408"/>
                  </a:cubicBezTo>
                  <a:cubicBezTo>
                    <a:pt x="16486" y="17472"/>
                    <a:pt x="16548" y="17528"/>
                    <a:pt x="16524" y="17597"/>
                  </a:cubicBezTo>
                  <a:cubicBezTo>
                    <a:pt x="16488" y="17614"/>
                    <a:pt x="16479" y="17641"/>
                    <a:pt x="16482" y="17673"/>
                  </a:cubicBezTo>
                  <a:cubicBezTo>
                    <a:pt x="16348" y="17659"/>
                    <a:pt x="16344" y="17577"/>
                    <a:pt x="16352" y="17489"/>
                  </a:cubicBezTo>
                  <a:lnTo>
                    <a:pt x="16353" y="17487"/>
                  </a:lnTo>
                  <a:cubicBezTo>
                    <a:pt x="16384" y="17472"/>
                    <a:pt x="16401" y="17438"/>
                    <a:pt x="16392" y="17405"/>
                  </a:cubicBezTo>
                  <a:cubicBezTo>
                    <a:pt x="16404" y="17398"/>
                    <a:pt x="16415" y="17395"/>
                    <a:pt x="16425" y="17395"/>
                  </a:cubicBezTo>
                  <a:close/>
                  <a:moveTo>
                    <a:pt x="12872" y="17449"/>
                  </a:moveTo>
                  <a:lnTo>
                    <a:pt x="12872" y="17449"/>
                  </a:lnTo>
                  <a:cubicBezTo>
                    <a:pt x="12897" y="17600"/>
                    <a:pt x="12897" y="17600"/>
                    <a:pt x="12822" y="17695"/>
                  </a:cubicBezTo>
                  <a:lnTo>
                    <a:pt x="12821" y="17695"/>
                  </a:lnTo>
                  <a:cubicBezTo>
                    <a:pt x="12780" y="17614"/>
                    <a:pt x="12827" y="17550"/>
                    <a:pt x="12872" y="17449"/>
                  </a:cubicBezTo>
                  <a:close/>
                  <a:moveTo>
                    <a:pt x="15622" y="17370"/>
                  </a:moveTo>
                  <a:lnTo>
                    <a:pt x="15622" y="17370"/>
                  </a:lnTo>
                  <a:cubicBezTo>
                    <a:pt x="15693" y="17409"/>
                    <a:pt x="15693" y="17488"/>
                    <a:pt x="15749" y="17534"/>
                  </a:cubicBezTo>
                  <a:lnTo>
                    <a:pt x="15751" y="17532"/>
                  </a:lnTo>
                  <a:lnTo>
                    <a:pt x="15751" y="17532"/>
                  </a:lnTo>
                  <a:cubicBezTo>
                    <a:pt x="15772" y="17579"/>
                    <a:pt x="15716" y="17629"/>
                    <a:pt x="15753" y="17677"/>
                  </a:cubicBezTo>
                  <a:cubicBezTo>
                    <a:pt x="15744" y="17674"/>
                    <a:pt x="15738" y="17673"/>
                    <a:pt x="15732" y="17673"/>
                  </a:cubicBezTo>
                  <a:cubicBezTo>
                    <a:pt x="15707" y="17673"/>
                    <a:pt x="15714" y="17701"/>
                    <a:pt x="15711" y="17718"/>
                  </a:cubicBezTo>
                  <a:cubicBezTo>
                    <a:pt x="15699" y="17726"/>
                    <a:pt x="15686" y="17729"/>
                    <a:pt x="15672" y="17729"/>
                  </a:cubicBezTo>
                  <a:cubicBezTo>
                    <a:pt x="15655" y="17729"/>
                    <a:pt x="15637" y="17723"/>
                    <a:pt x="15622" y="17711"/>
                  </a:cubicBezTo>
                  <a:cubicBezTo>
                    <a:pt x="15573" y="17615"/>
                    <a:pt x="15588" y="17512"/>
                    <a:pt x="15578" y="17410"/>
                  </a:cubicBezTo>
                  <a:lnTo>
                    <a:pt x="15578" y="17410"/>
                  </a:lnTo>
                  <a:cubicBezTo>
                    <a:pt x="15589" y="17414"/>
                    <a:pt x="15597" y="17416"/>
                    <a:pt x="15604" y="17416"/>
                  </a:cubicBezTo>
                  <a:cubicBezTo>
                    <a:pt x="15627" y="17416"/>
                    <a:pt x="15622" y="17392"/>
                    <a:pt x="15622" y="17370"/>
                  </a:cubicBezTo>
                  <a:close/>
                  <a:moveTo>
                    <a:pt x="14822" y="17489"/>
                  </a:moveTo>
                  <a:cubicBezTo>
                    <a:pt x="14829" y="17489"/>
                    <a:pt x="14837" y="17490"/>
                    <a:pt x="14846" y="17491"/>
                  </a:cubicBezTo>
                  <a:cubicBezTo>
                    <a:pt x="14851" y="17533"/>
                    <a:pt x="14841" y="17580"/>
                    <a:pt x="14884" y="17614"/>
                  </a:cubicBezTo>
                  <a:cubicBezTo>
                    <a:pt x="14886" y="17599"/>
                    <a:pt x="14889" y="17586"/>
                    <a:pt x="14891" y="17572"/>
                  </a:cubicBezTo>
                  <a:lnTo>
                    <a:pt x="14891" y="17572"/>
                  </a:lnTo>
                  <a:cubicBezTo>
                    <a:pt x="14889" y="17585"/>
                    <a:pt x="14887" y="17599"/>
                    <a:pt x="14884" y="17614"/>
                  </a:cubicBezTo>
                  <a:cubicBezTo>
                    <a:pt x="14889" y="17655"/>
                    <a:pt x="14881" y="17698"/>
                    <a:pt x="14861" y="17735"/>
                  </a:cubicBezTo>
                  <a:cubicBezTo>
                    <a:pt x="14848" y="17742"/>
                    <a:pt x="14838" y="17745"/>
                    <a:pt x="14830" y="17745"/>
                  </a:cubicBezTo>
                  <a:cubicBezTo>
                    <a:pt x="14790" y="17745"/>
                    <a:pt x="14800" y="17678"/>
                    <a:pt x="14760" y="17678"/>
                  </a:cubicBezTo>
                  <a:cubicBezTo>
                    <a:pt x="14759" y="17678"/>
                    <a:pt x="14758" y="17678"/>
                    <a:pt x="14758" y="17678"/>
                  </a:cubicBezTo>
                  <a:cubicBezTo>
                    <a:pt x="14758" y="17634"/>
                    <a:pt x="14755" y="17590"/>
                    <a:pt x="14758" y="17547"/>
                  </a:cubicBezTo>
                  <a:cubicBezTo>
                    <a:pt x="14761" y="17507"/>
                    <a:pt x="14784" y="17489"/>
                    <a:pt x="14822" y="17489"/>
                  </a:cubicBezTo>
                  <a:close/>
                  <a:moveTo>
                    <a:pt x="14575" y="17485"/>
                  </a:moveTo>
                  <a:lnTo>
                    <a:pt x="14657" y="17488"/>
                  </a:lnTo>
                  <a:cubicBezTo>
                    <a:pt x="14670" y="17605"/>
                    <a:pt x="14660" y="17717"/>
                    <a:pt x="14533" y="17792"/>
                  </a:cubicBezTo>
                  <a:cubicBezTo>
                    <a:pt x="14540" y="17733"/>
                    <a:pt x="14505" y="17687"/>
                    <a:pt x="14467" y="17642"/>
                  </a:cubicBezTo>
                  <a:cubicBezTo>
                    <a:pt x="14431" y="17557"/>
                    <a:pt x="14513" y="17527"/>
                    <a:pt x="14575" y="17488"/>
                  </a:cubicBezTo>
                  <a:lnTo>
                    <a:pt x="14575" y="17485"/>
                  </a:lnTo>
                  <a:close/>
                  <a:moveTo>
                    <a:pt x="16963" y="17306"/>
                  </a:moveTo>
                  <a:cubicBezTo>
                    <a:pt x="16971" y="17306"/>
                    <a:pt x="16981" y="17310"/>
                    <a:pt x="16993" y="17323"/>
                  </a:cubicBezTo>
                  <a:cubicBezTo>
                    <a:pt x="17033" y="17365"/>
                    <a:pt x="17064" y="17414"/>
                    <a:pt x="17099" y="17460"/>
                  </a:cubicBezTo>
                  <a:cubicBezTo>
                    <a:pt x="17149" y="17541"/>
                    <a:pt x="17115" y="17613"/>
                    <a:pt x="17075" y="17684"/>
                  </a:cubicBezTo>
                  <a:lnTo>
                    <a:pt x="17076" y="17682"/>
                  </a:lnTo>
                  <a:lnTo>
                    <a:pt x="17076" y="17682"/>
                  </a:lnTo>
                  <a:cubicBezTo>
                    <a:pt x="17071" y="17683"/>
                    <a:pt x="17065" y="17684"/>
                    <a:pt x="17061" y="17684"/>
                  </a:cubicBezTo>
                  <a:cubicBezTo>
                    <a:pt x="17021" y="17684"/>
                    <a:pt x="17004" y="17634"/>
                    <a:pt x="16965" y="17634"/>
                  </a:cubicBezTo>
                  <a:cubicBezTo>
                    <a:pt x="16958" y="17634"/>
                    <a:pt x="16950" y="17636"/>
                    <a:pt x="16941" y="17640"/>
                  </a:cubicBezTo>
                  <a:cubicBezTo>
                    <a:pt x="16919" y="17680"/>
                    <a:pt x="16945" y="17702"/>
                    <a:pt x="16985" y="17718"/>
                  </a:cubicBezTo>
                  <a:cubicBezTo>
                    <a:pt x="17020" y="17781"/>
                    <a:pt x="16982" y="17809"/>
                    <a:pt x="16916" y="17823"/>
                  </a:cubicBezTo>
                  <a:cubicBezTo>
                    <a:pt x="16897" y="17827"/>
                    <a:pt x="16879" y="17830"/>
                    <a:pt x="16862" y="17830"/>
                  </a:cubicBezTo>
                  <a:cubicBezTo>
                    <a:pt x="16831" y="17830"/>
                    <a:pt x="16804" y="17821"/>
                    <a:pt x="16781" y="17791"/>
                  </a:cubicBezTo>
                  <a:cubicBezTo>
                    <a:pt x="16755" y="17756"/>
                    <a:pt x="16757" y="17721"/>
                    <a:pt x="16763" y="17684"/>
                  </a:cubicBezTo>
                  <a:cubicBezTo>
                    <a:pt x="16809" y="17634"/>
                    <a:pt x="16826" y="17615"/>
                    <a:pt x="16857" y="17615"/>
                  </a:cubicBezTo>
                  <a:cubicBezTo>
                    <a:pt x="16876" y="17615"/>
                    <a:pt x="16901" y="17623"/>
                    <a:pt x="16941" y="17635"/>
                  </a:cubicBezTo>
                  <a:cubicBezTo>
                    <a:pt x="16944" y="17539"/>
                    <a:pt x="16851" y="17447"/>
                    <a:pt x="16919" y="17347"/>
                  </a:cubicBezTo>
                  <a:cubicBezTo>
                    <a:pt x="16935" y="17337"/>
                    <a:pt x="16943" y="17306"/>
                    <a:pt x="16963" y="17306"/>
                  </a:cubicBezTo>
                  <a:close/>
                  <a:moveTo>
                    <a:pt x="16581" y="17643"/>
                  </a:moveTo>
                  <a:cubicBezTo>
                    <a:pt x="16594" y="17643"/>
                    <a:pt x="16606" y="17646"/>
                    <a:pt x="16618" y="17655"/>
                  </a:cubicBezTo>
                  <a:cubicBezTo>
                    <a:pt x="16616" y="17685"/>
                    <a:pt x="16633" y="17712"/>
                    <a:pt x="16660" y="17723"/>
                  </a:cubicBezTo>
                  <a:cubicBezTo>
                    <a:pt x="16664" y="17804"/>
                    <a:pt x="16640" y="17861"/>
                    <a:pt x="16545" y="17861"/>
                  </a:cubicBezTo>
                  <a:cubicBezTo>
                    <a:pt x="16534" y="17861"/>
                    <a:pt x="16522" y="17860"/>
                    <a:pt x="16509" y="17859"/>
                  </a:cubicBezTo>
                  <a:cubicBezTo>
                    <a:pt x="16503" y="17818"/>
                    <a:pt x="16486" y="17777"/>
                    <a:pt x="16507" y="17736"/>
                  </a:cubicBezTo>
                  <a:cubicBezTo>
                    <a:pt x="16530" y="17714"/>
                    <a:pt x="16541" y="17689"/>
                    <a:pt x="16533" y="17658"/>
                  </a:cubicBezTo>
                  <a:cubicBezTo>
                    <a:pt x="16549" y="17650"/>
                    <a:pt x="16565" y="17643"/>
                    <a:pt x="16581" y="17643"/>
                  </a:cubicBezTo>
                  <a:close/>
                  <a:moveTo>
                    <a:pt x="15944" y="17473"/>
                  </a:moveTo>
                  <a:cubicBezTo>
                    <a:pt x="15985" y="17542"/>
                    <a:pt x="16022" y="17613"/>
                    <a:pt x="16063" y="17680"/>
                  </a:cubicBezTo>
                  <a:cubicBezTo>
                    <a:pt x="16100" y="17739"/>
                    <a:pt x="16134" y="17794"/>
                    <a:pt x="16105" y="17862"/>
                  </a:cubicBezTo>
                  <a:lnTo>
                    <a:pt x="15993" y="17869"/>
                  </a:lnTo>
                  <a:cubicBezTo>
                    <a:pt x="15945" y="17805"/>
                    <a:pt x="15944" y="17716"/>
                    <a:pt x="15850" y="17679"/>
                  </a:cubicBezTo>
                  <a:cubicBezTo>
                    <a:pt x="15882" y="17632"/>
                    <a:pt x="15835" y="17582"/>
                    <a:pt x="15857" y="17535"/>
                  </a:cubicBezTo>
                  <a:cubicBezTo>
                    <a:pt x="15895" y="17531"/>
                    <a:pt x="15883" y="17474"/>
                    <a:pt x="15928" y="17474"/>
                  </a:cubicBezTo>
                  <a:cubicBezTo>
                    <a:pt x="15932" y="17474"/>
                    <a:pt x="15938" y="17474"/>
                    <a:pt x="15944" y="17476"/>
                  </a:cubicBezTo>
                  <a:lnTo>
                    <a:pt x="15944" y="17473"/>
                  </a:lnTo>
                  <a:close/>
                  <a:moveTo>
                    <a:pt x="16048" y="17236"/>
                  </a:moveTo>
                  <a:cubicBezTo>
                    <a:pt x="16137" y="17305"/>
                    <a:pt x="16149" y="17414"/>
                    <a:pt x="16224" y="17489"/>
                  </a:cubicBezTo>
                  <a:cubicBezTo>
                    <a:pt x="16243" y="17529"/>
                    <a:pt x="16264" y="17570"/>
                    <a:pt x="16222" y="17610"/>
                  </a:cubicBezTo>
                  <a:cubicBezTo>
                    <a:pt x="16335" y="17668"/>
                    <a:pt x="16433" y="17733"/>
                    <a:pt x="16377" y="17866"/>
                  </a:cubicBezTo>
                  <a:cubicBezTo>
                    <a:pt x="16340" y="17872"/>
                    <a:pt x="16304" y="17876"/>
                    <a:pt x="16267" y="17876"/>
                  </a:cubicBezTo>
                  <a:cubicBezTo>
                    <a:pt x="16235" y="17876"/>
                    <a:pt x="16204" y="17873"/>
                    <a:pt x="16173" y="17868"/>
                  </a:cubicBezTo>
                  <a:cubicBezTo>
                    <a:pt x="16226" y="17811"/>
                    <a:pt x="16253" y="17750"/>
                    <a:pt x="16213" y="17679"/>
                  </a:cubicBezTo>
                  <a:lnTo>
                    <a:pt x="16213" y="17679"/>
                  </a:lnTo>
                  <a:cubicBezTo>
                    <a:pt x="16220" y="17681"/>
                    <a:pt x="16227" y="17682"/>
                    <a:pt x="16233" y="17682"/>
                  </a:cubicBezTo>
                  <a:cubicBezTo>
                    <a:pt x="16242" y="17682"/>
                    <a:pt x="16250" y="17679"/>
                    <a:pt x="16252" y="17665"/>
                  </a:cubicBezTo>
                  <a:cubicBezTo>
                    <a:pt x="16257" y="17640"/>
                    <a:pt x="16245" y="17630"/>
                    <a:pt x="16223" y="17630"/>
                  </a:cubicBezTo>
                  <a:cubicBezTo>
                    <a:pt x="16219" y="17630"/>
                    <a:pt x="16214" y="17631"/>
                    <a:pt x="16208" y="17632"/>
                  </a:cubicBezTo>
                  <a:lnTo>
                    <a:pt x="16208" y="17677"/>
                  </a:lnTo>
                  <a:cubicBezTo>
                    <a:pt x="16068" y="17642"/>
                    <a:pt x="16081" y="17507"/>
                    <a:pt x="15994" y="17439"/>
                  </a:cubicBezTo>
                  <a:cubicBezTo>
                    <a:pt x="15973" y="17370"/>
                    <a:pt x="15974" y="17302"/>
                    <a:pt x="16047" y="17238"/>
                  </a:cubicBezTo>
                  <a:lnTo>
                    <a:pt x="16048" y="17236"/>
                  </a:lnTo>
                  <a:close/>
                  <a:moveTo>
                    <a:pt x="12712" y="17571"/>
                  </a:moveTo>
                  <a:lnTo>
                    <a:pt x="12712" y="17571"/>
                  </a:lnTo>
                  <a:cubicBezTo>
                    <a:pt x="12699" y="17665"/>
                    <a:pt x="12743" y="17761"/>
                    <a:pt x="12677" y="17848"/>
                  </a:cubicBezTo>
                  <a:lnTo>
                    <a:pt x="12676" y="17847"/>
                  </a:lnTo>
                  <a:lnTo>
                    <a:pt x="12619" y="17877"/>
                  </a:lnTo>
                  <a:cubicBezTo>
                    <a:pt x="12621" y="17770"/>
                    <a:pt x="12616" y="17659"/>
                    <a:pt x="12712" y="17571"/>
                  </a:cubicBezTo>
                  <a:close/>
                  <a:moveTo>
                    <a:pt x="15756" y="17680"/>
                  </a:moveTo>
                  <a:lnTo>
                    <a:pt x="15756" y="17680"/>
                  </a:lnTo>
                  <a:cubicBezTo>
                    <a:pt x="15771" y="17686"/>
                    <a:pt x="15787" y="17688"/>
                    <a:pt x="15802" y="17688"/>
                  </a:cubicBezTo>
                  <a:cubicBezTo>
                    <a:pt x="15817" y="17688"/>
                    <a:pt x="15833" y="17686"/>
                    <a:pt x="15847" y="17680"/>
                  </a:cubicBezTo>
                  <a:lnTo>
                    <a:pt x="15847" y="17680"/>
                  </a:lnTo>
                  <a:cubicBezTo>
                    <a:pt x="15823" y="17749"/>
                    <a:pt x="15915" y="17802"/>
                    <a:pt x="15890" y="17872"/>
                  </a:cubicBezTo>
                  <a:cubicBezTo>
                    <a:pt x="15886" y="17872"/>
                    <a:pt x="15882" y="17871"/>
                    <a:pt x="15879" y="17871"/>
                  </a:cubicBezTo>
                  <a:cubicBezTo>
                    <a:pt x="15850" y="17871"/>
                    <a:pt x="15816" y="17877"/>
                    <a:pt x="15786" y="17877"/>
                  </a:cubicBezTo>
                  <a:cubicBezTo>
                    <a:pt x="15737" y="17877"/>
                    <a:pt x="15700" y="17861"/>
                    <a:pt x="15722" y="17774"/>
                  </a:cubicBezTo>
                  <a:lnTo>
                    <a:pt x="15722" y="17771"/>
                  </a:lnTo>
                  <a:cubicBezTo>
                    <a:pt x="15758" y="17747"/>
                    <a:pt x="15773" y="17717"/>
                    <a:pt x="15756" y="17680"/>
                  </a:cubicBezTo>
                  <a:close/>
                  <a:moveTo>
                    <a:pt x="13943" y="17878"/>
                  </a:moveTo>
                  <a:lnTo>
                    <a:pt x="13943" y="17880"/>
                  </a:lnTo>
                  <a:cubicBezTo>
                    <a:pt x="13946" y="17881"/>
                    <a:pt x="13949" y="17882"/>
                    <a:pt x="13951" y="17884"/>
                  </a:cubicBezTo>
                  <a:lnTo>
                    <a:pt x="13951" y="17884"/>
                  </a:lnTo>
                  <a:cubicBezTo>
                    <a:pt x="13949" y="17882"/>
                    <a:pt x="13946" y="17880"/>
                    <a:pt x="13943" y="17878"/>
                  </a:cubicBezTo>
                  <a:close/>
                  <a:moveTo>
                    <a:pt x="15497" y="17666"/>
                  </a:moveTo>
                  <a:cubicBezTo>
                    <a:pt x="15573" y="17666"/>
                    <a:pt x="15551" y="17749"/>
                    <a:pt x="15607" y="17768"/>
                  </a:cubicBezTo>
                  <a:cubicBezTo>
                    <a:pt x="15625" y="17868"/>
                    <a:pt x="15626" y="17893"/>
                    <a:pt x="15546" y="17893"/>
                  </a:cubicBezTo>
                  <a:cubicBezTo>
                    <a:pt x="15524" y="17893"/>
                    <a:pt x="15496" y="17891"/>
                    <a:pt x="15462" y="17888"/>
                  </a:cubicBezTo>
                  <a:lnTo>
                    <a:pt x="15463" y="17886"/>
                  </a:lnTo>
                  <a:cubicBezTo>
                    <a:pt x="15433" y="17809"/>
                    <a:pt x="15430" y="17734"/>
                    <a:pt x="15497" y="17666"/>
                  </a:cubicBezTo>
                  <a:close/>
                  <a:moveTo>
                    <a:pt x="14121" y="17449"/>
                  </a:moveTo>
                  <a:cubicBezTo>
                    <a:pt x="14219" y="17479"/>
                    <a:pt x="14150" y="17539"/>
                    <a:pt x="14152" y="17585"/>
                  </a:cubicBezTo>
                  <a:cubicBezTo>
                    <a:pt x="14017" y="17667"/>
                    <a:pt x="13869" y="17733"/>
                    <a:pt x="13770" y="17850"/>
                  </a:cubicBezTo>
                  <a:lnTo>
                    <a:pt x="13766" y="17857"/>
                  </a:lnTo>
                  <a:lnTo>
                    <a:pt x="13708" y="17913"/>
                  </a:lnTo>
                  <a:lnTo>
                    <a:pt x="13689" y="17913"/>
                  </a:lnTo>
                  <a:lnTo>
                    <a:pt x="13672" y="17905"/>
                  </a:lnTo>
                  <a:cubicBezTo>
                    <a:pt x="13675" y="17867"/>
                    <a:pt x="13699" y="17824"/>
                    <a:pt x="13643" y="17797"/>
                  </a:cubicBezTo>
                  <a:cubicBezTo>
                    <a:pt x="13646" y="17790"/>
                    <a:pt x="13646" y="17783"/>
                    <a:pt x="13643" y="17775"/>
                  </a:cubicBezTo>
                  <a:lnTo>
                    <a:pt x="13643" y="17775"/>
                  </a:lnTo>
                  <a:cubicBezTo>
                    <a:pt x="13651" y="17781"/>
                    <a:pt x="13661" y="17784"/>
                    <a:pt x="13670" y="17784"/>
                  </a:cubicBezTo>
                  <a:cubicBezTo>
                    <a:pt x="13686" y="17784"/>
                    <a:pt x="13701" y="17776"/>
                    <a:pt x="13710" y="17762"/>
                  </a:cubicBezTo>
                  <a:cubicBezTo>
                    <a:pt x="13752" y="17718"/>
                    <a:pt x="13791" y="17673"/>
                    <a:pt x="13832" y="17629"/>
                  </a:cubicBezTo>
                  <a:lnTo>
                    <a:pt x="13904" y="17576"/>
                  </a:lnTo>
                  <a:cubicBezTo>
                    <a:pt x="13912" y="17573"/>
                    <a:pt x="13922" y="17572"/>
                    <a:pt x="13932" y="17572"/>
                  </a:cubicBezTo>
                  <a:cubicBezTo>
                    <a:pt x="13948" y="17572"/>
                    <a:pt x="13965" y="17574"/>
                    <a:pt x="13982" y="17574"/>
                  </a:cubicBezTo>
                  <a:cubicBezTo>
                    <a:pt x="14013" y="17574"/>
                    <a:pt x="14039" y="17565"/>
                    <a:pt x="14041" y="17512"/>
                  </a:cubicBezTo>
                  <a:cubicBezTo>
                    <a:pt x="14041" y="17490"/>
                    <a:pt x="14092" y="17470"/>
                    <a:pt x="14121" y="17449"/>
                  </a:cubicBezTo>
                  <a:close/>
                  <a:moveTo>
                    <a:pt x="15276" y="17644"/>
                  </a:moveTo>
                  <a:cubicBezTo>
                    <a:pt x="15292" y="17644"/>
                    <a:pt x="15310" y="17650"/>
                    <a:pt x="15326" y="17650"/>
                  </a:cubicBezTo>
                  <a:cubicBezTo>
                    <a:pt x="15333" y="17650"/>
                    <a:pt x="15339" y="17649"/>
                    <a:pt x="15344" y="17647"/>
                  </a:cubicBezTo>
                  <a:lnTo>
                    <a:pt x="15344" y="17647"/>
                  </a:lnTo>
                  <a:cubicBezTo>
                    <a:pt x="15326" y="17734"/>
                    <a:pt x="15307" y="17821"/>
                    <a:pt x="15289" y="17907"/>
                  </a:cubicBezTo>
                  <a:cubicBezTo>
                    <a:pt x="15245" y="17948"/>
                    <a:pt x="15187" y="17949"/>
                    <a:pt x="15130" y="17949"/>
                  </a:cubicBezTo>
                  <a:cubicBezTo>
                    <a:pt x="15128" y="17916"/>
                    <a:pt x="15126" y="17881"/>
                    <a:pt x="15125" y="17847"/>
                  </a:cubicBezTo>
                  <a:cubicBezTo>
                    <a:pt x="15180" y="17800"/>
                    <a:pt x="15206" y="17737"/>
                    <a:pt x="15230" y="17679"/>
                  </a:cubicBezTo>
                  <a:cubicBezTo>
                    <a:pt x="15241" y="17651"/>
                    <a:pt x="15258" y="17644"/>
                    <a:pt x="15276" y="17644"/>
                  </a:cubicBezTo>
                  <a:close/>
                  <a:moveTo>
                    <a:pt x="14273" y="17641"/>
                  </a:moveTo>
                  <a:cubicBezTo>
                    <a:pt x="14282" y="17641"/>
                    <a:pt x="14293" y="17642"/>
                    <a:pt x="14301" y="17642"/>
                  </a:cubicBezTo>
                  <a:cubicBezTo>
                    <a:pt x="14355" y="17693"/>
                    <a:pt x="14286" y="17745"/>
                    <a:pt x="14301" y="17796"/>
                  </a:cubicBezTo>
                  <a:cubicBezTo>
                    <a:pt x="14247" y="17822"/>
                    <a:pt x="14234" y="17869"/>
                    <a:pt x="14220" y="17917"/>
                  </a:cubicBezTo>
                  <a:cubicBezTo>
                    <a:pt x="14184" y="17949"/>
                    <a:pt x="14151" y="17960"/>
                    <a:pt x="14120" y="17960"/>
                  </a:cubicBezTo>
                  <a:cubicBezTo>
                    <a:pt x="14059" y="17960"/>
                    <a:pt x="14007" y="17912"/>
                    <a:pt x="13951" y="17884"/>
                  </a:cubicBezTo>
                  <a:lnTo>
                    <a:pt x="13951" y="17884"/>
                  </a:lnTo>
                  <a:cubicBezTo>
                    <a:pt x="13992" y="17919"/>
                    <a:pt x="13959" y="17939"/>
                    <a:pt x="13915" y="17945"/>
                  </a:cubicBezTo>
                  <a:cubicBezTo>
                    <a:pt x="13906" y="17947"/>
                    <a:pt x="13898" y="17947"/>
                    <a:pt x="13891" y="17947"/>
                  </a:cubicBezTo>
                  <a:cubicBezTo>
                    <a:pt x="13845" y="17947"/>
                    <a:pt x="13824" y="17922"/>
                    <a:pt x="13840" y="17872"/>
                  </a:cubicBezTo>
                  <a:cubicBezTo>
                    <a:pt x="13862" y="17866"/>
                    <a:pt x="13883" y="17849"/>
                    <a:pt x="13904" y="17849"/>
                  </a:cubicBezTo>
                  <a:cubicBezTo>
                    <a:pt x="13909" y="17849"/>
                    <a:pt x="13914" y="17850"/>
                    <a:pt x="13920" y="17853"/>
                  </a:cubicBezTo>
                  <a:cubicBezTo>
                    <a:pt x="13921" y="17840"/>
                    <a:pt x="13924" y="17828"/>
                    <a:pt x="13929" y="17816"/>
                  </a:cubicBezTo>
                  <a:cubicBezTo>
                    <a:pt x="13938" y="17788"/>
                    <a:pt x="13953" y="17780"/>
                    <a:pt x="13971" y="17780"/>
                  </a:cubicBezTo>
                  <a:cubicBezTo>
                    <a:pt x="14001" y="17780"/>
                    <a:pt x="14038" y="17805"/>
                    <a:pt x="14067" y="17805"/>
                  </a:cubicBezTo>
                  <a:cubicBezTo>
                    <a:pt x="14083" y="17805"/>
                    <a:pt x="14096" y="17797"/>
                    <a:pt x="14104" y="17772"/>
                  </a:cubicBezTo>
                  <a:cubicBezTo>
                    <a:pt x="14124" y="17702"/>
                    <a:pt x="14194" y="17676"/>
                    <a:pt x="14257" y="17644"/>
                  </a:cubicBezTo>
                  <a:cubicBezTo>
                    <a:pt x="14262" y="17642"/>
                    <a:pt x="14267" y="17641"/>
                    <a:pt x="14273" y="17641"/>
                  </a:cubicBezTo>
                  <a:close/>
                  <a:moveTo>
                    <a:pt x="12601" y="14927"/>
                  </a:moveTo>
                  <a:cubicBezTo>
                    <a:pt x="12646" y="14927"/>
                    <a:pt x="12652" y="14961"/>
                    <a:pt x="12658" y="14996"/>
                  </a:cubicBezTo>
                  <a:cubicBezTo>
                    <a:pt x="12794" y="15678"/>
                    <a:pt x="12748" y="16342"/>
                    <a:pt x="12388" y="16975"/>
                  </a:cubicBezTo>
                  <a:cubicBezTo>
                    <a:pt x="12365" y="17013"/>
                    <a:pt x="12329" y="17050"/>
                    <a:pt x="12347" y="17100"/>
                  </a:cubicBezTo>
                  <a:cubicBezTo>
                    <a:pt x="12296" y="17110"/>
                    <a:pt x="12291" y="17141"/>
                    <a:pt x="12303" y="17179"/>
                  </a:cubicBezTo>
                  <a:cubicBezTo>
                    <a:pt x="12208" y="17267"/>
                    <a:pt x="12113" y="17355"/>
                    <a:pt x="12122" y="17488"/>
                  </a:cubicBezTo>
                  <a:cubicBezTo>
                    <a:pt x="12038" y="17496"/>
                    <a:pt x="12003" y="17532"/>
                    <a:pt x="12031" y="17604"/>
                  </a:cubicBezTo>
                  <a:cubicBezTo>
                    <a:pt x="11941" y="17609"/>
                    <a:pt x="11913" y="17649"/>
                    <a:pt x="11939" y="17720"/>
                  </a:cubicBezTo>
                  <a:cubicBezTo>
                    <a:pt x="11928" y="17717"/>
                    <a:pt x="11919" y="17716"/>
                    <a:pt x="11911" y="17716"/>
                  </a:cubicBezTo>
                  <a:cubicBezTo>
                    <a:pt x="11858" y="17716"/>
                    <a:pt x="11856" y="17759"/>
                    <a:pt x="11849" y="17798"/>
                  </a:cubicBezTo>
                  <a:cubicBezTo>
                    <a:pt x="11796" y="17808"/>
                    <a:pt x="11762" y="17825"/>
                    <a:pt x="11800" y="17873"/>
                  </a:cubicBezTo>
                  <a:cubicBezTo>
                    <a:pt x="11792" y="17870"/>
                    <a:pt x="11784" y="17863"/>
                    <a:pt x="11774" y="17863"/>
                  </a:cubicBezTo>
                  <a:cubicBezTo>
                    <a:pt x="11769" y="17863"/>
                    <a:pt x="11763" y="17865"/>
                    <a:pt x="11756" y="17872"/>
                  </a:cubicBezTo>
                  <a:cubicBezTo>
                    <a:pt x="11736" y="17890"/>
                    <a:pt x="11752" y="17900"/>
                    <a:pt x="11757" y="17913"/>
                  </a:cubicBezTo>
                  <a:cubicBezTo>
                    <a:pt x="11743" y="17908"/>
                    <a:pt x="11732" y="17906"/>
                    <a:pt x="11724" y="17906"/>
                  </a:cubicBezTo>
                  <a:cubicBezTo>
                    <a:pt x="11702" y="17906"/>
                    <a:pt x="11700" y="17924"/>
                    <a:pt x="11712" y="17951"/>
                  </a:cubicBezTo>
                  <a:cubicBezTo>
                    <a:pt x="11700" y="17946"/>
                    <a:pt x="11689" y="17944"/>
                    <a:pt x="11678" y="17944"/>
                  </a:cubicBezTo>
                  <a:cubicBezTo>
                    <a:pt x="11649" y="17944"/>
                    <a:pt x="11621" y="17957"/>
                    <a:pt x="11593" y="17961"/>
                  </a:cubicBezTo>
                  <a:cubicBezTo>
                    <a:pt x="11656" y="17767"/>
                    <a:pt x="11727" y="17573"/>
                    <a:pt x="11700" y="17367"/>
                  </a:cubicBezTo>
                  <a:cubicBezTo>
                    <a:pt x="11686" y="17250"/>
                    <a:pt x="11725" y="17151"/>
                    <a:pt x="11831" y="17073"/>
                  </a:cubicBezTo>
                  <a:cubicBezTo>
                    <a:pt x="11880" y="17059"/>
                    <a:pt x="11924" y="17041"/>
                    <a:pt x="11897" y="16985"/>
                  </a:cubicBezTo>
                  <a:lnTo>
                    <a:pt x="11897" y="16985"/>
                  </a:lnTo>
                  <a:cubicBezTo>
                    <a:pt x="11905" y="16987"/>
                    <a:pt x="11911" y="16987"/>
                    <a:pt x="11916" y="16987"/>
                  </a:cubicBezTo>
                  <a:cubicBezTo>
                    <a:pt x="11941" y="16987"/>
                    <a:pt x="11946" y="16969"/>
                    <a:pt x="11943" y="16946"/>
                  </a:cubicBezTo>
                  <a:lnTo>
                    <a:pt x="11943" y="16946"/>
                  </a:lnTo>
                  <a:cubicBezTo>
                    <a:pt x="11947" y="16946"/>
                    <a:pt x="11951" y="16947"/>
                    <a:pt x="11955" y="16947"/>
                  </a:cubicBezTo>
                  <a:cubicBezTo>
                    <a:pt x="11979" y="16947"/>
                    <a:pt x="11988" y="16930"/>
                    <a:pt x="11994" y="16910"/>
                  </a:cubicBezTo>
                  <a:cubicBezTo>
                    <a:pt x="12025" y="16889"/>
                    <a:pt x="12040" y="16862"/>
                    <a:pt x="12034" y="16829"/>
                  </a:cubicBezTo>
                  <a:cubicBezTo>
                    <a:pt x="12087" y="16801"/>
                    <a:pt x="12101" y="16761"/>
                    <a:pt x="12079" y="16713"/>
                  </a:cubicBezTo>
                  <a:cubicBezTo>
                    <a:pt x="12177" y="16671"/>
                    <a:pt x="12169" y="16594"/>
                    <a:pt x="12170" y="16518"/>
                  </a:cubicBezTo>
                  <a:cubicBezTo>
                    <a:pt x="12254" y="16450"/>
                    <a:pt x="12202" y="16363"/>
                    <a:pt x="12215" y="16285"/>
                  </a:cubicBezTo>
                  <a:cubicBezTo>
                    <a:pt x="12290" y="16198"/>
                    <a:pt x="12259" y="16103"/>
                    <a:pt x="12241" y="16009"/>
                  </a:cubicBezTo>
                  <a:cubicBezTo>
                    <a:pt x="12260" y="15801"/>
                    <a:pt x="12346" y="15605"/>
                    <a:pt x="12404" y="15404"/>
                  </a:cubicBezTo>
                  <a:cubicBezTo>
                    <a:pt x="12479" y="15486"/>
                    <a:pt x="12468" y="15583"/>
                    <a:pt x="12472" y="15677"/>
                  </a:cubicBezTo>
                  <a:cubicBezTo>
                    <a:pt x="12484" y="15972"/>
                    <a:pt x="12438" y="16262"/>
                    <a:pt x="12367" y="16550"/>
                  </a:cubicBezTo>
                  <a:cubicBezTo>
                    <a:pt x="12347" y="16590"/>
                    <a:pt x="12320" y="16631"/>
                    <a:pt x="12369" y="16675"/>
                  </a:cubicBezTo>
                  <a:cubicBezTo>
                    <a:pt x="12408" y="16647"/>
                    <a:pt x="12409" y="16609"/>
                    <a:pt x="12410" y="16572"/>
                  </a:cubicBezTo>
                  <a:cubicBezTo>
                    <a:pt x="12560" y="16157"/>
                    <a:pt x="12591" y="15738"/>
                    <a:pt x="12478" y="15312"/>
                  </a:cubicBezTo>
                  <a:cubicBezTo>
                    <a:pt x="12463" y="15175"/>
                    <a:pt x="12541" y="15057"/>
                    <a:pt x="12579" y="14929"/>
                  </a:cubicBezTo>
                  <a:cubicBezTo>
                    <a:pt x="12587" y="14928"/>
                    <a:pt x="12594" y="14927"/>
                    <a:pt x="12601" y="14927"/>
                  </a:cubicBezTo>
                  <a:close/>
                  <a:moveTo>
                    <a:pt x="14904" y="17766"/>
                  </a:moveTo>
                  <a:lnTo>
                    <a:pt x="14904" y="17766"/>
                  </a:lnTo>
                  <a:cubicBezTo>
                    <a:pt x="15010" y="17794"/>
                    <a:pt x="15018" y="17865"/>
                    <a:pt x="15011" y="17942"/>
                  </a:cubicBezTo>
                  <a:lnTo>
                    <a:pt x="15011" y="17940"/>
                  </a:lnTo>
                  <a:cubicBezTo>
                    <a:pt x="14986" y="17957"/>
                    <a:pt x="14963" y="17966"/>
                    <a:pt x="14943" y="17966"/>
                  </a:cubicBezTo>
                  <a:cubicBezTo>
                    <a:pt x="14917" y="17966"/>
                    <a:pt x="14897" y="17949"/>
                    <a:pt x="14889" y="17907"/>
                  </a:cubicBezTo>
                  <a:cubicBezTo>
                    <a:pt x="14881" y="17872"/>
                    <a:pt x="14889" y="17834"/>
                    <a:pt x="14889" y="17798"/>
                  </a:cubicBezTo>
                  <a:cubicBezTo>
                    <a:pt x="14900" y="17792"/>
                    <a:pt x="14906" y="17779"/>
                    <a:pt x="14904" y="17766"/>
                  </a:cubicBezTo>
                  <a:close/>
                  <a:moveTo>
                    <a:pt x="14735" y="17718"/>
                  </a:moveTo>
                  <a:cubicBezTo>
                    <a:pt x="14741" y="17718"/>
                    <a:pt x="14749" y="17718"/>
                    <a:pt x="14757" y="17720"/>
                  </a:cubicBezTo>
                  <a:cubicBezTo>
                    <a:pt x="14757" y="17752"/>
                    <a:pt x="14754" y="17784"/>
                    <a:pt x="14796" y="17799"/>
                  </a:cubicBezTo>
                  <a:lnTo>
                    <a:pt x="14796" y="17797"/>
                  </a:lnTo>
                  <a:lnTo>
                    <a:pt x="14796" y="17797"/>
                  </a:lnTo>
                  <a:cubicBezTo>
                    <a:pt x="14797" y="17840"/>
                    <a:pt x="14805" y="17884"/>
                    <a:pt x="14786" y="17926"/>
                  </a:cubicBezTo>
                  <a:cubicBezTo>
                    <a:pt x="14768" y="17969"/>
                    <a:pt x="14738" y="17989"/>
                    <a:pt x="14697" y="17989"/>
                  </a:cubicBezTo>
                  <a:cubicBezTo>
                    <a:pt x="14683" y="17989"/>
                    <a:pt x="14666" y="17986"/>
                    <a:pt x="14648" y="17981"/>
                  </a:cubicBezTo>
                  <a:cubicBezTo>
                    <a:pt x="14563" y="17959"/>
                    <a:pt x="14596" y="17916"/>
                    <a:pt x="14621" y="17872"/>
                  </a:cubicBezTo>
                  <a:cubicBezTo>
                    <a:pt x="14625" y="17860"/>
                    <a:pt x="14626" y="17848"/>
                    <a:pt x="14625" y="17835"/>
                  </a:cubicBezTo>
                  <a:cubicBezTo>
                    <a:pt x="14688" y="17817"/>
                    <a:pt x="14651" y="17718"/>
                    <a:pt x="14735" y="17718"/>
                  </a:cubicBezTo>
                  <a:close/>
                  <a:moveTo>
                    <a:pt x="14423" y="17695"/>
                  </a:moveTo>
                  <a:cubicBezTo>
                    <a:pt x="14478" y="17716"/>
                    <a:pt x="14455" y="17793"/>
                    <a:pt x="14528" y="17796"/>
                  </a:cubicBezTo>
                  <a:cubicBezTo>
                    <a:pt x="14524" y="17799"/>
                    <a:pt x="14518" y="17804"/>
                    <a:pt x="14518" y="17808"/>
                  </a:cubicBezTo>
                  <a:cubicBezTo>
                    <a:pt x="14520" y="17816"/>
                    <a:pt x="14524" y="17825"/>
                    <a:pt x="14528" y="17834"/>
                  </a:cubicBezTo>
                  <a:cubicBezTo>
                    <a:pt x="14536" y="17912"/>
                    <a:pt x="14533" y="17985"/>
                    <a:pt x="14413" y="17985"/>
                  </a:cubicBezTo>
                  <a:lnTo>
                    <a:pt x="14413" y="17982"/>
                  </a:lnTo>
                  <a:cubicBezTo>
                    <a:pt x="14385" y="17982"/>
                    <a:pt x="14350" y="17991"/>
                    <a:pt x="14321" y="17991"/>
                  </a:cubicBezTo>
                  <a:cubicBezTo>
                    <a:pt x="14282" y="17991"/>
                    <a:pt x="14251" y="17977"/>
                    <a:pt x="14251" y="17913"/>
                  </a:cubicBezTo>
                  <a:cubicBezTo>
                    <a:pt x="14307" y="17887"/>
                    <a:pt x="14319" y="17847"/>
                    <a:pt x="14305" y="17797"/>
                  </a:cubicBezTo>
                  <a:lnTo>
                    <a:pt x="14305" y="17797"/>
                  </a:lnTo>
                  <a:cubicBezTo>
                    <a:pt x="14307" y="17797"/>
                    <a:pt x="14309" y="17797"/>
                    <a:pt x="14311" y="17797"/>
                  </a:cubicBezTo>
                  <a:cubicBezTo>
                    <a:pt x="14387" y="17797"/>
                    <a:pt x="14374" y="17717"/>
                    <a:pt x="14423" y="17695"/>
                  </a:cubicBezTo>
                  <a:close/>
                  <a:moveTo>
                    <a:pt x="12721" y="17886"/>
                  </a:moveTo>
                  <a:lnTo>
                    <a:pt x="12721" y="17886"/>
                  </a:lnTo>
                  <a:cubicBezTo>
                    <a:pt x="12793" y="17922"/>
                    <a:pt x="12761" y="17986"/>
                    <a:pt x="12778" y="18037"/>
                  </a:cubicBezTo>
                  <a:lnTo>
                    <a:pt x="12759" y="18073"/>
                  </a:lnTo>
                  <a:cubicBezTo>
                    <a:pt x="12676" y="18020"/>
                    <a:pt x="12721" y="17950"/>
                    <a:pt x="12721" y="17886"/>
                  </a:cubicBezTo>
                  <a:close/>
                  <a:moveTo>
                    <a:pt x="12620" y="17970"/>
                  </a:moveTo>
                  <a:lnTo>
                    <a:pt x="12627" y="18112"/>
                  </a:lnTo>
                  <a:cubicBezTo>
                    <a:pt x="12616" y="18138"/>
                    <a:pt x="12589" y="18146"/>
                    <a:pt x="12561" y="18150"/>
                  </a:cubicBezTo>
                  <a:cubicBezTo>
                    <a:pt x="12574" y="18088"/>
                    <a:pt x="12542" y="18016"/>
                    <a:pt x="12620" y="17970"/>
                  </a:cubicBezTo>
                  <a:close/>
                  <a:moveTo>
                    <a:pt x="31184" y="18620"/>
                  </a:moveTo>
                  <a:lnTo>
                    <a:pt x="31182" y="18631"/>
                  </a:lnTo>
                  <a:lnTo>
                    <a:pt x="31182" y="18632"/>
                  </a:lnTo>
                  <a:lnTo>
                    <a:pt x="31182" y="18632"/>
                  </a:lnTo>
                  <a:cubicBezTo>
                    <a:pt x="31183" y="18628"/>
                    <a:pt x="31184" y="18624"/>
                    <a:pt x="31184" y="18620"/>
                  </a:cubicBezTo>
                  <a:close/>
                  <a:moveTo>
                    <a:pt x="11620" y="18534"/>
                  </a:moveTo>
                  <a:lnTo>
                    <a:pt x="11620" y="18534"/>
                  </a:lnTo>
                  <a:cubicBezTo>
                    <a:pt x="11544" y="18566"/>
                    <a:pt x="11519" y="18620"/>
                    <a:pt x="11530" y="18688"/>
                  </a:cubicBezTo>
                  <a:cubicBezTo>
                    <a:pt x="11630" y="18667"/>
                    <a:pt x="11644" y="18608"/>
                    <a:pt x="11620" y="18534"/>
                  </a:cubicBezTo>
                  <a:close/>
                  <a:moveTo>
                    <a:pt x="31522" y="18690"/>
                  </a:moveTo>
                  <a:cubicBezTo>
                    <a:pt x="31568" y="18734"/>
                    <a:pt x="31554" y="18786"/>
                    <a:pt x="31551" y="18837"/>
                  </a:cubicBezTo>
                  <a:cubicBezTo>
                    <a:pt x="31551" y="18837"/>
                    <a:pt x="31550" y="18837"/>
                    <a:pt x="31549" y="18837"/>
                  </a:cubicBezTo>
                  <a:cubicBezTo>
                    <a:pt x="31527" y="18837"/>
                    <a:pt x="31502" y="18845"/>
                    <a:pt x="31480" y="18845"/>
                  </a:cubicBezTo>
                  <a:cubicBezTo>
                    <a:pt x="31455" y="18845"/>
                    <a:pt x="31435" y="18835"/>
                    <a:pt x="31428" y="18797"/>
                  </a:cubicBezTo>
                  <a:cubicBezTo>
                    <a:pt x="31416" y="18732"/>
                    <a:pt x="31449" y="18698"/>
                    <a:pt x="31522" y="18690"/>
                  </a:cubicBezTo>
                  <a:close/>
                  <a:moveTo>
                    <a:pt x="31287" y="18920"/>
                  </a:moveTo>
                  <a:cubicBezTo>
                    <a:pt x="31358" y="18920"/>
                    <a:pt x="31368" y="18996"/>
                    <a:pt x="31430" y="19001"/>
                  </a:cubicBezTo>
                  <a:cubicBezTo>
                    <a:pt x="31423" y="18938"/>
                    <a:pt x="31450" y="18921"/>
                    <a:pt x="31491" y="18921"/>
                  </a:cubicBezTo>
                  <a:cubicBezTo>
                    <a:pt x="31510" y="18921"/>
                    <a:pt x="31533" y="18925"/>
                    <a:pt x="31557" y="18930"/>
                  </a:cubicBezTo>
                  <a:lnTo>
                    <a:pt x="31543" y="19064"/>
                  </a:lnTo>
                  <a:cubicBezTo>
                    <a:pt x="31537" y="19062"/>
                    <a:pt x="31530" y="19061"/>
                    <a:pt x="31523" y="19061"/>
                  </a:cubicBezTo>
                  <a:cubicBezTo>
                    <a:pt x="31509" y="19061"/>
                    <a:pt x="31494" y="19064"/>
                    <a:pt x="31481" y="19064"/>
                  </a:cubicBezTo>
                  <a:cubicBezTo>
                    <a:pt x="31461" y="19064"/>
                    <a:pt x="31443" y="19059"/>
                    <a:pt x="31432" y="19033"/>
                  </a:cubicBezTo>
                  <a:cubicBezTo>
                    <a:pt x="31421" y="19029"/>
                    <a:pt x="31411" y="19027"/>
                    <a:pt x="31402" y="19027"/>
                  </a:cubicBezTo>
                  <a:cubicBezTo>
                    <a:pt x="31353" y="19027"/>
                    <a:pt x="31322" y="19075"/>
                    <a:pt x="31273" y="19076"/>
                  </a:cubicBezTo>
                  <a:cubicBezTo>
                    <a:pt x="31268" y="19076"/>
                    <a:pt x="31263" y="19076"/>
                    <a:pt x="31258" y="19076"/>
                  </a:cubicBezTo>
                  <a:cubicBezTo>
                    <a:pt x="31206" y="19076"/>
                    <a:pt x="31169" y="19068"/>
                    <a:pt x="31161" y="19012"/>
                  </a:cubicBezTo>
                  <a:cubicBezTo>
                    <a:pt x="31153" y="18943"/>
                    <a:pt x="31198" y="18932"/>
                    <a:pt x="31267" y="18921"/>
                  </a:cubicBezTo>
                  <a:cubicBezTo>
                    <a:pt x="31274" y="18920"/>
                    <a:pt x="31281" y="18920"/>
                    <a:pt x="31287" y="18920"/>
                  </a:cubicBezTo>
                  <a:close/>
                  <a:moveTo>
                    <a:pt x="18461" y="19612"/>
                  </a:moveTo>
                  <a:cubicBezTo>
                    <a:pt x="18484" y="19612"/>
                    <a:pt x="18508" y="19629"/>
                    <a:pt x="18530" y="19661"/>
                  </a:cubicBezTo>
                  <a:lnTo>
                    <a:pt x="18530" y="19661"/>
                  </a:lnTo>
                  <a:lnTo>
                    <a:pt x="18391" y="19660"/>
                  </a:lnTo>
                  <a:cubicBezTo>
                    <a:pt x="18414" y="19628"/>
                    <a:pt x="18438" y="19612"/>
                    <a:pt x="18461" y="19612"/>
                  </a:cubicBezTo>
                  <a:close/>
                  <a:moveTo>
                    <a:pt x="16762" y="19630"/>
                  </a:moveTo>
                  <a:cubicBezTo>
                    <a:pt x="16796" y="19630"/>
                    <a:pt x="16816" y="19671"/>
                    <a:pt x="16842" y="19695"/>
                  </a:cubicBezTo>
                  <a:cubicBezTo>
                    <a:pt x="16825" y="19700"/>
                    <a:pt x="16807" y="19702"/>
                    <a:pt x="16790" y="19702"/>
                  </a:cubicBezTo>
                  <a:cubicBezTo>
                    <a:pt x="16765" y="19702"/>
                    <a:pt x="16740" y="19697"/>
                    <a:pt x="16717" y="19688"/>
                  </a:cubicBezTo>
                  <a:cubicBezTo>
                    <a:pt x="16717" y="19678"/>
                    <a:pt x="16712" y="19667"/>
                    <a:pt x="16705" y="19659"/>
                  </a:cubicBezTo>
                  <a:cubicBezTo>
                    <a:pt x="16728" y="19638"/>
                    <a:pt x="16746" y="19630"/>
                    <a:pt x="16762" y="19630"/>
                  </a:cubicBezTo>
                  <a:close/>
                  <a:moveTo>
                    <a:pt x="17525" y="19700"/>
                  </a:moveTo>
                  <a:lnTo>
                    <a:pt x="17525" y="19700"/>
                  </a:lnTo>
                  <a:cubicBezTo>
                    <a:pt x="17531" y="19725"/>
                    <a:pt x="17536" y="19754"/>
                    <a:pt x="17496" y="19755"/>
                  </a:cubicBezTo>
                  <a:cubicBezTo>
                    <a:pt x="17467" y="19754"/>
                    <a:pt x="17445" y="19732"/>
                    <a:pt x="17442" y="19704"/>
                  </a:cubicBezTo>
                  <a:lnTo>
                    <a:pt x="17525" y="19700"/>
                  </a:lnTo>
                  <a:close/>
                  <a:moveTo>
                    <a:pt x="16281" y="19701"/>
                  </a:moveTo>
                  <a:cubicBezTo>
                    <a:pt x="16287" y="19701"/>
                    <a:pt x="16292" y="19702"/>
                    <a:pt x="16297" y="19703"/>
                  </a:cubicBezTo>
                  <a:lnTo>
                    <a:pt x="16297" y="19701"/>
                  </a:lnTo>
                  <a:lnTo>
                    <a:pt x="16297" y="19701"/>
                  </a:lnTo>
                  <a:cubicBezTo>
                    <a:pt x="16300" y="19724"/>
                    <a:pt x="16316" y="19750"/>
                    <a:pt x="16287" y="19764"/>
                  </a:cubicBezTo>
                  <a:cubicBezTo>
                    <a:pt x="16276" y="19770"/>
                    <a:pt x="16267" y="19772"/>
                    <a:pt x="16259" y="19772"/>
                  </a:cubicBezTo>
                  <a:cubicBezTo>
                    <a:pt x="16236" y="19772"/>
                    <a:pt x="16220" y="19756"/>
                    <a:pt x="16208" y="19736"/>
                  </a:cubicBezTo>
                  <a:cubicBezTo>
                    <a:pt x="16226" y="19714"/>
                    <a:pt x="16253" y="19701"/>
                    <a:pt x="16281" y="19701"/>
                  </a:cubicBezTo>
                  <a:close/>
                  <a:moveTo>
                    <a:pt x="17645" y="19698"/>
                  </a:moveTo>
                  <a:cubicBezTo>
                    <a:pt x="17688" y="19698"/>
                    <a:pt x="17729" y="19708"/>
                    <a:pt x="17767" y="19733"/>
                  </a:cubicBezTo>
                  <a:lnTo>
                    <a:pt x="17767" y="19733"/>
                  </a:lnTo>
                  <a:cubicBezTo>
                    <a:pt x="17734" y="19765"/>
                    <a:pt x="17693" y="19779"/>
                    <a:pt x="17648" y="19779"/>
                  </a:cubicBezTo>
                  <a:cubicBezTo>
                    <a:pt x="17638" y="19779"/>
                    <a:pt x="17628" y="19779"/>
                    <a:pt x="17618" y="19777"/>
                  </a:cubicBezTo>
                  <a:cubicBezTo>
                    <a:pt x="17592" y="19763"/>
                    <a:pt x="17578" y="19735"/>
                    <a:pt x="17580" y="19705"/>
                  </a:cubicBezTo>
                  <a:cubicBezTo>
                    <a:pt x="17603" y="19700"/>
                    <a:pt x="17624" y="19698"/>
                    <a:pt x="17645" y="19698"/>
                  </a:cubicBezTo>
                  <a:close/>
                  <a:moveTo>
                    <a:pt x="17836" y="19716"/>
                  </a:moveTo>
                  <a:cubicBezTo>
                    <a:pt x="17868" y="19716"/>
                    <a:pt x="17899" y="19732"/>
                    <a:pt x="17929" y="19744"/>
                  </a:cubicBezTo>
                  <a:lnTo>
                    <a:pt x="17929" y="19744"/>
                  </a:lnTo>
                  <a:cubicBezTo>
                    <a:pt x="17924" y="19774"/>
                    <a:pt x="17925" y="19806"/>
                    <a:pt x="17877" y="19812"/>
                  </a:cubicBezTo>
                  <a:cubicBezTo>
                    <a:pt x="17872" y="19813"/>
                    <a:pt x="17867" y="19813"/>
                    <a:pt x="17862" y="19813"/>
                  </a:cubicBezTo>
                  <a:cubicBezTo>
                    <a:pt x="17804" y="19813"/>
                    <a:pt x="17801" y="19766"/>
                    <a:pt x="17785" y="19731"/>
                  </a:cubicBezTo>
                  <a:cubicBezTo>
                    <a:pt x="17803" y="19720"/>
                    <a:pt x="17820" y="19716"/>
                    <a:pt x="17836" y="19716"/>
                  </a:cubicBezTo>
                  <a:close/>
                  <a:moveTo>
                    <a:pt x="17480" y="19810"/>
                  </a:moveTo>
                  <a:cubicBezTo>
                    <a:pt x="17493" y="19810"/>
                    <a:pt x="17509" y="19814"/>
                    <a:pt x="17531" y="19824"/>
                  </a:cubicBezTo>
                  <a:lnTo>
                    <a:pt x="17618" y="19814"/>
                  </a:lnTo>
                  <a:cubicBezTo>
                    <a:pt x="17668" y="19820"/>
                    <a:pt x="17723" y="19820"/>
                    <a:pt x="17732" y="19879"/>
                  </a:cubicBezTo>
                  <a:cubicBezTo>
                    <a:pt x="17714" y="19892"/>
                    <a:pt x="17696" y="19897"/>
                    <a:pt x="17678" y="19897"/>
                  </a:cubicBezTo>
                  <a:cubicBezTo>
                    <a:pt x="17633" y="19897"/>
                    <a:pt x="17591" y="19866"/>
                    <a:pt x="17546" y="19866"/>
                  </a:cubicBezTo>
                  <a:cubicBezTo>
                    <a:pt x="17540" y="19866"/>
                    <a:pt x="17533" y="19866"/>
                    <a:pt x="17527" y="19868"/>
                  </a:cubicBezTo>
                  <a:lnTo>
                    <a:pt x="17525" y="19868"/>
                  </a:lnTo>
                  <a:cubicBezTo>
                    <a:pt x="17515" y="19884"/>
                    <a:pt x="17502" y="19889"/>
                    <a:pt x="17488" y="19889"/>
                  </a:cubicBezTo>
                  <a:cubicBezTo>
                    <a:pt x="17476" y="19889"/>
                    <a:pt x="17463" y="19885"/>
                    <a:pt x="17449" y="19881"/>
                  </a:cubicBezTo>
                  <a:cubicBezTo>
                    <a:pt x="17443" y="19840"/>
                    <a:pt x="17447" y="19810"/>
                    <a:pt x="17480" y="19810"/>
                  </a:cubicBezTo>
                  <a:close/>
                  <a:moveTo>
                    <a:pt x="15296" y="19827"/>
                  </a:moveTo>
                  <a:cubicBezTo>
                    <a:pt x="15313" y="19827"/>
                    <a:pt x="15330" y="19833"/>
                    <a:pt x="15347" y="19840"/>
                  </a:cubicBezTo>
                  <a:lnTo>
                    <a:pt x="15347" y="19840"/>
                  </a:lnTo>
                  <a:cubicBezTo>
                    <a:pt x="15342" y="19868"/>
                    <a:pt x="15350" y="19906"/>
                    <a:pt x="15306" y="19912"/>
                  </a:cubicBezTo>
                  <a:cubicBezTo>
                    <a:pt x="15303" y="19912"/>
                    <a:pt x="15300" y="19912"/>
                    <a:pt x="15297" y="19912"/>
                  </a:cubicBezTo>
                  <a:cubicBezTo>
                    <a:pt x="15258" y="19912"/>
                    <a:pt x="15261" y="19875"/>
                    <a:pt x="15252" y="19850"/>
                  </a:cubicBezTo>
                  <a:cubicBezTo>
                    <a:pt x="15265" y="19833"/>
                    <a:pt x="15280" y="19827"/>
                    <a:pt x="15296" y="19827"/>
                  </a:cubicBezTo>
                  <a:close/>
                  <a:moveTo>
                    <a:pt x="15402" y="19821"/>
                  </a:moveTo>
                  <a:lnTo>
                    <a:pt x="15475" y="19823"/>
                  </a:lnTo>
                  <a:cubicBezTo>
                    <a:pt x="15470" y="19856"/>
                    <a:pt x="15508" y="19914"/>
                    <a:pt x="15440" y="19914"/>
                  </a:cubicBezTo>
                  <a:cubicBezTo>
                    <a:pt x="15377" y="19914"/>
                    <a:pt x="15400" y="19858"/>
                    <a:pt x="15402" y="19821"/>
                  </a:cubicBezTo>
                  <a:close/>
                  <a:moveTo>
                    <a:pt x="15011" y="19858"/>
                  </a:moveTo>
                  <a:cubicBezTo>
                    <a:pt x="15016" y="19858"/>
                    <a:pt x="15020" y="19858"/>
                    <a:pt x="15025" y="19858"/>
                  </a:cubicBezTo>
                  <a:cubicBezTo>
                    <a:pt x="15037" y="19905"/>
                    <a:pt x="15022" y="19928"/>
                    <a:pt x="14979" y="19928"/>
                  </a:cubicBezTo>
                  <a:cubicBezTo>
                    <a:pt x="14970" y="19928"/>
                    <a:pt x="14960" y="19927"/>
                    <a:pt x="14948" y="19925"/>
                  </a:cubicBezTo>
                  <a:cubicBezTo>
                    <a:pt x="14943" y="19880"/>
                    <a:pt x="14964" y="19858"/>
                    <a:pt x="15011" y="19858"/>
                  </a:cubicBezTo>
                  <a:close/>
                  <a:moveTo>
                    <a:pt x="17852" y="19858"/>
                  </a:moveTo>
                  <a:cubicBezTo>
                    <a:pt x="17881" y="19858"/>
                    <a:pt x="17904" y="19870"/>
                    <a:pt x="17919" y="19918"/>
                  </a:cubicBezTo>
                  <a:cubicBezTo>
                    <a:pt x="17920" y="19922"/>
                    <a:pt x="17898" y="19926"/>
                    <a:pt x="17877" y="19928"/>
                  </a:cubicBezTo>
                  <a:lnTo>
                    <a:pt x="17876" y="19928"/>
                  </a:lnTo>
                  <a:cubicBezTo>
                    <a:pt x="17872" y="19929"/>
                    <a:pt x="17868" y="19929"/>
                    <a:pt x="17864" y="19929"/>
                  </a:cubicBezTo>
                  <a:cubicBezTo>
                    <a:pt x="17839" y="19929"/>
                    <a:pt x="17818" y="19919"/>
                    <a:pt x="17812" y="19893"/>
                  </a:cubicBezTo>
                  <a:cubicBezTo>
                    <a:pt x="17807" y="19870"/>
                    <a:pt x="17823" y="19858"/>
                    <a:pt x="17848" y="19858"/>
                  </a:cubicBezTo>
                  <a:cubicBezTo>
                    <a:pt x="17849" y="19858"/>
                    <a:pt x="17851" y="19858"/>
                    <a:pt x="17852" y="19858"/>
                  </a:cubicBezTo>
                  <a:close/>
                  <a:moveTo>
                    <a:pt x="15581" y="19813"/>
                  </a:moveTo>
                  <a:cubicBezTo>
                    <a:pt x="15606" y="19813"/>
                    <a:pt x="15631" y="19819"/>
                    <a:pt x="15655" y="19824"/>
                  </a:cubicBezTo>
                  <a:lnTo>
                    <a:pt x="15655" y="19824"/>
                  </a:lnTo>
                  <a:cubicBezTo>
                    <a:pt x="15652" y="19863"/>
                    <a:pt x="15702" y="19926"/>
                    <a:pt x="15621" y="19932"/>
                  </a:cubicBezTo>
                  <a:cubicBezTo>
                    <a:pt x="15618" y="19932"/>
                    <a:pt x="15614" y="19932"/>
                    <a:pt x="15611" y="19932"/>
                  </a:cubicBezTo>
                  <a:cubicBezTo>
                    <a:pt x="15543" y="19932"/>
                    <a:pt x="15534" y="19873"/>
                    <a:pt x="15537" y="19820"/>
                  </a:cubicBezTo>
                  <a:cubicBezTo>
                    <a:pt x="15551" y="19815"/>
                    <a:pt x="15566" y="19813"/>
                    <a:pt x="15581" y="19813"/>
                  </a:cubicBezTo>
                  <a:close/>
                  <a:moveTo>
                    <a:pt x="14947" y="19928"/>
                  </a:moveTo>
                  <a:cubicBezTo>
                    <a:pt x="14945" y="19941"/>
                    <a:pt x="14943" y="19953"/>
                    <a:pt x="14943" y="19966"/>
                  </a:cubicBezTo>
                  <a:cubicBezTo>
                    <a:pt x="14943" y="19954"/>
                    <a:pt x="14944" y="19941"/>
                    <a:pt x="14947" y="19928"/>
                  </a:cubicBezTo>
                  <a:close/>
                  <a:moveTo>
                    <a:pt x="17178" y="19776"/>
                  </a:moveTo>
                  <a:cubicBezTo>
                    <a:pt x="17187" y="19776"/>
                    <a:pt x="17198" y="19776"/>
                    <a:pt x="17209" y="19777"/>
                  </a:cubicBezTo>
                  <a:lnTo>
                    <a:pt x="17208" y="19777"/>
                  </a:lnTo>
                  <a:lnTo>
                    <a:pt x="17190" y="19850"/>
                  </a:lnTo>
                  <a:cubicBezTo>
                    <a:pt x="17195" y="19868"/>
                    <a:pt x="17201" y="19886"/>
                    <a:pt x="17208" y="19902"/>
                  </a:cubicBezTo>
                  <a:cubicBezTo>
                    <a:pt x="17225" y="19936"/>
                    <a:pt x="17254" y="19970"/>
                    <a:pt x="17203" y="20000"/>
                  </a:cubicBezTo>
                  <a:cubicBezTo>
                    <a:pt x="17196" y="20002"/>
                    <a:pt x="17188" y="20004"/>
                    <a:pt x="17180" y="20004"/>
                  </a:cubicBezTo>
                  <a:cubicBezTo>
                    <a:pt x="17174" y="20004"/>
                    <a:pt x="17167" y="20003"/>
                    <a:pt x="17162" y="20001"/>
                  </a:cubicBezTo>
                  <a:cubicBezTo>
                    <a:pt x="17108" y="19981"/>
                    <a:pt x="17124" y="19942"/>
                    <a:pt x="17128" y="19905"/>
                  </a:cubicBezTo>
                  <a:cubicBezTo>
                    <a:pt x="17131" y="19887"/>
                    <a:pt x="17134" y="19869"/>
                    <a:pt x="17138" y="19851"/>
                  </a:cubicBezTo>
                  <a:cubicBezTo>
                    <a:pt x="17105" y="19793"/>
                    <a:pt x="17128" y="19776"/>
                    <a:pt x="17178" y="19776"/>
                  </a:cubicBezTo>
                  <a:close/>
                  <a:moveTo>
                    <a:pt x="16931" y="19632"/>
                  </a:moveTo>
                  <a:cubicBezTo>
                    <a:pt x="16951" y="19632"/>
                    <a:pt x="16983" y="19641"/>
                    <a:pt x="17032" y="19657"/>
                  </a:cubicBezTo>
                  <a:cubicBezTo>
                    <a:pt x="17024" y="19687"/>
                    <a:pt x="17015" y="19717"/>
                    <a:pt x="17007" y="19745"/>
                  </a:cubicBezTo>
                  <a:cubicBezTo>
                    <a:pt x="17025" y="19781"/>
                    <a:pt x="17048" y="19816"/>
                    <a:pt x="17012" y="19852"/>
                  </a:cubicBezTo>
                  <a:cubicBezTo>
                    <a:pt x="17013" y="19864"/>
                    <a:pt x="17017" y="19877"/>
                    <a:pt x="17021" y="19888"/>
                  </a:cubicBezTo>
                  <a:cubicBezTo>
                    <a:pt x="17045" y="19921"/>
                    <a:pt x="17077" y="19953"/>
                    <a:pt x="17038" y="19990"/>
                  </a:cubicBezTo>
                  <a:cubicBezTo>
                    <a:pt x="17025" y="20000"/>
                    <a:pt x="17009" y="20005"/>
                    <a:pt x="16994" y="20005"/>
                  </a:cubicBezTo>
                  <a:cubicBezTo>
                    <a:pt x="16989" y="20005"/>
                    <a:pt x="16984" y="20005"/>
                    <a:pt x="16979" y="20003"/>
                  </a:cubicBezTo>
                  <a:cubicBezTo>
                    <a:pt x="16911" y="19978"/>
                    <a:pt x="16938" y="19932"/>
                    <a:pt x="16950" y="19890"/>
                  </a:cubicBezTo>
                  <a:cubicBezTo>
                    <a:pt x="16952" y="19877"/>
                    <a:pt x="16954" y="19864"/>
                    <a:pt x="16954" y="19852"/>
                  </a:cubicBezTo>
                  <a:cubicBezTo>
                    <a:pt x="16916" y="19812"/>
                    <a:pt x="16926" y="19775"/>
                    <a:pt x="16963" y="19739"/>
                  </a:cubicBezTo>
                  <a:lnTo>
                    <a:pt x="16908" y="19737"/>
                  </a:lnTo>
                  <a:cubicBezTo>
                    <a:pt x="16896" y="19661"/>
                    <a:pt x="16895" y="19632"/>
                    <a:pt x="16931" y="19632"/>
                  </a:cubicBezTo>
                  <a:close/>
                  <a:moveTo>
                    <a:pt x="31113" y="19900"/>
                  </a:moveTo>
                  <a:cubicBezTo>
                    <a:pt x="31191" y="19900"/>
                    <a:pt x="31211" y="19936"/>
                    <a:pt x="31188" y="19999"/>
                  </a:cubicBezTo>
                  <a:lnTo>
                    <a:pt x="31025" y="20008"/>
                  </a:lnTo>
                  <a:cubicBezTo>
                    <a:pt x="31016" y="19952"/>
                    <a:pt x="31018" y="19901"/>
                    <a:pt x="31105" y="19900"/>
                  </a:cubicBezTo>
                  <a:cubicBezTo>
                    <a:pt x="31108" y="19900"/>
                    <a:pt x="31111" y="19900"/>
                    <a:pt x="31113" y="19900"/>
                  </a:cubicBezTo>
                  <a:close/>
                  <a:moveTo>
                    <a:pt x="16838" y="19743"/>
                  </a:moveTo>
                  <a:lnTo>
                    <a:pt x="16838" y="19743"/>
                  </a:lnTo>
                  <a:cubicBezTo>
                    <a:pt x="16836" y="19779"/>
                    <a:pt x="16861" y="19817"/>
                    <a:pt x="16828" y="19851"/>
                  </a:cubicBezTo>
                  <a:cubicBezTo>
                    <a:pt x="16832" y="19870"/>
                    <a:pt x="16838" y="19888"/>
                    <a:pt x="16845" y="19905"/>
                  </a:cubicBezTo>
                  <a:cubicBezTo>
                    <a:pt x="16863" y="19940"/>
                    <a:pt x="16900" y="19974"/>
                    <a:pt x="16845" y="20005"/>
                  </a:cubicBezTo>
                  <a:lnTo>
                    <a:pt x="16844" y="20005"/>
                  </a:lnTo>
                  <a:cubicBezTo>
                    <a:pt x="16837" y="20008"/>
                    <a:pt x="16830" y="20009"/>
                    <a:pt x="16822" y="20009"/>
                  </a:cubicBezTo>
                  <a:cubicBezTo>
                    <a:pt x="16815" y="20009"/>
                    <a:pt x="16808" y="20008"/>
                    <a:pt x="16801" y="20006"/>
                  </a:cubicBezTo>
                  <a:cubicBezTo>
                    <a:pt x="16742" y="19987"/>
                    <a:pt x="16762" y="19946"/>
                    <a:pt x="16767" y="19909"/>
                  </a:cubicBezTo>
                  <a:cubicBezTo>
                    <a:pt x="16769" y="19890"/>
                    <a:pt x="16769" y="19871"/>
                    <a:pt x="16772" y="19852"/>
                  </a:cubicBezTo>
                  <a:cubicBezTo>
                    <a:pt x="16738" y="19791"/>
                    <a:pt x="16743" y="19747"/>
                    <a:pt x="16838" y="19743"/>
                  </a:cubicBezTo>
                  <a:close/>
                  <a:moveTo>
                    <a:pt x="30852" y="19854"/>
                  </a:moveTo>
                  <a:cubicBezTo>
                    <a:pt x="30896" y="19854"/>
                    <a:pt x="30930" y="19888"/>
                    <a:pt x="30972" y="19958"/>
                  </a:cubicBezTo>
                  <a:cubicBezTo>
                    <a:pt x="30922" y="20002"/>
                    <a:pt x="30858" y="20005"/>
                    <a:pt x="30793" y="20009"/>
                  </a:cubicBezTo>
                  <a:cubicBezTo>
                    <a:pt x="30756" y="19989"/>
                    <a:pt x="30706" y="19980"/>
                    <a:pt x="30701" y="19931"/>
                  </a:cubicBezTo>
                  <a:cubicBezTo>
                    <a:pt x="30767" y="19880"/>
                    <a:pt x="30813" y="19854"/>
                    <a:pt x="30852" y="19854"/>
                  </a:cubicBezTo>
                  <a:close/>
                  <a:moveTo>
                    <a:pt x="15124" y="19857"/>
                  </a:moveTo>
                  <a:lnTo>
                    <a:pt x="15206" y="19859"/>
                  </a:lnTo>
                  <a:cubicBezTo>
                    <a:pt x="15204" y="19898"/>
                    <a:pt x="15201" y="19936"/>
                    <a:pt x="15200" y="19974"/>
                  </a:cubicBezTo>
                  <a:cubicBezTo>
                    <a:pt x="15202" y="20005"/>
                    <a:pt x="15190" y="20014"/>
                    <a:pt x="15174" y="20014"/>
                  </a:cubicBezTo>
                  <a:cubicBezTo>
                    <a:pt x="15160" y="20014"/>
                    <a:pt x="15141" y="20007"/>
                    <a:pt x="15125" y="20005"/>
                  </a:cubicBezTo>
                  <a:cubicBezTo>
                    <a:pt x="15120" y="19993"/>
                    <a:pt x="15125" y="19978"/>
                    <a:pt x="15137" y="19972"/>
                  </a:cubicBezTo>
                  <a:lnTo>
                    <a:pt x="15124" y="19928"/>
                  </a:lnTo>
                  <a:lnTo>
                    <a:pt x="15124" y="19857"/>
                  </a:lnTo>
                  <a:close/>
                  <a:moveTo>
                    <a:pt x="14692" y="19931"/>
                  </a:moveTo>
                  <a:cubicBezTo>
                    <a:pt x="14755" y="19931"/>
                    <a:pt x="14766" y="19959"/>
                    <a:pt x="14754" y="20005"/>
                  </a:cubicBezTo>
                  <a:cubicBezTo>
                    <a:pt x="14731" y="20012"/>
                    <a:pt x="14707" y="20015"/>
                    <a:pt x="14683" y="20015"/>
                  </a:cubicBezTo>
                  <a:cubicBezTo>
                    <a:pt x="14663" y="20015"/>
                    <a:pt x="14644" y="20013"/>
                    <a:pt x="14625" y="20008"/>
                  </a:cubicBezTo>
                  <a:cubicBezTo>
                    <a:pt x="14622" y="19968"/>
                    <a:pt x="14628" y="19933"/>
                    <a:pt x="14691" y="19932"/>
                  </a:cubicBezTo>
                  <a:lnTo>
                    <a:pt x="14692" y="19931"/>
                  </a:lnTo>
                  <a:close/>
                  <a:moveTo>
                    <a:pt x="14812" y="19973"/>
                  </a:moveTo>
                  <a:cubicBezTo>
                    <a:pt x="14800" y="19989"/>
                    <a:pt x="14801" y="20012"/>
                    <a:pt x="14788" y="20027"/>
                  </a:cubicBezTo>
                  <a:cubicBezTo>
                    <a:pt x="14800" y="20013"/>
                    <a:pt x="14799" y="19990"/>
                    <a:pt x="14812" y="19973"/>
                  </a:cubicBezTo>
                  <a:close/>
                  <a:moveTo>
                    <a:pt x="18373" y="19833"/>
                  </a:moveTo>
                  <a:cubicBezTo>
                    <a:pt x="18460" y="19863"/>
                    <a:pt x="18557" y="19875"/>
                    <a:pt x="18599" y="19965"/>
                  </a:cubicBezTo>
                  <a:cubicBezTo>
                    <a:pt x="18584" y="19980"/>
                    <a:pt x="18569" y="19988"/>
                    <a:pt x="18553" y="19988"/>
                  </a:cubicBezTo>
                  <a:cubicBezTo>
                    <a:pt x="18538" y="19988"/>
                    <a:pt x="18523" y="19981"/>
                    <a:pt x="18506" y="19966"/>
                  </a:cubicBezTo>
                  <a:cubicBezTo>
                    <a:pt x="18488" y="19951"/>
                    <a:pt x="18469" y="19939"/>
                    <a:pt x="18454" y="19939"/>
                  </a:cubicBezTo>
                  <a:cubicBezTo>
                    <a:pt x="18439" y="19939"/>
                    <a:pt x="18428" y="19953"/>
                    <a:pt x="18429" y="19989"/>
                  </a:cubicBezTo>
                  <a:cubicBezTo>
                    <a:pt x="18429" y="20012"/>
                    <a:pt x="18429" y="20037"/>
                    <a:pt x="18403" y="20037"/>
                  </a:cubicBezTo>
                  <a:cubicBezTo>
                    <a:pt x="18399" y="20037"/>
                    <a:pt x="18393" y="20036"/>
                    <a:pt x="18387" y="20034"/>
                  </a:cubicBezTo>
                  <a:cubicBezTo>
                    <a:pt x="18358" y="20026"/>
                    <a:pt x="18353" y="19995"/>
                    <a:pt x="18347" y="19969"/>
                  </a:cubicBezTo>
                  <a:cubicBezTo>
                    <a:pt x="18365" y="19928"/>
                    <a:pt x="18329" y="19882"/>
                    <a:pt x="18373" y="19833"/>
                  </a:cubicBezTo>
                  <a:close/>
                  <a:moveTo>
                    <a:pt x="14859" y="20020"/>
                  </a:moveTo>
                  <a:cubicBezTo>
                    <a:pt x="14870" y="20033"/>
                    <a:pt x="14877" y="20047"/>
                    <a:pt x="14884" y="20063"/>
                  </a:cubicBezTo>
                  <a:cubicBezTo>
                    <a:pt x="14877" y="20047"/>
                    <a:pt x="14868" y="20034"/>
                    <a:pt x="14859" y="20021"/>
                  </a:cubicBezTo>
                  <a:lnTo>
                    <a:pt x="14859" y="20020"/>
                  </a:lnTo>
                  <a:close/>
                  <a:moveTo>
                    <a:pt x="31207" y="20066"/>
                  </a:moveTo>
                  <a:cubicBezTo>
                    <a:pt x="31207" y="20066"/>
                    <a:pt x="31207" y="20066"/>
                    <a:pt x="31207" y="20066"/>
                  </a:cubicBezTo>
                  <a:lnTo>
                    <a:pt x="31207" y="20066"/>
                  </a:lnTo>
                  <a:cubicBezTo>
                    <a:pt x="31207" y="20066"/>
                    <a:pt x="31207" y="20066"/>
                    <a:pt x="31207" y="20066"/>
                  </a:cubicBezTo>
                  <a:close/>
                  <a:moveTo>
                    <a:pt x="14327" y="20010"/>
                  </a:moveTo>
                  <a:cubicBezTo>
                    <a:pt x="14347" y="20010"/>
                    <a:pt x="14367" y="20013"/>
                    <a:pt x="14387" y="20013"/>
                  </a:cubicBezTo>
                  <a:lnTo>
                    <a:pt x="14387" y="20012"/>
                  </a:lnTo>
                  <a:cubicBezTo>
                    <a:pt x="14388" y="20047"/>
                    <a:pt x="14389" y="20083"/>
                    <a:pt x="14390" y="20119"/>
                  </a:cubicBezTo>
                  <a:cubicBezTo>
                    <a:pt x="14371" y="20126"/>
                    <a:pt x="14355" y="20129"/>
                    <a:pt x="14341" y="20129"/>
                  </a:cubicBezTo>
                  <a:cubicBezTo>
                    <a:pt x="14291" y="20129"/>
                    <a:pt x="14272" y="20087"/>
                    <a:pt x="14254" y="20045"/>
                  </a:cubicBezTo>
                  <a:cubicBezTo>
                    <a:pt x="14272" y="20016"/>
                    <a:pt x="14298" y="20010"/>
                    <a:pt x="14327" y="20010"/>
                  </a:cubicBezTo>
                  <a:close/>
                  <a:moveTo>
                    <a:pt x="18943" y="20143"/>
                  </a:moveTo>
                  <a:cubicBezTo>
                    <a:pt x="18947" y="20143"/>
                    <a:pt x="18951" y="20144"/>
                    <a:pt x="18954" y="20146"/>
                  </a:cubicBezTo>
                  <a:lnTo>
                    <a:pt x="18953" y="20146"/>
                  </a:lnTo>
                  <a:cubicBezTo>
                    <a:pt x="18950" y="20144"/>
                    <a:pt x="18947" y="20143"/>
                    <a:pt x="18943" y="20143"/>
                  </a:cubicBezTo>
                  <a:close/>
                  <a:moveTo>
                    <a:pt x="15496" y="20049"/>
                  </a:moveTo>
                  <a:cubicBezTo>
                    <a:pt x="15542" y="20049"/>
                    <a:pt x="15567" y="20074"/>
                    <a:pt x="15572" y="20115"/>
                  </a:cubicBezTo>
                  <a:cubicBezTo>
                    <a:pt x="15570" y="20143"/>
                    <a:pt x="15552" y="20159"/>
                    <a:pt x="15522" y="20159"/>
                  </a:cubicBezTo>
                  <a:cubicBezTo>
                    <a:pt x="15520" y="20159"/>
                    <a:pt x="15518" y="20159"/>
                    <a:pt x="15516" y="20159"/>
                  </a:cubicBezTo>
                  <a:cubicBezTo>
                    <a:pt x="15475" y="20159"/>
                    <a:pt x="15445" y="20139"/>
                    <a:pt x="15441" y="20103"/>
                  </a:cubicBezTo>
                  <a:cubicBezTo>
                    <a:pt x="15436" y="20075"/>
                    <a:pt x="15456" y="20050"/>
                    <a:pt x="15485" y="20050"/>
                  </a:cubicBezTo>
                  <a:cubicBezTo>
                    <a:pt x="15485" y="20050"/>
                    <a:pt x="15486" y="20050"/>
                    <a:pt x="15487" y="20050"/>
                  </a:cubicBezTo>
                  <a:cubicBezTo>
                    <a:pt x="15490" y="20049"/>
                    <a:pt x="15493" y="20049"/>
                    <a:pt x="15496" y="20049"/>
                  </a:cubicBezTo>
                  <a:close/>
                  <a:moveTo>
                    <a:pt x="18599" y="19964"/>
                  </a:moveTo>
                  <a:lnTo>
                    <a:pt x="18599" y="19964"/>
                  </a:lnTo>
                  <a:cubicBezTo>
                    <a:pt x="18745" y="19993"/>
                    <a:pt x="18851" y="20059"/>
                    <a:pt x="18913" y="20162"/>
                  </a:cubicBezTo>
                  <a:lnTo>
                    <a:pt x="18913" y="20162"/>
                  </a:lnTo>
                  <a:cubicBezTo>
                    <a:pt x="18913" y="20162"/>
                    <a:pt x="18913" y="20162"/>
                    <a:pt x="18913" y="20163"/>
                  </a:cubicBezTo>
                  <a:lnTo>
                    <a:pt x="18801" y="20161"/>
                  </a:lnTo>
                  <a:cubicBezTo>
                    <a:pt x="18790" y="20131"/>
                    <a:pt x="18771" y="20096"/>
                    <a:pt x="18737" y="20091"/>
                  </a:cubicBezTo>
                  <a:cubicBezTo>
                    <a:pt x="18649" y="20078"/>
                    <a:pt x="18626" y="20021"/>
                    <a:pt x="18599" y="19964"/>
                  </a:cubicBezTo>
                  <a:close/>
                  <a:moveTo>
                    <a:pt x="18913" y="20162"/>
                  </a:moveTo>
                  <a:cubicBezTo>
                    <a:pt x="18914" y="20162"/>
                    <a:pt x="18914" y="20162"/>
                    <a:pt x="18914" y="20163"/>
                  </a:cubicBezTo>
                  <a:lnTo>
                    <a:pt x="18913" y="20163"/>
                  </a:lnTo>
                  <a:cubicBezTo>
                    <a:pt x="18913" y="20162"/>
                    <a:pt x="18913" y="20162"/>
                    <a:pt x="18913" y="20162"/>
                  </a:cubicBezTo>
                  <a:close/>
                  <a:moveTo>
                    <a:pt x="17187" y="20051"/>
                  </a:moveTo>
                  <a:cubicBezTo>
                    <a:pt x="17213" y="20051"/>
                    <a:pt x="17236" y="20068"/>
                    <a:pt x="17244" y="20095"/>
                  </a:cubicBezTo>
                  <a:cubicBezTo>
                    <a:pt x="17253" y="20121"/>
                    <a:pt x="17241" y="20151"/>
                    <a:pt x="17216" y="20163"/>
                  </a:cubicBezTo>
                  <a:cubicBezTo>
                    <a:pt x="17211" y="20163"/>
                    <a:pt x="17206" y="20163"/>
                    <a:pt x="17201" y="20163"/>
                  </a:cubicBezTo>
                  <a:cubicBezTo>
                    <a:pt x="17152" y="20163"/>
                    <a:pt x="17130" y="20147"/>
                    <a:pt x="17127" y="20114"/>
                  </a:cubicBezTo>
                  <a:cubicBezTo>
                    <a:pt x="17124" y="20078"/>
                    <a:pt x="17140" y="20052"/>
                    <a:pt x="17184" y="20051"/>
                  </a:cubicBezTo>
                  <a:cubicBezTo>
                    <a:pt x="17185" y="20051"/>
                    <a:pt x="17186" y="20051"/>
                    <a:pt x="17187" y="20051"/>
                  </a:cubicBezTo>
                  <a:close/>
                  <a:moveTo>
                    <a:pt x="16990" y="20049"/>
                  </a:moveTo>
                  <a:cubicBezTo>
                    <a:pt x="17001" y="20049"/>
                    <a:pt x="17014" y="20052"/>
                    <a:pt x="17030" y="20059"/>
                  </a:cubicBezTo>
                  <a:cubicBezTo>
                    <a:pt x="17086" y="20085"/>
                    <a:pt x="17078" y="20134"/>
                    <a:pt x="17030" y="20171"/>
                  </a:cubicBezTo>
                  <a:lnTo>
                    <a:pt x="17028" y="20171"/>
                  </a:lnTo>
                  <a:cubicBezTo>
                    <a:pt x="16990" y="20164"/>
                    <a:pt x="16948" y="20164"/>
                    <a:pt x="16930" y="20125"/>
                  </a:cubicBezTo>
                  <a:cubicBezTo>
                    <a:pt x="16938" y="20088"/>
                    <a:pt x="16952" y="20049"/>
                    <a:pt x="16990" y="20049"/>
                  </a:cubicBezTo>
                  <a:close/>
                  <a:moveTo>
                    <a:pt x="14746" y="20059"/>
                  </a:moveTo>
                  <a:cubicBezTo>
                    <a:pt x="14757" y="20082"/>
                    <a:pt x="14769" y="20104"/>
                    <a:pt x="14780" y="20127"/>
                  </a:cubicBezTo>
                  <a:cubicBezTo>
                    <a:pt x="14847" y="20109"/>
                    <a:pt x="14880" y="20101"/>
                    <a:pt x="14884" y="20081"/>
                  </a:cubicBezTo>
                  <a:lnTo>
                    <a:pt x="14884" y="20081"/>
                  </a:lnTo>
                  <a:cubicBezTo>
                    <a:pt x="14880" y="20102"/>
                    <a:pt x="14847" y="20110"/>
                    <a:pt x="14780" y="20127"/>
                  </a:cubicBezTo>
                  <a:lnTo>
                    <a:pt x="14758" y="20164"/>
                  </a:lnTo>
                  <a:cubicBezTo>
                    <a:pt x="14760" y="20170"/>
                    <a:pt x="14761" y="20176"/>
                    <a:pt x="14761" y="20183"/>
                  </a:cubicBezTo>
                  <a:lnTo>
                    <a:pt x="14761" y="20183"/>
                  </a:lnTo>
                  <a:cubicBezTo>
                    <a:pt x="14761" y="20177"/>
                    <a:pt x="14760" y="20171"/>
                    <a:pt x="14758" y="20165"/>
                  </a:cubicBezTo>
                  <a:cubicBezTo>
                    <a:pt x="14751" y="20163"/>
                    <a:pt x="14744" y="20163"/>
                    <a:pt x="14736" y="20163"/>
                  </a:cubicBezTo>
                  <a:cubicBezTo>
                    <a:pt x="14731" y="20163"/>
                    <a:pt x="14725" y="20163"/>
                    <a:pt x="14720" y="20163"/>
                  </a:cubicBezTo>
                  <a:cubicBezTo>
                    <a:pt x="14698" y="20163"/>
                    <a:pt x="14677" y="20161"/>
                    <a:pt x="14671" y="20133"/>
                  </a:cubicBezTo>
                  <a:cubicBezTo>
                    <a:pt x="14660" y="20084"/>
                    <a:pt x="14710" y="20076"/>
                    <a:pt x="14746" y="20059"/>
                  </a:cubicBezTo>
                  <a:close/>
                  <a:moveTo>
                    <a:pt x="14513" y="19969"/>
                  </a:moveTo>
                  <a:cubicBezTo>
                    <a:pt x="14536" y="19969"/>
                    <a:pt x="14559" y="19982"/>
                    <a:pt x="14583" y="20007"/>
                  </a:cubicBezTo>
                  <a:lnTo>
                    <a:pt x="14583" y="20007"/>
                  </a:lnTo>
                  <a:cubicBezTo>
                    <a:pt x="14574" y="20047"/>
                    <a:pt x="14533" y="20081"/>
                    <a:pt x="14555" y="20127"/>
                  </a:cubicBezTo>
                  <a:cubicBezTo>
                    <a:pt x="14583" y="20152"/>
                    <a:pt x="14599" y="20179"/>
                    <a:pt x="14553" y="20202"/>
                  </a:cubicBezTo>
                  <a:cubicBezTo>
                    <a:pt x="14548" y="20204"/>
                    <a:pt x="14543" y="20205"/>
                    <a:pt x="14537" y="20205"/>
                  </a:cubicBezTo>
                  <a:cubicBezTo>
                    <a:pt x="14528" y="20205"/>
                    <a:pt x="14520" y="20203"/>
                    <a:pt x="14513" y="20198"/>
                  </a:cubicBezTo>
                  <a:cubicBezTo>
                    <a:pt x="14486" y="20167"/>
                    <a:pt x="14492" y="20141"/>
                    <a:pt x="14538" y="20128"/>
                  </a:cubicBezTo>
                  <a:cubicBezTo>
                    <a:pt x="14506" y="20088"/>
                    <a:pt x="14475" y="20049"/>
                    <a:pt x="14443" y="20009"/>
                  </a:cubicBezTo>
                  <a:cubicBezTo>
                    <a:pt x="14466" y="19983"/>
                    <a:pt x="14489" y="19969"/>
                    <a:pt x="14513" y="19969"/>
                  </a:cubicBezTo>
                  <a:close/>
                  <a:moveTo>
                    <a:pt x="13973" y="20069"/>
                  </a:moveTo>
                  <a:cubicBezTo>
                    <a:pt x="14006" y="20069"/>
                    <a:pt x="14029" y="20088"/>
                    <a:pt x="14029" y="20145"/>
                  </a:cubicBezTo>
                  <a:lnTo>
                    <a:pt x="14030" y="20142"/>
                  </a:lnTo>
                  <a:lnTo>
                    <a:pt x="14030" y="20142"/>
                  </a:lnTo>
                  <a:cubicBezTo>
                    <a:pt x="14030" y="20175"/>
                    <a:pt x="14028" y="20205"/>
                    <a:pt x="14027" y="20238"/>
                  </a:cubicBezTo>
                  <a:cubicBezTo>
                    <a:pt x="14002" y="20243"/>
                    <a:pt x="13981" y="20246"/>
                    <a:pt x="13965" y="20246"/>
                  </a:cubicBezTo>
                  <a:cubicBezTo>
                    <a:pt x="13859" y="20246"/>
                    <a:pt x="13920" y="20140"/>
                    <a:pt x="13897" y="20088"/>
                  </a:cubicBezTo>
                  <a:cubicBezTo>
                    <a:pt x="13925" y="20077"/>
                    <a:pt x="13951" y="20069"/>
                    <a:pt x="13973" y="20069"/>
                  </a:cubicBezTo>
                  <a:close/>
                  <a:moveTo>
                    <a:pt x="14872" y="20197"/>
                  </a:moveTo>
                  <a:cubicBezTo>
                    <a:pt x="14918" y="20197"/>
                    <a:pt x="14894" y="20256"/>
                    <a:pt x="14924" y="20270"/>
                  </a:cubicBezTo>
                  <a:lnTo>
                    <a:pt x="14924" y="20270"/>
                  </a:lnTo>
                  <a:cubicBezTo>
                    <a:pt x="14913" y="20272"/>
                    <a:pt x="14905" y="20273"/>
                    <a:pt x="14897" y="20273"/>
                  </a:cubicBezTo>
                  <a:cubicBezTo>
                    <a:pt x="14852" y="20273"/>
                    <a:pt x="14851" y="20236"/>
                    <a:pt x="14846" y="20202"/>
                  </a:cubicBezTo>
                  <a:cubicBezTo>
                    <a:pt x="14856" y="20199"/>
                    <a:pt x="14865" y="20197"/>
                    <a:pt x="14872" y="20197"/>
                  </a:cubicBezTo>
                  <a:close/>
                  <a:moveTo>
                    <a:pt x="18362" y="20217"/>
                  </a:moveTo>
                  <a:cubicBezTo>
                    <a:pt x="18371" y="20228"/>
                    <a:pt x="18379" y="20238"/>
                    <a:pt x="18387" y="20247"/>
                  </a:cubicBezTo>
                  <a:cubicBezTo>
                    <a:pt x="18396" y="20261"/>
                    <a:pt x="18386" y="20278"/>
                    <a:pt x="18371" y="20278"/>
                  </a:cubicBezTo>
                  <a:lnTo>
                    <a:pt x="18370" y="20278"/>
                  </a:lnTo>
                  <a:cubicBezTo>
                    <a:pt x="18367" y="20278"/>
                    <a:pt x="18365" y="20278"/>
                    <a:pt x="18364" y="20278"/>
                  </a:cubicBezTo>
                  <a:cubicBezTo>
                    <a:pt x="18341" y="20278"/>
                    <a:pt x="18330" y="20266"/>
                    <a:pt x="18336" y="20246"/>
                  </a:cubicBezTo>
                  <a:cubicBezTo>
                    <a:pt x="18340" y="20235"/>
                    <a:pt x="18353" y="20227"/>
                    <a:pt x="18362" y="20217"/>
                  </a:cubicBezTo>
                  <a:close/>
                  <a:moveTo>
                    <a:pt x="18658" y="20207"/>
                  </a:moveTo>
                  <a:cubicBezTo>
                    <a:pt x="18681" y="20207"/>
                    <a:pt x="18696" y="20225"/>
                    <a:pt x="18711" y="20241"/>
                  </a:cubicBezTo>
                  <a:cubicBezTo>
                    <a:pt x="18703" y="20270"/>
                    <a:pt x="18686" y="20279"/>
                    <a:pt x="18664" y="20279"/>
                  </a:cubicBezTo>
                  <a:cubicBezTo>
                    <a:pt x="18652" y="20279"/>
                    <a:pt x="18639" y="20277"/>
                    <a:pt x="18625" y="20273"/>
                  </a:cubicBezTo>
                  <a:lnTo>
                    <a:pt x="18624" y="20273"/>
                  </a:lnTo>
                  <a:cubicBezTo>
                    <a:pt x="18623" y="20249"/>
                    <a:pt x="18612" y="20221"/>
                    <a:pt x="18643" y="20210"/>
                  </a:cubicBezTo>
                  <a:cubicBezTo>
                    <a:pt x="18648" y="20208"/>
                    <a:pt x="18654" y="20207"/>
                    <a:pt x="18658" y="20207"/>
                  </a:cubicBezTo>
                  <a:close/>
                  <a:moveTo>
                    <a:pt x="13017" y="20188"/>
                  </a:moveTo>
                  <a:cubicBezTo>
                    <a:pt x="13032" y="20188"/>
                    <a:pt x="13053" y="20192"/>
                    <a:pt x="13082" y="20201"/>
                  </a:cubicBezTo>
                  <a:lnTo>
                    <a:pt x="13082" y="20201"/>
                  </a:lnTo>
                  <a:cubicBezTo>
                    <a:pt x="13072" y="20241"/>
                    <a:pt x="13105" y="20307"/>
                    <a:pt x="13025" y="20307"/>
                  </a:cubicBezTo>
                  <a:cubicBezTo>
                    <a:pt x="13017" y="20307"/>
                    <a:pt x="13009" y="20306"/>
                    <a:pt x="13000" y="20305"/>
                  </a:cubicBezTo>
                  <a:cubicBezTo>
                    <a:pt x="12981" y="20218"/>
                    <a:pt x="12980" y="20188"/>
                    <a:pt x="13017" y="20188"/>
                  </a:cubicBezTo>
                  <a:close/>
                  <a:moveTo>
                    <a:pt x="18836" y="20284"/>
                  </a:moveTo>
                  <a:cubicBezTo>
                    <a:pt x="18840" y="20284"/>
                    <a:pt x="18844" y="20285"/>
                    <a:pt x="18847" y="20286"/>
                  </a:cubicBezTo>
                  <a:cubicBezTo>
                    <a:pt x="18868" y="20289"/>
                    <a:pt x="18882" y="20306"/>
                    <a:pt x="18881" y="20327"/>
                  </a:cubicBezTo>
                  <a:cubicBezTo>
                    <a:pt x="18876" y="20341"/>
                    <a:pt x="18870" y="20356"/>
                    <a:pt x="18852" y="20356"/>
                  </a:cubicBezTo>
                  <a:cubicBezTo>
                    <a:pt x="18848" y="20356"/>
                    <a:pt x="18844" y="20355"/>
                    <a:pt x="18839" y="20354"/>
                  </a:cubicBezTo>
                  <a:lnTo>
                    <a:pt x="18839" y="20353"/>
                  </a:lnTo>
                  <a:cubicBezTo>
                    <a:pt x="18818" y="20347"/>
                    <a:pt x="18801" y="20334"/>
                    <a:pt x="18805" y="20314"/>
                  </a:cubicBezTo>
                  <a:cubicBezTo>
                    <a:pt x="18806" y="20296"/>
                    <a:pt x="18820" y="20284"/>
                    <a:pt x="18836" y="20284"/>
                  </a:cubicBezTo>
                  <a:close/>
                  <a:moveTo>
                    <a:pt x="30783" y="20242"/>
                  </a:moveTo>
                  <a:cubicBezTo>
                    <a:pt x="30827" y="20242"/>
                    <a:pt x="30862" y="20263"/>
                    <a:pt x="30883" y="20317"/>
                  </a:cubicBezTo>
                  <a:cubicBezTo>
                    <a:pt x="30876" y="20315"/>
                    <a:pt x="30870" y="20315"/>
                    <a:pt x="30864" y="20315"/>
                  </a:cubicBezTo>
                  <a:cubicBezTo>
                    <a:pt x="30818" y="20315"/>
                    <a:pt x="30786" y="20358"/>
                    <a:pt x="30740" y="20358"/>
                  </a:cubicBezTo>
                  <a:cubicBezTo>
                    <a:pt x="30734" y="20358"/>
                    <a:pt x="30729" y="20358"/>
                    <a:pt x="30724" y="20356"/>
                  </a:cubicBezTo>
                  <a:cubicBezTo>
                    <a:pt x="30698" y="20352"/>
                    <a:pt x="30662" y="20359"/>
                    <a:pt x="30654" y="20326"/>
                  </a:cubicBezTo>
                  <a:cubicBezTo>
                    <a:pt x="30648" y="20295"/>
                    <a:pt x="30673" y="20273"/>
                    <a:pt x="30698" y="20263"/>
                  </a:cubicBezTo>
                  <a:cubicBezTo>
                    <a:pt x="30728" y="20249"/>
                    <a:pt x="30757" y="20242"/>
                    <a:pt x="30783" y="20242"/>
                  </a:cubicBezTo>
                  <a:close/>
                  <a:moveTo>
                    <a:pt x="13993" y="20277"/>
                  </a:moveTo>
                  <a:cubicBezTo>
                    <a:pt x="14004" y="20277"/>
                    <a:pt x="14016" y="20279"/>
                    <a:pt x="14028" y="20280"/>
                  </a:cubicBezTo>
                  <a:cubicBezTo>
                    <a:pt x="14028" y="20307"/>
                    <a:pt x="14029" y="20331"/>
                    <a:pt x="14030" y="20356"/>
                  </a:cubicBezTo>
                  <a:lnTo>
                    <a:pt x="14030" y="20356"/>
                  </a:lnTo>
                  <a:cubicBezTo>
                    <a:pt x="14017" y="20357"/>
                    <a:pt x="14001" y="20359"/>
                    <a:pt x="13986" y="20359"/>
                  </a:cubicBezTo>
                  <a:cubicBezTo>
                    <a:pt x="13962" y="20359"/>
                    <a:pt x="13940" y="20354"/>
                    <a:pt x="13936" y="20330"/>
                  </a:cubicBezTo>
                  <a:cubicBezTo>
                    <a:pt x="13929" y="20289"/>
                    <a:pt x="13957" y="20277"/>
                    <a:pt x="13993" y="20277"/>
                  </a:cubicBezTo>
                  <a:close/>
                  <a:moveTo>
                    <a:pt x="15246" y="20320"/>
                  </a:moveTo>
                  <a:cubicBezTo>
                    <a:pt x="15274" y="20320"/>
                    <a:pt x="15296" y="20329"/>
                    <a:pt x="15307" y="20359"/>
                  </a:cubicBezTo>
                  <a:cubicBezTo>
                    <a:pt x="15300" y="20368"/>
                    <a:pt x="15294" y="20377"/>
                    <a:pt x="15290" y="20389"/>
                  </a:cubicBezTo>
                  <a:lnTo>
                    <a:pt x="15290" y="20389"/>
                  </a:lnTo>
                  <a:cubicBezTo>
                    <a:pt x="15279" y="20390"/>
                    <a:pt x="15268" y="20391"/>
                    <a:pt x="15258" y="20394"/>
                  </a:cubicBezTo>
                  <a:cubicBezTo>
                    <a:pt x="15223" y="20380"/>
                    <a:pt x="15208" y="20355"/>
                    <a:pt x="15213" y="20323"/>
                  </a:cubicBezTo>
                  <a:cubicBezTo>
                    <a:pt x="15225" y="20321"/>
                    <a:pt x="15236" y="20320"/>
                    <a:pt x="15246" y="20320"/>
                  </a:cubicBezTo>
                  <a:close/>
                  <a:moveTo>
                    <a:pt x="13772" y="20096"/>
                  </a:moveTo>
                  <a:cubicBezTo>
                    <a:pt x="13793" y="20096"/>
                    <a:pt x="13816" y="20099"/>
                    <a:pt x="13838" y="20101"/>
                  </a:cubicBezTo>
                  <a:lnTo>
                    <a:pt x="13838" y="20098"/>
                  </a:lnTo>
                  <a:cubicBezTo>
                    <a:pt x="13840" y="20173"/>
                    <a:pt x="13841" y="20248"/>
                    <a:pt x="13846" y="20323"/>
                  </a:cubicBezTo>
                  <a:cubicBezTo>
                    <a:pt x="13851" y="20383"/>
                    <a:pt x="13810" y="20400"/>
                    <a:pt x="13753" y="20404"/>
                  </a:cubicBezTo>
                  <a:cubicBezTo>
                    <a:pt x="13678" y="20317"/>
                    <a:pt x="13743" y="20213"/>
                    <a:pt x="13702" y="20121"/>
                  </a:cubicBezTo>
                  <a:cubicBezTo>
                    <a:pt x="13722" y="20101"/>
                    <a:pt x="13746" y="20096"/>
                    <a:pt x="13772" y="20096"/>
                  </a:cubicBezTo>
                  <a:close/>
                  <a:moveTo>
                    <a:pt x="16314" y="20390"/>
                  </a:moveTo>
                  <a:cubicBezTo>
                    <a:pt x="16344" y="20390"/>
                    <a:pt x="16374" y="20397"/>
                    <a:pt x="16401" y="20403"/>
                  </a:cubicBezTo>
                  <a:lnTo>
                    <a:pt x="16400" y="20403"/>
                  </a:lnTo>
                  <a:cubicBezTo>
                    <a:pt x="16448" y="20413"/>
                    <a:pt x="16398" y="20438"/>
                    <a:pt x="16389" y="20457"/>
                  </a:cubicBezTo>
                  <a:lnTo>
                    <a:pt x="16217" y="20430"/>
                  </a:lnTo>
                  <a:cubicBezTo>
                    <a:pt x="16244" y="20400"/>
                    <a:pt x="16279" y="20390"/>
                    <a:pt x="16314" y="20390"/>
                  </a:cubicBezTo>
                  <a:close/>
                  <a:moveTo>
                    <a:pt x="14759" y="20197"/>
                  </a:moveTo>
                  <a:cubicBezTo>
                    <a:pt x="14771" y="20202"/>
                    <a:pt x="14782" y="20204"/>
                    <a:pt x="14793" y="20208"/>
                  </a:cubicBezTo>
                  <a:cubicBezTo>
                    <a:pt x="14822" y="20270"/>
                    <a:pt x="14753" y="20343"/>
                    <a:pt x="14830" y="20403"/>
                  </a:cubicBezTo>
                  <a:cubicBezTo>
                    <a:pt x="14851" y="20417"/>
                    <a:pt x="14828" y="20453"/>
                    <a:pt x="14798" y="20465"/>
                  </a:cubicBezTo>
                  <a:cubicBezTo>
                    <a:pt x="14789" y="20468"/>
                    <a:pt x="14774" y="20470"/>
                    <a:pt x="14761" y="20470"/>
                  </a:cubicBezTo>
                  <a:cubicBezTo>
                    <a:pt x="14749" y="20470"/>
                    <a:pt x="14739" y="20468"/>
                    <a:pt x="14735" y="20465"/>
                  </a:cubicBezTo>
                  <a:cubicBezTo>
                    <a:pt x="14696" y="20410"/>
                    <a:pt x="14722" y="20342"/>
                    <a:pt x="14688" y="20283"/>
                  </a:cubicBezTo>
                  <a:cubicBezTo>
                    <a:pt x="14665" y="20243"/>
                    <a:pt x="14721" y="20219"/>
                    <a:pt x="14759" y="20198"/>
                  </a:cubicBezTo>
                  <a:cubicBezTo>
                    <a:pt x="14759" y="20198"/>
                    <a:pt x="14759" y="20198"/>
                    <a:pt x="14759" y="20197"/>
                  </a:cubicBezTo>
                  <a:close/>
                  <a:moveTo>
                    <a:pt x="15572" y="20430"/>
                  </a:moveTo>
                  <a:lnTo>
                    <a:pt x="15654" y="20453"/>
                  </a:lnTo>
                  <a:cubicBezTo>
                    <a:pt x="15647" y="20461"/>
                    <a:pt x="15642" y="20475"/>
                    <a:pt x="15633" y="20478"/>
                  </a:cubicBezTo>
                  <a:cubicBezTo>
                    <a:pt x="15624" y="20480"/>
                    <a:pt x="15617" y="20481"/>
                    <a:pt x="15609" y="20481"/>
                  </a:cubicBezTo>
                  <a:cubicBezTo>
                    <a:pt x="15581" y="20481"/>
                    <a:pt x="15560" y="20464"/>
                    <a:pt x="15542" y="20443"/>
                  </a:cubicBezTo>
                  <a:cubicBezTo>
                    <a:pt x="15553" y="20441"/>
                    <a:pt x="15563" y="20436"/>
                    <a:pt x="15572" y="20431"/>
                  </a:cubicBezTo>
                  <a:lnTo>
                    <a:pt x="15572" y="20430"/>
                  </a:lnTo>
                  <a:close/>
                  <a:moveTo>
                    <a:pt x="30489" y="20206"/>
                  </a:moveTo>
                  <a:cubicBezTo>
                    <a:pt x="30516" y="20206"/>
                    <a:pt x="30549" y="20211"/>
                    <a:pt x="30603" y="20220"/>
                  </a:cubicBezTo>
                  <a:cubicBezTo>
                    <a:pt x="30598" y="20342"/>
                    <a:pt x="30365" y="20295"/>
                    <a:pt x="30381" y="20433"/>
                  </a:cubicBezTo>
                  <a:lnTo>
                    <a:pt x="30252" y="20496"/>
                  </a:lnTo>
                  <a:cubicBezTo>
                    <a:pt x="30189" y="20430"/>
                    <a:pt x="30184" y="20368"/>
                    <a:pt x="30282" y="20328"/>
                  </a:cubicBezTo>
                  <a:cubicBezTo>
                    <a:pt x="30326" y="20309"/>
                    <a:pt x="30360" y="20296"/>
                    <a:pt x="30351" y="20248"/>
                  </a:cubicBezTo>
                  <a:cubicBezTo>
                    <a:pt x="30420" y="20218"/>
                    <a:pt x="30448" y="20206"/>
                    <a:pt x="30489" y="20206"/>
                  </a:cubicBezTo>
                  <a:close/>
                  <a:moveTo>
                    <a:pt x="14983" y="20084"/>
                  </a:moveTo>
                  <a:lnTo>
                    <a:pt x="15072" y="20090"/>
                  </a:lnTo>
                  <a:cubicBezTo>
                    <a:pt x="15086" y="20142"/>
                    <a:pt x="15072" y="20204"/>
                    <a:pt x="15130" y="20246"/>
                  </a:cubicBezTo>
                  <a:cubicBezTo>
                    <a:pt x="15156" y="20238"/>
                    <a:pt x="15177" y="20219"/>
                    <a:pt x="15188" y="20192"/>
                  </a:cubicBezTo>
                  <a:cubicBezTo>
                    <a:pt x="15200" y="20159"/>
                    <a:pt x="15120" y="20094"/>
                    <a:pt x="15212" y="20093"/>
                  </a:cubicBezTo>
                  <a:cubicBezTo>
                    <a:pt x="15276" y="20093"/>
                    <a:pt x="15207" y="20173"/>
                    <a:pt x="15250" y="20205"/>
                  </a:cubicBezTo>
                  <a:cubicBezTo>
                    <a:pt x="15260" y="20236"/>
                    <a:pt x="15255" y="20263"/>
                    <a:pt x="15213" y="20276"/>
                  </a:cubicBezTo>
                  <a:cubicBezTo>
                    <a:pt x="15190" y="20265"/>
                    <a:pt x="15173" y="20244"/>
                    <a:pt x="15144" y="20244"/>
                  </a:cubicBezTo>
                  <a:cubicBezTo>
                    <a:pt x="15141" y="20244"/>
                    <a:pt x="15137" y="20244"/>
                    <a:pt x="15133" y="20245"/>
                  </a:cubicBezTo>
                  <a:lnTo>
                    <a:pt x="15067" y="20304"/>
                  </a:lnTo>
                  <a:cubicBezTo>
                    <a:pt x="15156" y="20314"/>
                    <a:pt x="15169" y="20369"/>
                    <a:pt x="15169" y="20433"/>
                  </a:cubicBezTo>
                  <a:cubicBezTo>
                    <a:pt x="15172" y="20449"/>
                    <a:pt x="15174" y="20465"/>
                    <a:pt x="15175" y="20480"/>
                  </a:cubicBezTo>
                  <a:lnTo>
                    <a:pt x="15123" y="20512"/>
                  </a:lnTo>
                  <a:cubicBezTo>
                    <a:pt x="15082" y="20450"/>
                    <a:pt x="15062" y="20378"/>
                    <a:pt x="15065" y="20305"/>
                  </a:cubicBezTo>
                  <a:cubicBezTo>
                    <a:pt x="15016" y="20241"/>
                    <a:pt x="14987" y="20165"/>
                    <a:pt x="14981" y="20085"/>
                  </a:cubicBezTo>
                  <a:lnTo>
                    <a:pt x="14983" y="20084"/>
                  </a:lnTo>
                  <a:close/>
                  <a:moveTo>
                    <a:pt x="14578" y="20253"/>
                  </a:moveTo>
                  <a:cubicBezTo>
                    <a:pt x="14595" y="20253"/>
                    <a:pt x="14609" y="20271"/>
                    <a:pt x="14615" y="20321"/>
                  </a:cubicBezTo>
                  <a:cubicBezTo>
                    <a:pt x="14623" y="20383"/>
                    <a:pt x="14662" y="20437"/>
                    <a:pt x="14654" y="20499"/>
                  </a:cubicBezTo>
                  <a:cubicBezTo>
                    <a:pt x="14631" y="20506"/>
                    <a:pt x="14607" y="20512"/>
                    <a:pt x="14588" y="20512"/>
                  </a:cubicBezTo>
                  <a:cubicBezTo>
                    <a:pt x="14556" y="20512"/>
                    <a:pt x="14535" y="20496"/>
                    <a:pt x="14543" y="20443"/>
                  </a:cubicBezTo>
                  <a:cubicBezTo>
                    <a:pt x="14550" y="20396"/>
                    <a:pt x="14520" y="20360"/>
                    <a:pt x="14506" y="20318"/>
                  </a:cubicBezTo>
                  <a:cubicBezTo>
                    <a:pt x="14529" y="20285"/>
                    <a:pt x="14556" y="20253"/>
                    <a:pt x="14578" y="20253"/>
                  </a:cubicBezTo>
                  <a:close/>
                  <a:moveTo>
                    <a:pt x="30592" y="20387"/>
                  </a:moveTo>
                  <a:cubicBezTo>
                    <a:pt x="30627" y="20387"/>
                    <a:pt x="30663" y="20401"/>
                    <a:pt x="30699" y="20433"/>
                  </a:cubicBezTo>
                  <a:cubicBezTo>
                    <a:pt x="30634" y="20482"/>
                    <a:pt x="30564" y="20517"/>
                    <a:pt x="30483" y="20517"/>
                  </a:cubicBezTo>
                  <a:cubicBezTo>
                    <a:pt x="30454" y="20517"/>
                    <a:pt x="30423" y="20513"/>
                    <a:pt x="30391" y="20503"/>
                  </a:cubicBezTo>
                  <a:lnTo>
                    <a:pt x="30467" y="20437"/>
                  </a:lnTo>
                  <a:cubicBezTo>
                    <a:pt x="30509" y="20407"/>
                    <a:pt x="30550" y="20387"/>
                    <a:pt x="30592" y="20387"/>
                  </a:cubicBezTo>
                  <a:close/>
                  <a:moveTo>
                    <a:pt x="13620" y="20125"/>
                  </a:moveTo>
                  <a:lnTo>
                    <a:pt x="13620" y="20125"/>
                  </a:lnTo>
                  <a:cubicBezTo>
                    <a:pt x="13630" y="20154"/>
                    <a:pt x="13631" y="20182"/>
                    <a:pt x="13599" y="20203"/>
                  </a:cubicBezTo>
                  <a:cubicBezTo>
                    <a:pt x="13703" y="20278"/>
                    <a:pt x="13640" y="20384"/>
                    <a:pt x="13668" y="20473"/>
                  </a:cubicBezTo>
                  <a:cubicBezTo>
                    <a:pt x="13640" y="20507"/>
                    <a:pt x="13616" y="20524"/>
                    <a:pt x="13595" y="20524"/>
                  </a:cubicBezTo>
                  <a:cubicBezTo>
                    <a:pt x="13571" y="20524"/>
                    <a:pt x="13553" y="20501"/>
                    <a:pt x="13539" y="20454"/>
                  </a:cubicBezTo>
                  <a:cubicBezTo>
                    <a:pt x="13530" y="20423"/>
                    <a:pt x="13525" y="20391"/>
                    <a:pt x="13519" y="20360"/>
                  </a:cubicBezTo>
                  <a:cubicBezTo>
                    <a:pt x="13514" y="20306"/>
                    <a:pt x="13505" y="20252"/>
                    <a:pt x="13548" y="20204"/>
                  </a:cubicBezTo>
                  <a:cubicBezTo>
                    <a:pt x="13518" y="20199"/>
                    <a:pt x="13496" y="20185"/>
                    <a:pt x="13511" y="20158"/>
                  </a:cubicBezTo>
                  <a:lnTo>
                    <a:pt x="13512" y="20156"/>
                  </a:lnTo>
                  <a:cubicBezTo>
                    <a:pt x="13528" y="20127"/>
                    <a:pt x="13557" y="20125"/>
                    <a:pt x="13586" y="20125"/>
                  </a:cubicBezTo>
                  <a:cubicBezTo>
                    <a:pt x="13592" y="20125"/>
                    <a:pt x="13598" y="20125"/>
                    <a:pt x="13604" y="20125"/>
                  </a:cubicBezTo>
                  <a:cubicBezTo>
                    <a:pt x="13609" y="20125"/>
                    <a:pt x="13615" y="20125"/>
                    <a:pt x="13620" y="20125"/>
                  </a:cubicBezTo>
                  <a:close/>
                  <a:moveTo>
                    <a:pt x="13409" y="20243"/>
                  </a:moveTo>
                  <a:cubicBezTo>
                    <a:pt x="13416" y="20243"/>
                    <a:pt x="13424" y="20244"/>
                    <a:pt x="13432" y="20245"/>
                  </a:cubicBezTo>
                  <a:cubicBezTo>
                    <a:pt x="13438" y="20282"/>
                    <a:pt x="13443" y="20317"/>
                    <a:pt x="13449" y="20353"/>
                  </a:cubicBezTo>
                  <a:lnTo>
                    <a:pt x="13450" y="20350"/>
                  </a:lnTo>
                  <a:lnTo>
                    <a:pt x="13450" y="20350"/>
                  </a:lnTo>
                  <a:cubicBezTo>
                    <a:pt x="13435" y="20385"/>
                    <a:pt x="13431" y="20423"/>
                    <a:pt x="13442" y="20459"/>
                  </a:cubicBezTo>
                  <a:cubicBezTo>
                    <a:pt x="13454" y="20510"/>
                    <a:pt x="13430" y="20538"/>
                    <a:pt x="13370" y="20538"/>
                  </a:cubicBezTo>
                  <a:cubicBezTo>
                    <a:pt x="13367" y="20538"/>
                    <a:pt x="13365" y="20538"/>
                    <a:pt x="13362" y="20538"/>
                  </a:cubicBezTo>
                  <a:lnTo>
                    <a:pt x="13347" y="20396"/>
                  </a:lnTo>
                  <a:cubicBezTo>
                    <a:pt x="13349" y="20365"/>
                    <a:pt x="13350" y="20334"/>
                    <a:pt x="13350" y="20302"/>
                  </a:cubicBezTo>
                  <a:cubicBezTo>
                    <a:pt x="13347" y="20258"/>
                    <a:pt x="13371" y="20243"/>
                    <a:pt x="13409" y="20243"/>
                  </a:cubicBezTo>
                  <a:close/>
                  <a:moveTo>
                    <a:pt x="13174" y="20167"/>
                  </a:moveTo>
                  <a:lnTo>
                    <a:pt x="13253" y="20169"/>
                  </a:lnTo>
                  <a:cubicBezTo>
                    <a:pt x="13275" y="20260"/>
                    <a:pt x="13218" y="20359"/>
                    <a:pt x="13284" y="20447"/>
                  </a:cubicBezTo>
                  <a:cubicBezTo>
                    <a:pt x="13296" y="20492"/>
                    <a:pt x="13309" y="20543"/>
                    <a:pt x="13229" y="20545"/>
                  </a:cubicBezTo>
                  <a:cubicBezTo>
                    <a:pt x="13227" y="20546"/>
                    <a:pt x="13226" y="20546"/>
                    <a:pt x="13224" y="20546"/>
                  </a:cubicBezTo>
                  <a:cubicBezTo>
                    <a:pt x="13163" y="20546"/>
                    <a:pt x="13170" y="20503"/>
                    <a:pt x="13178" y="20465"/>
                  </a:cubicBezTo>
                  <a:cubicBezTo>
                    <a:pt x="13198" y="20365"/>
                    <a:pt x="13147" y="20266"/>
                    <a:pt x="13174" y="20167"/>
                  </a:cubicBezTo>
                  <a:close/>
                  <a:moveTo>
                    <a:pt x="14967" y="20476"/>
                  </a:moveTo>
                  <a:cubicBezTo>
                    <a:pt x="14972" y="20476"/>
                    <a:pt x="14976" y="20477"/>
                    <a:pt x="14981" y="20478"/>
                  </a:cubicBezTo>
                  <a:lnTo>
                    <a:pt x="14981" y="20550"/>
                  </a:lnTo>
                  <a:cubicBezTo>
                    <a:pt x="14949" y="20548"/>
                    <a:pt x="14917" y="20543"/>
                    <a:pt x="14898" y="20515"/>
                  </a:cubicBezTo>
                  <a:cubicBezTo>
                    <a:pt x="14913" y="20490"/>
                    <a:pt x="14940" y="20476"/>
                    <a:pt x="14967" y="20476"/>
                  </a:cubicBezTo>
                  <a:close/>
                  <a:moveTo>
                    <a:pt x="11206" y="20490"/>
                  </a:moveTo>
                  <a:lnTo>
                    <a:pt x="11201" y="20492"/>
                  </a:lnTo>
                  <a:lnTo>
                    <a:pt x="11204" y="20492"/>
                  </a:lnTo>
                  <a:cubicBezTo>
                    <a:pt x="11207" y="20522"/>
                    <a:pt x="11216" y="20547"/>
                    <a:pt x="11258" y="20551"/>
                  </a:cubicBezTo>
                  <a:cubicBezTo>
                    <a:pt x="11262" y="20519"/>
                    <a:pt x="11259" y="20491"/>
                    <a:pt x="11217" y="20491"/>
                  </a:cubicBezTo>
                  <a:cubicBezTo>
                    <a:pt x="11214" y="20491"/>
                    <a:pt x="11210" y="20491"/>
                    <a:pt x="11206" y="20492"/>
                  </a:cubicBezTo>
                  <a:lnTo>
                    <a:pt x="11206" y="20492"/>
                  </a:lnTo>
                  <a:cubicBezTo>
                    <a:pt x="11206" y="20491"/>
                    <a:pt x="11206" y="20490"/>
                    <a:pt x="11206" y="20490"/>
                  </a:cubicBezTo>
                  <a:close/>
                  <a:moveTo>
                    <a:pt x="31061" y="20274"/>
                  </a:moveTo>
                  <a:cubicBezTo>
                    <a:pt x="31077" y="20274"/>
                    <a:pt x="31094" y="20276"/>
                    <a:pt x="31111" y="20280"/>
                  </a:cubicBezTo>
                  <a:lnTo>
                    <a:pt x="31111" y="20280"/>
                  </a:lnTo>
                  <a:lnTo>
                    <a:pt x="31111" y="20280"/>
                  </a:lnTo>
                  <a:cubicBezTo>
                    <a:pt x="31120" y="20337"/>
                    <a:pt x="31092" y="20377"/>
                    <a:pt x="31032" y="20400"/>
                  </a:cubicBezTo>
                  <a:cubicBezTo>
                    <a:pt x="30994" y="20480"/>
                    <a:pt x="30960" y="20561"/>
                    <a:pt x="30854" y="20561"/>
                  </a:cubicBezTo>
                  <a:cubicBezTo>
                    <a:pt x="30836" y="20561"/>
                    <a:pt x="30816" y="20559"/>
                    <a:pt x="30794" y="20554"/>
                  </a:cubicBezTo>
                  <a:cubicBezTo>
                    <a:pt x="30713" y="20542"/>
                    <a:pt x="30667" y="20518"/>
                    <a:pt x="30739" y="20449"/>
                  </a:cubicBezTo>
                  <a:cubicBezTo>
                    <a:pt x="30773" y="20439"/>
                    <a:pt x="30807" y="20436"/>
                    <a:pt x="30842" y="20436"/>
                  </a:cubicBezTo>
                  <a:cubicBezTo>
                    <a:pt x="30865" y="20436"/>
                    <a:pt x="30889" y="20437"/>
                    <a:pt x="30913" y="20438"/>
                  </a:cubicBezTo>
                  <a:cubicBezTo>
                    <a:pt x="30921" y="20439"/>
                    <a:pt x="30930" y="20440"/>
                    <a:pt x="30939" y="20440"/>
                  </a:cubicBezTo>
                  <a:cubicBezTo>
                    <a:pt x="30964" y="20440"/>
                    <a:pt x="30986" y="20433"/>
                    <a:pt x="30978" y="20396"/>
                  </a:cubicBezTo>
                  <a:lnTo>
                    <a:pt x="30978" y="20396"/>
                  </a:lnTo>
                  <a:cubicBezTo>
                    <a:pt x="30971" y="20396"/>
                    <a:pt x="30964" y="20397"/>
                    <a:pt x="30957" y="20397"/>
                  </a:cubicBezTo>
                  <a:cubicBezTo>
                    <a:pt x="30902" y="20397"/>
                    <a:pt x="30880" y="20370"/>
                    <a:pt x="30889" y="20318"/>
                  </a:cubicBezTo>
                  <a:cubicBezTo>
                    <a:pt x="30945" y="20298"/>
                    <a:pt x="31000" y="20274"/>
                    <a:pt x="31061" y="20274"/>
                  </a:cubicBezTo>
                  <a:close/>
                  <a:moveTo>
                    <a:pt x="15331" y="20525"/>
                  </a:moveTo>
                  <a:cubicBezTo>
                    <a:pt x="15337" y="20551"/>
                    <a:pt x="15369" y="20589"/>
                    <a:pt x="15309" y="20592"/>
                  </a:cubicBezTo>
                  <a:cubicBezTo>
                    <a:pt x="15308" y="20592"/>
                    <a:pt x="15307" y="20592"/>
                    <a:pt x="15305" y="20592"/>
                  </a:cubicBezTo>
                  <a:cubicBezTo>
                    <a:pt x="15259" y="20592"/>
                    <a:pt x="15267" y="20554"/>
                    <a:pt x="15271" y="20525"/>
                  </a:cubicBezTo>
                  <a:close/>
                  <a:moveTo>
                    <a:pt x="14842" y="20516"/>
                  </a:moveTo>
                  <a:lnTo>
                    <a:pt x="14842" y="20516"/>
                  </a:lnTo>
                  <a:cubicBezTo>
                    <a:pt x="14858" y="20554"/>
                    <a:pt x="14849" y="20585"/>
                    <a:pt x="14804" y="20604"/>
                  </a:cubicBezTo>
                  <a:cubicBezTo>
                    <a:pt x="14752" y="20589"/>
                    <a:pt x="14759" y="20556"/>
                    <a:pt x="14766" y="20522"/>
                  </a:cubicBezTo>
                  <a:lnTo>
                    <a:pt x="14766" y="20520"/>
                  </a:lnTo>
                  <a:lnTo>
                    <a:pt x="14842" y="20516"/>
                  </a:lnTo>
                  <a:close/>
                  <a:moveTo>
                    <a:pt x="14987" y="20587"/>
                  </a:moveTo>
                  <a:cubicBezTo>
                    <a:pt x="15038" y="20617"/>
                    <a:pt x="15030" y="20661"/>
                    <a:pt x="15022" y="20704"/>
                  </a:cubicBezTo>
                  <a:cubicBezTo>
                    <a:pt x="14911" y="20682"/>
                    <a:pt x="14908" y="20671"/>
                    <a:pt x="14987" y="20588"/>
                  </a:cubicBezTo>
                  <a:lnTo>
                    <a:pt x="14987" y="20587"/>
                  </a:lnTo>
                  <a:close/>
                  <a:moveTo>
                    <a:pt x="15186" y="20555"/>
                  </a:moveTo>
                  <a:cubicBezTo>
                    <a:pt x="15181" y="20618"/>
                    <a:pt x="15252" y="20688"/>
                    <a:pt x="15164" y="20744"/>
                  </a:cubicBezTo>
                  <a:lnTo>
                    <a:pt x="15164" y="20743"/>
                  </a:lnTo>
                  <a:lnTo>
                    <a:pt x="15132" y="20699"/>
                  </a:lnTo>
                  <a:cubicBezTo>
                    <a:pt x="15160" y="20650"/>
                    <a:pt x="15118" y="20604"/>
                    <a:pt x="15124" y="20555"/>
                  </a:cubicBezTo>
                  <a:close/>
                  <a:moveTo>
                    <a:pt x="15169" y="20788"/>
                  </a:moveTo>
                  <a:lnTo>
                    <a:pt x="15201" y="20796"/>
                  </a:lnTo>
                  <a:lnTo>
                    <a:pt x="15180" y="20815"/>
                  </a:lnTo>
                  <a:lnTo>
                    <a:pt x="15169" y="20788"/>
                  </a:lnTo>
                  <a:close/>
                  <a:moveTo>
                    <a:pt x="15344" y="20651"/>
                  </a:moveTo>
                  <a:cubicBezTo>
                    <a:pt x="15420" y="20651"/>
                    <a:pt x="15337" y="20729"/>
                    <a:pt x="15389" y="20749"/>
                  </a:cubicBezTo>
                  <a:cubicBezTo>
                    <a:pt x="15398" y="20805"/>
                    <a:pt x="15366" y="20826"/>
                    <a:pt x="15306" y="20826"/>
                  </a:cubicBezTo>
                  <a:cubicBezTo>
                    <a:pt x="15305" y="20826"/>
                    <a:pt x="15303" y="20826"/>
                    <a:pt x="15301" y="20826"/>
                  </a:cubicBezTo>
                  <a:cubicBezTo>
                    <a:pt x="15264" y="20794"/>
                    <a:pt x="15296" y="20769"/>
                    <a:pt x="15311" y="20742"/>
                  </a:cubicBezTo>
                  <a:cubicBezTo>
                    <a:pt x="15326" y="20714"/>
                    <a:pt x="15261" y="20657"/>
                    <a:pt x="15336" y="20652"/>
                  </a:cubicBezTo>
                  <a:lnTo>
                    <a:pt x="15337" y="20651"/>
                  </a:lnTo>
                  <a:cubicBezTo>
                    <a:pt x="15339" y="20651"/>
                    <a:pt x="15342" y="20651"/>
                    <a:pt x="15344" y="20651"/>
                  </a:cubicBezTo>
                  <a:close/>
                  <a:moveTo>
                    <a:pt x="14854" y="20635"/>
                  </a:moveTo>
                  <a:cubicBezTo>
                    <a:pt x="14880" y="20642"/>
                    <a:pt x="14899" y="20666"/>
                    <a:pt x="14900" y="20693"/>
                  </a:cubicBezTo>
                  <a:cubicBezTo>
                    <a:pt x="14903" y="20753"/>
                    <a:pt x="14903" y="20775"/>
                    <a:pt x="14932" y="20775"/>
                  </a:cubicBezTo>
                  <a:cubicBezTo>
                    <a:pt x="14949" y="20775"/>
                    <a:pt x="14975" y="20767"/>
                    <a:pt x="15018" y="20755"/>
                  </a:cubicBezTo>
                  <a:lnTo>
                    <a:pt x="15018" y="20755"/>
                  </a:lnTo>
                  <a:cubicBezTo>
                    <a:pt x="15069" y="20837"/>
                    <a:pt x="14967" y="20855"/>
                    <a:pt x="14936" y="20902"/>
                  </a:cubicBezTo>
                  <a:lnTo>
                    <a:pt x="14935" y="20902"/>
                  </a:lnTo>
                  <a:cubicBezTo>
                    <a:pt x="14922" y="20895"/>
                    <a:pt x="14903" y="20894"/>
                    <a:pt x="14885" y="20894"/>
                  </a:cubicBezTo>
                  <a:cubicBezTo>
                    <a:pt x="14880" y="20894"/>
                    <a:pt x="14875" y="20894"/>
                    <a:pt x="14870" y="20894"/>
                  </a:cubicBezTo>
                  <a:cubicBezTo>
                    <a:pt x="14834" y="20894"/>
                    <a:pt x="14800" y="20891"/>
                    <a:pt x="14805" y="20840"/>
                  </a:cubicBezTo>
                  <a:cubicBezTo>
                    <a:pt x="14813" y="20773"/>
                    <a:pt x="14697" y="20677"/>
                    <a:pt x="14854" y="20635"/>
                  </a:cubicBezTo>
                  <a:close/>
                  <a:moveTo>
                    <a:pt x="12574" y="14583"/>
                  </a:moveTo>
                  <a:cubicBezTo>
                    <a:pt x="12587" y="14661"/>
                    <a:pt x="12534" y="14720"/>
                    <a:pt x="12495" y="14783"/>
                  </a:cubicBezTo>
                  <a:cubicBezTo>
                    <a:pt x="12493" y="14794"/>
                    <a:pt x="12487" y="14803"/>
                    <a:pt x="12479" y="14811"/>
                  </a:cubicBezTo>
                  <a:cubicBezTo>
                    <a:pt x="12476" y="14849"/>
                    <a:pt x="12497" y="14891"/>
                    <a:pt x="12449" y="14921"/>
                  </a:cubicBezTo>
                  <a:cubicBezTo>
                    <a:pt x="12446" y="14948"/>
                    <a:pt x="12425" y="14964"/>
                    <a:pt x="12396" y="14971"/>
                  </a:cubicBezTo>
                  <a:lnTo>
                    <a:pt x="12403" y="14970"/>
                  </a:lnTo>
                  <a:lnTo>
                    <a:pt x="12403" y="14970"/>
                  </a:lnTo>
                  <a:cubicBezTo>
                    <a:pt x="12398" y="15133"/>
                    <a:pt x="12321" y="15281"/>
                    <a:pt x="12265" y="15433"/>
                  </a:cubicBezTo>
                  <a:cubicBezTo>
                    <a:pt x="12089" y="15911"/>
                    <a:pt x="11905" y="16386"/>
                    <a:pt x="11723" y="16862"/>
                  </a:cubicBezTo>
                  <a:cubicBezTo>
                    <a:pt x="11713" y="16885"/>
                    <a:pt x="11699" y="16906"/>
                    <a:pt x="11675" y="16953"/>
                  </a:cubicBezTo>
                  <a:cubicBezTo>
                    <a:pt x="11604" y="16818"/>
                    <a:pt x="11599" y="16692"/>
                    <a:pt x="11568" y="16572"/>
                  </a:cubicBezTo>
                  <a:cubicBezTo>
                    <a:pt x="11527" y="16607"/>
                    <a:pt x="11485" y="16638"/>
                    <a:pt x="11509" y="16700"/>
                  </a:cubicBezTo>
                  <a:cubicBezTo>
                    <a:pt x="11535" y="16765"/>
                    <a:pt x="11543" y="16835"/>
                    <a:pt x="11513" y="16903"/>
                  </a:cubicBezTo>
                  <a:cubicBezTo>
                    <a:pt x="11518" y="16931"/>
                    <a:pt x="11522" y="16960"/>
                    <a:pt x="11525" y="16988"/>
                  </a:cubicBezTo>
                  <a:cubicBezTo>
                    <a:pt x="11538" y="17048"/>
                    <a:pt x="11552" y="17109"/>
                    <a:pt x="11563" y="17169"/>
                  </a:cubicBezTo>
                  <a:cubicBezTo>
                    <a:pt x="11556" y="17170"/>
                    <a:pt x="11549" y="17170"/>
                    <a:pt x="11543" y="17170"/>
                  </a:cubicBezTo>
                  <a:cubicBezTo>
                    <a:pt x="11464" y="17170"/>
                    <a:pt x="11495" y="17103"/>
                    <a:pt x="11478" y="17067"/>
                  </a:cubicBezTo>
                  <a:lnTo>
                    <a:pt x="11478" y="17067"/>
                  </a:lnTo>
                  <a:lnTo>
                    <a:pt x="11382" y="17101"/>
                  </a:lnTo>
                  <a:cubicBezTo>
                    <a:pt x="11414" y="17164"/>
                    <a:pt x="11465" y="17230"/>
                    <a:pt x="11439" y="17298"/>
                  </a:cubicBezTo>
                  <a:cubicBezTo>
                    <a:pt x="11396" y="17407"/>
                    <a:pt x="11441" y="17488"/>
                    <a:pt x="11518" y="17566"/>
                  </a:cubicBezTo>
                  <a:cubicBezTo>
                    <a:pt x="11561" y="17698"/>
                    <a:pt x="11517" y="17823"/>
                    <a:pt x="11480" y="17949"/>
                  </a:cubicBezTo>
                  <a:cubicBezTo>
                    <a:pt x="11387" y="17903"/>
                    <a:pt x="11475" y="17812"/>
                    <a:pt x="11416" y="17758"/>
                  </a:cubicBezTo>
                  <a:lnTo>
                    <a:pt x="11416" y="17758"/>
                  </a:lnTo>
                  <a:cubicBezTo>
                    <a:pt x="11372" y="17794"/>
                    <a:pt x="11340" y="17837"/>
                    <a:pt x="11346" y="17893"/>
                  </a:cubicBezTo>
                  <a:cubicBezTo>
                    <a:pt x="11357" y="17979"/>
                    <a:pt x="11314" y="18061"/>
                    <a:pt x="11279" y="18131"/>
                  </a:cubicBezTo>
                  <a:cubicBezTo>
                    <a:pt x="11209" y="18271"/>
                    <a:pt x="11177" y="18414"/>
                    <a:pt x="11162" y="18562"/>
                  </a:cubicBezTo>
                  <a:lnTo>
                    <a:pt x="11109" y="18580"/>
                  </a:lnTo>
                  <a:lnTo>
                    <a:pt x="11108" y="18579"/>
                  </a:lnTo>
                  <a:lnTo>
                    <a:pt x="11107" y="18581"/>
                  </a:lnTo>
                  <a:lnTo>
                    <a:pt x="11113" y="18584"/>
                  </a:lnTo>
                  <a:cubicBezTo>
                    <a:pt x="11114" y="18605"/>
                    <a:pt x="11115" y="18627"/>
                    <a:pt x="11118" y="18648"/>
                  </a:cubicBezTo>
                  <a:lnTo>
                    <a:pt x="11040" y="18643"/>
                  </a:lnTo>
                  <a:cubicBezTo>
                    <a:pt x="11036" y="18548"/>
                    <a:pt x="11017" y="18457"/>
                    <a:pt x="10956" y="18368"/>
                  </a:cubicBezTo>
                  <a:lnTo>
                    <a:pt x="10956" y="18368"/>
                  </a:lnTo>
                  <a:cubicBezTo>
                    <a:pt x="10933" y="18508"/>
                    <a:pt x="10970" y="18637"/>
                    <a:pt x="10995" y="18769"/>
                  </a:cubicBezTo>
                  <a:cubicBezTo>
                    <a:pt x="11002" y="19014"/>
                    <a:pt x="11084" y="19250"/>
                    <a:pt x="11126" y="19491"/>
                  </a:cubicBezTo>
                  <a:cubicBezTo>
                    <a:pt x="11166" y="19729"/>
                    <a:pt x="11176" y="19964"/>
                    <a:pt x="11115" y="20199"/>
                  </a:cubicBezTo>
                  <a:cubicBezTo>
                    <a:pt x="11114" y="20311"/>
                    <a:pt x="11077" y="20416"/>
                    <a:pt x="11018" y="20515"/>
                  </a:cubicBezTo>
                  <a:cubicBezTo>
                    <a:pt x="10892" y="20796"/>
                    <a:pt x="10673" y="21000"/>
                    <a:pt x="10341" y="21113"/>
                  </a:cubicBezTo>
                  <a:cubicBezTo>
                    <a:pt x="10258" y="21142"/>
                    <a:pt x="10175" y="21162"/>
                    <a:pt x="10087" y="21162"/>
                  </a:cubicBezTo>
                  <a:cubicBezTo>
                    <a:pt x="10064" y="21162"/>
                    <a:pt x="10040" y="21161"/>
                    <a:pt x="10016" y="21158"/>
                  </a:cubicBezTo>
                  <a:cubicBezTo>
                    <a:pt x="9804" y="21035"/>
                    <a:pt x="9791" y="20977"/>
                    <a:pt x="9932" y="20800"/>
                  </a:cubicBezTo>
                  <a:cubicBezTo>
                    <a:pt x="9975" y="20744"/>
                    <a:pt x="10033" y="20706"/>
                    <a:pt x="10099" y="20671"/>
                  </a:cubicBezTo>
                  <a:cubicBezTo>
                    <a:pt x="10187" y="20625"/>
                    <a:pt x="10329" y="20635"/>
                    <a:pt x="10365" y="20545"/>
                  </a:cubicBezTo>
                  <a:cubicBezTo>
                    <a:pt x="10402" y="20456"/>
                    <a:pt x="10329" y="20359"/>
                    <a:pt x="10306" y="20265"/>
                  </a:cubicBezTo>
                  <a:cubicBezTo>
                    <a:pt x="10281" y="20164"/>
                    <a:pt x="10249" y="20064"/>
                    <a:pt x="10214" y="19965"/>
                  </a:cubicBezTo>
                  <a:cubicBezTo>
                    <a:pt x="10186" y="19886"/>
                    <a:pt x="10149" y="19806"/>
                    <a:pt x="10086" y="19741"/>
                  </a:cubicBezTo>
                  <a:cubicBezTo>
                    <a:pt x="10037" y="19688"/>
                    <a:pt x="9985" y="19643"/>
                    <a:pt x="9895" y="19643"/>
                  </a:cubicBezTo>
                  <a:cubicBezTo>
                    <a:pt x="9871" y="19643"/>
                    <a:pt x="9843" y="19646"/>
                    <a:pt x="9812" y="19654"/>
                  </a:cubicBezTo>
                  <a:cubicBezTo>
                    <a:pt x="9930" y="19724"/>
                    <a:pt x="10025" y="19787"/>
                    <a:pt x="10060" y="19888"/>
                  </a:cubicBezTo>
                  <a:cubicBezTo>
                    <a:pt x="10131" y="20097"/>
                    <a:pt x="10199" y="20306"/>
                    <a:pt x="10271" y="20524"/>
                  </a:cubicBezTo>
                  <a:cubicBezTo>
                    <a:pt x="10114" y="20561"/>
                    <a:pt x="9969" y="20593"/>
                    <a:pt x="9861" y="20706"/>
                  </a:cubicBezTo>
                  <a:cubicBezTo>
                    <a:pt x="9771" y="20573"/>
                    <a:pt x="9709" y="20422"/>
                    <a:pt x="9682" y="20264"/>
                  </a:cubicBezTo>
                  <a:cubicBezTo>
                    <a:pt x="9654" y="20123"/>
                    <a:pt x="9626" y="19984"/>
                    <a:pt x="9564" y="19851"/>
                  </a:cubicBezTo>
                  <a:cubicBezTo>
                    <a:pt x="9550" y="19663"/>
                    <a:pt x="9510" y="19480"/>
                    <a:pt x="9465" y="19296"/>
                  </a:cubicBezTo>
                  <a:cubicBezTo>
                    <a:pt x="9395" y="19008"/>
                    <a:pt x="9439" y="18719"/>
                    <a:pt x="9496" y="18435"/>
                  </a:cubicBezTo>
                  <a:cubicBezTo>
                    <a:pt x="9621" y="17817"/>
                    <a:pt x="9696" y="17193"/>
                    <a:pt x="9756" y="16569"/>
                  </a:cubicBezTo>
                  <a:cubicBezTo>
                    <a:pt x="9778" y="16333"/>
                    <a:pt x="9884" y="16148"/>
                    <a:pt x="10099" y="16004"/>
                  </a:cubicBezTo>
                  <a:cubicBezTo>
                    <a:pt x="10236" y="15914"/>
                    <a:pt x="10351" y="15797"/>
                    <a:pt x="10523" y="15752"/>
                  </a:cubicBezTo>
                  <a:cubicBezTo>
                    <a:pt x="10525" y="15801"/>
                    <a:pt x="10561" y="15813"/>
                    <a:pt x="10608" y="15813"/>
                  </a:cubicBezTo>
                  <a:cubicBezTo>
                    <a:pt x="10610" y="15813"/>
                    <a:pt x="10612" y="15813"/>
                    <a:pt x="10615" y="15813"/>
                  </a:cubicBezTo>
                  <a:cubicBezTo>
                    <a:pt x="10734" y="15810"/>
                    <a:pt x="10807" y="15757"/>
                    <a:pt x="10851" y="15666"/>
                  </a:cubicBezTo>
                  <a:cubicBezTo>
                    <a:pt x="10859" y="15668"/>
                    <a:pt x="10866" y="15669"/>
                    <a:pt x="10873" y="15669"/>
                  </a:cubicBezTo>
                  <a:cubicBezTo>
                    <a:pt x="10937" y="15669"/>
                    <a:pt x="10958" y="15602"/>
                    <a:pt x="11013" y="15588"/>
                  </a:cubicBezTo>
                  <a:cubicBezTo>
                    <a:pt x="11033" y="15583"/>
                    <a:pt x="11051" y="15580"/>
                    <a:pt x="11065" y="15580"/>
                  </a:cubicBezTo>
                  <a:cubicBezTo>
                    <a:pt x="11106" y="15580"/>
                    <a:pt x="11123" y="15602"/>
                    <a:pt x="11113" y="15656"/>
                  </a:cubicBezTo>
                  <a:cubicBezTo>
                    <a:pt x="11077" y="15662"/>
                    <a:pt x="11047" y="15672"/>
                    <a:pt x="11033" y="15703"/>
                  </a:cubicBezTo>
                  <a:cubicBezTo>
                    <a:pt x="11044" y="15706"/>
                    <a:pt x="11053" y="15708"/>
                    <a:pt x="11063" y="15708"/>
                  </a:cubicBezTo>
                  <a:cubicBezTo>
                    <a:pt x="11090" y="15708"/>
                    <a:pt x="11111" y="15695"/>
                    <a:pt x="11125" y="15669"/>
                  </a:cubicBezTo>
                  <a:cubicBezTo>
                    <a:pt x="11195" y="15640"/>
                    <a:pt x="11285" y="15634"/>
                    <a:pt x="11304" y="15550"/>
                  </a:cubicBezTo>
                  <a:cubicBezTo>
                    <a:pt x="11306" y="15550"/>
                    <a:pt x="11307" y="15550"/>
                    <a:pt x="11309" y="15550"/>
                  </a:cubicBezTo>
                  <a:cubicBezTo>
                    <a:pt x="11330" y="15550"/>
                    <a:pt x="11349" y="15535"/>
                    <a:pt x="11355" y="15515"/>
                  </a:cubicBezTo>
                  <a:cubicBezTo>
                    <a:pt x="11380" y="15512"/>
                    <a:pt x="11398" y="15500"/>
                    <a:pt x="11403" y="15479"/>
                  </a:cubicBezTo>
                  <a:cubicBezTo>
                    <a:pt x="11468" y="15473"/>
                    <a:pt x="11521" y="15452"/>
                    <a:pt x="11538" y="15393"/>
                  </a:cubicBezTo>
                  <a:lnTo>
                    <a:pt x="11538" y="15393"/>
                  </a:lnTo>
                  <a:cubicBezTo>
                    <a:pt x="11522" y="15395"/>
                    <a:pt x="11507" y="15396"/>
                    <a:pt x="11493" y="15396"/>
                  </a:cubicBezTo>
                  <a:cubicBezTo>
                    <a:pt x="11413" y="15396"/>
                    <a:pt x="11370" y="15362"/>
                    <a:pt x="11389" y="15274"/>
                  </a:cubicBezTo>
                  <a:lnTo>
                    <a:pt x="11480" y="15273"/>
                  </a:lnTo>
                  <a:cubicBezTo>
                    <a:pt x="11536" y="15284"/>
                    <a:pt x="11584" y="15301"/>
                    <a:pt x="11575" y="15362"/>
                  </a:cubicBezTo>
                  <a:cubicBezTo>
                    <a:pt x="11654" y="15340"/>
                    <a:pt x="11739" y="15325"/>
                    <a:pt x="11760" y="15238"/>
                  </a:cubicBezTo>
                  <a:lnTo>
                    <a:pt x="11760" y="15238"/>
                  </a:lnTo>
                  <a:cubicBezTo>
                    <a:pt x="11751" y="15242"/>
                    <a:pt x="11741" y="15244"/>
                    <a:pt x="11731" y="15244"/>
                  </a:cubicBezTo>
                  <a:cubicBezTo>
                    <a:pt x="11728" y="15244"/>
                    <a:pt x="11726" y="15244"/>
                    <a:pt x="11723" y="15243"/>
                  </a:cubicBezTo>
                  <a:cubicBezTo>
                    <a:pt x="11698" y="15252"/>
                    <a:pt x="11673" y="15258"/>
                    <a:pt x="11648" y="15258"/>
                  </a:cubicBezTo>
                  <a:cubicBezTo>
                    <a:pt x="11623" y="15258"/>
                    <a:pt x="11598" y="15252"/>
                    <a:pt x="11574" y="15240"/>
                  </a:cubicBezTo>
                  <a:lnTo>
                    <a:pt x="11485" y="15240"/>
                  </a:lnTo>
                  <a:cubicBezTo>
                    <a:pt x="11475" y="15205"/>
                    <a:pt x="11485" y="15179"/>
                    <a:pt x="11528" y="15164"/>
                  </a:cubicBezTo>
                  <a:cubicBezTo>
                    <a:pt x="11601" y="15137"/>
                    <a:pt x="11676" y="15110"/>
                    <a:pt x="11750" y="15083"/>
                  </a:cubicBezTo>
                  <a:cubicBezTo>
                    <a:pt x="11790" y="15024"/>
                    <a:pt x="11849" y="14998"/>
                    <a:pt x="11924" y="14998"/>
                  </a:cubicBezTo>
                  <a:cubicBezTo>
                    <a:pt x="11929" y="14998"/>
                    <a:pt x="11934" y="14998"/>
                    <a:pt x="11939" y="14998"/>
                  </a:cubicBezTo>
                  <a:cubicBezTo>
                    <a:pt x="11976" y="14878"/>
                    <a:pt x="12125" y="14862"/>
                    <a:pt x="12213" y="14787"/>
                  </a:cubicBezTo>
                  <a:cubicBezTo>
                    <a:pt x="12251" y="14753"/>
                    <a:pt x="12312" y="14737"/>
                    <a:pt x="12349" y="14695"/>
                  </a:cubicBezTo>
                  <a:cubicBezTo>
                    <a:pt x="12449" y="14694"/>
                    <a:pt x="12480" y="14592"/>
                    <a:pt x="12574" y="14583"/>
                  </a:cubicBezTo>
                  <a:close/>
                  <a:moveTo>
                    <a:pt x="12991" y="13845"/>
                  </a:moveTo>
                  <a:cubicBezTo>
                    <a:pt x="12991" y="13849"/>
                    <a:pt x="12992" y="13852"/>
                    <a:pt x="12992" y="13855"/>
                  </a:cubicBezTo>
                  <a:cubicBezTo>
                    <a:pt x="13042" y="13932"/>
                    <a:pt x="13008" y="14016"/>
                    <a:pt x="13023" y="14096"/>
                  </a:cubicBezTo>
                  <a:cubicBezTo>
                    <a:pt x="13039" y="14167"/>
                    <a:pt x="13003" y="14248"/>
                    <a:pt x="13074" y="14309"/>
                  </a:cubicBezTo>
                  <a:cubicBezTo>
                    <a:pt x="13070" y="14365"/>
                    <a:pt x="13055" y="14423"/>
                    <a:pt x="13120" y="14465"/>
                  </a:cubicBezTo>
                  <a:cubicBezTo>
                    <a:pt x="13115" y="14509"/>
                    <a:pt x="13109" y="14554"/>
                    <a:pt x="13165" y="14581"/>
                  </a:cubicBezTo>
                  <a:cubicBezTo>
                    <a:pt x="13165" y="14613"/>
                    <a:pt x="13152" y="14651"/>
                    <a:pt x="13208" y="14658"/>
                  </a:cubicBezTo>
                  <a:cubicBezTo>
                    <a:pt x="13250" y="14834"/>
                    <a:pt x="13143" y="14991"/>
                    <a:pt x="13116" y="15158"/>
                  </a:cubicBezTo>
                  <a:cubicBezTo>
                    <a:pt x="13115" y="15158"/>
                    <a:pt x="13114" y="15158"/>
                    <a:pt x="13114" y="15158"/>
                  </a:cubicBezTo>
                  <a:cubicBezTo>
                    <a:pt x="13084" y="15158"/>
                    <a:pt x="13074" y="15121"/>
                    <a:pt x="13044" y="15121"/>
                  </a:cubicBezTo>
                  <a:cubicBezTo>
                    <a:pt x="13040" y="15121"/>
                    <a:pt x="13035" y="15122"/>
                    <a:pt x="13030" y="15123"/>
                  </a:cubicBezTo>
                  <a:cubicBezTo>
                    <a:pt x="13042" y="15041"/>
                    <a:pt x="13065" y="14959"/>
                    <a:pt x="12984" y="14892"/>
                  </a:cubicBezTo>
                  <a:lnTo>
                    <a:pt x="12984" y="14892"/>
                  </a:lnTo>
                  <a:cubicBezTo>
                    <a:pt x="12968" y="14972"/>
                    <a:pt x="12960" y="15053"/>
                    <a:pt x="13029" y="15121"/>
                  </a:cubicBezTo>
                  <a:cubicBezTo>
                    <a:pt x="13010" y="15160"/>
                    <a:pt x="13015" y="15206"/>
                    <a:pt x="13040" y="15242"/>
                  </a:cubicBezTo>
                  <a:cubicBezTo>
                    <a:pt x="13042" y="15517"/>
                    <a:pt x="12934" y="15775"/>
                    <a:pt x="12883" y="16041"/>
                  </a:cubicBezTo>
                  <a:lnTo>
                    <a:pt x="12883" y="16040"/>
                  </a:lnTo>
                  <a:cubicBezTo>
                    <a:pt x="12831" y="16307"/>
                    <a:pt x="12770" y="16572"/>
                    <a:pt x="12709" y="16837"/>
                  </a:cubicBezTo>
                  <a:cubicBezTo>
                    <a:pt x="12681" y="16961"/>
                    <a:pt x="12642" y="17084"/>
                    <a:pt x="12607" y="17207"/>
                  </a:cubicBezTo>
                  <a:cubicBezTo>
                    <a:pt x="12575" y="17265"/>
                    <a:pt x="12451" y="17313"/>
                    <a:pt x="12579" y="17389"/>
                  </a:cubicBezTo>
                  <a:lnTo>
                    <a:pt x="12567" y="17391"/>
                  </a:lnTo>
                  <a:cubicBezTo>
                    <a:pt x="12604" y="17418"/>
                    <a:pt x="12585" y="17458"/>
                    <a:pt x="12579" y="17491"/>
                  </a:cubicBezTo>
                  <a:cubicBezTo>
                    <a:pt x="12548" y="17663"/>
                    <a:pt x="12517" y="17834"/>
                    <a:pt x="12475" y="18003"/>
                  </a:cubicBezTo>
                  <a:cubicBezTo>
                    <a:pt x="12461" y="18056"/>
                    <a:pt x="12454" y="18101"/>
                    <a:pt x="12491" y="18146"/>
                  </a:cubicBezTo>
                  <a:cubicBezTo>
                    <a:pt x="12486" y="18251"/>
                    <a:pt x="12350" y="18187"/>
                    <a:pt x="12309" y="18251"/>
                  </a:cubicBezTo>
                  <a:cubicBezTo>
                    <a:pt x="12272" y="18307"/>
                    <a:pt x="12210" y="18346"/>
                    <a:pt x="12142" y="18375"/>
                  </a:cubicBezTo>
                  <a:lnTo>
                    <a:pt x="12108" y="18400"/>
                  </a:lnTo>
                  <a:lnTo>
                    <a:pt x="12032" y="18459"/>
                  </a:lnTo>
                  <a:lnTo>
                    <a:pt x="11981" y="18417"/>
                  </a:lnTo>
                  <a:cubicBezTo>
                    <a:pt x="11892" y="18440"/>
                    <a:pt x="11874" y="18509"/>
                    <a:pt x="11844" y="18570"/>
                  </a:cubicBezTo>
                  <a:cubicBezTo>
                    <a:pt x="11800" y="18655"/>
                    <a:pt x="11758" y="18743"/>
                    <a:pt x="11711" y="18828"/>
                  </a:cubicBezTo>
                  <a:cubicBezTo>
                    <a:pt x="11588" y="19039"/>
                    <a:pt x="11529" y="19257"/>
                    <a:pt x="11623" y="19490"/>
                  </a:cubicBezTo>
                  <a:cubicBezTo>
                    <a:pt x="11634" y="19518"/>
                    <a:pt x="11648" y="19548"/>
                    <a:pt x="11628" y="19579"/>
                  </a:cubicBezTo>
                  <a:cubicBezTo>
                    <a:pt x="11631" y="19578"/>
                    <a:pt x="11635" y="19578"/>
                    <a:pt x="11638" y="19578"/>
                  </a:cubicBezTo>
                  <a:cubicBezTo>
                    <a:pt x="11666" y="19578"/>
                    <a:pt x="11665" y="19606"/>
                    <a:pt x="11676" y="19622"/>
                  </a:cubicBezTo>
                  <a:cubicBezTo>
                    <a:pt x="11651" y="19622"/>
                    <a:pt x="11630" y="19605"/>
                    <a:pt x="11623" y="19581"/>
                  </a:cubicBezTo>
                  <a:lnTo>
                    <a:pt x="11577" y="19581"/>
                  </a:lnTo>
                  <a:cubicBezTo>
                    <a:pt x="11575" y="19560"/>
                    <a:pt x="11572" y="19541"/>
                    <a:pt x="11546" y="19541"/>
                  </a:cubicBezTo>
                  <a:cubicBezTo>
                    <a:pt x="11542" y="19541"/>
                    <a:pt x="11538" y="19541"/>
                    <a:pt x="11533" y="19542"/>
                  </a:cubicBezTo>
                  <a:cubicBezTo>
                    <a:pt x="11544" y="19505"/>
                    <a:pt x="11544" y="19472"/>
                    <a:pt x="11486" y="19465"/>
                  </a:cubicBezTo>
                  <a:cubicBezTo>
                    <a:pt x="11416" y="19218"/>
                    <a:pt x="11436" y="18975"/>
                    <a:pt x="11548" y="18740"/>
                  </a:cubicBezTo>
                  <a:cubicBezTo>
                    <a:pt x="11559" y="18718"/>
                    <a:pt x="11543" y="18704"/>
                    <a:pt x="11530" y="18688"/>
                  </a:cubicBezTo>
                  <a:cubicBezTo>
                    <a:pt x="11434" y="18754"/>
                    <a:pt x="11418" y="18854"/>
                    <a:pt x="11405" y="18942"/>
                  </a:cubicBezTo>
                  <a:cubicBezTo>
                    <a:pt x="11379" y="19119"/>
                    <a:pt x="11333" y="19304"/>
                    <a:pt x="11484" y="19464"/>
                  </a:cubicBezTo>
                  <a:cubicBezTo>
                    <a:pt x="11475" y="19500"/>
                    <a:pt x="11479" y="19533"/>
                    <a:pt x="11530" y="19543"/>
                  </a:cubicBezTo>
                  <a:cubicBezTo>
                    <a:pt x="11530" y="19565"/>
                    <a:pt x="11531" y="19587"/>
                    <a:pt x="11556" y="19587"/>
                  </a:cubicBezTo>
                  <a:cubicBezTo>
                    <a:pt x="11562" y="19587"/>
                    <a:pt x="11568" y="19586"/>
                    <a:pt x="11575" y="19584"/>
                  </a:cubicBezTo>
                  <a:lnTo>
                    <a:pt x="11575" y="19584"/>
                  </a:lnTo>
                  <a:cubicBezTo>
                    <a:pt x="11557" y="19663"/>
                    <a:pt x="11622" y="19705"/>
                    <a:pt x="11680" y="19751"/>
                  </a:cubicBezTo>
                  <a:cubicBezTo>
                    <a:pt x="11681" y="19758"/>
                    <a:pt x="11686" y="19764"/>
                    <a:pt x="11693" y="19768"/>
                  </a:cubicBezTo>
                  <a:cubicBezTo>
                    <a:pt x="11714" y="19836"/>
                    <a:pt x="11764" y="19887"/>
                    <a:pt x="11826" y="19931"/>
                  </a:cubicBezTo>
                  <a:cubicBezTo>
                    <a:pt x="11871" y="20002"/>
                    <a:pt x="11820" y="20060"/>
                    <a:pt x="11790" y="20122"/>
                  </a:cubicBezTo>
                  <a:cubicBezTo>
                    <a:pt x="11790" y="20169"/>
                    <a:pt x="11744" y="20182"/>
                    <a:pt x="11708" y="20201"/>
                  </a:cubicBezTo>
                  <a:lnTo>
                    <a:pt x="11670" y="20436"/>
                  </a:lnTo>
                  <a:lnTo>
                    <a:pt x="11664" y="20431"/>
                  </a:lnTo>
                  <a:lnTo>
                    <a:pt x="11580" y="20433"/>
                  </a:lnTo>
                  <a:cubicBezTo>
                    <a:pt x="11580" y="20377"/>
                    <a:pt x="11569" y="20327"/>
                    <a:pt x="11490" y="20317"/>
                  </a:cubicBezTo>
                  <a:cubicBezTo>
                    <a:pt x="11500" y="20279"/>
                    <a:pt x="11486" y="20253"/>
                    <a:pt x="11443" y="20240"/>
                  </a:cubicBezTo>
                  <a:cubicBezTo>
                    <a:pt x="11441" y="20213"/>
                    <a:pt x="11422" y="20195"/>
                    <a:pt x="11396" y="20180"/>
                  </a:cubicBezTo>
                  <a:lnTo>
                    <a:pt x="11396" y="20180"/>
                  </a:lnTo>
                  <a:cubicBezTo>
                    <a:pt x="11399" y="20207"/>
                    <a:pt x="11407" y="20232"/>
                    <a:pt x="11442" y="20240"/>
                  </a:cubicBezTo>
                  <a:cubicBezTo>
                    <a:pt x="11441" y="20272"/>
                    <a:pt x="11448" y="20302"/>
                    <a:pt x="11487" y="20317"/>
                  </a:cubicBezTo>
                  <a:cubicBezTo>
                    <a:pt x="11493" y="20369"/>
                    <a:pt x="11511" y="20415"/>
                    <a:pt x="11578" y="20433"/>
                  </a:cubicBezTo>
                  <a:lnTo>
                    <a:pt x="11590" y="20595"/>
                  </a:lnTo>
                  <a:cubicBezTo>
                    <a:pt x="11552" y="20705"/>
                    <a:pt x="11555" y="20828"/>
                    <a:pt x="11440" y="20910"/>
                  </a:cubicBezTo>
                  <a:cubicBezTo>
                    <a:pt x="11443" y="20875"/>
                    <a:pt x="11446" y="20839"/>
                    <a:pt x="11396" y="20821"/>
                  </a:cubicBezTo>
                  <a:cubicBezTo>
                    <a:pt x="11396" y="20778"/>
                    <a:pt x="11421" y="20729"/>
                    <a:pt x="11349" y="20706"/>
                  </a:cubicBezTo>
                  <a:cubicBezTo>
                    <a:pt x="11355" y="20671"/>
                    <a:pt x="11366" y="20635"/>
                    <a:pt x="11304" y="20629"/>
                  </a:cubicBezTo>
                  <a:cubicBezTo>
                    <a:pt x="11315" y="20592"/>
                    <a:pt x="11315" y="20560"/>
                    <a:pt x="11258" y="20551"/>
                  </a:cubicBezTo>
                  <a:lnTo>
                    <a:pt x="11258" y="20551"/>
                  </a:lnTo>
                  <a:cubicBezTo>
                    <a:pt x="11247" y="20588"/>
                    <a:pt x="11254" y="20618"/>
                    <a:pt x="11303" y="20630"/>
                  </a:cubicBezTo>
                  <a:cubicBezTo>
                    <a:pt x="11298" y="20664"/>
                    <a:pt x="11297" y="20696"/>
                    <a:pt x="11348" y="20707"/>
                  </a:cubicBezTo>
                  <a:cubicBezTo>
                    <a:pt x="11340" y="20752"/>
                    <a:pt x="11339" y="20796"/>
                    <a:pt x="11395" y="20822"/>
                  </a:cubicBezTo>
                  <a:cubicBezTo>
                    <a:pt x="11391" y="20860"/>
                    <a:pt x="11383" y="20900"/>
                    <a:pt x="11436" y="20919"/>
                  </a:cubicBezTo>
                  <a:cubicBezTo>
                    <a:pt x="11445" y="21006"/>
                    <a:pt x="11423" y="21089"/>
                    <a:pt x="11384" y="21170"/>
                  </a:cubicBezTo>
                  <a:cubicBezTo>
                    <a:pt x="11390" y="21205"/>
                    <a:pt x="11376" y="21233"/>
                    <a:pt x="11339" y="21250"/>
                  </a:cubicBezTo>
                  <a:lnTo>
                    <a:pt x="11206" y="21783"/>
                  </a:lnTo>
                  <a:cubicBezTo>
                    <a:pt x="11137" y="21694"/>
                    <a:pt x="11147" y="21590"/>
                    <a:pt x="11134" y="21491"/>
                  </a:cubicBezTo>
                  <a:cubicBezTo>
                    <a:pt x="11120" y="21380"/>
                    <a:pt x="11120" y="21266"/>
                    <a:pt x="11034" y="21172"/>
                  </a:cubicBezTo>
                  <a:cubicBezTo>
                    <a:pt x="11043" y="21126"/>
                    <a:pt x="11056" y="21079"/>
                    <a:pt x="10989" y="21054"/>
                  </a:cubicBezTo>
                  <a:cubicBezTo>
                    <a:pt x="10996" y="21019"/>
                    <a:pt x="11005" y="20983"/>
                    <a:pt x="10943" y="20977"/>
                  </a:cubicBezTo>
                  <a:lnTo>
                    <a:pt x="10929" y="20931"/>
                  </a:lnTo>
                  <a:cubicBezTo>
                    <a:pt x="10925" y="20837"/>
                    <a:pt x="10965" y="20770"/>
                    <a:pt x="11077" y="20746"/>
                  </a:cubicBezTo>
                  <a:lnTo>
                    <a:pt x="11077" y="20746"/>
                  </a:lnTo>
                  <a:cubicBezTo>
                    <a:pt x="11068" y="20783"/>
                    <a:pt x="11069" y="20814"/>
                    <a:pt x="11122" y="20822"/>
                  </a:cubicBezTo>
                  <a:cubicBezTo>
                    <a:pt x="11114" y="20859"/>
                    <a:pt x="11115" y="20891"/>
                    <a:pt x="11169" y="20901"/>
                  </a:cubicBezTo>
                  <a:cubicBezTo>
                    <a:pt x="11168" y="20965"/>
                    <a:pt x="11176" y="21027"/>
                    <a:pt x="11260" y="21055"/>
                  </a:cubicBezTo>
                  <a:cubicBezTo>
                    <a:pt x="11263" y="21126"/>
                    <a:pt x="11206" y="21211"/>
                    <a:pt x="11329" y="21252"/>
                  </a:cubicBezTo>
                  <a:cubicBezTo>
                    <a:pt x="11313" y="21227"/>
                    <a:pt x="11308" y="21197"/>
                    <a:pt x="11316" y="21168"/>
                  </a:cubicBezTo>
                  <a:cubicBezTo>
                    <a:pt x="11303" y="21129"/>
                    <a:pt x="11316" y="21079"/>
                    <a:pt x="11261" y="21054"/>
                  </a:cubicBezTo>
                  <a:cubicBezTo>
                    <a:pt x="11261" y="20990"/>
                    <a:pt x="11253" y="20928"/>
                    <a:pt x="11171" y="20900"/>
                  </a:cubicBezTo>
                  <a:cubicBezTo>
                    <a:pt x="11179" y="20863"/>
                    <a:pt x="11176" y="20832"/>
                    <a:pt x="11125" y="20821"/>
                  </a:cubicBezTo>
                  <a:cubicBezTo>
                    <a:pt x="11132" y="20787"/>
                    <a:pt x="11120" y="20759"/>
                    <a:pt x="11081" y="20744"/>
                  </a:cubicBezTo>
                  <a:cubicBezTo>
                    <a:pt x="11057" y="20638"/>
                    <a:pt x="11102" y="20555"/>
                    <a:pt x="11201" y="20492"/>
                  </a:cubicBezTo>
                  <a:cubicBezTo>
                    <a:pt x="11176" y="20349"/>
                    <a:pt x="11239" y="20217"/>
                    <a:pt x="11277" y="20083"/>
                  </a:cubicBezTo>
                  <a:cubicBezTo>
                    <a:pt x="11279" y="19956"/>
                    <a:pt x="11282" y="19829"/>
                    <a:pt x="11283" y="19701"/>
                  </a:cubicBezTo>
                  <a:cubicBezTo>
                    <a:pt x="11256" y="19656"/>
                    <a:pt x="11278" y="19617"/>
                    <a:pt x="11303" y="19577"/>
                  </a:cubicBezTo>
                  <a:cubicBezTo>
                    <a:pt x="11200" y="19380"/>
                    <a:pt x="11141" y="19179"/>
                    <a:pt x="11215" y="18963"/>
                  </a:cubicBezTo>
                  <a:cubicBezTo>
                    <a:pt x="11319" y="18661"/>
                    <a:pt x="11427" y="18360"/>
                    <a:pt x="11585" y="18075"/>
                  </a:cubicBezTo>
                  <a:cubicBezTo>
                    <a:pt x="11644" y="18047"/>
                    <a:pt x="11704" y="18019"/>
                    <a:pt x="11716" y="17954"/>
                  </a:cubicBezTo>
                  <a:cubicBezTo>
                    <a:pt x="11718" y="17954"/>
                    <a:pt x="11721" y="17954"/>
                    <a:pt x="11723" y="17954"/>
                  </a:cubicBezTo>
                  <a:cubicBezTo>
                    <a:pt x="11752" y="17954"/>
                    <a:pt x="11764" y="17941"/>
                    <a:pt x="11762" y="17915"/>
                  </a:cubicBezTo>
                  <a:lnTo>
                    <a:pt x="11762" y="17915"/>
                  </a:lnTo>
                  <a:cubicBezTo>
                    <a:pt x="11763" y="17915"/>
                    <a:pt x="11764" y="17915"/>
                    <a:pt x="11766" y="17915"/>
                  </a:cubicBezTo>
                  <a:cubicBezTo>
                    <a:pt x="11795" y="17915"/>
                    <a:pt x="11807" y="17900"/>
                    <a:pt x="11807" y="17875"/>
                  </a:cubicBezTo>
                  <a:cubicBezTo>
                    <a:pt x="11850" y="17861"/>
                    <a:pt x="11893" y="17847"/>
                    <a:pt x="11854" y="17798"/>
                  </a:cubicBezTo>
                  <a:lnTo>
                    <a:pt x="11854" y="17798"/>
                  </a:lnTo>
                  <a:cubicBezTo>
                    <a:pt x="11863" y="17800"/>
                    <a:pt x="11872" y="17801"/>
                    <a:pt x="11880" y="17801"/>
                  </a:cubicBezTo>
                  <a:cubicBezTo>
                    <a:pt x="11932" y="17801"/>
                    <a:pt x="11936" y="17759"/>
                    <a:pt x="11943" y="17720"/>
                  </a:cubicBezTo>
                  <a:cubicBezTo>
                    <a:pt x="12007" y="17701"/>
                    <a:pt x="12041" y="17664"/>
                    <a:pt x="12033" y="17603"/>
                  </a:cubicBezTo>
                  <a:cubicBezTo>
                    <a:pt x="12102" y="17586"/>
                    <a:pt x="12126" y="17544"/>
                    <a:pt x="12125" y="17487"/>
                  </a:cubicBezTo>
                  <a:cubicBezTo>
                    <a:pt x="12223" y="17400"/>
                    <a:pt x="12314" y="17309"/>
                    <a:pt x="12306" y="17177"/>
                  </a:cubicBezTo>
                  <a:cubicBezTo>
                    <a:pt x="12373" y="17174"/>
                    <a:pt x="12385" y="17147"/>
                    <a:pt x="12353" y="17100"/>
                  </a:cubicBezTo>
                  <a:lnTo>
                    <a:pt x="12353" y="17100"/>
                  </a:lnTo>
                  <a:cubicBezTo>
                    <a:pt x="12358" y="17101"/>
                    <a:pt x="12363" y="17101"/>
                    <a:pt x="12367" y="17101"/>
                  </a:cubicBezTo>
                  <a:cubicBezTo>
                    <a:pt x="12426" y="17101"/>
                    <a:pt x="12426" y="17047"/>
                    <a:pt x="12443" y="17017"/>
                  </a:cubicBezTo>
                  <a:cubicBezTo>
                    <a:pt x="12814" y="16381"/>
                    <a:pt x="12901" y="15715"/>
                    <a:pt x="12734" y="15022"/>
                  </a:cubicBezTo>
                  <a:cubicBezTo>
                    <a:pt x="12721" y="14963"/>
                    <a:pt x="12740" y="14889"/>
                    <a:pt x="12661" y="14850"/>
                  </a:cubicBezTo>
                  <a:cubicBezTo>
                    <a:pt x="12649" y="14698"/>
                    <a:pt x="12720" y="14558"/>
                    <a:pt x="12752" y="14413"/>
                  </a:cubicBezTo>
                  <a:lnTo>
                    <a:pt x="12808" y="14334"/>
                  </a:lnTo>
                  <a:cubicBezTo>
                    <a:pt x="12812" y="14339"/>
                    <a:pt x="12818" y="14342"/>
                    <a:pt x="12824" y="14342"/>
                  </a:cubicBezTo>
                  <a:cubicBezTo>
                    <a:pt x="12828" y="14342"/>
                    <a:pt x="12831" y="14341"/>
                    <a:pt x="12834" y="14340"/>
                  </a:cubicBezTo>
                  <a:cubicBezTo>
                    <a:pt x="12852" y="14446"/>
                    <a:pt x="12866" y="14551"/>
                    <a:pt x="12889" y="14656"/>
                  </a:cubicBezTo>
                  <a:cubicBezTo>
                    <a:pt x="12907" y="14736"/>
                    <a:pt x="12895" y="14827"/>
                    <a:pt x="12984" y="14887"/>
                  </a:cubicBezTo>
                  <a:lnTo>
                    <a:pt x="12984" y="14887"/>
                  </a:lnTo>
                  <a:cubicBezTo>
                    <a:pt x="12978" y="14664"/>
                    <a:pt x="12898" y="14449"/>
                    <a:pt x="12883" y="14227"/>
                  </a:cubicBezTo>
                  <a:cubicBezTo>
                    <a:pt x="12897" y="14098"/>
                    <a:pt x="12934" y="13972"/>
                    <a:pt x="12992" y="13856"/>
                  </a:cubicBezTo>
                  <a:cubicBezTo>
                    <a:pt x="12992" y="13852"/>
                    <a:pt x="12991" y="13849"/>
                    <a:pt x="12991" y="13845"/>
                  </a:cubicBezTo>
                  <a:close/>
                  <a:moveTo>
                    <a:pt x="10397" y="22648"/>
                  </a:moveTo>
                  <a:cubicBezTo>
                    <a:pt x="10397" y="22648"/>
                    <a:pt x="10397" y="22648"/>
                    <a:pt x="10397" y="22648"/>
                  </a:cubicBezTo>
                  <a:lnTo>
                    <a:pt x="10397" y="22648"/>
                  </a:lnTo>
                  <a:cubicBezTo>
                    <a:pt x="10397" y="22648"/>
                    <a:pt x="10397" y="22648"/>
                    <a:pt x="10397" y="22648"/>
                  </a:cubicBezTo>
                  <a:close/>
                  <a:moveTo>
                    <a:pt x="9307" y="18694"/>
                  </a:moveTo>
                  <a:lnTo>
                    <a:pt x="9317" y="18706"/>
                  </a:lnTo>
                  <a:lnTo>
                    <a:pt x="9332" y="18704"/>
                  </a:lnTo>
                  <a:lnTo>
                    <a:pt x="9332" y="18704"/>
                  </a:lnTo>
                  <a:cubicBezTo>
                    <a:pt x="9286" y="18935"/>
                    <a:pt x="9302" y="19162"/>
                    <a:pt x="9369" y="19388"/>
                  </a:cubicBezTo>
                  <a:cubicBezTo>
                    <a:pt x="9414" y="19542"/>
                    <a:pt x="9451" y="19698"/>
                    <a:pt x="9492" y="19854"/>
                  </a:cubicBezTo>
                  <a:cubicBezTo>
                    <a:pt x="9563" y="20208"/>
                    <a:pt x="9633" y="20561"/>
                    <a:pt x="9705" y="20915"/>
                  </a:cubicBezTo>
                  <a:cubicBezTo>
                    <a:pt x="9731" y="21042"/>
                    <a:pt x="9765" y="21170"/>
                    <a:pt x="9941" y="21214"/>
                  </a:cubicBezTo>
                  <a:cubicBezTo>
                    <a:pt x="10003" y="21245"/>
                    <a:pt x="10065" y="21257"/>
                    <a:pt x="10126" y="21257"/>
                  </a:cubicBezTo>
                  <a:cubicBezTo>
                    <a:pt x="10213" y="21257"/>
                    <a:pt x="10299" y="21233"/>
                    <a:pt x="10386" y="21208"/>
                  </a:cubicBezTo>
                  <a:cubicBezTo>
                    <a:pt x="10431" y="21194"/>
                    <a:pt x="10470" y="21153"/>
                    <a:pt x="10520" y="21153"/>
                  </a:cubicBezTo>
                  <a:cubicBezTo>
                    <a:pt x="10533" y="21153"/>
                    <a:pt x="10547" y="21156"/>
                    <a:pt x="10561" y="21162"/>
                  </a:cubicBezTo>
                  <a:cubicBezTo>
                    <a:pt x="10551" y="21149"/>
                    <a:pt x="10555" y="21136"/>
                    <a:pt x="10574" y="21123"/>
                  </a:cubicBezTo>
                  <a:cubicBezTo>
                    <a:pt x="10599" y="21127"/>
                    <a:pt x="10612" y="21140"/>
                    <a:pt x="10605" y="21160"/>
                  </a:cubicBezTo>
                  <a:cubicBezTo>
                    <a:pt x="10604" y="21166"/>
                    <a:pt x="10590" y="21170"/>
                    <a:pt x="10579" y="21173"/>
                  </a:cubicBezTo>
                  <a:cubicBezTo>
                    <a:pt x="10595" y="21212"/>
                    <a:pt x="10576" y="21248"/>
                    <a:pt x="10560" y="21281"/>
                  </a:cubicBezTo>
                  <a:cubicBezTo>
                    <a:pt x="10436" y="21564"/>
                    <a:pt x="10347" y="21856"/>
                    <a:pt x="10241" y="22142"/>
                  </a:cubicBezTo>
                  <a:cubicBezTo>
                    <a:pt x="10188" y="22285"/>
                    <a:pt x="10124" y="22425"/>
                    <a:pt x="10064" y="22566"/>
                  </a:cubicBezTo>
                  <a:cubicBezTo>
                    <a:pt x="10055" y="22618"/>
                    <a:pt x="10045" y="22668"/>
                    <a:pt x="10035" y="22717"/>
                  </a:cubicBezTo>
                  <a:cubicBezTo>
                    <a:pt x="10025" y="22758"/>
                    <a:pt x="10017" y="22802"/>
                    <a:pt x="9958" y="22802"/>
                  </a:cubicBezTo>
                  <a:cubicBezTo>
                    <a:pt x="9953" y="22802"/>
                    <a:pt x="9948" y="22801"/>
                    <a:pt x="9942" y="22801"/>
                  </a:cubicBezTo>
                  <a:lnTo>
                    <a:pt x="9942" y="22588"/>
                  </a:lnTo>
                  <a:cubicBezTo>
                    <a:pt x="9850" y="22580"/>
                    <a:pt x="9878" y="22522"/>
                    <a:pt x="9885" y="22478"/>
                  </a:cubicBezTo>
                  <a:cubicBezTo>
                    <a:pt x="9894" y="22420"/>
                    <a:pt x="9844" y="22425"/>
                    <a:pt x="9806" y="22417"/>
                  </a:cubicBezTo>
                  <a:lnTo>
                    <a:pt x="9806" y="22417"/>
                  </a:lnTo>
                  <a:cubicBezTo>
                    <a:pt x="9802" y="22470"/>
                    <a:pt x="9827" y="22531"/>
                    <a:pt x="9760" y="22570"/>
                  </a:cubicBezTo>
                  <a:cubicBezTo>
                    <a:pt x="9736" y="22537"/>
                    <a:pt x="9727" y="22495"/>
                    <a:pt x="9736" y="22455"/>
                  </a:cubicBezTo>
                  <a:lnTo>
                    <a:pt x="9803" y="22415"/>
                  </a:lnTo>
                  <a:cubicBezTo>
                    <a:pt x="9794" y="22374"/>
                    <a:pt x="9827" y="22329"/>
                    <a:pt x="9789" y="22288"/>
                  </a:cubicBezTo>
                  <a:cubicBezTo>
                    <a:pt x="9745" y="22305"/>
                    <a:pt x="9761" y="22381"/>
                    <a:pt x="9702" y="22381"/>
                  </a:cubicBezTo>
                  <a:cubicBezTo>
                    <a:pt x="9693" y="22381"/>
                    <a:pt x="9682" y="22379"/>
                    <a:pt x="9670" y="22375"/>
                  </a:cubicBezTo>
                  <a:cubicBezTo>
                    <a:pt x="9667" y="22347"/>
                    <a:pt x="9665" y="22319"/>
                    <a:pt x="9662" y="22292"/>
                  </a:cubicBezTo>
                  <a:cubicBezTo>
                    <a:pt x="9673" y="22284"/>
                    <a:pt x="9689" y="22276"/>
                    <a:pt x="9693" y="22266"/>
                  </a:cubicBezTo>
                  <a:cubicBezTo>
                    <a:pt x="9697" y="22250"/>
                    <a:pt x="9699" y="22234"/>
                    <a:pt x="9699" y="22216"/>
                  </a:cubicBezTo>
                  <a:cubicBezTo>
                    <a:pt x="9670" y="22216"/>
                    <a:pt x="9666" y="22237"/>
                    <a:pt x="9661" y="22254"/>
                  </a:cubicBezTo>
                  <a:cubicBezTo>
                    <a:pt x="9660" y="22266"/>
                    <a:pt x="9660" y="22278"/>
                    <a:pt x="9662" y="22289"/>
                  </a:cubicBezTo>
                  <a:cubicBezTo>
                    <a:pt x="9596" y="22223"/>
                    <a:pt x="9579" y="22138"/>
                    <a:pt x="9561" y="22056"/>
                  </a:cubicBezTo>
                  <a:lnTo>
                    <a:pt x="9561" y="22056"/>
                  </a:lnTo>
                  <a:lnTo>
                    <a:pt x="9571" y="22058"/>
                  </a:lnTo>
                  <a:lnTo>
                    <a:pt x="9567" y="22053"/>
                  </a:lnTo>
                  <a:cubicBezTo>
                    <a:pt x="9466" y="21914"/>
                    <a:pt x="9433" y="21756"/>
                    <a:pt x="9419" y="21600"/>
                  </a:cubicBezTo>
                  <a:cubicBezTo>
                    <a:pt x="9364" y="21006"/>
                    <a:pt x="9231" y="20424"/>
                    <a:pt x="9106" y="19840"/>
                  </a:cubicBezTo>
                  <a:cubicBezTo>
                    <a:pt x="9021" y="19443"/>
                    <a:pt x="9095" y="19058"/>
                    <a:pt x="9307" y="18694"/>
                  </a:cubicBezTo>
                  <a:close/>
                  <a:moveTo>
                    <a:pt x="10396" y="22648"/>
                  </a:moveTo>
                  <a:cubicBezTo>
                    <a:pt x="10296" y="22703"/>
                    <a:pt x="10259" y="22784"/>
                    <a:pt x="10260" y="22881"/>
                  </a:cubicBezTo>
                  <a:lnTo>
                    <a:pt x="10260" y="22881"/>
                  </a:lnTo>
                  <a:cubicBezTo>
                    <a:pt x="10260" y="22881"/>
                    <a:pt x="10260" y="22881"/>
                    <a:pt x="10260" y="22880"/>
                  </a:cubicBezTo>
                  <a:cubicBezTo>
                    <a:pt x="10342" y="22829"/>
                    <a:pt x="10393" y="22743"/>
                    <a:pt x="10397" y="22648"/>
                  </a:cubicBezTo>
                  <a:close/>
                  <a:moveTo>
                    <a:pt x="9854" y="22804"/>
                  </a:moveTo>
                  <a:lnTo>
                    <a:pt x="9943" y="22805"/>
                  </a:lnTo>
                  <a:cubicBezTo>
                    <a:pt x="9964" y="22868"/>
                    <a:pt x="9959" y="22931"/>
                    <a:pt x="9943" y="22996"/>
                  </a:cubicBezTo>
                  <a:cubicBezTo>
                    <a:pt x="9939" y="22997"/>
                    <a:pt x="9934" y="22997"/>
                    <a:pt x="9931" y="22997"/>
                  </a:cubicBezTo>
                  <a:cubicBezTo>
                    <a:pt x="9899" y="22997"/>
                    <a:pt x="9891" y="22961"/>
                    <a:pt x="9860" y="22959"/>
                  </a:cubicBezTo>
                  <a:cubicBezTo>
                    <a:pt x="9859" y="22959"/>
                    <a:pt x="9859" y="22959"/>
                    <a:pt x="9859" y="22958"/>
                  </a:cubicBezTo>
                  <a:lnTo>
                    <a:pt x="9859" y="22958"/>
                  </a:lnTo>
                  <a:cubicBezTo>
                    <a:pt x="9857" y="22906"/>
                    <a:pt x="9855" y="22855"/>
                    <a:pt x="9854" y="22804"/>
                  </a:cubicBezTo>
                  <a:close/>
                  <a:moveTo>
                    <a:pt x="10804" y="23283"/>
                  </a:moveTo>
                  <a:lnTo>
                    <a:pt x="10807" y="23285"/>
                  </a:lnTo>
                  <a:lnTo>
                    <a:pt x="10807" y="23285"/>
                  </a:lnTo>
                  <a:cubicBezTo>
                    <a:pt x="10807" y="23284"/>
                    <a:pt x="10806" y="23284"/>
                    <a:pt x="10805" y="23283"/>
                  </a:cubicBezTo>
                  <a:close/>
                  <a:moveTo>
                    <a:pt x="11150" y="22533"/>
                  </a:moveTo>
                  <a:cubicBezTo>
                    <a:pt x="11276" y="22710"/>
                    <a:pt x="11295" y="22956"/>
                    <a:pt x="11212" y="23112"/>
                  </a:cubicBezTo>
                  <a:cubicBezTo>
                    <a:pt x="11216" y="23151"/>
                    <a:pt x="11227" y="23192"/>
                    <a:pt x="11170" y="23212"/>
                  </a:cubicBezTo>
                  <a:cubicBezTo>
                    <a:pt x="11163" y="23271"/>
                    <a:pt x="11210" y="23344"/>
                    <a:pt x="11114" y="23381"/>
                  </a:cubicBezTo>
                  <a:cubicBezTo>
                    <a:pt x="11119" y="23413"/>
                    <a:pt x="11121" y="23445"/>
                    <a:pt x="11095" y="23470"/>
                  </a:cubicBezTo>
                  <a:cubicBezTo>
                    <a:pt x="11082" y="23483"/>
                    <a:pt x="11062" y="23490"/>
                    <a:pt x="11036" y="23506"/>
                  </a:cubicBezTo>
                  <a:cubicBezTo>
                    <a:pt x="10998" y="23430"/>
                    <a:pt x="10996" y="23370"/>
                    <a:pt x="11075" y="23321"/>
                  </a:cubicBezTo>
                  <a:cubicBezTo>
                    <a:pt x="11053" y="23256"/>
                    <a:pt x="11047" y="23194"/>
                    <a:pt x="11124" y="23150"/>
                  </a:cubicBezTo>
                  <a:cubicBezTo>
                    <a:pt x="11119" y="23111"/>
                    <a:pt x="11114" y="23073"/>
                    <a:pt x="11109" y="23035"/>
                  </a:cubicBezTo>
                  <a:cubicBezTo>
                    <a:pt x="11028" y="22996"/>
                    <a:pt x="11097" y="22946"/>
                    <a:pt x="11094" y="22901"/>
                  </a:cubicBezTo>
                  <a:cubicBezTo>
                    <a:pt x="11087" y="22773"/>
                    <a:pt x="11157" y="22659"/>
                    <a:pt x="11150" y="22533"/>
                  </a:cubicBezTo>
                  <a:close/>
                  <a:moveTo>
                    <a:pt x="15947" y="19780"/>
                  </a:moveTo>
                  <a:cubicBezTo>
                    <a:pt x="15963" y="19780"/>
                    <a:pt x="15980" y="19781"/>
                    <a:pt x="15996" y="19782"/>
                  </a:cubicBezTo>
                  <a:lnTo>
                    <a:pt x="15996" y="19782"/>
                  </a:lnTo>
                  <a:cubicBezTo>
                    <a:pt x="16043" y="19841"/>
                    <a:pt x="16010" y="19910"/>
                    <a:pt x="16033" y="19969"/>
                  </a:cubicBezTo>
                  <a:cubicBezTo>
                    <a:pt x="16018" y="20090"/>
                    <a:pt x="16044" y="20207"/>
                    <a:pt x="16083" y="20322"/>
                  </a:cubicBezTo>
                  <a:cubicBezTo>
                    <a:pt x="16161" y="20740"/>
                    <a:pt x="16131" y="21145"/>
                    <a:pt x="15863" y="21519"/>
                  </a:cubicBezTo>
                  <a:cubicBezTo>
                    <a:pt x="15756" y="21670"/>
                    <a:pt x="15767" y="21823"/>
                    <a:pt x="15865" y="21979"/>
                  </a:cubicBezTo>
                  <a:cubicBezTo>
                    <a:pt x="15944" y="22104"/>
                    <a:pt x="16024" y="22230"/>
                    <a:pt x="16071" y="22366"/>
                  </a:cubicBezTo>
                  <a:cubicBezTo>
                    <a:pt x="16206" y="22747"/>
                    <a:pt x="16142" y="23251"/>
                    <a:pt x="15607" y="23515"/>
                  </a:cubicBezTo>
                  <a:cubicBezTo>
                    <a:pt x="15586" y="23523"/>
                    <a:pt x="15565" y="23529"/>
                    <a:pt x="15544" y="23534"/>
                  </a:cubicBezTo>
                  <a:cubicBezTo>
                    <a:pt x="15501" y="23482"/>
                    <a:pt x="15535" y="23433"/>
                    <a:pt x="15545" y="23386"/>
                  </a:cubicBezTo>
                  <a:cubicBezTo>
                    <a:pt x="15629" y="22985"/>
                    <a:pt x="15590" y="22595"/>
                    <a:pt x="15364" y="22237"/>
                  </a:cubicBezTo>
                  <a:cubicBezTo>
                    <a:pt x="15183" y="21951"/>
                    <a:pt x="15076" y="21659"/>
                    <a:pt x="15125" y="21334"/>
                  </a:cubicBezTo>
                  <a:cubicBezTo>
                    <a:pt x="15257" y="21293"/>
                    <a:pt x="15220" y="21180"/>
                    <a:pt x="15262" y="21102"/>
                  </a:cubicBezTo>
                  <a:cubicBezTo>
                    <a:pt x="15312" y="21095"/>
                    <a:pt x="15367" y="21104"/>
                    <a:pt x="15419" y="21065"/>
                  </a:cubicBezTo>
                  <a:lnTo>
                    <a:pt x="15257" y="21054"/>
                  </a:lnTo>
                  <a:cubicBezTo>
                    <a:pt x="15261" y="21033"/>
                    <a:pt x="15265" y="21013"/>
                    <a:pt x="15269" y="20992"/>
                  </a:cubicBezTo>
                  <a:cubicBezTo>
                    <a:pt x="15313" y="20988"/>
                    <a:pt x="15359" y="20992"/>
                    <a:pt x="15400" y="20978"/>
                  </a:cubicBezTo>
                  <a:cubicBezTo>
                    <a:pt x="15458" y="20959"/>
                    <a:pt x="15430" y="20937"/>
                    <a:pt x="15393" y="20919"/>
                  </a:cubicBezTo>
                  <a:cubicBezTo>
                    <a:pt x="15374" y="20935"/>
                    <a:pt x="15354" y="20940"/>
                    <a:pt x="15334" y="20940"/>
                  </a:cubicBezTo>
                  <a:cubicBezTo>
                    <a:pt x="15311" y="20940"/>
                    <a:pt x="15288" y="20934"/>
                    <a:pt x="15264" y="20931"/>
                  </a:cubicBezTo>
                  <a:cubicBezTo>
                    <a:pt x="15261" y="20902"/>
                    <a:pt x="15276" y="20875"/>
                    <a:pt x="15301" y="20862"/>
                  </a:cubicBezTo>
                  <a:cubicBezTo>
                    <a:pt x="15339" y="20865"/>
                    <a:pt x="15382" y="20862"/>
                    <a:pt x="15395" y="20906"/>
                  </a:cubicBezTo>
                  <a:cubicBezTo>
                    <a:pt x="15516" y="20878"/>
                    <a:pt x="15453" y="20808"/>
                    <a:pt x="15443" y="20751"/>
                  </a:cubicBezTo>
                  <a:lnTo>
                    <a:pt x="15521" y="20730"/>
                  </a:lnTo>
                  <a:cubicBezTo>
                    <a:pt x="15507" y="20696"/>
                    <a:pt x="15465" y="20718"/>
                    <a:pt x="15441" y="20704"/>
                  </a:cubicBezTo>
                  <a:cubicBezTo>
                    <a:pt x="15438" y="20693"/>
                    <a:pt x="15437" y="20681"/>
                    <a:pt x="15438" y="20669"/>
                  </a:cubicBezTo>
                  <a:cubicBezTo>
                    <a:pt x="15437" y="20645"/>
                    <a:pt x="15435" y="20622"/>
                    <a:pt x="15434" y="20597"/>
                  </a:cubicBezTo>
                  <a:lnTo>
                    <a:pt x="15396" y="20556"/>
                  </a:lnTo>
                  <a:lnTo>
                    <a:pt x="15370" y="20496"/>
                  </a:lnTo>
                  <a:lnTo>
                    <a:pt x="15371" y="20496"/>
                  </a:lnTo>
                  <a:lnTo>
                    <a:pt x="15396" y="20556"/>
                  </a:lnTo>
                  <a:cubicBezTo>
                    <a:pt x="15414" y="20549"/>
                    <a:pt x="15433" y="20546"/>
                    <a:pt x="15451" y="20546"/>
                  </a:cubicBezTo>
                  <a:cubicBezTo>
                    <a:pt x="15489" y="20546"/>
                    <a:pt x="15528" y="20558"/>
                    <a:pt x="15566" y="20558"/>
                  </a:cubicBezTo>
                  <a:cubicBezTo>
                    <a:pt x="15570" y="20558"/>
                    <a:pt x="15573" y="20558"/>
                    <a:pt x="15577" y="20557"/>
                  </a:cubicBezTo>
                  <a:lnTo>
                    <a:pt x="15787" y="20537"/>
                  </a:lnTo>
                  <a:cubicBezTo>
                    <a:pt x="15761" y="20515"/>
                    <a:pt x="15736" y="20500"/>
                    <a:pt x="15723" y="20479"/>
                  </a:cubicBezTo>
                  <a:cubicBezTo>
                    <a:pt x="15710" y="20459"/>
                    <a:pt x="15737" y="20449"/>
                    <a:pt x="15754" y="20437"/>
                  </a:cubicBezTo>
                  <a:cubicBezTo>
                    <a:pt x="15783" y="20412"/>
                    <a:pt x="15780" y="20410"/>
                    <a:pt x="15714" y="20379"/>
                  </a:cubicBezTo>
                  <a:lnTo>
                    <a:pt x="15571" y="20403"/>
                  </a:lnTo>
                  <a:cubicBezTo>
                    <a:pt x="15553" y="20385"/>
                    <a:pt x="15531" y="20380"/>
                    <a:pt x="15507" y="20380"/>
                  </a:cubicBezTo>
                  <a:cubicBezTo>
                    <a:pt x="15476" y="20380"/>
                    <a:pt x="15443" y="20389"/>
                    <a:pt x="15412" y="20389"/>
                  </a:cubicBezTo>
                  <a:cubicBezTo>
                    <a:pt x="15387" y="20389"/>
                    <a:pt x="15362" y="20382"/>
                    <a:pt x="15343" y="20360"/>
                  </a:cubicBezTo>
                  <a:cubicBezTo>
                    <a:pt x="15399" y="20301"/>
                    <a:pt x="15320" y="20259"/>
                    <a:pt x="15315" y="20208"/>
                  </a:cubicBezTo>
                  <a:cubicBezTo>
                    <a:pt x="15356" y="20163"/>
                    <a:pt x="15255" y="20113"/>
                    <a:pt x="15339" y="20063"/>
                  </a:cubicBezTo>
                  <a:lnTo>
                    <a:pt x="15339" y="20063"/>
                  </a:lnTo>
                  <a:cubicBezTo>
                    <a:pt x="15372" y="20154"/>
                    <a:pt x="15431" y="20219"/>
                    <a:pt x="15534" y="20219"/>
                  </a:cubicBezTo>
                  <a:cubicBezTo>
                    <a:pt x="15558" y="20219"/>
                    <a:pt x="15585" y="20216"/>
                    <a:pt x="15614" y="20208"/>
                  </a:cubicBezTo>
                  <a:lnTo>
                    <a:pt x="15671" y="20207"/>
                  </a:lnTo>
                  <a:cubicBezTo>
                    <a:pt x="15691" y="20161"/>
                    <a:pt x="15633" y="20141"/>
                    <a:pt x="15629" y="20104"/>
                  </a:cubicBezTo>
                  <a:cubicBezTo>
                    <a:pt x="15625" y="20074"/>
                    <a:pt x="15633" y="20043"/>
                    <a:pt x="15662" y="20043"/>
                  </a:cubicBezTo>
                  <a:cubicBezTo>
                    <a:pt x="15668" y="20043"/>
                    <a:pt x="15675" y="20045"/>
                    <a:pt x="15684" y="20049"/>
                  </a:cubicBezTo>
                  <a:cubicBezTo>
                    <a:pt x="15708" y="20058"/>
                    <a:pt x="15726" y="20066"/>
                    <a:pt x="15738" y="20066"/>
                  </a:cubicBezTo>
                  <a:cubicBezTo>
                    <a:pt x="15753" y="20066"/>
                    <a:pt x="15759" y="20054"/>
                    <a:pt x="15759" y="20019"/>
                  </a:cubicBezTo>
                  <a:cubicBezTo>
                    <a:pt x="15756" y="19947"/>
                    <a:pt x="15693" y="19888"/>
                    <a:pt x="15709" y="19816"/>
                  </a:cubicBezTo>
                  <a:cubicBezTo>
                    <a:pt x="15788" y="19798"/>
                    <a:pt x="15866" y="19780"/>
                    <a:pt x="15947" y="19780"/>
                  </a:cubicBezTo>
                  <a:close/>
                  <a:moveTo>
                    <a:pt x="10033" y="23577"/>
                  </a:moveTo>
                  <a:lnTo>
                    <a:pt x="10033" y="23577"/>
                  </a:lnTo>
                  <a:cubicBezTo>
                    <a:pt x="9974" y="23584"/>
                    <a:pt x="9978" y="23619"/>
                    <a:pt x="9988" y="23655"/>
                  </a:cubicBezTo>
                  <a:cubicBezTo>
                    <a:pt x="10037" y="23645"/>
                    <a:pt x="10039" y="23613"/>
                    <a:pt x="10033" y="23577"/>
                  </a:cubicBezTo>
                  <a:close/>
                  <a:moveTo>
                    <a:pt x="14216" y="20045"/>
                  </a:moveTo>
                  <a:cubicBezTo>
                    <a:pt x="14244" y="20108"/>
                    <a:pt x="14147" y="20186"/>
                    <a:pt x="14248" y="20242"/>
                  </a:cubicBezTo>
                  <a:cubicBezTo>
                    <a:pt x="14257" y="20293"/>
                    <a:pt x="14187" y="20352"/>
                    <a:pt x="14266" y="20397"/>
                  </a:cubicBezTo>
                  <a:lnTo>
                    <a:pt x="14248" y="20394"/>
                  </a:lnTo>
                  <a:lnTo>
                    <a:pt x="14248" y="20394"/>
                  </a:lnTo>
                  <a:cubicBezTo>
                    <a:pt x="14269" y="20497"/>
                    <a:pt x="14291" y="20598"/>
                    <a:pt x="14312" y="20699"/>
                  </a:cubicBezTo>
                  <a:lnTo>
                    <a:pt x="14376" y="20695"/>
                  </a:lnTo>
                  <a:cubicBezTo>
                    <a:pt x="14376" y="20654"/>
                    <a:pt x="14377" y="20613"/>
                    <a:pt x="14379" y="20572"/>
                  </a:cubicBezTo>
                  <a:lnTo>
                    <a:pt x="14381" y="20569"/>
                  </a:lnTo>
                  <a:cubicBezTo>
                    <a:pt x="14314" y="20525"/>
                    <a:pt x="14375" y="20438"/>
                    <a:pt x="14301" y="20396"/>
                  </a:cubicBezTo>
                  <a:lnTo>
                    <a:pt x="14325" y="20278"/>
                  </a:lnTo>
                  <a:lnTo>
                    <a:pt x="14295" y="20242"/>
                  </a:lnTo>
                  <a:cubicBezTo>
                    <a:pt x="14309" y="20206"/>
                    <a:pt x="14331" y="20174"/>
                    <a:pt x="14382" y="20174"/>
                  </a:cubicBezTo>
                  <a:cubicBezTo>
                    <a:pt x="14384" y="20174"/>
                    <a:pt x="14386" y="20174"/>
                    <a:pt x="14388" y="20175"/>
                  </a:cubicBezTo>
                  <a:cubicBezTo>
                    <a:pt x="14418" y="20210"/>
                    <a:pt x="14427" y="20246"/>
                    <a:pt x="14379" y="20277"/>
                  </a:cubicBezTo>
                  <a:lnTo>
                    <a:pt x="14444" y="20317"/>
                  </a:lnTo>
                  <a:lnTo>
                    <a:pt x="14474" y="20547"/>
                  </a:lnTo>
                  <a:cubicBezTo>
                    <a:pt x="14476" y="20562"/>
                    <a:pt x="14477" y="20578"/>
                    <a:pt x="14480" y="20593"/>
                  </a:cubicBezTo>
                  <a:cubicBezTo>
                    <a:pt x="14528" y="20635"/>
                    <a:pt x="14508" y="20695"/>
                    <a:pt x="14536" y="20742"/>
                  </a:cubicBezTo>
                  <a:cubicBezTo>
                    <a:pt x="14538" y="20795"/>
                    <a:pt x="14564" y="20845"/>
                    <a:pt x="14606" y="20877"/>
                  </a:cubicBezTo>
                  <a:cubicBezTo>
                    <a:pt x="14650" y="20819"/>
                    <a:pt x="14571" y="20749"/>
                    <a:pt x="14640" y="20705"/>
                  </a:cubicBezTo>
                  <a:lnTo>
                    <a:pt x="14595" y="20693"/>
                  </a:lnTo>
                  <a:cubicBezTo>
                    <a:pt x="14581" y="20636"/>
                    <a:pt x="14526" y="20564"/>
                    <a:pt x="14660" y="20562"/>
                  </a:cubicBezTo>
                  <a:cubicBezTo>
                    <a:pt x="14663" y="20610"/>
                    <a:pt x="14664" y="20658"/>
                    <a:pt x="14666" y="20706"/>
                  </a:cubicBezTo>
                  <a:cubicBezTo>
                    <a:pt x="14746" y="20736"/>
                    <a:pt x="14690" y="20808"/>
                    <a:pt x="14733" y="20857"/>
                  </a:cubicBezTo>
                  <a:cubicBezTo>
                    <a:pt x="14804" y="20939"/>
                    <a:pt x="14646" y="20922"/>
                    <a:pt x="14631" y="20987"/>
                  </a:cubicBezTo>
                  <a:cubicBezTo>
                    <a:pt x="14746" y="20966"/>
                    <a:pt x="14865" y="20996"/>
                    <a:pt x="14940" y="20903"/>
                  </a:cubicBezTo>
                  <a:cubicBezTo>
                    <a:pt x="14944" y="20903"/>
                    <a:pt x="14948" y="20903"/>
                    <a:pt x="14952" y="20903"/>
                  </a:cubicBezTo>
                  <a:cubicBezTo>
                    <a:pt x="15006" y="20903"/>
                    <a:pt x="15033" y="20926"/>
                    <a:pt x="15030" y="20979"/>
                  </a:cubicBezTo>
                  <a:cubicBezTo>
                    <a:pt x="15022" y="21089"/>
                    <a:pt x="15024" y="21199"/>
                    <a:pt x="15004" y="21306"/>
                  </a:cubicBezTo>
                  <a:cubicBezTo>
                    <a:pt x="14946" y="21605"/>
                    <a:pt x="15009" y="21883"/>
                    <a:pt x="15183" y="22143"/>
                  </a:cubicBezTo>
                  <a:cubicBezTo>
                    <a:pt x="15336" y="22369"/>
                    <a:pt x="15434" y="22609"/>
                    <a:pt x="15465" y="22870"/>
                  </a:cubicBezTo>
                  <a:cubicBezTo>
                    <a:pt x="15498" y="23149"/>
                    <a:pt x="15451" y="23432"/>
                    <a:pt x="15327" y="23683"/>
                  </a:cubicBezTo>
                  <a:cubicBezTo>
                    <a:pt x="15237" y="23871"/>
                    <a:pt x="15066" y="23978"/>
                    <a:pt x="14829" y="24005"/>
                  </a:cubicBezTo>
                  <a:cubicBezTo>
                    <a:pt x="14805" y="24008"/>
                    <a:pt x="14782" y="24009"/>
                    <a:pt x="14759" y="24009"/>
                  </a:cubicBezTo>
                  <a:cubicBezTo>
                    <a:pt x="14642" y="24009"/>
                    <a:pt x="14540" y="23970"/>
                    <a:pt x="14469" y="23884"/>
                  </a:cubicBezTo>
                  <a:cubicBezTo>
                    <a:pt x="14188" y="23540"/>
                    <a:pt x="13951" y="23175"/>
                    <a:pt x="13798" y="22775"/>
                  </a:cubicBezTo>
                  <a:cubicBezTo>
                    <a:pt x="13796" y="22761"/>
                    <a:pt x="13796" y="22750"/>
                    <a:pt x="13798" y="22736"/>
                  </a:cubicBezTo>
                  <a:cubicBezTo>
                    <a:pt x="13783" y="22726"/>
                    <a:pt x="13763" y="22715"/>
                    <a:pt x="13756" y="22701"/>
                  </a:cubicBezTo>
                  <a:cubicBezTo>
                    <a:pt x="13568" y="22293"/>
                    <a:pt x="13332" y="21902"/>
                    <a:pt x="13167" y="21486"/>
                  </a:cubicBezTo>
                  <a:cubicBezTo>
                    <a:pt x="13052" y="21195"/>
                    <a:pt x="13013" y="20895"/>
                    <a:pt x="13030" y="20588"/>
                  </a:cubicBezTo>
                  <a:lnTo>
                    <a:pt x="13030" y="20588"/>
                  </a:lnTo>
                  <a:cubicBezTo>
                    <a:pt x="13098" y="20597"/>
                    <a:pt x="13104" y="20639"/>
                    <a:pt x="13112" y="20687"/>
                  </a:cubicBezTo>
                  <a:cubicBezTo>
                    <a:pt x="13121" y="20745"/>
                    <a:pt x="13107" y="20808"/>
                    <a:pt x="13164" y="20884"/>
                  </a:cubicBezTo>
                  <a:cubicBezTo>
                    <a:pt x="13168" y="20822"/>
                    <a:pt x="13167" y="20784"/>
                    <a:pt x="13177" y="20749"/>
                  </a:cubicBezTo>
                  <a:cubicBezTo>
                    <a:pt x="13192" y="20696"/>
                    <a:pt x="13127" y="20600"/>
                    <a:pt x="13241" y="20600"/>
                  </a:cubicBezTo>
                  <a:cubicBezTo>
                    <a:pt x="13243" y="20600"/>
                    <a:pt x="13244" y="20600"/>
                    <a:pt x="13246" y="20600"/>
                  </a:cubicBezTo>
                  <a:cubicBezTo>
                    <a:pt x="13337" y="20601"/>
                    <a:pt x="13292" y="20692"/>
                    <a:pt x="13312" y="20742"/>
                  </a:cubicBezTo>
                  <a:cubicBezTo>
                    <a:pt x="13317" y="20752"/>
                    <a:pt x="13320" y="20758"/>
                    <a:pt x="13324" y="20758"/>
                  </a:cubicBezTo>
                  <a:cubicBezTo>
                    <a:pt x="13328" y="20758"/>
                    <a:pt x="13333" y="20754"/>
                    <a:pt x="13342" y="20745"/>
                  </a:cubicBezTo>
                  <a:cubicBezTo>
                    <a:pt x="13369" y="20704"/>
                    <a:pt x="13349" y="20651"/>
                    <a:pt x="13357" y="20601"/>
                  </a:cubicBezTo>
                  <a:cubicBezTo>
                    <a:pt x="13379" y="20595"/>
                    <a:pt x="13397" y="20592"/>
                    <a:pt x="13411" y="20592"/>
                  </a:cubicBezTo>
                  <a:cubicBezTo>
                    <a:pt x="13496" y="20592"/>
                    <a:pt x="13468" y="20693"/>
                    <a:pt x="13511" y="20730"/>
                  </a:cubicBezTo>
                  <a:cubicBezTo>
                    <a:pt x="13539" y="20708"/>
                    <a:pt x="13540" y="20683"/>
                    <a:pt x="13540" y="20658"/>
                  </a:cubicBezTo>
                  <a:cubicBezTo>
                    <a:pt x="13544" y="20612"/>
                    <a:pt x="13552" y="20564"/>
                    <a:pt x="13620" y="20561"/>
                  </a:cubicBezTo>
                  <a:cubicBezTo>
                    <a:pt x="13622" y="20561"/>
                    <a:pt x="13625" y="20561"/>
                    <a:pt x="13627" y="20561"/>
                  </a:cubicBezTo>
                  <a:cubicBezTo>
                    <a:pt x="13693" y="20561"/>
                    <a:pt x="13693" y="20611"/>
                    <a:pt x="13705" y="20652"/>
                  </a:cubicBezTo>
                  <a:cubicBezTo>
                    <a:pt x="13713" y="20679"/>
                    <a:pt x="13700" y="20713"/>
                    <a:pt x="13770" y="20736"/>
                  </a:cubicBezTo>
                  <a:cubicBezTo>
                    <a:pt x="13751" y="20641"/>
                    <a:pt x="13794" y="20556"/>
                    <a:pt x="13749" y="20471"/>
                  </a:cubicBezTo>
                  <a:cubicBezTo>
                    <a:pt x="13753" y="20460"/>
                    <a:pt x="13758" y="20449"/>
                    <a:pt x="13760" y="20437"/>
                  </a:cubicBezTo>
                  <a:cubicBezTo>
                    <a:pt x="13763" y="20437"/>
                    <a:pt x="13766" y="20437"/>
                    <a:pt x="13769" y="20437"/>
                  </a:cubicBezTo>
                  <a:cubicBezTo>
                    <a:pt x="13812" y="20437"/>
                    <a:pt x="13844" y="20446"/>
                    <a:pt x="13854" y="20493"/>
                  </a:cubicBezTo>
                  <a:cubicBezTo>
                    <a:pt x="13871" y="20566"/>
                    <a:pt x="13896" y="20637"/>
                    <a:pt x="13917" y="20708"/>
                  </a:cubicBezTo>
                  <a:cubicBezTo>
                    <a:pt x="13934" y="20639"/>
                    <a:pt x="13939" y="20568"/>
                    <a:pt x="13934" y="20497"/>
                  </a:cubicBezTo>
                  <a:cubicBezTo>
                    <a:pt x="13930" y="20435"/>
                    <a:pt x="13958" y="20400"/>
                    <a:pt x="14030" y="20393"/>
                  </a:cubicBezTo>
                  <a:cubicBezTo>
                    <a:pt x="14083" y="20437"/>
                    <a:pt x="14059" y="20498"/>
                    <a:pt x="14081" y="20549"/>
                  </a:cubicBezTo>
                  <a:cubicBezTo>
                    <a:pt x="14094" y="20626"/>
                    <a:pt x="14109" y="20704"/>
                    <a:pt x="14123" y="20781"/>
                  </a:cubicBezTo>
                  <a:lnTo>
                    <a:pt x="14181" y="20784"/>
                  </a:lnTo>
                  <a:cubicBezTo>
                    <a:pt x="14155" y="20708"/>
                    <a:pt x="14194" y="20620"/>
                    <a:pt x="14135" y="20550"/>
                  </a:cubicBezTo>
                  <a:lnTo>
                    <a:pt x="14135" y="20398"/>
                  </a:lnTo>
                  <a:cubicBezTo>
                    <a:pt x="14127" y="20353"/>
                    <a:pt x="14119" y="20309"/>
                    <a:pt x="14086" y="20272"/>
                  </a:cubicBezTo>
                  <a:lnTo>
                    <a:pt x="14113" y="20227"/>
                  </a:lnTo>
                  <a:lnTo>
                    <a:pt x="14149" y="20221"/>
                  </a:lnTo>
                  <a:lnTo>
                    <a:pt x="14115" y="20216"/>
                  </a:lnTo>
                  <a:cubicBezTo>
                    <a:pt x="14043" y="20066"/>
                    <a:pt x="14054" y="20046"/>
                    <a:pt x="14216" y="20046"/>
                  </a:cubicBezTo>
                  <a:lnTo>
                    <a:pt x="14216" y="20045"/>
                  </a:lnTo>
                  <a:close/>
                  <a:moveTo>
                    <a:pt x="9988" y="23655"/>
                  </a:moveTo>
                  <a:lnTo>
                    <a:pt x="9988" y="23655"/>
                  </a:lnTo>
                  <a:cubicBezTo>
                    <a:pt x="9899" y="23683"/>
                    <a:pt x="9898" y="23747"/>
                    <a:pt x="9897" y="23811"/>
                  </a:cubicBezTo>
                  <a:cubicBezTo>
                    <a:pt x="9822" y="23875"/>
                    <a:pt x="9793" y="23954"/>
                    <a:pt x="9806" y="24043"/>
                  </a:cubicBezTo>
                  <a:cubicBezTo>
                    <a:pt x="9884" y="23979"/>
                    <a:pt x="9915" y="23902"/>
                    <a:pt x="9898" y="23811"/>
                  </a:cubicBezTo>
                  <a:cubicBezTo>
                    <a:pt x="9980" y="23781"/>
                    <a:pt x="9988" y="23720"/>
                    <a:pt x="9988" y="23655"/>
                  </a:cubicBezTo>
                  <a:close/>
                  <a:moveTo>
                    <a:pt x="10441" y="23811"/>
                  </a:moveTo>
                  <a:cubicBezTo>
                    <a:pt x="10508" y="23828"/>
                    <a:pt x="10493" y="23874"/>
                    <a:pt x="10492" y="23916"/>
                  </a:cubicBezTo>
                  <a:cubicBezTo>
                    <a:pt x="10491" y="24007"/>
                    <a:pt x="10463" y="24100"/>
                    <a:pt x="10505" y="24190"/>
                  </a:cubicBezTo>
                  <a:cubicBezTo>
                    <a:pt x="10540" y="24293"/>
                    <a:pt x="10532" y="24393"/>
                    <a:pt x="10492" y="24491"/>
                  </a:cubicBezTo>
                  <a:cubicBezTo>
                    <a:pt x="10480" y="24524"/>
                    <a:pt x="10463" y="24548"/>
                    <a:pt x="10420" y="24548"/>
                  </a:cubicBezTo>
                  <a:lnTo>
                    <a:pt x="10420" y="24548"/>
                  </a:lnTo>
                  <a:cubicBezTo>
                    <a:pt x="10420" y="24548"/>
                    <a:pt x="10420" y="24548"/>
                    <a:pt x="10420" y="24548"/>
                  </a:cubicBezTo>
                  <a:cubicBezTo>
                    <a:pt x="10401" y="24531"/>
                    <a:pt x="10386" y="24508"/>
                    <a:pt x="10353" y="24508"/>
                  </a:cubicBezTo>
                  <a:cubicBezTo>
                    <a:pt x="10352" y="24508"/>
                    <a:pt x="10352" y="24508"/>
                    <a:pt x="10351" y="24508"/>
                  </a:cubicBezTo>
                  <a:cubicBezTo>
                    <a:pt x="10304" y="24340"/>
                    <a:pt x="10329" y="24173"/>
                    <a:pt x="10351" y="24005"/>
                  </a:cubicBezTo>
                  <a:cubicBezTo>
                    <a:pt x="10404" y="23978"/>
                    <a:pt x="10395" y="23930"/>
                    <a:pt x="10396" y="23888"/>
                  </a:cubicBezTo>
                  <a:cubicBezTo>
                    <a:pt x="10436" y="23873"/>
                    <a:pt x="10439" y="23842"/>
                    <a:pt x="10441" y="23811"/>
                  </a:cubicBezTo>
                  <a:close/>
                  <a:moveTo>
                    <a:pt x="10900" y="20934"/>
                  </a:moveTo>
                  <a:lnTo>
                    <a:pt x="10900" y="20934"/>
                  </a:lnTo>
                  <a:cubicBezTo>
                    <a:pt x="10896" y="20960"/>
                    <a:pt x="10905" y="20978"/>
                    <a:pt x="10939" y="20978"/>
                  </a:cubicBezTo>
                  <a:cubicBezTo>
                    <a:pt x="10933" y="21014"/>
                    <a:pt x="10923" y="21051"/>
                    <a:pt x="10984" y="21057"/>
                  </a:cubicBezTo>
                  <a:cubicBezTo>
                    <a:pt x="10971" y="21103"/>
                    <a:pt x="10956" y="21151"/>
                    <a:pt x="11031" y="21172"/>
                  </a:cubicBezTo>
                  <a:cubicBezTo>
                    <a:pt x="11052" y="21447"/>
                    <a:pt x="11075" y="21722"/>
                    <a:pt x="11096" y="21997"/>
                  </a:cubicBezTo>
                  <a:cubicBezTo>
                    <a:pt x="11087" y="22185"/>
                    <a:pt x="11081" y="22373"/>
                    <a:pt x="10986" y="22549"/>
                  </a:cubicBezTo>
                  <a:cubicBezTo>
                    <a:pt x="10902" y="22648"/>
                    <a:pt x="10819" y="22750"/>
                    <a:pt x="10803" y="22877"/>
                  </a:cubicBezTo>
                  <a:cubicBezTo>
                    <a:pt x="10732" y="22892"/>
                    <a:pt x="10704" y="22933"/>
                    <a:pt x="10711" y="22992"/>
                  </a:cubicBezTo>
                  <a:cubicBezTo>
                    <a:pt x="10707" y="22992"/>
                    <a:pt x="10704" y="22991"/>
                    <a:pt x="10701" y="22991"/>
                  </a:cubicBezTo>
                  <a:cubicBezTo>
                    <a:pt x="10673" y="22991"/>
                    <a:pt x="10666" y="23009"/>
                    <a:pt x="10666" y="23032"/>
                  </a:cubicBezTo>
                  <a:cubicBezTo>
                    <a:pt x="10623" y="23046"/>
                    <a:pt x="10602" y="23069"/>
                    <a:pt x="10619" y="23109"/>
                  </a:cubicBezTo>
                  <a:cubicBezTo>
                    <a:pt x="10614" y="23108"/>
                    <a:pt x="10609" y="23107"/>
                    <a:pt x="10605" y="23107"/>
                  </a:cubicBezTo>
                  <a:cubicBezTo>
                    <a:pt x="10579" y="23107"/>
                    <a:pt x="10573" y="23124"/>
                    <a:pt x="10576" y="23148"/>
                  </a:cubicBezTo>
                  <a:cubicBezTo>
                    <a:pt x="10573" y="23148"/>
                    <a:pt x="10571" y="23148"/>
                    <a:pt x="10569" y="23148"/>
                  </a:cubicBezTo>
                  <a:cubicBezTo>
                    <a:pt x="10541" y="23148"/>
                    <a:pt x="10530" y="23164"/>
                    <a:pt x="10530" y="23187"/>
                  </a:cubicBezTo>
                  <a:cubicBezTo>
                    <a:pt x="10489" y="23202"/>
                    <a:pt x="10467" y="23224"/>
                    <a:pt x="10485" y="23264"/>
                  </a:cubicBezTo>
                  <a:cubicBezTo>
                    <a:pt x="10480" y="23263"/>
                    <a:pt x="10475" y="23263"/>
                    <a:pt x="10470" y="23263"/>
                  </a:cubicBezTo>
                  <a:cubicBezTo>
                    <a:pt x="10444" y="23263"/>
                    <a:pt x="10439" y="23280"/>
                    <a:pt x="10440" y="23304"/>
                  </a:cubicBezTo>
                  <a:cubicBezTo>
                    <a:pt x="10391" y="23315"/>
                    <a:pt x="10371" y="23338"/>
                    <a:pt x="10394" y="23380"/>
                  </a:cubicBezTo>
                  <a:cubicBezTo>
                    <a:pt x="10386" y="23378"/>
                    <a:pt x="10380" y="23377"/>
                    <a:pt x="10375" y="23377"/>
                  </a:cubicBezTo>
                  <a:cubicBezTo>
                    <a:pt x="10350" y="23377"/>
                    <a:pt x="10348" y="23397"/>
                    <a:pt x="10348" y="23420"/>
                  </a:cubicBezTo>
                  <a:cubicBezTo>
                    <a:pt x="10300" y="23431"/>
                    <a:pt x="10284" y="23457"/>
                    <a:pt x="10302" y="23497"/>
                  </a:cubicBezTo>
                  <a:cubicBezTo>
                    <a:pt x="10228" y="23510"/>
                    <a:pt x="10211" y="23557"/>
                    <a:pt x="10213" y="23614"/>
                  </a:cubicBezTo>
                  <a:cubicBezTo>
                    <a:pt x="10163" y="23625"/>
                    <a:pt x="10162" y="23657"/>
                    <a:pt x="10167" y="23691"/>
                  </a:cubicBezTo>
                  <a:cubicBezTo>
                    <a:pt x="10115" y="23702"/>
                    <a:pt x="10119" y="23736"/>
                    <a:pt x="10121" y="23770"/>
                  </a:cubicBezTo>
                  <a:cubicBezTo>
                    <a:pt x="10060" y="23795"/>
                    <a:pt x="10061" y="23839"/>
                    <a:pt x="10076" y="23886"/>
                  </a:cubicBezTo>
                  <a:cubicBezTo>
                    <a:pt x="10006" y="23909"/>
                    <a:pt x="10019" y="23956"/>
                    <a:pt x="10031" y="24003"/>
                  </a:cubicBezTo>
                  <a:cubicBezTo>
                    <a:pt x="9950" y="24039"/>
                    <a:pt x="9978" y="24100"/>
                    <a:pt x="9986" y="24157"/>
                  </a:cubicBezTo>
                  <a:cubicBezTo>
                    <a:pt x="9936" y="24170"/>
                    <a:pt x="9945" y="24205"/>
                    <a:pt x="9949" y="24237"/>
                  </a:cubicBezTo>
                  <a:cubicBezTo>
                    <a:pt x="9949" y="24312"/>
                    <a:pt x="9948" y="24387"/>
                    <a:pt x="9947" y="24463"/>
                  </a:cubicBezTo>
                  <a:cubicBezTo>
                    <a:pt x="10026" y="24396"/>
                    <a:pt x="9975" y="24312"/>
                    <a:pt x="9987" y="24237"/>
                  </a:cubicBezTo>
                  <a:cubicBezTo>
                    <a:pt x="9987" y="24211"/>
                    <a:pt x="9987" y="24184"/>
                    <a:pt x="9988" y="24158"/>
                  </a:cubicBezTo>
                  <a:cubicBezTo>
                    <a:pt x="10056" y="24118"/>
                    <a:pt x="10031" y="24057"/>
                    <a:pt x="10032" y="24003"/>
                  </a:cubicBezTo>
                  <a:cubicBezTo>
                    <a:pt x="10087" y="23975"/>
                    <a:pt x="10082" y="23930"/>
                    <a:pt x="10079" y="23886"/>
                  </a:cubicBezTo>
                  <a:cubicBezTo>
                    <a:pt x="10133" y="23859"/>
                    <a:pt x="10132" y="23816"/>
                    <a:pt x="10123" y="23771"/>
                  </a:cubicBezTo>
                  <a:cubicBezTo>
                    <a:pt x="10177" y="23761"/>
                    <a:pt x="10171" y="23726"/>
                    <a:pt x="10169" y="23692"/>
                  </a:cubicBezTo>
                  <a:cubicBezTo>
                    <a:pt x="10220" y="23682"/>
                    <a:pt x="10218" y="23648"/>
                    <a:pt x="10214" y="23615"/>
                  </a:cubicBezTo>
                  <a:cubicBezTo>
                    <a:pt x="10278" y="23595"/>
                    <a:pt x="10301" y="23552"/>
                    <a:pt x="10304" y="23499"/>
                  </a:cubicBezTo>
                  <a:cubicBezTo>
                    <a:pt x="10348" y="23484"/>
                    <a:pt x="10359" y="23457"/>
                    <a:pt x="10350" y="23421"/>
                  </a:cubicBezTo>
                  <a:lnTo>
                    <a:pt x="10350" y="23421"/>
                  </a:lnTo>
                  <a:cubicBezTo>
                    <a:pt x="10352" y="23421"/>
                    <a:pt x="10354" y="23421"/>
                    <a:pt x="10356" y="23421"/>
                  </a:cubicBezTo>
                  <a:cubicBezTo>
                    <a:pt x="10385" y="23421"/>
                    <a:pt x="10394" y="23404"/>
                    <a:pt x="10396" y="23382"/>
                  </a:cubicBezTo>
                  <a:cubicBezTo>
                    <a:pt x="10438" y="23367"/>
                    <a:pt x="10453" y="23342"/>
                    <a:pt x="10440" y="23305"/>
                  </a:cubicBezTo>
                  <a:lnTo>
                    <a:pt x="10440" y="23305"/>
                  </a:lnTo>
                  <a:cubicBezTo>
                    <a:pt x="10443" y="23305"/>
                    <a:pt x="10446" y="23305"/>
                    <a:pt x="10449" y="23305"/>
                  </a:cubicBezTo>
                  <a:cubicBezTo>
                    <a:pt x="10477" y="23305"/>
                    <a:pt x="10486" y="23288"/>
                    <a:pt x="10486" y="23266"/>
                  </a:cubicBezTo>
                  <a:cubicBezTo>
                    <a:pt x="10533" y="23254"/>
                    <a:pt x="10548" y="23227"/>
                    <a:pt x="10532" y="23188"/>
                  </a:cubicBezTo>
                  <a:lnTo>
                    <a:pt x="10532" y="23188"/>
                  </a:lnTo>
                  <a:cubicBezTo>
                    <a:pt x="10537" y="23189"/>
                    <a:pt x="10542" y="23190"/>
                    <a:pt x="10547" y="23190"/>
                  </a:cubicBezTo>
                  <a:cubicBezTo>
                    <a:pt x="10573" y="23190"/>
                    <a:pt x="10579" y="23172"/>
                    <a:pt x="10577" y="23149"/>
                  </a:cubicBezTo>
                  <a:lnTo>
                    <a:pt x="10577" y="23149"/>
                  </a:lnTo>
                  <a:cubicBezTo>
                    <a:pt x="10580" y="23149"/>
                    <a:pt x="10583" y="23149"/>
                    <a:pt x="10585" y="23149"/>
                  </a:cubicBezTo>
                  <a:cubicBezTo>
                    <a:pt x="10613" y="23149"/>
                    <a:pt x="10622" y="23134"/>
                    <a:pt x="10622" y="23110"/>
                  </a:cubicBezTo>
                  <a:cubicBezTo>
                    <a:pt x="10668" y="23098"/>
                    <a:pt x="10684" y="23072"/>
                    <a:pt x="10668" y="23032"/>
                  </a:cubicBezTo>
                  <a:lnTo>
                    <a:pt x="10668" y="23032"/>
                  </a:lnTo>
                  <a:cubicBezTo>
                    <a:pt x="10674" y="23034"/>
                    <a:pt x="10679" y="23034"/>
                    <a:pt x="10683" y="23034"/>
                  </a:cubicBezTo>
                  <a:cubicBezTo>
                    <a:pt x="10709" y="23034"/>
                    <a:pt x="10714" y="23017"/>
                    <a:pt x="10713" y="22993"/>
                  </a:cubicBezTo>
                  <a:cubicBezTo>
                    <a:pt x="10778" y="22974"/>
                    <a:pt x="10822" y="22943"/>
                    <a:pt x="10804" y="22877"/>
                  </a:cubicBezTo>
                  <a:lnTo>
                    <a:pt x="10804" y="22877"/>
                  </a:lnTo>
                  <a:lnTo>
                    <a:pt x="10891" y="22909"/>
                  </a:lnTo>
                  <a:cubicBezTo>
                    <a:pt x="10893" y="22876"/>
                    <a:pt x="10903" y="22849"/>
                    <a:pt x="10945" y="22839"/>
                  </a:cubicBezTo>
                  <a:lnTo>
                    <a:pt x="10945" y="22839"/>
                  </a:lnTo>
                  <a:cubicBezTo>
                    <a:pt x="10946" y="22840"/>
                    <a:pt x="10946" y="22840"/>
                    <a:pt x="10946" y="22841"/>
                  </a:cubicBezTo>
                  <a:lnTo>
                    <a:pt x="10946" y="22842"/>
                  </a:lnTo>
                  <a:cubicBezTo>
                    <a:pt x="10947" y="22842"/>
                    <a:pt x="10948" y="22842"/>
                    <a:pt x="10948" y="22842"/>
                  </a:cubicBezTo>
                  <a:lnTo>
                    <a:pt x="10948" y="22842"/>
                  </a:lnTo>
                  <a:cubicBezTo>
                    <a:pt x="10948" y="22841"/>
                    <a:pt x="10947" y="22840"/>
                    <a:pt x="10946" y="22839"/>
                  </a:cubicBezTo>
                  <a:lnTo>
                    <a:pt x="10946" y="22839"/>
                  </a:lnTo>
                  <a:cubicBezTo>
                    <a:pt x="10946" y="22839"/>
                    <a:pt x="10946" y="22839"/>
                    <a:pt x="10945" y="22839"/>
                  </a:cubicBezTo>
                  <a:lnTo>
                    <a:pt x="10945" y="22839"/>
                  </a:lnTo>
                  <a:cubicBezTo>
                    <a:pt x="10925" y="22796"/>
                    <a:pt x="10947" y="22767"/>
                    <a:pt x="10989" y="22742"/>
                  </a:cubicBezTo>
                  <a:lnTo>
                    <a:pt x="10989" y="22742"/>
                  </a:lnTo>
                  <a:cubicBezTo>
                    <a:pt x="10990" y="22780"/>
                    <a:pt x="11024" y="22829"/>
                    <a:pt x="10948" y="22842"/>
                  </a:cubicBezTo>
                  <a:lnTo>
                    <a:pt x="10948" y="22842"/>
                  </a:lnTo>
                  <a:cubicBezTo>
                    <a:pt x="10996" y="22940"/>
                    <a:pt x="10934" y="23025"/>
                    <a:pt x="10902" y="23111"/>
                  </a:cubicBezTo>
                  <a:cubicBezTo>
                    <a:pt x="10881" y="23172"/>
                    <a:pt x="10842" y="23227"/>
                    <a:pt x="10810" y="23286"/>
                  </a:cubicBezTo>
                  <a:lnTo>
                    <a:pt x="10807" y="23285"/>
                  </a:lnTo>
                  <a:lnTo>
                    <a:pt x="10807" y="23285"/>
                  </a:lnTo>
                  <a:cubicBezTo>
                    <a:pt x="10841" y="23305"/>
                    <a:pt x="10871" y="23324"/>
                    <a:pt x="10810" y="23345"/>
                  </a:cubicBezTo>
                  <a:cubicBezTo>
                    <a:pt x="10839" y="23405"/>
                    <a:pt x="10797" y="23456"/>
                    <a:pt x="10779" y="23509"/>
                  </a:cubicBezTo>
                  <a:cubicBezTo>
                    <a:pt x="10713" y="23701"/>
                    <a:pt x="10646" y="23892"/>
                    <a:pt x="10579" y="24083"/>
                  </a:cubicBezTo>
                  <a:cubicBezTo>
                    <a:pt x="10514" y="24024"/>
                    <a:pt x="10549" y="23955"/>
                    <a:pt x="10552" y="23887"/>
                  </a:cubicBezTo>
                  <a:cubicBezTo>
                    <a:pt x="10558" y="23708"/>
                    <a:pt x="10635" y="23545"/>
                    <a:pt x="10713" y="23384"/>
                  </a:cubicBezTo>
                  <a:cubicBezTo>
                    <a:pt x="10714" y="23384"/>
                    <a:pt x="10716" y="23384"/>
                    <a:pt x="10717" y="23384"/>
                  </a:cubicBezTo>
                  <a:cubicBezTo>
                    <a:pt x="10746" y="23384"/>
                    <a:pt x="10759" y="23368"/>
                    <a:pt x="10760" y="23345"/>
                  </a:cubicBezTo>
                  <a:lnTo>
                    <a:pt x="10805" y="23345"/>
                  </a:lnTo>
                  <a:lnTo>
                    <a:pt x="10804" y="23283"/>
                  </a:lnTo>
                  <a:lnTo>
                    <a:pt x="10769" y="23275"/>
                  </a:lnTo>
                  <a:cubicBezTo>
                    <a:pt x="10766" y="23298"/>
                    <a:pt x="10762" y="23321"/>
                    <a:pt x="10759" y="23344"/>
                  </a:cubicBezTo>
                  <a:cubicBezTo>
                    <a:pt x="10736" y="23344"/>
                    <a:pt x="10717" y="23361"/>
                    <a:pt x="10713" y="23382"/>
                  </a:cubicBezTo>
                  <a:cubicBezTo>
                    <a:pt x="10704" y="23386"/>
                    <a:pt x="10693" y="23386"/>
                    <a:pt x="10684" y="23386"/>
                  </a:cubicBezTo>
                  <a:cubicBezTo>
                    <a:pt x="10658" y="23425"/>
                    <a:pt x="10621" y="23458"/>
                    <a:pt x="10579" y="23482"/>
                  </a:cubicBezTo>
                  <a:cubicBezTo>
                    <a:pt x="10590" y="23503"/>
                    <a:pt x="10579" y="23521"/>
                    <a:pt x="10564" y="23539"/>
                  </a:cubicBezTo>
                  <a:cubicBezTo>
                    <a:pt x="10516" y="23627"/>
                    <a:pt x="10435" y="23703"/>
                    <a:pt x="10439" y="23809"/>
                  </a:cubicBezTo>
                  <a:cubicBezTo>
                    <a:pt x="10384" y="23817"/>
                    <a:pt x="10394" y="23854"/>
                    <a:pt x="10394" y="23886"/>
                  </a:cubicBezTo>
                  <a:cubicBezTo>
                    <a:pt x="10331" y="23912"/>
                    <a:pt x="10348" y="23961"/>
                    <a:pt x="10348" y="24005"/>
                  </a:cubicBezTo>
                  <a:cubicBezTo>
                    <a:pt x="10245" y="24173"/>
                    <a:pt x="10206" y="24340"/>
                    <a:pt x="10348" y="24508"/>
                  </a:cubicBezTo>
                  <a:cubicBezTo>
                    <a:pt x="10354" y="24536"/>
                    <a:pt x="10370" y="24551"/>
                    <a:pt x="10397" y="24551"/>
                  </a:cubicBezTo>
                  <a:cubicBezTo>
                    <a:pt x="10403" y="24551"/>
                    <a:pt x="10409" y="24550"/>
                    <a:pt x="10416" y="24549"/>
                  </a:cubicBezTo>
                  <a:lnTo>
                    <a:pt x="10416" y="24549"/>
                  </a:lnTo>
                  <a:cubicBezTo>
                    <a:pt x="10433" y="24644"/>
                    <a:pt x="10455" y="24741"/>
                    <a:pt x="10307" y="24775"/>
                  </a:cubicBezTo>
                  <a:cubicBezTo>
                    <a:pt x="10311" y="24752"/>
                    <a:pt x="10308" y="24734"/>
                    <a:pt x="10285" y="24734"/>
                  </a:cubicBezTo>
                  <a:cubicBezTo>
                    <a:pt x="10279" y="24734"/>
                    <a:pt x="10271" y="24736"/>
                    <a:pt x="10262" y="24738"/>
                  </a:cubicBezTo>
                  <a:cubicBezTo>
                    <a:pt x="10287" y="24696"/>
                    <a:pt x="10275" y="24670"/>
                    <a:pt x="10216" y="24662"/>
                  </a:cubicBezTo>
                  <a:lnTo>
                    <a:pt x="10216" y="24662"/>
                  </a:lnTo>
                  <a:cubicBezTo>
                    <a:pt x="10205" y="24699"/>
                    <a:pt x="10213" y="24728"/>
                    <a:pt x="10260" y="24740"/>
                  </a:cubicBezTo>
                  <a:cubicBezTo>
                    <a:pt x="10259" y="24764"/>
                    <a:pt x="10271" y="24778"/>
                    <a:pt x="10299" y="24778"/>
                  </a:cubicBezTo>
                  <a:cubicBezTo>
                    <a:pt x="10300" y="24778"/>
                    <a:pt x="10301" y="24778"/>
                    <a:pt x="10302" y="24778"/>
                  </a:cubicBezTo>
                  <a:lnTo>
                    <a:pt x="10302" y="24778"/>
                  </a:lnTo>
                  <a:cubicBezTo>
                    <a:pt x="10344" y="24854"/>
                    <a:pt x="10356" y="24920"/>
                    <a:pt x="10224" y="24932"/>
                  </a:cubicBezTo>
                  <a:cubicBezTo>
                    <a:pt x="10289" y="25033"/>
                    <a:pt x="10238" y="25102"/>
                    <a:pt x="10138" y="25158"/>
                  </a:cubicBezTo>
                  <a:lnTo>
                    <a:pt x="9881" y="24967"/>
                  </a:lnTo>
                  <a:cubicBezTo>
                    <a:pt x="9808" y="24862"/>
                    <a:pt x="9771" y="24748"/>
                    <a:pt x="9745" y="24630"/>
                  </a:cubicBezTo>
                  <a:lnTo>
                    <a:pt x="9806" y="24043"/>
                  </a:lnTo>
                  <a:lnTo>
                    <a:pt x="9761" y="24043"/>
                  </a:lnTo>
                  <a:cubicBezTo>
                    <a:pt x="9735" y="24239"/>
                    <a:pt x="9684" y="24434"/>
                    <a:pt x="9725" y="24633"/>
                  </a:cubicBezTo>
                  <a:cubicBezTo>
                    <a:pt x="9624" y="24538"/>
                    <a:pt x="9607" y="24426"/>
                    <a:pt x="9635" y="24307"/>
                  </a:cubicBezTo>
                  <a:cubicBezTo>
                    <a:pt x="9657" y="24215"/>
                    <a:pt x="9693" y="24126"/>
                    <a:pt x="9723" y="24036"/>
                  </a:cubicBezTo>
                  <a:cubicBezTo>
                    <a:pt x="9793" y="23762"/>
                    <a:pt x="9847" y="23485"/>
                    <a:pt x="9986" y="23229"/>
                  </a:cubicBezTo>
                  <a:cubicBezTo>
                    <a:pt x="10050" y="23174"/>
                    <a:pt x="10133" y="23129"/>
                    <a:pt x="10125" y="23036"/>
                  </a:cubicBezTo>
                  <a:lnTo>
                    <a:pt x="10125" y="23036"/>
                  </a:lnTo>
                  <a:cubicBezTo>
                    <a:pt x="10132" y="23038"/>
                    <a:pt x="10137" y="23038"/>
                    <a:pt x="10142" y="23038"/>
                  </a:cubicBezTo>
                  <a:cubicBezTo>
                    <a:pt x="10167" y="23038"/>
                    <a:pt x="10171" y="23020"/>
                    <a:pt x="10170" y="22997"/>
                  </a:cubicBezTo>
                  <a:cubicBezTo>
                    <a:pt x="10220" y="22986"/>
                    <a:pt x="10236" y="22960"/>
                    <a:pt x="10216" y="22920"/>
                  </a:cubicBezTo>
                  <a:lnTo>
                    <a:pt x="10216" y="22920"/>
                  </a:lnTo>
                  <a:cubicBezTo>
                    <a:pt x="10223" y="22921"/>
                    <a:pt x="10229" y="22922"/>
                    <a:pt x="10234" y="22922"/>
                  </a:cubicBezTo>
                  <a:cubicBezTo>
                    <a:pt x="10258" y="22922"/>
                    <a:pt x="10260" y="22903"/>
                    <a:pt x="10260" y="22882"/>
                  </a:cubicBezTo>
                  <a:lnTo>
                    <a:pt x="10260" y="22882"/>
                  </a:lnTo>
                  <a:cubicBezTo>
                    <a:pt x="10260" y="22882"/>
                    <a:pt x="10260" y="22882"/>
                    <a:pt x="10260" y="22882"/>
                  </a:cubicBezTo>
                  <a:cubicBezTo>
                    <a:pt x="10260" y="22881"/>
                    <a:pt x="10260" y="22881"/>
                    <a:pt x="10260" y="22881"/>
                  </a:cubicBezTo>
                  <a:lnTo>
                    <a:pt x="10260" y="22881"/>
                  </a:lnTo>
                  <a:cubicBezTo>
                    <a:pt x="10260" y="22881"/>
                    <a:pt x="10260" y="22881"/>
                    <a:pt x="10260" y="22882"/>
                  </a:cubicBezTo>
                  <a:lnTo>
                    <a:pt x="10260" y="22882"/>
                  </a:lnTo>
                  <a:cubicBezTo>
                    <a:pt x="10253" y="22880"/>
                    <a:pt x="10247" y="22879"/>
                    <a:pt x="10241" y="22879"/>
                  </a:cubicBezTo>
                  <a:cubicBezTo>
                    <a:pt x="10217" y="22879"/>
                    <a:pt x="10214" y="22898"/>
                    <a:pt x="10214" y="22920"/>
                  </a:cubicBezTo>
                  <a:cubicBezTo>
                    <a:pt x="10167" y="22931"/>
                    <a:pt x="10155" y="22959"/>
                    <a:pt x="10169" y="22997"/>
                  </a:cubicBezTo>
                  <a:cubicBezTo>
                    <a:pt x="10165" y="22996"/>
                    <a:pt x="10161" y="22996"/>
                    <a:pt x="10158" y="22996"/>
                  </a:cubicBezTo>
                  <a:cubicBezTo>
                    <a:pt x="10132" y="22996"/>
                    <a:pt x="10125" y="23013"/>
                    <a:pt x="10124" y="23036"/>
                  </a:cubicBezTo>
                  <a:lnTo>
                    <a:pt x="10002" y="23080"/>
                  </a:lnTo>
                  <a:cubicBezTo>
                    <a:pt x="10050" y="22967"/>
                    <a:pt x="10070" y="22842"/>
                    <a:pt x="10164" y="22746"/>
                  </a:cubicBezTo>
                  <a:cubicBezTo>
                    <a:pt x="10211" y="22700"/>
                    <a:pt x="10164" y="22643"/>
                    <a:pt x="10184" y="22603"/>
                  </a:cubicBezTo>
                  <a:cubicBezTo>
                    <a:pt x="10319" y="22342"/>
                    <a:pt x="10328" y="22047"/>
                    <a:pt x="10489" y="21793"/>
                  </a:cubicBezTo>
                  <a:lnTo>
                    <a:pt x="10489" y="21793"/>
                  </a:lnTo>
                  <a:cubicBezTo>
                    <a:pt x="10514" y="22059"/>
                    <a:pt x="10497" y="22320"/>
                    <a:pt x="10391" y="22575"/>
                  </a:cubicBezTo>
                  <a:cubicBezTo>
                    <a:pt x="10382" y="22596"/>
                    <a:pt x="10394" y="22623"/>
                    <a:pt x="10397" y="22648"/>
                  </a:cubicBezTo>
                  <a:lnTo>
                    <a:pt x="10397" y="22648"/>
                  </a:lnTo>
                  <a:cubicBezTo>
                    <a:pt x="10397" y="22648"/>
                    <a:pt x="10397" y="22648"/>
                    <a:pt x="10397" y="22647"/>
                  </a:cubicBezTo>
                  <a:cubicBezTo>
                    <a:pt x="10574" y="22373"/>
                    <a:pt x="10624" y="22086"/>
                    <a:pt x="10511" y="21785"/>
                  </a:cubicBezTo>
                  <a:cubicBezTo>
                    <a:pt x="10504" y="21600"/>
                    <a:pt x="10595" y="21437"/>
                    <a:pt x="10660" y="21268"/>
                  </a:cubicBezTo>
                  <a:cubicBezTo>
                    <a:pt x="10788" y="21450"/>
                    <a:pt x="10805" y="21651"/>
                    <a:pt x="10780" y="21856"/>
                  </a:cubicBezTo>
                  <a:cubicBezTo>
                    <a:pt x="10744" y="22156"/>
                    <a:pt x="10629" y="22440"/>
                    <a:pt x="10505" y="22722"/>
                  </a:cubicBezTo>
                  <a:cubicBezTo>
                    <a:pt x="10485" y="22760"/>
                    <a:pt x="10444" y="22796"/>
                    <a:pt x="10486" y="22841"/>
                  </a:cubicBezTo>
                  <a:cubicBezTo>
                    <a:pt x="10416" y="22843"/>
                    <a:pt x="10422" y="22878"/>
                    <a:pt x="10440" y="22918"/>
                  </a:cubicBezTo>
                  <a:cubicBezTo>
                    <a:pt x="10375" y="22922"/>
                    <a:pt x="10379" y="22956"/>
                    <a:pt x="10395" y="22996"/>
                  </a:cubicBezTo>
                  <a:cubicBezTo>
                    <a:pt x="10333" y="23002"/>
                    <a:pt x="10334" y="23034"/>
                    <a:pt x="10350" y="23073"/>
                  </a:cubicBezTo>
                  <a:cubicBezTo>
                    <a:pt x="10285" y="23078"/>
                    <a:pt x="10287" y="23111"/>
                    <a:pt x="10303" y="23150"/>
                  </a:cubicBezTo>
                  <a:cubicBezTo>
                    <a:pt x="10296" y="23148"/>
                    <a:pt x="10291" y="23148"/>
                    <a:pt x="10286" y="23148"/>
                  </a:cubicBezTo>
                  <a:cubicBezTo>
                    <a:pt x="10260" y="23148"/>
                    <a:pt x="10260" y="23169"/>
                    <a:pt x="10258" y="23189"/>
                  </a:cubicBezTo>
                  <a:cubicBezTo>
                    <a:pt x="10215" y="23204"/>
                    <a:pt x="10208" y="23232"/>
                    <a:pt x="10214" y="23268"/>
                  </a:cubicBezTo>
                  <a:cubicBezTo>
                    <a:pt x="10167" y="23280"/>
                    <a:pt x="10162" y="23311"/>
                    <a:pt x="10169" y="23346"/>
                  </a:cubicBezTo>
                  <a:cubicBezTo>
                    <a:pt x="10080" y="23405"/>
                    <a:pt x="10031" y="23479"/>
                    <a:pt x="10033" y="23577"/>
                  </a:cubicBezTo>
                  <a:cubicBezTo>
                    <a:pt x="10119" y="23518"/>
                    <a:pt x="10165" y="23440"/>
                    <a:pt x="10170" y="23345"/>
                  </a:cubicBezTo>
                  <a:cubicBezTo>
                    <a:pt x="10225" y="23337"/>
                    <a:pt x="10227" y="23305"/>
                    <a:pt x="10216" y="23268"/>
                  </a:cubicBezTo>
                  <a:cubicBezTo>
                    <a:pt x="10272" y="23261"/>
                    <a:pt x="10276" y="23230"/>
                    <a:pt x="10262" y="23192"/>
                  </a:cubicBezTo>
                  <a:lnTo>
                    <a:pt x="10262" y="23192"/>
                  </a:lnTo>
                  <a:cubicBezTo>
                    <a:pt x="10266" y="23193"/>
                    <a:pt x="10271" y="23193"/>
                    <a:pt x="10275" y="23193"/>
                  </a:cubicBezTo>
                  <a:cubicBezTo>
                    <a:pt x="10302" y="23193"/>
                    <a:pt x="10305" y="23172"/>
                    <a:pt x="10307" y="23151"/>
                  </a:cubicBezTo>
                  <a:cubicBezTo>
                    <a:pt x="10340" y="23142"/>
                    <a:pt x="10360" y="23107"/>
                    <a:pt x="10352" y="23074"/>
                  </a:cubicBezTo>
                  <a:cubicBezTo>
                    <a:pt x="10395" y="23059"/>
                    <a:pt x="10403" y="23031"/>
                    <a:pt x="10397" y="22997"/>
                  </a:cubicBezTo>
                  <a:cubicBezTo>
                    <a:pt x="10444" y="22984"/>
                    <a:pt x="10451" y="22954"/>
                    <a:pt x="10444" y="22918"/>
                  </a:cubicBezTo>
                  <a:cubicBezTo>
                    <a:pt x="10491" y="22908"/>
                    <a:pt x="10497" y="22877"/>
                    <a:pt x="10489" y="22841"/>
                  </a:cubicBezTo>
                  <a:cubicBezTo>
                    <a:pt x="10551" y="22820"/>
                    <a:pt x="10552" y="22767"/>
                    <a:pt x="10572" y="22722"/>
                  </a:cubicBezTo>
                  <a:cubicBezTo>
                    <a:pt x="10702" y="22483"/>
                    <a:pt x="10794" y="22232"/>
                    <a:pt x="10835" y="21972"/>
                  </a:cubicBezTo>
                  <a:cubicBezTo>
                    <a:pt x="10875" y="21712"/>
                    <a:pt x="10870" y="21450"/>
                    <a:pt x="10706" y="21211"/>
                  </a:cubicBezTo>
                  <a:cubicBezTo>
                    <a:pt x="10705" y="21172"/>
                    <a:pt x="10704" y="21133"/>
                    <a:pt x="10703" y="21094"/>
                  </a:cubicBezTo>
                  <a:cubicBezTo>
                    <a:pt x="10750" y="21023"/>
                    <a:pt x="10793" y="20950"/>
                    <a:pt x="10900" y="20934"/>
                  </a:cubicBezTo>
                  <a:close/>
                  <a:moveTo>
                    <a:pt x="9246" y="25713"/>
                  </a:moveTo>
                  <a:cubicBezTo>
                    <a:pt x="9298" y="25882"/>
                    <a:pt x="9220" y="26026"/>
                    <a:pt x="9202" y="26173"/>
                  </a:cubicBezTo>
                  <a:lnTo>
                    <a:pt x="9143" y="26179"/>
                  </a:lnTo>
                  <a:cubicBezTo>
                    <a:pt x="9170" y="26028"/>
                    <a:pt x="9160" y="25871"/>
                    <a:pt x="9246" y="25713"/>
                  </a:cubicBezTo>
                  <a:close/>
                  <a:moveTo>
                    <a:pt x="9547" y="24587"/>
                  </a:moveTo>
                  <a:cubicBezTo>
                    <a:pt x="9666" y="24711"/>
                    <a:pt x="9678" y="24873"/>
                    <a:pt x="9806" y="24973"/>
                  </a:cubicBezTo>
                  <a:cubicBezTo>
                    <a:pt x="9843" y="25074"/>
                    <a:pt x="10001" y="25107"/>
                    <a:pt x="10001" y="25234"/>
                  </a:cubicBezTo>
                  <a:cubicBezTo>
                    <a:pt x="10001" y="25241"/>
                    <a:pt x="10003" y="25244"/>
                    <a:pt x="10007" y="25244"/>
                  </a:cubicBezTo>
                  <a:cubicBezTo>
                    <a:pt x="10019" y="25244"/>
                    <a:pt x="10050" y="25206"/>
                    <a:pt x="10074" y="25203"/>
                  </a:cubicBezTo>
                  <a:lnTo>
                    <a:pt x="10074" y="25203"/>
                  </a:lnTo>
                  <a:cubicBezTo>
                    <a:pt x="10051" y="25322"/>
                    <a:pt x="10070" y="25319"/>
                    <a:pt x="10104" y="25434"/>
                  </a:cubicBezTo>
                  <a:cubicBezTo>
                    <a:pt x="10136" y="25542"/>
                    <a:pt x="10119" y="25660"/>
                    <a:pt x="10126" y="25773"/>
                  </a:cubicBezTo>
                  <a:cubicBezTo>
                    <a:pt x="10129" y="25817"/>
                    <a:pt x="10143" y="25861"/>
                    <a:pt x="10120" y="25905"/>
                  </a:cubicBezTo>
                  <a:cubicBezTo>
                    <a:pt x="10011" y="25967"/>
                    <a:pt x="9913" y="26039"/>
                    <a:pt x="9842" y="26134"/>
                  </a:cubicBezTo>
                  <a:lnTo>
                    <a:pt x="9842" y="26133"/>
                  </a:lnTo>
                  <a:cubicBezTo>
                    <a:pt x="9509" y="26384"/>
                    <a:pt x="9390" y="26729"/>
                    <a:pt x="9278" y="27078"/>
                  </a:cubicBezTo>
                  <a:cubicBezTo>
                    <a:pt x="9245" y="26803"/>
                    <a:pt x="9233" y="26534"/>
                    <a:pt x="9293" y="26266"/>
                  </a:cubicBezTo>
                  <a:cubicBezTo>
                    <a:pt x="9313" y="26177"/>
                    <a:pt x="9325" y="26087"/>
                    <a:pt x="9330" y="25996"/>
                  </a:cubicBezTo>
                  <a:cubicBezTo>
                    <a:pt x="9339" y="25807"/>
                    <a:pt x="9387" y="25627"/>
                    <a:pt x="9458" y="25448"/>
                  </a:cubicBezTo>
                  <a:cubicBezTo>
                    <a:pt x="9498" y="25348"/>
                    <a:pt x="9557" y="25240"/>
                    <a:pt x="9422" y="25150"/>
                  </a:cubicBezTo>
                  <a:cubicBezTo>
                    <a:pt x="9389" y="25127"/>
                    <a:pt x="9415" y="25090"/>
                    <a:pt x="9424" y="25059"/>
                  </a:cubicBezTo>
                  <a:cubicBezTo>
                    <a:pt x="9464" y="24908"/>
                    <a:pt x="9503" y="24756"/>
                    <a:pt x="9547" y="24587"/>
                  </a:cubicBezTo>
                  <a:close/>
                  <a:moveTo>
                    <a:pt x="26768" y="0"/>
                  </a:moveTo>
                  <a:cubicBezTo>
                    <a:pt x="26719" y="0"/>
                    <a:pt x="26670" y="2"/>
                    <a:pt x="26620" y="6"/>
                  </a:cubicBezTo>
                  <a:cubicBezTo>
                    <a:pt x="26292" y="32"/>
                    <a:pt x="25988" y="126"/>
                    <a:pt x="25693" y="244"/>
                  </a:cubicBezTo>
                  <a:cubicBezTo>
                    <a:pt x="25379" y="369"/>
                    <a:pt x="25066" y="496"/>
                    <a:pt x="24754" y="623"/>
                  </a:cubicBezTo>
                  <a:cubicBezTo>
                    <a:pt x="24707" y="701"/>
                    <a:pt x="24610" y="735"/>
                    <a:pt x="24549" y="799"/>
                  </a:cubicBezTo>
                  <a:cubicBezTo>
                    <a:pt x="24526" y="823"/>
                    <a:pt x="24477" y="841"/>
                    <a:pt x="24511" y="877"/>
                  </a:cubicBezTo>
                  <a:cubicBezTo>
                    <a:pt x="24501" y="872"/>
                    <a:pt x="24492" y="870"/>
                    <a:pt x="24485" y="870"/>
                  </a:cubicBezTo>
                  <a:cubicBezTo>
                    <a:pt x="24450" y="870"/>
                    <a:pt x="24437" y="914"/>
                    <a:pt x="24408" y="925"/>
                  </a:cubicBezTo>
                  <a:cubicBezTo>
                    <a:pt x="24429" y="941"/>
                    <a:pt x="24446" y="947"/>
                    <a:pt x="24460" y="947"/>
                  </a:cubicBezTo>
                  <a:cubicBezTo>
                    <a:pt x="24490" y="947"/>
                    <a:pt x="24507" y="917"/>
                    <a:pt x="24523" y="888"/>
                  </a:cubicBezTo>
                  <a:cubicBezTo>
                    <a:pt x="24527" y="889"/>
                    <a:pt x="24531" y="889"/>
                    <a:pt x="24534" y="889"/>
                  </a:cubicBezTo>
                  <a:cubicBezTo>
                    <a:pt x="24579" y="889"/>
                    <a:pt x="24605" y="857"/>
                    <a:pt x="24635" y="835"/>
                  </a:cubicBezTo>
                  <a:cubicBezTo>
                    <a:pt x="24976" y="585"/>
                    <a:pt x="25392" y="448"/>
                    <a:pt x="25796" y="296"/>
                  </a:cubicBezTo>
                  <a:cubicBezTo>
                    <a:pt x="25799" y="295"/>
                    <a:pt x="25802" y="295"/>
                    <a:pt x="25805" y="295"/>
                  </a:cubicBezTo>
                  <a:cubicBezTo>
                    <a:pt x="25815" y="295"/>
                    <a:pt x="25828" y="299"/>
                    <a:pt x="25839" y="300"/>
                  </a:cubicBezTo>
                  <a:cubicBezTo>
                    <a:pt x="25850" y="257"/>
                    <a:pt x="25901" y="262"/>
                    <a:pt x="25933" y="244"/>
                  </a:cubicBezTo>
                  <a:lnTo>
                    <a:pt x="25933" y="244"/>
                  </a:lnTo>
                  <a:cubicBezTo>
                    <a:pt x="25926" y="286"/>
                    <a:pt x="25898" y="304"/>
                    <a:pt x="25857" y="304"/>
                  </a:cubicBezTo>
                  <a:cubicBezTo>
                    <a:pt x="25851" y="304"/>
                    <a:pt x="25844" y="304"/>
                    <a:pt x="25838" y="303"/>
                  </a:cubicBezTo>
                  <a:cubicBezTo>
                    <a:pt x="25825" y="329"/>
                    <a:pt x="25810" y="357"/>
                    <a:pt x="25796" y="383"/>
                  </a:cubicBezTo>
                  <a:cubicBezTo>
                    <a:pt x="25789" y="382"/>
                    <a:pt x="25782" y="381"/>
                    <a:pt x="25776" y="381"/>
                  </a:cubicBezTo>
                  <a:cubicBezTo>
                    <a:pt x="25744" y="381"/>
                    <a:pt x="25720" y="393"/>
                    <a:pt x="25705" y="422"/>
                  </a:cubicBezTo>
                  <a:cubicBezTo>
                    <a:pt x="25656" y="432"/>
                    <a:pt x="25600" y="436"/>
                    <a:pt x="25614" y="501"/>
                  </a:cubicBezTo>
                  <a:cubicBezTo>
                    <a:pt x="25667" y="492"/>
                    <a:pt x="25715" y="483"/>
                    <a:pt x="25707" y="423"/>
                  </a:cubicBezTo>
                  <a:lnTo>
                    <a:pt x="25707" y="423"/>
                  </a:lnTo>
                  <a:cubicBezTo>
                    <a:pt x="25721" y="429"/>
                    <a:pt x="25734" y="431"/>
                    <a:pt x="25745" y="431"/>
                  </a:cubicBezTo>
                  <a:cubicBezTo>
                    <a:pt x="25771" y="431"/>
                    <a:pt x="25789" y="415"/>
                    <a:pt x="25797" y="384"/>
                  </a:cubicBezTo>
                  <a:cubicBezTo>
                    <a:pt x="26029" y="329"/>
                    <a:pt x="26242" y="238"/>
                    <a:pt x="26450" y="139"/>
                  </a:cubicBezTo>
                  <a:cubicBezTo>
                    <a:pt x="26546" y="111"/>
                    <a:pt x="26640" y="77"/>
                    <a:pt x="26744" y="76"/>
                  </a:cubicBezTo>
                  <a:lnTo>
                    <a:pt x="26744" y="76"/>
                  </a:lnTo>
                  <a:cubicBezTo>
                    <a:pt x="26792" y="112"/>
                    <a:pt x="26720" y="151"/>
                    <a:pt x="26747" y="188"/>
                  </a:cubicBezTo>
                  <a:cubicBezTo>
                    <a:pt x="26735" y="186"/>
                    <a:pt x="26723" y="186"/>
                    <a:pt x="26712" y="186"/>
                  </a:cubicBezTo>
                  <a:cubicBezTo>
                    <a:pt x="26630" y="186"/>
                    <a:pt x="26581" y="225"/>
                    <a:pt x="26568" y="303"/>
                  </a:cubicBezTo>
                  <a:cubicBezTo>
                    <a:pt x="26553" y="296"/>
                    <a:pt x="26541" y="293"/>
                    <a:pt x="26530" y="293"/>
                  </a:cubicBezTo>
                  <a:cubicBezTo>
                    <a:pt x="26502" y="293"/>
                    <a:pt x="26488" y="316"/>
                    <a:pt x="26476" y="342"/>
                  </a:cubicBezTo>
                  <a:cubicBezTo>
                    <a:pt x="26425" y="351"/>
                    <a:pt x="26374" y="359"/>
                    <a:pt x="26385" y="420"/>
                  </a:cubicBezTo>
                  <a:cubicBezTo>
                    <a:pt x="26369" y="417"/>
                    <a:pt x="26354" y="415"/>
                    <a:pt x="26340" y="415"/>
                  </a:cubicBezTo>
                  <a:cubicBezTo>
                    <a:pt x="26288" y="415"/>
                    <a:pt x="26254" y="437"/>
                    <a:pt x="26249" y="497"/>
                  </a:cubicBezTo>
                  <a:cubicBezTo>
                    <a:pt x="26237" y="489"/>
                    <a:pt x="26225" y="486"/>
                    <a:pt x="26213" y="486"/>
                  </a:cubicBezTo>
                  <a:cubicBezTo>
                    <a:pt x="26191" y="486"/>
                    <a:pt x="26170" y="497"/>
                    <a:pt x="26150" y="505"/>
                  </a:cubicBezTo>
                  <a:cubicBezTo>
                    <a:pt x="25947" y="603"/>
                    <a:pt x="25739" y="687"/>
                    <a:pt x="25526" y="760"/>
                  </a:cubicBezTo>
                  <a:cubicBezTo>
                    <a:pt x="25500" y="769"/>
                    <a:pt x="25473" y="777"/>
                    <a:pt x="25476" y="807"/>
                  </a:cubicBezTo>
                  <a:cubicBezTo>
                    <a:pt x="25460" y="802"/>
                    <a:pt x="25444" y="799"/>
                    <a:pt x="25430" y="799"/>
                  </a:cubicBezTo>
                  <a:cubicBezTo>
                    <a:pt x="25394" y="799"/>
                    <a:pt x="25365" y="815"/>
                    <a:pt x="25342" y="846"/>
                  </a:cubicBezTo>
                  <a:cubicBezTo>
                    <a:pt x="25312" y="846"/>
                    <a:pt x="25283" y="849"/>
                    <a:pt x="25294" y="884"/>
                  </a:cubicBezTo>
                  <a:cubicBezTo>
                    <a:pt x="25283" y="880"/>
                    <a:pt x="25272" y="878"/>
                    <a:pt x="25263" y="878"/>
                  </a:cubicBezTo>
                  <a:cubicBezTo>
                    <a:pt x="25235" y="878"/>
                    <a:pt x="25217" y="896"/>
                    <a:pt x="25205" y="924"/>
                  </a:cubicBezTo>
                  <a:cubicBezTo>
                    <a:pt x="25176" y="924"/>
                    <a:pt x="25159" y="938"/>
                    <a:pt x="25159" y="963"/>
                  </a:cubicBezTo>
                  <a:cubicBezTo>
                    <a:pt x="25111" y="976"/>
                    <a:pt x="25089" y="999"/>
                    <a:pt x="25113" y="1040"/>
                  </a:cubicBezTo>
                  <a:cubicBezTo>
                    <a:pt x="25109" y="1040"/>
                    <a:pt x="25106" y="1040"/>
                    <a:pt x="25104" y="1040"/>
                  </a:cubicBezTo>
                  <a:cubicBezTo>
                    <a:pt x="25077" y="1040"/>
                    <a:pt x="25067" y="1059"/>
                    <a:pt x="25053" y="1077"/>
                  </a:cubicBezTo>
                  <a:cubicBezTo>
                    <a:pt x="24979" y="1186"/>
                    <a:pt x="24963" y="1309"/>
                    <a:pt x="24933" y="1429"/>
                  </a:cubicBezTo>
                  <a:cubicBezTo>
                    <a:pt x="24899" y="1433"/>
                    <a:pt x="24890" y="1447"/>
                    <a:pt x="24907" y="1471"/>
                  </a:cubicBezTo>
                  <a:lnTo>
                    <a:pt x="24934" y="1430"/>
                  </a:lnTo>
                  <a:cubicBezTo>
                    <a:pt x="25066" y="1326"/>
                    <a:pt x="25075" y="1178"/>
                    <a:pt x="25116" y="1044"/>
                  </a:cubicBezTo>
                  <a:cubicBezTo>
                    <a:pt x="25155" y="1028"/>
                    <a:pt x="25187" y="1009"/>
                    <a:pt x="25163" y="967"/>
                  </a:cubicBezTo>
                  <a:lnTo>
                    <a:pt x="25163" y="967"/>
                  </a:lnTo>
                  <a:cubicBezTo>
                    <a:pt x="25171" y="968"/>
                    <a:pt x="25179" y="969"/>
                    <a:pt x="25186" y="969"/>
                  </a:cubicBezTo>
                  <a:cubicBezTo>
                    <a:pt x="25209" y="969"/>
                    <a:pt x="25219" y="958"/>
                    <a:pt x="25208" y="928"/>
                  </a:cubicBezTo>
                  <a:lnTo>
                    <a:pt x="25208" y="928"/>
                  </a:lnTo>
                  <a:cubicBezTo>
                    <a:pt x="25223" y="936"/>
                    <a:pt x="25235" y="939"/>
                    <a:pt x="25246" y="939"/>
                  </a:cubicBezTo>
                  <a:cubicBezTo>
                    <a:pt x="25273" y="939"/>
                    <a:pt x="25287" y="917"/>
                    <a:pt x="25297" y="888"/>
                  </a:cubicBezTo>
                  <a:cubicBezTo>
                    <a:pt x="25301" y="888"/>
                    <a:pt x="25306" y="888"/>
                    <a:pt x="25310" y="888"/>
                  </a:cubicBezTo>
                  <a:cubicBezTo>
                    <a:pt x="25337" y="888"/>
                    <a:pt x="25359" y="886"/>
                    <a:pt x="25343" y="850"/>
                  </a:cubicBezTo>
                  <a:lnTo>
                    <a:pt x="25343" y="850"/>
                  </a:lnTo>
                  <a:cubicBezTo>
                    <a:pt x="25361" y="857"/>
                    <a:pt x="25377" y="861"/>
                    <a:pt x="25393" y="861"/>
                  </a:cubicBezTo>
                  <a:cubicBezTo>
                    <a:pt x="25428" y="861"/>
                    <a:pt x="25456" y="842"/>
                    <a:pt x="25479" y="810"/>
                  </a:cubicBezTo>
                  <a:cubicBezTo>
                    <a:pt x="25755" y="763"/>
                    <a:pt x="26017" y="657"/>
                    <a:pt x="26249" y="501"/>
                  </a:cubicBezTo>
                  <a:cubicBezTo>
                    <a:pt x="26316" y="501"/>
                    <a:pt x="26363" y="477"/>
                    <a:pt x="26387" y="422"/>
                  </a:cubicBezTo>
                  <a:cubicBezTo>
                    <a:pt x="26439" y="416"/>
                    <a:pt x="26493" y="409"/>
                    <a:pt x="26479" y="346"/>
                  </a:cubicBezTo>
                  <a:lnTo>
                    <a:pt x="26479" y="346"/>
                  </a:lnTo>
                  <a:cubicBezTo>
                    <a:pt x="26493" y="353"/>
                    <a:pt x="26505" y="356"/>
                    <a:pt x="26515" y="356"/>
                  </a:cubicBezTo>
                  <a:cubicBezTo>
                    <a:pt x="26543" y="356"/>
                    <a:pt x="26557" y="333"/>
                    <a:pt x="26569" y="306"/>
                  </a:cubicBezTo>
                  <a:cubicBezTo>
                    <a:pt x="26643" y="294"/>
                    <a:pt x="26708" y="252"/>
                    <a:pt x="26750" y="190"/>
                  </a:cubicBezTo>
                  <a:cubicBezTo>
                    <a:pt x="26809" y="190"/>
                    <a:pt x="26851" y="160"/>
                    <a:pt x="26889" y="126"/>
                  </a:cubicBezTo>
                  <a:cubicBezTo>
                    <a:pt x="26960" y="96"/>
                    <a:pt x="27017" y="81"/>
                    <a:pt x="27068" y="81"/>
                  </a:cubicBezTo>
                  <a:cubicBezTo>
                    <a:pt x="27129" y="81"/>
                    <a:pt x="27182" y="103"/>
                    <a:pt x="27241" y="149"/>
                  </a:cubicBezTo>
                  <a:cubicBezTo>
                    <a:pt x="27239" y="149"/>
                    <a:pt x="27237" y="149"/>
                    <a:pt x="27236" y="149"/>
                  </a:cubicBezTo>
                  <a:cubicBezTo>
                    <a:pt x="27209" y="149"/>
                    <a:pt x="27183" y="150"/>
                    <a:pt x="27203" y="188"/>
                  </a:cubicBezTo>
                  <a:cubicBezTo>
                    <a:pt x="27182" y="183"/>
                    <a:pt x="27164" y="180"/>
                    <a:pt x="27147" y="180"/>
                  </a:cubicBezTo>
                  <a:cubicBezTo>
                    <a:pt x="27099" y="180"/>
                    <a:pt x="27068" y="204"/>
                    <a:pt x="27067" y="265"/>
                  </a:cubicBezTo>
                  <a:cubicBezTo>
                    <a:pt x="27049" y="254"/>
                    <a:pt x="27035" y="250"/>
                    <a:pt x="27023" y="250"/>
                  </a:cubicBezTo>
                  <a:cubicBezTo>
                    <a:pt x="26997" y="250"/>
                    <a:pt x="26985" y="275"/>
                    <a:pt x="26977" y="306"/>
                  </a:cubicBezTo>
                  <a:cubicBezTo>
                    <a:pt x="26992" y="314"/>
                    <a:pt x="27004" y="317"/>
                    <a:pt x="27014" y="317"/>
                  </a:cubicBezTo>
                  <a:cubicBezTo>
                    <a:pt x="27042" y="317"/>
                    <a:pt x="27055" y="292"/>
                    <a:pt x="27068" y="266"/>
                  </a:cubicBezTo>
                  <a:cubicBezTo>
                    <a:pt x="27130" y="263"/>
                    <a:pt x="27176" y="238"/>
                    <a:pt x="27204" y="189"/>
                  </a:cubicBezTo>
                  <a:cubicBezTo>
                    <a:pt x="27233" y="189"/>
                    <a:pt x="27263" y="188"/>
                    <a:pt x="27251" y="153"/>
                  </a:cubicBezTo>
                  <a:lnTo>
                    <a:pt x="27251" y="153"/>
                  </a:lnTo>
                  <a:cubicBezTo>
                    <a:pt x="27256" y="154"/>
                    <a:pt x="27261" y="154"/>
                    <a:pt x="27265" y="154"/>
                  </a:cubicBezTo>
                  <a:cubicBezTo>
                    <a:pt x="27305" y="154"/>
                    <a:pt x="27342" y="130"/>
                    <a:pt x="27382" y="130"/>
                  </a:cubicBezTo>
                  <a:cubicBezTo>
                    <a:pt x="27396" y="130"/>
                    <a:pt x="27410" y="133"/>
                    <a:pt x="27424" y="141"/>
                  </a:cubicBezTo>
                  <a:lnTo>
                    <a:pt x="27424" y="141"/>
                  </a:lnTo>
                  <a:cubicBezTo>
                    <a:pt x="27418" y="111"/>
                    <a:pt x="27452" y="120"/>
                    <a:pt x="27471" y="115"/>
                  </a:cubicBezTo>
                  <a:lnTo>
                    <a:pt x="27471" y="115"/>
                  </a:lnTo>
                  <a:cubicBezTo>
                    <a:pt x="27470" y="136"/>
                    <a:pt x="27463" y="149"/>
                    <a:pt x="27442" y="149"/>
                  </a:cubicBezTo>
                  <a:cubicBezTo>
                    <a:pt x="27438" y="149"/>
                    <a:pt x="27433" y="149"/>
                    <a:pt x="27427" y="147"/>
                  </a:cubicBezTo>
                  <a:lnTo>
                    <a:pt x="27427" y="147"/>
                  </a:lnTo>
                  <a:cubicBezTo>
                    <a:pt x="27443" y="198"/>
                    <a:pt x="27383" y="212"/>
                    <a:pt x="27357" y="243"/>
                  </a:cubicBezTo>
                  <a:lnTo>
                    <a:pt x="27357" y="241"/>
                  </a:lnTo>
                  <a:cubicBezTo>
                    <a:pt x="27330" y="273"/>
                    <a:pt x="27271" y="290"/>
                    <a:pt x="27294" y="344"/>
                  </a:cubicBezTo>
                  <a:cubicBezTo>
                    <a:pt x="27286" y="340"/>
                    <a:pt x="27278" y="338"/>
                    <a:pt x="27269" y="338"/>
                  </a:cubicBezTo>
                  <a:cubicBezTo>
                    <a:pt x="27257" y="338"/>
                    <a:pt x="27245" y="342"/>
                    <a:pt x="27235" y="351"/>
                  </a:cubicBezTo>
                  <a:cubicBezTo>
                    <a:pt x="27087" y="477"/>
                    <a:pt x="26941" y="604"/>
                    <a:pt x="26795" y="731"/>
                  </a:cubicBezTo>
                  <a:cubicBezTo>
                    <a:pt x="26765" y="732"/>
                    <a:pt x="26747" y="743"/>
                    <a:pt x="26748" y="770"/>
                  </a:cubicBezTo>
                  <a:cubicBezTo>
                    <a:pt x="26747" y="770"/>
                    <a:pt x="26746" y="770"/>
                    <a:pt x="26744" y="770"/>
                  </a:cubicBezTo>
                  <a:cubicBezTo>
                    <a:pt x="26680" y="770"/>
                    <a:pt x="26639" y="799"/>
                    <a:pt x="26613" y="848"/>
                  </a:cubicBezTo>
                  <a:cubicBezTo>
                    <a:pt x="26526" y="858"/>
                    <a:pt x="26445" y="899"/>
                    <a:pt x="26386" y="963"/>
                  </a:cubicBezTo>
                  <a:cubicBezTo>
                    <a:pt x="26356" y="965"/>
                    <a:pt x="26330" y="969"/>
                    <a:pt x="26339" y="1003"/>
                  </a:cubicBezTo>
                  <a:cubicBezTo>
                    <a:pt x="26204" y="1011"/>
                    <a:pt x="26086" y="1044"/>
                    <a:pt x="26022" y="1158"/>
                  </a:cubicBezTo>
                  <a:cubicBezTo>
                    <a:pt x="26015" y="1157"/>
                    <a:pt x="26009" y="1157"/>
                    <a:pt x="26003" y="1157"/>
                  </a:cubicBezTo>
                  <a:cubicBezTo>
                    <a:pt x="25906" y="1157"/>
                    <a:pt x="25854" y="1223"/>
                    <a:pt x="25791" y="1273"/>
                  </a:cubicBezTo>
                  <a:cubicBezTo>
                    <a:pt x="25653" y="1327"/>
                    <a:pt x="25507" y="1351"/>
                    <a:pt x="25361" y="1375"/>
                  </a:cubicBezTo>
                  <a:cubicBezTo>
                    <a:pt x="25349" y="1375"/>
                    <a:pt x="25335" y="1379"/>
                    <a:pt x="25323" y="1379"/>
                  </a:cubicBezTo>
                  <a:cubicBezTo>
                    <a:pt x="25318" y="1379"/>
                    <a:pt x="25313" y="1378"/>
                    <a:pt x="25310" y="1375"/>
                  </a:cubicBezTo>
                  <a:cubicBezTo>
                    <a:pt x="25293" y="1362"/>
                    <a:pt x="25310" y="1348"/>
                    <a:pt x="25323" y="1337"/>
                  </a:cubicBezTo>
                  <a:cubicBezTo>
                    <a:pt x="25336" y="1288"/>
                    <a:pt x="25398" y="1255"/>
                    <a:pt x="25387" y="1197"/>
                  </a:cubicBezTo>
                  <a:cubicBezTo>
                    <a:pt x="25432" y="1184"/>
                    <a:pt x="25470" y="1169"/>
                    <a:pt x="25435" y="1122"/>
                  </a:cubicBezTo>
                  <a:lnTo>
                    <a:pt x="25435" y="1122"/>
                  </a:lnTo>
                  <a:cubicBezTo>
                    <a:pt x="25449" y="1130"/>
                    <a:pt x="25461" y="1133"/>
                    <a:pt x="25470" y="1133"/>
                  </a:cubicBezTo>
                  <a:cubicBezTo>
                    <a:pt x="25498" y="1133"/>
                    <a:pt x="25510" y="1105"/>
                    <a:pt x="25524" y="1081"/>
                  </a:cubicBezTo>
                  <a:cubicBezTo>
                    <a:pt x="25506" y="1070"/>
                    <a:pt x="25492" y="1065"/>
                    <a:pt x="25481" y="1065"/>
                  </a:cubicBezTo>
                  <a:cubicBezTo>
                    <a:pt x="25454" y="1065"/>
                    <a:pt x="25442" y="1090"/>
                    <a:pt x="25431" y="1119"/>
                  </a:cubicBezTo>
                  <a:cubicBezTo>
                    <a:pt x="25384" y="1132"/>
                    <a:pt x="25346" y="1148"/>
                    <a:pt x="25386" y="1198"/>
                  </a:cubicBezTo>
                  <a:cubicBezTo>
                    <a:pt x="25280" y="1252"/>
                    <a:pt x="25246" y="1293"/>
                    <a:pt x="25161" y="1468"/>
                  </a:cubicBezTo>
                  <a:cubicBezTo>
                    <a:pt x="25181" y="1482"/>
                    <a:pt x="25199" y="1487"/>
                    <a:pt x="25218" y="1487"/>
                  </a:cubicBezTo>
                  <a:cubicBezTo>
                    <a:pt x="25256" y="1487"/>
                    <a:pt x="25292" y="1467"/>
                    <a:pt x="25328" y="1459"/>
                  </a:cubicBezTo>
                  <a:cubicBezTo>
                    <a:pt x="25517" y="1417"/>
                    <a:pt x="25703" y="1367"/>
                    <a:pt x="25894" y="1331"/>
                  </a:cubicBezTo>
                  <a:cubicBezTo>
                    <a:pt x="25941" y="1323"/>
                    <a:pt x="25992" y="1304"/>
                    <a:pt x="26041" y="1304"/>
                  </a:cubicBezTo>
                  <a:cubicBezTo>
                    <a:pt x="26077" y="1304"/>
                    <a:pt x="26113" y="1314"/>
                    <a:pt x="26146" y="1345"/>
                  </a:cubicBezTo>
                  <a:lnTo>
                    <a:pt x="26144" y="1342"/>
                  </a:lnTo>
                  <a:cubicBezTo>
                    <a:pt x="26131" y="1330"/>
                    <a:pt x="26131" y="1318"/>
                    <a:pt x="26147" y="1309"/>
                  </a:cubicBezTo>
                  <a:cubicBezTo>
                    <a:pt x="26179" y="1248"/>
                    <a:pt x="26280" y="1291"/>
                    <a:pt x="26310" y="1229"/>
                  </a:cubicBezTo>
                  <a:lnTo>
                    <a:pt x="26310" y="1229"/>
                  </a:lnTo>
                  <a:lnTo>
                    <a:pt x="26067" y="1245"/>
                  </a:lnTo>
                  <a:cubicBezTo>
                    <a:pt x="26063" y="1245"/>
                    <a:pt x="26059" y="1245"/>
                    <a:pt x="26056" y="1245"/>
                  </a:cubicBezTo>
                  <a:cubicBezTo>
                    <a:pt x="25965" y="1245"/>
                    <a:pt x="25992" y="1203"/>
                    <a:pt x="26024" y="1159"/>
                  </a:cubicBezTo>
                  <a:cubicBezTo>
                    <a:pt x="26143" y="1127"/>
                    <a:pt x="26256" y="1087"/>
                    <a:pt x="26341" y="1005"/>
                  </a:cubicBezTo>
                  <a:cubicBezTo>
                    <a:pt x="26370" y="1003"/>
                    <a:pt x="26398" y="1000"/>
                    <a:pt x="26388" y="965"/>
                  </a:cubicBezTo>
                  <a:lnTo>
                    <a:pt x="26388" y="965"/>
                  </a:lnTo>
                  <a:cubicBezTo>
                    <a:pt x="26392" y="965"/>
                    <a:pt x="26397" y="965"/>
                    <a:pt x="26401" y="965"/>
                  </a:cubicBezTo>
                  <a:cubicBezTo>
                    <a:pt x="26498" y="965"/>
                    <a:pt x="26579" y="938"/>
                    <a:pt x="26614" y="849"/>
                  </a:cubicBezTo>
                  <a:cubicBezTo>
                    <a:pt x="26628" y="851"/>
                    <a:pt x="26641" y="853"/>
                    <a:pt x="26654" y="853"/>
                  </a:cubicBezTo>
                  <a:cubicBezTo>
                    <a:pt x="26707" y="853"/>
                    <a:pt x="26742" y="829"/>
                    <a:pt x="26751" y="772"/>
                  </a:cubicBezTo>
                  <a:cubicBezTo>
                    <a:pt x="26757" y="772"/>
                    <a:pt x="26763" y="773"/>
                    <a:pt x="26769" y="773"/>
                  </a:cubicBezTo>
                  <a:cubicBezTo>
                    <a:pt x="26794" y="773"/>
                    <a:pt x="26810" y="765"/>
                    <a:pt x="26797" y="735"/>
                  </a:cubicBezTo>
                  <a:lnTo>
                    <a:pt x="26797" y="735"/>
                  </a:lnTo>
                  <a:cubicBezTo>
                    <a:pt x="26808" y="741"/>
                    <a:pt x="26820" y="746"/>
                    <a:pt x="26832" y="746"/>
                  </a:cubicBezTo>
                  <a:cubicBezTo>
                    <a:pt x="26839" y="746"/>
                    <a:pt x="26847" y="744"/>
                    <a:pt x="26854" y="738"/>
                  </a:cubicBezTo>
                  <a:cubicBezTo>
                    <a:pt x="27024" y="625"/>
                    <a:pt x="27194" y="514"/>
                    <a:pt x="27295" y="345"/>
                  </a:cubicBezTo>
                  <a:cubicBezTo>
                    <a:pt x="27411" y="308"/>
                    <a:pt x="27485" y="229"/>
                    <a:pt x="27569" y="158"/>
                  </a:cubicBezTo>
                  <a:lnTo>
                    <a:pt x="27747" y="138"/>
                  </a:lnTo>
                  <a:lnTo>
                    <a:pt x="27967" y="157"/>
                  </a:lnTo>
                  <a:lnTo>
                    <a:pt x="27975" y="226"/>
                  </a:lnTo>
                  <a:cubicBezTo>
                    <a:pt x="27946" y="227"/>
                    <a:pt x="27921" y="232"/>
                    <a:pt x="27930" y="265"/>
                  </a:cubicBezTo>
                  <a:cubicBezTo>
                    <a:pt x="27924" y="265"/>
                    <a:pt x="27917" y="265"/>
                    <a:pt x="27911" y="265"/>
                  </a:cubicBezTo>
                  <a:cubicBezTo>
                    <a:pt x="27823" y="265"/>
                    <a:pt x="27757" y="290"/>
                    <a:pt x="27749" y="382"/>
                  </a:cubicBezTo>
                  <a:cubicBezTo>
                    <a:pt x="27740" y="379"/>
                    <a:pt x="27731" y="378"/>
                    <a:pt x="27724" y="378"/>
                  </a:cubicBezTo>
                  <a:cubicBezTo>
                    <a:pt x="27701" y="378"/>
                    <a:pt x="27692" y="391"/>
                    <a:pt x="27703" y="420"/>
                  </a:cubicBezTo>
                  <a:cubicBezTo>
                    <a:pt x="27693" y="417"/>
                    <a:pt x="27684" y="416"/>
                    <a:pt x="27677" y="416"/>
                  </a:cubicBezTo>
                  <a:cubicBezTo>
                    <a:pt x="27653" y="416"/>
                    <a:pt x="27647" y="430"/>
                    <a:pt x="27658" y="459"/>
                  </a:cubicBezTo>
                  <a:cubicBezTo>
                    <a:pt x="27647" y="456"/>
                    <a:pt x="27639" y="455"/>
                    <a:pt x="27631" y="455"/>
                  </a:cubicBezTo>
                  <a:cubicBezTo>
                    <a:pt x="27608" y="455"/>
                    <a:pt x="27602" y="469"/>
                    <a:pt x="27613" y="498"/>
                  </a:cubicBezTo>
                  <a:cubicBezTo>
                    <a:pt x="27602" y="495"/>
                    <a:pt x="27593" y="494"/>
                    <a:pt x="27586" y="494"/>
                  </a:cubicBezTo>
                  <a:cubicBezTo>
                    <a:pt x="27563" y="494"/>
                    <a:pt x="27558" y="509"/>
                    <a:pt x="27568" y="536"/>
                  </a:cubicBezTo>
                  <a:cubicBezTo>
                    <a:pt x="27558" y="533"/>
                    <a:pt x="27550" y="532"/>
                    <a:pt x="27544" y="532"/>
                  </a:cubicBezTo>
                  <a:cubicBezTo>
                    <a:pt x="27520" y="532"/>
                    <a:pt x="27516" y="550"/>
                    <a:pt x="27524" y="577"/>
                  </a:cubicBezTo>
                  <a:cubicBezTo>
                    <a:pt x="27521" y="576"/>
                    <a:pt x="27518" y="576"/>
                    <a:pt x="27515" y="576"/>
                  </a:cubicBezTo>
                  <a:cubicBezTo>
                    <a:pt x="27427" y="576"/>
                    <a:pt x="27406" y="633"/>
                    <a:pt x="27387" y="692"/>
                  </a:cubicBezTo>
                  <a:cubicBezTo>
                    <a:pt x="27343" y="706"/>
                    <a:pt x="27318" y="728"/>
                    <a:pt x="27342" y="770"/>
                  </a:cubicBezTo>
                  <a:cubicBezTo>
                    <a:pt x="27336" y="770"/>
                    <a:pt x="27330" y="769"/>
                    <a:pt x="27325" y="769"/>
                  </a:cubicBezTo>
                  <a:cubicBezTo>
                    <a:pt x="27270" y="769"/>
                    <a:pt x="27254" y="804"/>
                    <a:pt x="27250" y="848"/>
                  </a:cubicBezTo>
                  <a:cubicBezTo>
                    <a:pt x="27219" y="848"/>
                    <a:pt x="27206" y="861"/>
                    <a:pt x="27205" y="887"/>
                  </a:cubicBezTo>
                  <a:cubicBezTo>
                    <a:pt x="27178" y="889"/>
                    <a:pt x="27163" y="901"/>
                    <a:pt x="27160" y="925"/>
                  </a:cubicBezTo>
                  <a:cubicBezTo>
                    <a:pt x="27134" y="928"/>
                    <a:pt x="27119" y="942"/>
                    <a:pt x="27116" y="963"/>
                  </a:cubicBezTo>
                  <a:cubicBezTo>
                    <a:pt x="27087" y="965"/>
                    <a:pt x="27071" y="977"/>
                    <a:pt x="27069" y="1002"/>
                  </a:cubicBezTo>
                  <a:cubicBezTo>
                    <a:pt x="27041" y="1003"/>
                    <a:pt x="27022" y="1013"/>
                    <a:pt x="27024" y="1040"/>
                  </a:cubicBezTo>
                  <a:cubicBezTo>
                    <a:pt x="27017" y="1039"/>
                    <a:pt x="27011" y="1039"/>
                    <a:pt x="27005" y="1039"/>
                  </a:cubicBezTo>
                  <a:cubicBezTo>
                    <a:pt x="26973" y="1039"/>
                    <a:pt x="26949" y="1052"/>
                    <a:pt x="26934" y="1079"/>
                  </a:cubicBezTo>
                  <a:cubicBezTo>
                    <a:pt x="26907" y="1083"/>
                    <a:pt x="26889" y="1093"/>
                    <a:pt x="26887" y="1119"/>
                  </a:cubicBezTo>
                  <a:cubicBezTo>
                    <a:pt x="26861" y="1145"/>
                    <a:pt x="26791" y="1138"/>
                    <a:pt x="26811" y="1197"/>
                  </a:cubicBezTo>
                  <a:cubicBezTo>
                    <a:pt x="26745" y="1182"/>
                    <a:pt x="26680" y="1174"/>
                    <a:pt x="26616" y="1174"/>
                  </a:cubicBezTo>
                  <a:cubicBezTo>
                    <a:pt x="26515" y="1174"/>
                    <a:pt x="26416" y="1194"/>
                    <a:pt x="26319" y="1235"/>
                  </a:cubicBezTo>
                  <a:cubicBezTo>
                    <a:pt x="26332" y="1237"/>
                    <a:pt x="26344" y="1237"/>
                    <a:pt x="26357" y="1237"/>
                  </a:cubicBezTo>
                  <a:cubicBezTo>
                    <a:pt x="26399" y="1237"/>
                    <a:pt x="26443" y="1231"/>
                    <a:pt x="26485" y="1231"/>
                  </a:cubicBezTo>
                  <a:cubicBezTo>
                    <a:pt x="26530" y="1231"/>
                    <a:pt x="26573" y="1238"/>
                    <a:pt x="26613" y="1267"/>
                  </a:cubicBezTo>
                  <a:cubicBezTo>
                    <a:pt x="26625" y="1265"/>
                    <a:pt x="26637" y="1265"/>
                    <a:pt x="26649" y="1265"/>
                  </a:cubicBezTo>
                  <a:cubicBezTo>
                    <a:pt x="26687" y="1265"/>
                    <a:pt x="26727" y="1271"/>
                    <a:pt x="26765" y="1271"/>
                  </a:cubicBezTo>
                  <a:cubicBezTo>
                    <a:pt x="26815" y="1271"/>
                    <a:pt x="26862" y="1259"/>
                    <a:pt x="26896" y="1203"/>
                  </a:cubicBezTo>
                  <a:cubicBezTo>
                    <a:pt x="27025" y="1242"/>
                    <a:pt x="27164" y="1242"/>
                    <a:pt x="27296" y="1265"/>
                  </a:cubicBezTo>
                  <a:cubicBezTo>
                    <a:pt x="27441" y="1335"/>
                    <a:pt x="27578" y="1418"/>
                    <a:pt x="27752" y="1430"/>
                  </a:cubicBezTo>
                  <a:cubicBezTo>
                    <a:pt x="27755" y="1493"/>
                    <a:pt x="27791" y="1512"/>
                    <a:pt x="27844" y="1512"/>
                  </a:cubicBezTo>
                  <a:cubicBezTo>
                    <a:pt x="27857" y="1512"/>
                    <a:pt x="27872" y="1511"/>
                    <a:pt x="27887" y="1509"/>
                  </a:cubicBezTo>
                  <a:lnTo>
                    <a:pt x="27887" y="1509"/>
                  </a:lnTo>
                  <a:cubicBezTo>
                    <a:pt x="27879" y="1539"/>
                    <a:pt x="27899" y="1547"/>
                    <a:pt x="27927" y="1547"/>
                  </a:cubicBezTo>
                  <a:cubicBezTo>
                    <a:pt x="27929" y="1547"/>
                    <a:pt x="27931" y="1547"/>
                    <a:pt x="27934" y="1547"/>
                  </a:cubicBezTo>
                  <a:cubicBezTo>
                    <a:pt x="27954" y="1597"/>
                    <a:pt x="27993" y="1625"/>
                    <a:pt x="28053" y="1625"/>
                  </a:cubicBezTo>
                  <a:cubicBezTo>
                    <a:pt x="28058" y="1625"/>
                    <a:pt x="28064" y="1624"/>
                    <a:pt x="28070" y="1624"/>
                  </a:cubicBezTo>
                  <a:cubicBezTo>
                    <a:pt x="28079" y="1655"/>
                    <a:pt x="28096" y="1670"/>
                    <a:pt x="28122" y="1670"/>
                  </a:cubicBezTo>
                  <a:cubicBezTo>
                    <a:pt x="28133" y="1670"/>
                    <a:pt x="28145" y="1667"/>
                    <a:pt x="28160" y="1662"/>
                  </a:cubicBezTo>
                  <a:cubicBezTo>
                    <a:pt x="28165" y="1697"/>
                    <a:pt x="28181" y="1713"/>
                    <a:pt x="28207" y="1713"/>
                  </a:cubicBezTo>
                  <a:cubicBezTo>
                    <a:pt x="28219" y="1713"/>
                    <a:pt x="28234" y="1710"/>
                    <a:pt x="28250" y="1702"/>
                  </a:cubicBezTo>
                  <a:lnTo>
                    <a:pt x="28250" y="1702"/>
                  </a:lnTo>
                  <a:cubicBezTo>
                    <a:pt x="28235" y="1739"/>
                    <a:pt x="28260" y="1740"/>
                    <a:pt x="28287" y="1740"/>
                  </a:cubicBezTo>
                  <a:cubicBezTo>
                    <a:pt x="28290" y="1740"/>
                    <a:pt x="28293" y="1740"/>
                    <a:pt x="28296" y="1740"/>
                  </a:cubicBezTo>
                  <a:cubicBezTo>
                    <a:pt x="28331" y="1806"/>
                    <a:pt x="28410" y="1818"/>
                    <a:pt x="28475" y="1844"/>
                  </a:cubicBezTo>
                  <a:cubicBezTo>
                    <a:pt x="28935" y="2034"/>
                    <a:pt x="29447" y="2105"/>
                    <a:pt x="29913" y="2286"/>
                  </a:cubicBezTo>
                  <a:cubicBezTo>
                    <a:pt x="29916" y="2287"/>
                    <a:pt x="29918" y="2287"/>
                    <a:pt x="29920" y="2287"/>
                  </a:cubicBezTo>
                  <a:cubicBezTo>
                    <a:pt x="29924" y="2287"/>
                    <a:pt x="29927" y="2286"/>
                    <a:pt x="29931" y="2285"/>
                  </a:cubicBezTo>
                  <a:lnTo>
                    <a:pt x="29931" y="2285"/>
                  </a:lnTo>
                  <a:lnTo>
                    <a:pt x="29929" y="2357"/>
                  </a:lnTo>
                  <a:cubicBezTo>
                    <a:pt x="29869" y="2368"/>
                    <a:pt x="29808" y="2374"/>
                    <a:pt x="29748" y="2374"/>
                  </a:cubicBezTo>
                  <a:cubicBezTo>
                    <a:pt x="29626" y="2374"/>
                    <a:pt x="29504" y="2352"/>
                    <a:pt x="29389" y="2309"/>
                  </a:cubicBezTo>
                  <a:cubicBezTo>
                    <a:pt x="29374" y="2291"/>
                    <a:pt x="29355" y="2287"/>
                    <a:pt x="29335" y="2287"/>
                  </a:cubicBezTo>
                  <a:cubicBezTo>
                    <a:pt x="29322" y="2287"/>
                    <a:pt x="29307" y="2289"/>
                    <a:pt x="29294" y="2290"/>
                  </a:cubicBezTo>
                  <a:cubicBezTo>
                    <a:pt x="29277" y="2309"/>
                    <a:pt x="29253" y="2321"/>
                    <a:pt x="29228" y="2322"/>
                  </a:cubicBezTo>
                  <a:cubicBezTo>
                    <a:pt x="29202" y="2321"/>
                    <a:pt x="29178" y="2309"/>
                    <a:pt x="29162" y="2290"/>
                  </a:cubicBezTo>
                  <a:cubicBezTo>
                    <a:pt x="29113" y="2275"/>
                    <a:pt x="29056" y="2289"/>
                    <a:pt x="29012" y="2258"/>
                  </a:cubicBezTo>
                  <a:lnTo>
                    <a:pt x="28797" y="2245"/>
                  </a:lnTo>
                  <a:lnTo>
                    <a:pt x="28572" y="2222"/>
                  </a:lnTo>
                  <a:cubicBezTo>
                    <a:pt x="28535" y="2217"/>
                    <a:pt x="28498" y="2210"/>
                    <a:pt x="28460" y="2206"/>
                  </a:cubicBezTo>
                  <a:cubicBezTo>
                    <a:pt x="27827" y="2170"/>
                    <a:pt x="27222" y="2054"/>
                    <a:pt x="26666" y="1774"/>
                  </a:cubicBezTo>
                  <a:cubicBezTo>
                    <a:pt x="26420" y="1649"/>
                    <a:pt x="26163" y="1535"/>
                    <a:pt x="25873" y="1494"/>
                  </a:cubicBezTo>
                  <a:cubicBezTo>
                    <a:pt x="25834" y="1488"/>
                    <a:pt x="25837" y="1461"/>
                    <a:pt x="25841" y="1436"/>
                  </a:cubicBezTo>
                  <a:lnTo>
                    <a:pt x="25841" y="1436"/>
                  </a:lnTo>
                  <a:lnTo>
                    <a:pt x="25629" y="1479"/>
                  </a:lnTo>
                  <a:cubicBezTo>
                    <a:pt x="25636" y="1491"/>
                    <a:pt x="25632" y="1499"/>
                    <a:pt x="25618" y="1504"/>
                  </a:cubicBezTo>
                  <a:cubicBezTo>
                    <a:pt x="25865" y="1560"/>
                    <a:pt x="26115" y="1611"/>
                    <a:pt x="26343" y="1714"/>
                  </a:cubicBezTo>
                  <a:cubicBezTo>
                    <a:pt x="26509" y="1790"/>
                    <a:pt x="26676" y="1865"/>
                    <a:pt x="26844" y="1940"/>
                  </a:cubicBezTo>
                  <a:cubicBezTo>
                    <a:pt x="27384" y="2182"/>
                    <a:pt x="27967" y="2267"/>
                    <a:pt x="28570" y="2279"/>
                  </a:cubicBezTo>
                  <a:lnTo>
                    <a:pt x="28794" y="2303"/>
                  </a:lnTo>
                  <a:lnTo>
                    <a:pt x="29260" y="2386"/>
                  </a:lnTo>
                  <a:cubicBezTo>
                    <a:pt x="29100" y="2461"/>
                    <a:pt x="28965" y="2513"/>
                    <a:pt x="28813" y="2513"/>
                  </a:cubicBezTo>
                  <a:cubicBezTo>
                    <a:pt x="28806" y="2513"/>
                    <a:pt x="28800" y="2513"/>
                    <a:pt x="28793" y="2513"/>
                  </a:cubicBezTo>
                  <a:cubicBezTo>
                    <a:pt x="28165" y="2497"/>
                    <a:pt x="27548" y="2420"/>
                    <a:pt x="26947" y="2266"/>
                  </a:cubicBezTo>
                  <a:cubicBezTo>
                    <a:pt x="26612" y="2180"/>
                    <a:pt x="26323" y="2015"/>
                    <a:pt x="26027" y="1859"/>
                  </a:cubicBezTo>
                  <a:cubicBezTo>
                    <a:pt x="25825" y="1752"/>
                    <a:pt x="25618" y="1651"/>
                    <a:pt x="25371" y="1651"/>
                  </a:cubicBezTo>
                  <a:cubicBezTo>
                    <a:pt x="25367" y="1651"/>
                    <a:pt x="25363" y="1651"/>
                    <a:pt x="25359" y="1651"/>
                  </a:cubicBezTo>
                  <a:cubicBezTo>
                    <a:pt x="25350" y="1617"/>
                    <a:pt x="25330" y="1585"/>
                    <a:pt x="25292" y="1585"/>
                  </a:cubicBezTo>
                  <a:cubicBezTo>
                    <a:pt x="25285" y="1585"/>
                    <a:pt x="25278" y="1586"/>
                    <a:pt x="25269" y="1588"/>
                  </a:cubicBezTo>
                  <a:cubicBezTo>
                    <a:pt x="25168" y="1617"/>
                    <a:pt x="25053" y="1622"/>
                    <a:pt x="24978" y="1701"/>
                  </a:cubicBezTo>
                  <a:lnTo>
                    <a:pt x="25302" y="1694"/>
                  </a:lnTo>
                  <a:cubicBezTo>
                    <a:pt x="25519" y="1707"/>
                    <a:pt x="25715" y="1774"/>
                    <a:pt x="25895" y="1872"/>
                  </a:cubicBezTo>
                  <a:cubicBezTo>
                    <a:pt x="26173" y="2025"/>
                    <a:pt x="26468" y="2154"/>
                    <a:pt x="26751" y="2300"/>
                  </a:cubicBezTo>
                  <a:cubicBezTo>
                    <a:pt x="26797" y="2324"/>
                    <a:pt x="26852" y="2331"/>
                    <a:pt x="26893" y="2338"/>
                  </a:cubicBezTo>
                  <a:cubicBezTo>
                    <a:pt x="27373" y="2422"/>
                    <a:pt x="27846" y="2535"/>
                    <a:pt x="28338" y="2555"/>
                  </a:cubicBezTo>
                  <a:cubicBezTo>
                    <a:pt x="28233" y="2617"/>
                    <a:pt x="28107" y="2589"/>
                    <a:pt x="27993" y="2612"/>
                  </a:cubicBezTo>
                  <a:cubicBezTo>
                    <a:pt x="27913" y="2629"/>
                    <a:pt x="27830" y="2632"/>
                    <a:pt x="27748" y="2642"/>
                  </a:cubicBezTo>
                  <a:cubicBezTo>
                    <a:pt x="27545" y="2658"/>
                    <a:pt x="27343" y="2681"/>
                    <a:pt x="27138" y="2690"/>
                  </a:cubicBezTo>
                  <a:cubicBezTo>
                    <a:pt x="26879" y="2703"/>
                    <a:pt x="26641" y="2796"/>
                    <a:pt x="26388" y="2831"/>
                  </a:cubicBezTo>
                  <a:cubicBezTo>
                    <a:pt x="26216" y="2758"/>
                    <a:pt x="26027" y="2766"/>
                    <a:pt x="25843" y="2752"/>
                  </a:cubicBezTo>
                  <a:lnTo>
                    <a:pt x="25617" y="2743"/>
                  </a:lnTo>
                  <a:cubicBezTo>
                    <a:pt x="25535" y="2689"/>
                    <a:pt x="25431" y="2707"/>
                    <a:pt x="25341" y="2682"/>
                  </a:cubicBezTo>
                  <a:cubicBezTo>
                    <a:pt x="25327" y="2678"/>
                    <a:pt x="25312" y="2674"/>
                    <a:pt x="25298" y="2669"/>
                  </a:cubicBezTo>
                  <a:cubicBezTo>
                    <a:pt x="24817" y="2513"/>
                    <a:pt x="24332" y="2369"/>
                    <a:pt x="23809" y="2369"/>
                  </a:cubicBezTo>
                  <a:cubicBezTo>
                    <a:pt x="23791" y="2369"/>
                    <a:pt x="23772" y="2369"/>
                    <a:pt x="23754" y="2369"/>
                  </a:cubicBezTo>
                  <a:cubicBezTo>
                    <a:pt x="23678" y="2336"/>
                    <a:pt x="23575" y="2353"/>
                    <a:pt x="23520" y="2280"/>
                  </a:cubicBezTo>
                  <a:lnTo>
                    <a:pt x="23798" y="2164"/>
                  </a:lnTo>
                  <a:cubicBezTo>
                    <a:pt x="23798" y="2141"/>
                    <a:pt x="23799" y="2119"/>
                    <a:pt x="23799" y="2096"/>
                  </a:cubicBezTo>
                  <a:lnTo>
                    <a:pt x="23799" y="2096"/>
                  </a:lnTo>
                  <a:cubicBezTo>
                    <a:pt x="23622" y="2135"/>
                    <a:pt x="23468" y="2221"/>
                    <a:pt x="23304" y="2286"/>
                  </a:cubicBezTo>
                  <a:cubicBezTo>
                    <a:pt x="22868" y="2461"/>
                    <a:pt x="22429" y="2632"/>
                    <a:pt x="22025" y="2860"/>
                  </a:cubicBezTo>
                  <a:cubicBezTo>
                    <a:pt x="21581" y="3058"/>
                    <a:pt x="21173" y="3306"/>
                    <a:pt x="20763" y="3547"/>
                  </a:cubicBezTo>
                  <a:cubicBezTo>
                    <a:pt x="20742" y="3559"/>
                    <a:pt x="20736" y="3576"/>
                    <a:pt x="20748" y="3595"/>
                  </a:cubicBezTo>
                  <a:cubicBezTo>
                    <a:pt x="20737" y="3592"/>
                    <a:pt x="20728" y="3590"/>
                    <a:pt x="20720" y="3590"/>
                  </a:cubicBezTo>
                  <a:cubicBezTo>
                    <a:pt x="20699" y="3590"/>
                    <a:pt x="20693" y="3604"/>
                    <a:pt x="20702" y="3631"/>
                  </a:cubicBezTo>
                  <a:lnTo>
                    <a:pt x="20702" y="3631"/>
                  </a:lnTo>
                  <a:cubicBezTo>
                    <a:pt x="20568" y="3647"/>
                    <a:pt x="20532" y="3674"/>
                    <a:pt x="20531" y="3758"/>
                  </a:cubicBezTo>
                  <a:cubicBezTo>
                    <a:pt x="20513" y="3744"/>
                    <a:pt x="20498" y="3738"/>
                    <a:pt x="20486" y="3738"/>
                  </a:cubicBezTo>
                  <a:cubicBezTo>
                    <a:pt x="20454" y="3738"/>
                    <a:pt x="20436" y="3775"/>
                    <a:pt x="20411" y="3792"/>
                  </a:cubicBezTo>
                  <a:cubicBezTo>
                    <a:pt x="20344" y="3819"/>
                    <a:pt x="20276" y="3842"/>
                    <a:pt x="20257" y="3912"/>
                  </a:cubicBezTo>
                  <a:cubicBezTo>
                    <a:pt x="20136" y="3947"/>
                    <a:pt x="20043" y="4009"/>
                    <a:pt x="19985" y="4106"/>
                  </a:cubicBezTo>
                  <a:cubicBezTo>
                    <a:pt x="19845" y="4150"/>
                    <a:pt x="19746" y="4235"/>
                    <a:pt x="19667" y="4338"/>
                  </a:cubicBezTo>
                  <a:cubicBezTo>
                    <a:pt x="19663" y="4338"/>
                    <a:pt x="19661" y="4338"/>
                    <a:pt x="19658" y="4338"/>
                  </a:cubicBezTo>
                  <a:cubicBezTo>
                    <a:pt x="19629" y="4338"/>
                    <a:pt x="19614" y="4349"/>
                    <a:pt x="19621" y="4378"/>
                  </a:cubicBezTo>
                  <a:cubicBezTo>
                    <a:pt x="19395" y="4480"/>
                    <a:pt x="19249" y="4654"/>
                    <a:pt x="19079" y="4806"/>
                  </a:cubicBezTo>
                  <a:cubicBezTo>
                    <a:pt x="18657" y="5204"/>
                    <a:pt x="18261" y="5618"/>
                    <a:pt x="17936" y="6079"/>
                  </a:cubicBezTo>
                  <a:cubicBezTo>
                    <a:pt x="17864" y="6144"/>
                    <a:pt x="17799" y="6213"/>
                    <a:pt x="17750" y="6293"/>
                  </a:cubicBezTo>
                  <a:cubicBezTo>
                    <a:pt x="17326" y="6716"/>
                    <a:pt x="16954" y="7170"/>
                    <a:pt x="16614" y="7645"/>
                  </a:cubicBezTo>
                  <a:cubicBezTo>
                    <a:pt x="16420" y="7914"/>
                    <a:pt x="16269" y="8204"/>
                    <a:pt x="16041" y="8456"/>
                  </a:cubicBezTo>
                  <a:cubicBezTo>
                    <a:pt x="16047" y="8519"/>
                    <a:pt x="15997" y="8563"/>
                    <a:pt x="15961" y="8608"/>
                  </a:cubicBezTo>
                  <a:cubicBezTo>
                    <a:pt x="15823" y="8780"/>
                    <a:pt x="15663" y="8939"/>
                    <a:pt x="15602" y="9148"/>
                  </a:cubicBezTo>
                  <a:cubicBezTo>
                    <a:pt x="15601" y="9153"/>
                    <a:pt x="15576" y="9154"/>
                    <a:pt x="15563" y="9156"/>
                  </a:cubicBezTo>
                  <a:cubicBezTo>
                    <a:pt x="15566" y="9090"/>
                    <a:pt x="15569" y="9023"/>
                    <a:pt x="15572" y="8957"/>
                  </a:cubicBezTo>
                  <a:cubicBezTo>
                    <a:pt x="15602" y="8915"/>
                    <a:pt x="15628" y="8873"/>
                    <a:pt x="15607" y="8822"/>
                  </a:cubicBezTo>
                  <a:cubicBezTo>
                    <a:pt x="15648" y="8689"/>
                    <a:pt x="15673" y="8549"/>
                    <a:pt x="15818" y="8461"/>
                  </a:cubicBezTo>
                  <a:lnTo>
                    <a:pt x="15945" y="8411"/>
                  </a:lnTo>
                  <a:cubicBezTo>
                    <a:pt x="15936" y="8392"/>
                    <a:pt x="15924" y="8374"/>
                    <a:pt x="15896" y="8373"/>
                  </a:cubicBezTo>
                  <a:cubicBezTo>
                    <a:pt x="15871" y="8299"/>
                    <a:pt x="15928" y="8251"/>
                    <a:pt x="15970" y="8198"/>
                  </a:cubicBezTo>
                  <a:cubicBezTo>
                    <a:pt x="16490" y="7543"/>
                    <a:pt x="16952" y="6855"/>
                    <a:pt x="17502" y="6216"/>
                  </a:cubicBezTo>
                  <a:cubicBezTo>
                    <a:pt x="17618" y="6081"/>
                    <a:pt x="17732" y="5944"/>
                    <a:pt x="17838" y="5803"/>
                  </a:cubicBezTo>
                  <a:cubicBezTo>
                    <a:pt x="18189" y="5335"/>
                    <a:pt x="18578" y="4896"/>
                    <a:pt x="19032" y="4497"/>
                  </a:cubicBezTo>
                  <a:cubicBezTo>
                    <a:pt x="19485" y="4166"/>
                    <a:pt x="19935" y="3832"/>
                    <a:pt x="20410" y="3523"/>
                  </a:cubicBezTo>
                  <a:cubicBezTo>
                    <a:pt x="21122" y="3058"/>
                    <a:pt x="21885" y="2670"/>
                    <a:pt x="22722" y="2390"/>
                  </a:cubicBezTo>
                  <a:cubicBezTo>
                    <a:pt x="22851" y="2346"/>
                    <a:pt x="22981" y="2299"/>
                    <a:pt x="23109" y="2254"/>
                  </a:cubicBezTo>
                  <a:lnTo>
                    <a:pt x="22981" y="2204"/>
                  </a:lnTo>
                  <a:cubicBezTo>
                    <a:pt x="22872" y="2209"/>
                    <a:pt x="22796" y="2274"/>
                    <a:pt x="22703" y="2310"/>
                  </a:cubicBezTo>
                  <a:lnTo>
                    <a:pt x="22721" y="2212"/>
                  </a:lnTo>
                  <a:cubicBezTo>
                    <a:pt x="22708" y="2204"/>
                    <a:pt x="22694" y="2195"/>
                    <a:pt x="22681" y="2185"/>
                  </a:cubicBezTo>
                  <a:cubicBezTo>
                    <a:pt x="22654" y="2225"/>
                    <a:pt x="22608" y="2258"/>
                    <a:pt x="22608" y="2310"/>
                  </a:cubicBezTo>
                  <a:cubicBezTo>
                    <a:pt x="22482" y="2425"/>
                    <a:pt x="22289" y="2435"/>
                    <a:pt x="22144" y="2519"/>
                  </a:cubicBezTo>
                  <a:cubicBezTo>
                    <a:pt x="22127" y="2476"/>
                    <a:pt x="22164" y="2441"/>
                    <a:pt x="22167" y="2400"/>
                  </a:cubicBezTo>
                  <a:cubicBezTo>
                    <a:pt x="22226" y="2378"/>
                    <a:pt x="22259" y="2341"/>
                    <a:pt x="22258" y="2283"/>
                  </a:cubicBezTo>
                  <a:cubicBezTo>
                    <a:pt x="22413" y="2140"/>
                    <a:pt x="22434" y="1952"/>
                    <a:pt x="22485" y="1775"/>
                  </a:cubicBezTo>
                  <a:cubicBezTo>
                    <a:pt x="22548" y="1556"/>
                    <a:pt x="22595" y="1334"/>
                    <a:pt x="22755" y="1146"/>
                  </a:cubicBezTo>
                  <a:cubicBezTo>
                    <a:pt x="22772" y="1127"/>
                    <a:pt x="22781" y="1104"/>
                    <a:pt x="22760" y="1083"/>
                  </a:cubicBezTo>
                  <a:lnTo>
                    <a:pt x="22760" y="1083"/>
                  </a:lnTo>
                  <a:cubicBezTo>
                    <a:pt x="22769" y="1086"/>
                    <a:pt x="22776" y="1087"/>
                    <a:pt x="22782" y="1087"/>
                  </a:cubicBezTo>
                  <a:cubicBezTo>
                    <a:pt x="22806" y="1087"/>
                    <a:pt x="22807" y="1068"/>
                    <a:pt x="22803" y="1044"/>
                  </a:cubicBezTo>
                  <a:lnTo>
                    <a:pt x="22803" y="1044"/>
                  </a:lnTo>
                  <a:cubicBezTo>
                    <a:pt x="22808" y="1045"/>
                    <a:pt x="22813" y="1045"/>
                    <a:pt x="22817" y="1045"/>
                  </a:cubicBezTo>
                  <a:cubicBezTo>
                    <a:pt x="22844" y="1045"/>
                    <a:pt x="22852" y="1030"/>
                    <a:pt x="22849" y="1005"/>
                  </a:cubicBezTo>
                  <a:lnTo>
                    <a:pt x="22849" y="1005"/>
                  </a:lnTo>
                  <a:cubicBezTo>
                    <a:pt x="22852" y="1005"/>
                    <a:pt x="22856" y="1005"/>
                    <a:pt x="22859" y="1005"/>
                  </a:cubicBezTo>
                  <a:cubicBezTo>
                    <a:pt x="22911" y="1005"/>
                    <a:pt x="22930" y="968"/>
                    <a:pt x="22951" y="933"/>
                  </a:cubicBezTo>
                  <a:cubicBezTo>
                    <a:pt x="23056" y="889"/>
                    <a:pt x="23161" y="843"/>
                    <a:pt x="23282" y="843"/>
                  </a:cubicBezTo>
                  <a:cubicBezTo>
                    <a:pt x="23293" y="843"/>
                    <a:pt x="23304" y="843"/>
                    <a:pt x="23315" y="844"/>
                  </a:cubicBezTo>
                  <a:lnTo>
                    <a:pt x="23290" y="880"/>
                  </a:lnTo>
                  <a:lnTo>
                    <a:pt x="23222" y="942"/>
                  </a:lnTo>
                  <a:lnTo>
                    <a:pt x="23188" y="986"/>
                  </a:lnTo>
                  <a:lnTo>
                    <a:pt x="23225" y="1016"/>
                  </a:lnTo>
                  <a:lnTo>
                    <a:pt x="23264" y="971"/>
                  </a:lnTo>
                  <a:lnTo>
                    <a:pt x="23327" y="906"/>
                  </a:lnTo>
                  <a:cubicBezTo>
                    <a:pt x="23336" y="893"/>
                    <a:pt x="23346" y="880"/>
                    <a:pt x="23357" y="868"/>
                  </a:cubicBezTo>
                  <a:cubicBezTo>
                    <a:pt x="23420" y="818"/>
                    <a:pt x="23493" y="783"/>
                    <a:pt x="23572" y="766"/>
                  </a:cubicBezTo>
                  <a:lnTo>
                    <a:pt x="24024" y="686"/>
                  </a:lnTo>
                  <a:cubicBezTo>
                    <a:pt x="24139" y="661"/>
                    <a:pt x="24266" y="679"/>
                    <a:pt x="24371" y="615"/>
                  </a:cubicBezTo>
                  <a:cubicBezTo>
                    <a:pt x="24319" y="611"/>
                    <a:pt x="24268" y="607"/>
                    <a:pt x="24217" y="607"/>
                  </a:cubicBezTo>
                  <a:cubicBezTo>
                    <a:pt x="24155" y="607"/>
                    <a:pt x="24093" y="613"/>
                    <a:pt x="24032" y="632"/>
                  </a:cubicBezTo>
                  <a:cubicBezTo>
                    <a:pt x="23854" y="656"/>
                    <a:pt x="23672" y="660"/>
                    <a:pt x="23501" y="717"/>
                  </a:cubicBezTo>
                  <a:cubicBezTo>
                    <a:pt x="23171" y="760"/>
                    <a:pt x="22845" y="830"/>
                    <a:pt x="22528" y="927"/>
                  </a:cubicBezTo>
                  <a:cubicBezTo>
                    <a:pt x="22171" y="996"/>
                    <a:pt x="21825" y="1108"/>
                    <a:pt x="21496" y="1261"/>
                  </a:cubicBezTo>
                  <a:cubicBezTo>
                    <a:pt x="20854" y="1561"/>
                    <a:pt x="20209" y="1855"/>
                    <a:pt x="19552" y="2132"/>
                  </a:cubicBezTo>
                  <a:cubicBezTo>
                    <a:pt x="19011" y="2359"/>
                    <a:pt x="18586" y="2699"/>
                    <a:pt x="18245" y="3121"/>
                  </a:cubicBezTo>
                  <a:cubicBezTo>
                    <a:pt x="18069" y="3338"/>
                    <a:pt x="17923" y="3570"/>
                    <a:pt x="17774" y="3801"/>
                  </a:cubicBezTo>
                  <a:cubicBezTo>
                    <a:pt x="17767" y="3835"/>
                    <a:pt x="17758" y="3868"/>
                    <a:pt x="17723" y="3891"/>
                  </a:cubicBezTo>
                  <a:cubicBezTo>
                    <a:pt x="17723" y="3915"/>
                    <a:pt x="17711" y="3936"/>
                    <a:pt x="17689" y="3946"/>
                  </a:cubicBezTo>
                  <a:cubicBezTo>
                    <a:pt x="17687" y="4005"/>
                    <a:pt x="17649" y="4054"/>
                    <a:pt x="17619" y="4105"/>
                  </a:cubicBezTo>
                  <a:cubicBezTo>
                    <a:pt x="17609" y="4164"/>
                    <a:pt x="17600" y="4225"/>
                    <a:pt x="17535" y="4263"/>
                  </a:cubicBezTo>
                  <a:cubicBezTo>
                    <a:pt x="17542" y="4314"/>
                    <a:pt x="17535" y="4363"/>
                    <a:pt x="17485" y="4400"/>
                  </a:cubicBezTo>
                  <a:cubicBezTo>
                    <a:pt x="17504" y="4355"/>
                    <a:pt x="17459" y="4293"/>
                    <a:pt x="17533" y="4262"/>
                  </a:cubicBezTo>
                  <a:cubicBezTo>
                    <a:pt x="17508" y="4210"/>
                    <a:pt x="17524" y="4160"/>
                    <a:pt x="17548" y="4110"/>
                  </a:cubicBezTo>
                  <a:cubicBezTo>
                    <a:pt x="17586" y="4015"/>
                    <a:pt x="17596" y="3912"/>
                    <a:pt x="17653" y="3822"/>
                  </a:cubicBezTo>
                  <a:cubicBezTo>
                    <a:pt x="17663" y="3779"/>
                    <a:pt x="17666" y="3734"/>
                    <a:pt x="17706" y="3702"/>
                  </a:cubicBezTo>
                  <a:cubicBezTo>
                    <a:pt x="17748" y="3551"/>
                    <a:pt x="17836" y="3417"/>
                    <a:pt x="17919" y="3281"/>
                  </a:cubicBezTo>
                  <a:cubicBezTo>
                    <a:pt x="18091" y="2999"/>
                    <a:pt x="18276" y="2720"/>
                    <a:pt x="18452" y="2438"/>
                  </a:cubicBezTo>
                  <a:cubicBezTo>
                    <a:pt x="18496" y="2367"/>
                    <a:pt x="18560" y="2298"/>
                    <a:pt x="18531" y="2206"/>
                  </a:cubicBezTo>
                  <a:lnTo>
                    <a:pt x="18531" y="2206"/>
                  </a:lnTo>
                  <a:cubicBezTo>
                    <a:pt x="18413" y="2310"/>
                    <a:pt x="18379" y="2459"/>
                    <a:pt x="18266" y="2566"/>
                  </a:cubicBezTo>
                  <a:cubicBezTo>
                    <a:pt x="18084" y="2860"/>
                    <a:pt x="17887" y="3147"/>
                    <a:pt x="17725" y="3451"/>
                  </a:cubicBezTo>
                  <a:cubicBezTo>
                    <a:pt x="17522" y="3833"/>
                    <a:pt x="17407" y="4235"/>
                    <a:pt x="17357" y="4651"/>
                  </a:cubicBezTo>
                  <a:cubicBezTo>
                    <a:pt x="17328" y="4803"/>
                    <a:pt x="17301" y="4955"/>
                    <a:pt x="17314" y="5110"/>
                  </a:cubicBezTo>
                  <a:cubicBezTo>
                    <a:pt x="17320" y="5243"/>
                    <a:pt x="17288" y="5382"/>
                    <a:pt x="17391" y="5499"/>
                  </a:cubicBezTo>
                  <a:lnTo>
                    <a:pt x="17391" y="5499"/>
                  </a:lnTo>
                  <a:cubicBezTo>
                    <a:pt x="17389" y="5371"/>
                    <a:pt x="17385" y="5241"/>
                    <a:pt x="17383" y="5111"/>
                  </a:cubicBezTo>
                  <a:cubicBezTo>
                    <a:pt x="17462" y="4811"/>
                    <a:pt x="17566" y="4519"/>
                    <a:pt x="17691" y="4235"/>
                  </a:cubicBezTo>
                  <a:cubicBezTo>
                    <a:pt x="17720" y="4172"/>
                    <a:pt x="17735" y="4100"/>
                    <a:pt x="17800" y="4052"/>
                  </a:cubicBezTo>
                  <a:lnTo>
                    <a:pt x="17800" y="4052"/>
                  </a:lnTo>
                  <a:cubicBezTo>
                    <a:pt x="17796" y="4121"/>
                    <a:pt x="17807" y="4193"/>
                    <a:pt x="17788" y="4260"/>
                  </a:cubicBezTo>
                  <a:cubicBezTo>
                    <a:pt x="17735" y="4446"/>
                    <a:pt x="17752" y="4639"/>
                    <a:pt x="17731" y="4828"/>
                  </a:cubicBezTo>
                  <a:cubicBezTo>
                    <a:pt x="17725" y="4875"/>
                    <a:pt x="17710" y="4934"/>
                    <a:pt x="17804" y="4936"/>
                  </a:cubicBezTo>
                  <a:cubicBezTo>
                    <a:pt x="17783" y="4575"/>
                    <a:pt x="17852" y="4223"/>
                    <a:pt x="17918" y="3867"/>
                  </a:cubicBezTo>
                  <a:cubicBezTo>
                    <a:pt x="17975" y="3719"/>
                    <a:pt x="18037" y="3572"/>
                    <a:pt x="18147" y="3445"/>
                  </a:cubicBezTo>
                  <a:cubicBezTo>
                    <a:pt x="18151" y="3411"/>
                    <a:pt x="18163" y="3381"/>
                    <a:pt x="18207" y="3368"/>
                  </a:cubicBezTo>
                  <a:cubicBezTo>
                    <a:pt x="18205" y="3356"/>
                    <a:pt x="18209" y="3345"/>
                    <a:pt x="18215" y="3336"/>
                  </a:cubicBezTo>
                  <a:lnTo>
                    <a:pt x="18215" y="3336"/>
                  </a:lnTo>
                  <a:cubicBezTo>
                    <a:pt x="18249" y="3354"/>
                    <a:pt x="18247" y="3364"/>
                    <a:pt x="18208" y="3368"/>
                  </a:cubicBezTo>
                  <a:cubicBezTo>
                    <a:pt x="18227" y="3424"/>
                    <a:pt x="18217" y="3477"/>
                    <a:pt x="18197" y="3530"/>
                  </a:cubicBezTo>
                  <a:cubicBezTo>
                    <a:pt x="18190" y="3580"/>
                    <a:pt x="18183" y="3630"/>
                    <a:pt x="18176" y="3678"/>
                  </a:cubicBezTo>
                  <a:cubicBezTo>
                    <a:pt x="18148" y="3801"/>
                    <a:pt x="18167" y="3922"/>
                    <a:pt x="18186" y="4042"/>
                  </a:cubicBezTo>
                  <a:cubicBezTo>
                    <a:pt x="18239" y="4371"/>
                    <a:pt x="18233" y="4696"/>
                    <a:pt x="18117" y="5017"/>
                  </a:cubicBezTo>
                  <a:cubicBezTo>
                    <a:pt x="18083" y="5113"/>
                    <a:pt x="18027" y="5208"/>
                    <a:pt x="18043" y="5314"/>
                  </a:cubicBezTo>
                  <a:cubicBezTo>
                    <a:pt x="18005" y="5428"/>
                    <a:pt x="17907" y="5513"/>
                    <a:pt x="17839" y="5611"/>
                  </a:cubicBezTo>
                  <a:cubicBezTo>
                    <a:pt x="17789" y="5590"/>
                    <a:pt x="17799" y="5549"/>
                    <a:pt x="17799" y="5513"/>
                  </a:cubicBezTo>
                  <a:cubicBezTo>
                    <a:pt x="17799" y="5412"/>
                    <a:pt x="17800" y="5311"/>
                    <a:pt x="17801" y="5209"/>
                  </a:cubicBezTo>
                  <a:cubicBezTo>
                    <a:pt x="17788" y="5206"/>
                    <a:pt x="17776" y="5204"/>
                    <a:pt x="17766" y="5204"/>
                  </a:cubicBezTo>
                  <a:cubicBezTo>
                    <a:pt x="17717" y="5204"/>
                    <a:pt x="17711" y="5244"/>
                    <a:pt x="17711" y="5282"/>
                  </a:cubicBezTo>
                  <a:cubicBezTo>
                    <a:pt x="17712" y="5423"/>
                    <a:pt x="17689" y="5564"/>
                    <a:pt x="17724" y="5704"/>
                  </a:cubicBezTo>
                  <a:cubicBezTo>
                    <a:pt x="17675" y="5855"/>
                    <a:pt x="17563" y="5973"/>
                    <a:pt x="17439" y="6082"/>
                  </a:cubicBezTo>
                  <a:cubicBezTo>
                    <a:pt x="17441" y="5947"/>
                    <a:pt x="17449" y="5811"/>
                    <a:pt x="17445" y="5677"/>
                  </a:cubicBezTo>
                  <a:cubicBezTo>
                    <a:pt x="17442" y="5619"/>
                    <a:pt x="17468" y="5548"/>
                    <a:pt x="17393" y="5503"/>
                  </a:cubicBezTo>
                  <a:lnTo>
                    <a:pt x="17393" y="5503"/>
                  </a:lnTo>
                  <a:lnTo>
                    <a:pt x="17401" y="6088"/>
                  </a:lnTo>
                  <a:cubicBezTo>
                    <a:pt x="17325" y="6203"/>
                    <a:pt x="17296" y="6342"/>
                    <a:pt x="17170" y="6434"/>
                  </a:cubicBezTo>
                  <a:cubicBezTo>
                    <a:pt x="17165" y="6462"/>
                    <a:pt x="17151" y="6479"/>
                    <a:pt x="17125" y="6479"/>
                  </a:cubicBezTo>
                  <a:cubicBezTo>
                    <a:pt x="17117" y="6479"/>
                    <a:pt x="17108" y="6478"/>
                    <a:pt x="17098" y="6474"/>
                  </a:cubicBezTo>
                  <a:lnTo>
                    <a:pt x="17098" y="6474"/>
                  </a:lnTo>
                  <a:cubicBezTo>
                    <a:pt x="17097" y="6475"/>
                    <a:pt x="17097" y="6475"/>
                    <a:pt x="17097" y="6476"/>
                  </a:cubicBezTo>
                  <a:cubicBezTo>
                    <a:pt x="17081" y="6559"/>
                    <a:pt x="17037" y="6633"/>
                    <a:pt x="16986" y="6704"/>
                  </a:cubicBezTo>
                  <a:cubicBezTo>
                    <a:pt x="16904" y="6693"/>
                    <a:pt x="16916" y="6631"/>
                    <a:pt x="16900" y="6585"/>
                  </a:cubicBezTo>
                  <a:cubicBezTo>
                    <a:pt x="16782" y="6240"/>
                    <a:pt x="16665" y="5895"/>
                    <a:pt x="16547" y="5549"/>
                  </a:cubicBezTo>
                  <a:cubicBezTo>
                    <a:pt x="16537" y="5522"/>
                    <a:pt x="16538" y="5481"/>
                    <a:pt x="16474" y="5481"/>
                  </a:cubicBezTo>
                  <a:cubicBezTo>
                    <a:pt x="16464" y="5481"/>
                    <a:pt x="16453" y="5482"/>
                    <a:pt x="16439" y="5484"/>
                  </a:cubicBezTo>
                  <a:cubicBezTo>
                    <a:pt x="16571" y="5910"/>
                    <a:pt x="16734" y="6326"/>
                    <a:pt x="16869" y="6748"/>
                  </a:cubicBezTo>
                  <a:cubicBezTo>
                    <a:pt x="16892" y="6818"/>
                    <a:pt x="16847" y="6870"/>
                    <a:pt x="16804" y="6924"/>
                  </a:cubicBezTo>
                  <a:cubicBezTo>
                    <a:pt x="16727" y="7020"/>
                    <a:pt x="16654" y="7118"/>
                    <a:pt x="16579" y="7214"/>
                  </a:cubicBezTo>
                  <a:cubicBezTo>
                    <a:pt x="16518" y="7196"/>
                    <a:pt x="16539" y="7152"/>
                    <a:pt x="16538" y="7116"/>
                  </a:cubicBezTo>
                  <a:cubicBezTo>
                    <a:pt x="16534" y="6769"/>
                    <a:pt x="16445" y="6439"/>
                    <a:pt x="16293" y="6118"/>
                  </a:cubicBezTo>
                  <a:cubicBezTo>
                    <a:pt x="16063" y="5633"/>
                    <a:pt x="15912" y="5137"/>
                    <a:pt x="16025" y="4608"/>
                  </a:cubicBezTo>
                  <a:cubicBezTo>
                    <a:pt x="16045" y="4562"/>
                    <a:pt x="16064" y="4514"/>
                    <a:pt x="16085" y="4466"/>
                  </a:cubicBezTo>
                  <a:cubicBezTo>
                    <a:pt x="16314" y="4296"/>
                    <a:pt x="16514" y="4103"/>
                    <a:pt x="16712" y="3908"/>
                  </a:cubicBezTo>
                  <a:cubicBezTo>
                    <a:pt x="16787" y="3912"/>
                    <a:pt x="16767" y="3959"/>
                    <a:pt x="16757" y="3991"/>
                  </a:cubicBezTo>
                  <a:cubicBezTo>
                    <a:pt x="16717" y="4112"/>
                    <a:pt x="16673" y="4233"/>
                    <a:pt x="16630" y="4355"/>
                  </a:cubicBezTo>
                  <a:cubicBezTo>
                    <a:pt x="16567" y="4531"/>
                    <a:pt x="16476" y="4698"/>
                    <a:pt x="16448" y="4884"/>
                  </a:cubicBezTo>
                  <a:cubicBezTo>
                    <a:pt x="16404" y="5081"/>
                    <a:pt x="16370" y="5278"/>
                    <a:pt x="16490" y="5470"/>
                  </a:cubicBezTo>
                  <a:cubicBezTo>
                    <a:pt x="16495" y="5276"/>
                    <a:pt x="16478" y="5081"/>
                    <a:pt x="16522" y="4890"/>
                  </a:cubicBezTo>
                  <a:cubicBezTo>
                    <a:pt x="16584" y="4724"/>
                    <a:pt x="16648" y="4560"/>
                    <a:pt x="16706" y="4395"/>
                  </a:cubicBezTo>
                  <a:cubicBezTo>
                    <a:pt x="16772" y="4212"/>
                    <a:pt x="16855" y="4031"/>
                    <a:pt x="16849" y="3835"/>
                  </a:cubicBezTo>
                  <a:cubicBezTo>
                    <a:pt x="16924" y="3674"/>
                    <a:pt x="17097" y="3578"/>
                    <a:pt x="17213" y="3444"/>
                  </a:cubicBezTo>
                  <a:cubicBezTo>
                    <a:pt x="17275" y="3460"/>
                    <a:pt x="17242" y="3495"/>
                    <a:pt x="17235" y="3525"/>
                  </a:cubicBezTo>
                  <a:cubicBezTo>
                    <a:pt x="17235" y="3558"/>
                    <a:pt x="17247" y="3579"/>
                    <a:pt x="17264" y="3579"/>
                  </a:cubicBezTo>
                  <a:cubicBezTo>
                    <a:pt x="17275" y="3579"/>
                    <a:pt x="17288" y="3571"/>
                    <a:pt x="17302" y="3553"/>
                  </a:cubicBezTo>
                  <a:cubicBezTo>
                    <a:pt x="17351" y="3487"/>
                    <a:pt x="17382" y="3411"/>
                    <a:pt x="17392" y="3330"/>
                  </a:cubicBezTo>
                  <a:lnTo>
                    <a:pt x="17448" y="3226"/>
                  </a:lnTo>
                  <a:lnTo>
                    <a:pt x="17591" y="3071"/>
                  </a:lnTo>
                  <a:lnTo>
                    <a:pt x="17659" y="3009"/>
                  </a:lnTo>
                  <a:lnTo>
                    <a:pt x="17612" y="2974"/>
                  </a:lnTo>
                  <a:cubicBezTo>
                    <a:pt x="17579" y="2980"/>
                    <a:pt x="17567" y="3004"/>
                    <a:pt x="17550" y="3026"/>
                  </a:cubicBezTo>
                  <a:cubicBezTo>
                    <a:pt x="17491" y="3071"/>
                    <a:pt x="17432" y="3114"/>
                    <a:pt x="17392" y="3174"/>
                  </a:cubicBezTo>
                  <a:lnTo>
                    <a:pt x="16020" y="4412"/>
                  </a:lnTo>
                  <a:lnTo>
                    <a:pt x="14917" y="5275"/>
                  </a:lnTo>
                  <a:cubicBezTo>
                    <a:pt x="14481" y="5602"/>
                    <a:pt x="14091" y="5961"/>
                    <a:pt x="13803" y="6395"/>
                  </a:cubicBezTo>
                  <a:cubicBezTo>
                    <a:pt x="13790" y="6397"/>
                    <a:pt x="13785" y="6403"/>
                    <a:pt x="13788" y="6414"/>
                  </a:cubicBezTo>
                  <a:cubicBezTo>
                    <a:pt x="13726" y="6471"/>
                    <a:pt x="13687" y="6540"/>
                    <a:pt x="13649" y="6609"/>
                  </a:cubicBezTo>
                  <a:cubicBezTo>
                    <a:pt x="13637" y="6627"/>
                    <a:pt x="13637" y="6649"/>
                    <a:pt x="13650" y="6666"/>
                  </a:cubicBezTo>
                  <a:cubicBezTo>
                    <a:pt x="13647" y="6665"/>
                    <a:pt x="13643" y="6665"/>
                    <a:pt x="13640" y="6665"/>
                  </a:cubicBezTo>
                  <a:cubicBezTo>
                    <a:pt x="13632" y="6665"/>
                    <a:pt x="13623" y="6667"/>
                    <a:pt x="13617" y="6672"/>
                  </a:cubicBezTo>
                  <a:cubicBezTo>
                    <a:pt x="13576" y="6696"/>
                    <a:pt x="13549" y="6735"/>
                    <a:pt x="13577" y="6782"/>
                  </a:cubicBezTo>
                  <a:cubicBezTo>
                    <a:pt x="13487" y="6783"/>
                    <a:pt x="13489" y="6856"/>
                    <a:pt x="13464" y="6899"/>
                  </a:cubicBezTo>
                  <a:cubicBezTo>
                    <a:pt x="13198" y="7374"/>
                    <a:pt x="12981" y="7867"/>
                    <a:pt x="12862" y="8385"/>
                  </a:cubicBezTo>
                  <a:cubicBezTo>
                    <a:pt x="12732" y="8957"/>
                    <a:pt x="12643" y="9531"/>
                    <a:pt x="12681" y="10115"/>
                  </a:cubicBezTo>
                  <a:cubicBezTo>
                    <a:pt x="12714" y="10625"/>
                    <a:pt x="12807" y="11127"/>
                    <a:pt x="12919" y="11628"/>
                  </a:cubicBezTo>
                  <a:cubicBezTo>
                    <a:pt x="13002" y="12001"/>
                    <a:pt x="13076" y="12377"/>
                    <a:pt x="13143" y="12753"/>
                  </a:cubicBezTo>
                  <a:cubicBezTo>
                    <a:pt x="13161" y="12856"/>
                    <a:pt x="13212" y="12968"/>
                    <a:pt x="13126" y="13069"/>
                  </a:cubicBezTo>
                  <a:cubicBezTo>
                    <a:pt x="13032" y="13080"/>
                    <a:pt x="12960" y="13131"/>
                    <a:pt x="12883" y="13170"/>
                  </a:cubicBezTo>
                  <a:cubicBezTo>
                    <a:pt x="12560" y="13334"/>
                    <a:pt x="12217" y="13458"/>
                    <a:pt x="11864" y="13540"/>
                  </a:cubicBezTo>
                  <a:cubicBezTo>
                    <a:pt x="11398" y="13649"/>
                    <a:pt x="10938" y="13777"/>
                    <a:pt x="10467" y="13874"/>
                  </a:cubicBezTo>
                  <a:cubicBezTo>
                    <a:pt x="8758" y="14221"/>
                    <a:pt x="7146" y="14777"/>
                    <a:pt x="5613" y="15508"/>
                  </a:cubicBezTo>
                  <a:cubicBezTo>
                    <a:pt x="5104" y="15751"/>
                    <a:pt x="4559" y="15924"/>
                    <a:pt x="4011" y="16093"/>
                  </a:cubicBezTo>
                  <a:cubicBezTo>
                    <a:pt x="3284" y="16319"/>
                    <a:pt x="2525" y="16439"/>
                    <a:pt x="1776" y="16594"/>
                  </a:cubicBezTo>
                  <a:cubicBezTo>
                    <a:pt x="1254" y="16701"/>
                    <a:pt x="745" y="16845"/>
                    <a:pt x="266" y="17056"/>
                  </a:cubicBezTo>
                  <a:cubicBezTo>
                    <a:pt x="163" y="17103"/>
                    <a:pt x="48" y="17147"/>
                    <a:pt x="1" y="17251"/>
                  </a:cubicBezTo>
                  <a:cubicBezTo>
                    <a:pt x="15" y="17279"/>
                    <a:pt x="30" y="17288"/>
                    <a:pt x="47" y="17288"/>
                  </a:cubicBezTo>
                  <a:cubicBezTo>
                    <a:pt x="71" y="17288"/>
                    <a:pt x="96" y="17268"/>
                    <a:pt x="120" y="17255"/>
                  </a:cubicBezTo>
                  <a:cubicBezTo>
                    <a:pt x="273" y="17168"/>
                    <a:pt x="435" y="17098"/>
                    <a:pt x="604" y="17044"/>
                  </a:cubicBezTo>
                  <a:cubicBezTo>
                    <a:pt x="1144" y="16878"/>
                    <a:pt x="1689" y="16723"/>
                    <a:pt x="2256" y="16632"/>
                  </a:cubicBezTo>
                  <a:cubicBezTo>
                    <a:pt x="3637" y="16409"/>
                    <a:pt x="4982" y="15997"/>
                    <a:pt x="6251" y="15405"/>
                  </a:cubicBezTo>
                  <a:cubicBezTo>
                    <a:pt x="7381" y="14878"/>
                    <a:pt x="8565" y="14475"/>
                    <a:pt x="9781" y="14203"/>
                  </a:cubicBezTo>
                  <a:cubicBezTo>
                    <a:pt x="10491" y="14044"/>
                    <a:pt x="11196" y="13874"/>
                    <a:pt x="11899" y="13692"/>
                  </a:cubicBezTo>
                  <a:cubicBezTo>
                    <a:pt x="12344" y="13578"/>
                    <a:pt x="12768" y="13429"/>
                    <a:pt x="13120" y="13159"/>
                  </a:cubicBezTo>
                  <a:lnTo>
                    <a:pt x="13168" y="13184"/>
                  </a:lnTo>
                  <a:cubicBezTo>
                    <a:pt x="13166" y="13204"/>
                    <a:pt x="13162" y="13225"/>
                    <a:pt x="13159" y="13245"/>
                  </a:cubicBezTo>
                  <a:cubicBezTo>
                    <a:pt x="12990" y="13593"/>
                    <a:pt x="12859" y="13952"/>
                    <a:pt x="12713" y="14308"/>
                  </a:cubicBezTo>
                  <a:lnTo>
                    <a:pt x="12689" y="14360"/>
                  </a:lnTo>
                  <a:cubicBezTo>
                    <a:pt x="12652" y="14410"/>
                    <a:pt x="12638" y="14471"/>
                    <a:pt x="12581" y="14509"/>
                  </a:cubicBezTo>
                  <a:cubicBezTo>
                    <a:pt x="12473" y="14541"/>
                    <a:pt x="12372" y="14581"/>
                    <a:pt x="12287" y="14649"/>
                  </a:cubicBezTo>
                  <a:cubicBezTo>
                    <a:pt x="11626" y="15010"/>
                    <a:pt x="10949" y="15350"/>
                    <a:pt x="10303" y="15733"/>
                  </a:cubicBezTo>
                  <a:cubicBezTo>
                    <a:pt x="10144" y="15827"/>
                    <a:pt x="9997" y="15939"/>
                    <a:pt x="9866" y="16068"/>
                  </a:cubicBezTo>
                  <a:cubicBezTo>
                    <a:pt x="9755" y="16179"/>
                    <a:pt x="9682" y="16304"/>
                    <a:pt x="9662" y="16450"/>
                  </a:cubicBezTo>
                  <a:cubicBezTo>
                    <a:pt x="9636" y="16654"/>
                    <a:pt x="9602" y="16859"/>
                    <a:pt x="9579" y="17065"/>
                  </a:cubicBezTo>
                  <a:cubicBezTo>
                    <a:pt x="9513" y="17663"/>
                    <a:pt x="9439" y="18256"/>
                    <a:pt x="9132" y="18812"/>
                  </a:cubicBezTo>
                  <a:cubicBezTo>
                    <a:pt x="8934" y="19172"/>
                    <a:pt x="8925" y="19562"/>
                    <a:pt x="9015" y="19951"/>
                  </a:cubicBezTo>
                  <a:cubicBezTo>
                    <a:pt x="9125" y="20433"/>
                    <a:pt x="9243" y="20914"/>
                    <a:pt x="9284" y="21403"/>
                  </a:cubicBezTo>
                  <a:cubicBezTo>
                    <a:pt x="9319" y="21790"/>
                    <a:pt x="9454" y="22148"/>
                    <a:pt x="9640" y="22496"/>
                  </a:cubicBezTo>
                  <a:lnTo>
                    <a:pt x="9815" y="22956"/>
                  </a:lnTo>
                  <a:cubicBezTo>
                    <a:pt x="9820" y="22956"/>
                    <a:pt x="9825" y="22955"/>
                    <a:pt x="9830" y="22955"/>
                  </a:cubicBezTo>
                  <a:cubicBezTo>
                    <a:pt x="9830" y="22955"/>
                    <a:pt x="9830" y="22955"/>
                    <a:pt x="9831" y="22955"/>
                  </a:cubicBezTo>
                  <a:lnTo>
                    <a:pt x="9831" y="22955"/>
                  </a:lnTo>
                  <a:cubicBezTo>
                    <a:pt x="9825" y="22955"/>
                    <a:pt x="9820" y="22956"/>
                    <a:pt x="9815" y="22956"/>
                  </a:cubicBezTo>
                  <a:cubicBezTo>
                    <a:pt x="9808" y="23008"/>
                    <a:pt x="9836" y="23046"/>
                    <a:pt x="9876" y="23080"/>
                  </a:cubicBezTo>
                  <a:cubicBezTo>
                    <a:pt x="9867" y="23276"/>
                    <a:pt x="9765" y="23451"/>
                    <a:pt x="9714" y="23639"/>
                  </a:cubicBezTo>
                  <a:cubicBezTo>
                    <a:pt x="9548" y="24247"/>
                    <a:pt x="9380" y="24855"/>
                    <a:pt x="9207" y="25462"/>
                  </a:cubicBezTo>
                  <a:cubicBezTo>
                    <a:pt x="9126" y="25744"/>
                    <a:pt x="9060" y="26027"/>
                    <a:pt x="9035" y="26317"/>
                  </a:cubicBezTo>
                  <a:cubicBezTo>
                    <a:pt x="8994" y="26776"/>
                    <a:pt x="9110" y="27215"/>
                    <a:pt x="9255" y="27650"/>
                  </a:cubicBezTo>
                  <a:cubicBezTo>
                    <a:pt x="9265" y="27682"/>
                    <a:pt x="9255" y="27730"/>
                    <a:pt x="9319" y="27730"/>
                  </a:cubicBezTo>
                  <a:cubicBezTo>
                    <a:pt x="9321" y="27730"/>
                    <a:pt x="9324" y="27730"/>
                    <a:pt x="9326" y="27730"/>
                  </a:cubicBezTo>
                  <a:cubicBezTo>
                    <a:pt x="9374" y="27705"/>
                    <a:pt x="9361" y="27662"/>
                    <a:pt x="9359" y="27626"/>
                  </a:cubicBezTo>
                  <a:cubicBezTo>
                    <a:pt x="9351" y="27094"/>
                    <a:pt x="9504" y="26606"/>
                    <a:pt x="9907" y="26188"/>
                  </a:cubicBezTo>
                  <a:lnTo>
                    <a:pt x="10189" y="25915"/>
                  </a:lnTo>
                  <a:cubicBezTo>
                    <a:pt x="10265" y="25858"/>
                    <a:pt x="10228" y="25782"/>
                    <a:pt x="10226" y="25716"/>
                  </a:cubicBezTo>
                  <a:cubicBezTo>
                    <a:pt x="10214" y="25473"/>
                    <a:pt x="10266" y="25233"/>
                    <a:pt x="10379" y="25018"/>
                  </a:cubicBezTo>
                  <a:cubicBezTo>
                    <a:pt x="10546" y="24691"/>
                    <a:pt x="10679" y="24356"/>
                    <a:pt x="10724" y="23999"/>
                  </a:cubicBezTo>
                  <a:cubicBezTo>
                    <a:pt x="10729" y="23961"/>
                    <a:pt x="10749" y="23925"/>
                    <a:pt x="10755" y="23886"/>
                  </a:cubicBezTo>
                  <a:cubicBezTo>
                    <a:pt x="10767" y="23816"/>
                    <a:pt x="10809" y="23777"/>
                    <a:pt x="10891" y="23751"/>
                  </a:cubicBezTo>
                  <a:cubicBezTo>
                    <a:pt x="11198" y="23654"/>
                    <a:pt x="11347" y="23446"/>
                    <a:pt x="11403" y="23182"/>
                  </a:cubicBezTo>
                  <a:cubicBezTo>
                    <a:pt x="11449" y="22967"/>
                    <a:pt x="11426" y="22753"/>
                    <a:pt x="11323" y="22556"/>
                  </a:cubicBezTo>
                  <a:cubicBezTo>
                    <a:pt x="11202" y="22323"/>
                    <a:pt x="11209" y="22094"/>
                    <a:pt x="11289" y="21858"/>
                  </a:cubicBezTo>
                  <a:cubicBezTo>
                    <a:pt x="11308" y="21803"/>
                    <a:pt x="11323" y="21746"/>
                    <a:pt x="11339" y="21689"/>
                  </a:cubicBezTo>
                  <a:cubicBezTo>
                    <a:pt x="11442" y="21293"/>
                    <a:pt x="11604" y="20910"/>
                    <a:pt x="11723" y="20517"/>
                  </a:cubicBezTo>
                  <a:cubicBezTo>
                    <a:pt x="11723" y="20517"/>
                    <a:pt x="11731" y="20504"/>
                    <a:pt x="11730" y="20504"/>
                  </a:cubicBezTo>
                  <a:cubicBezTo>
                    <a:pt x="11843" y="20326"/>
                    <a:pt x="11886" y="20126"/>
                    <a:pt x="11977" y="19940"/>
                  </a:cubicBezTo>
                  <a:cubicBezTo>
                    <a:pt x="12180" y="20077"/>
                    <a:pt x="12416" y="20159"/>
                    <a:pt x="12660" y="20180"/>
                  </a:cubicBezTo>
                  <a:cubicBezTo>
                    <a:pt x="12910" y="20202"/>
                    <a:pt x="12910" y="20204"/>
                    <a:pt x="12909" y="20428"/>
                  </a:cubicBezTo>
                  <a:lnTo>
                    <a:pt x="12909" y="20543"/>
                  </a:lnTo>
                  <a:cubicBezTo>
                    <a:pt x="12915" y="20952"/>
                    <a:pt x="12947" y="21359"/>
                    <a:pt x="13146" y="21738"/>
                  </a:cubicBezTo>
                  <a:cubicBezTo>
                    <a:pt x="13392" y="22210"/>
                    <a:pt x="13620" y="22688"/>
                    <a:pt x="13853" y="23164"/>
                  </a:cubicBezTo>
                  <a:cubicBezTo>
                    <a:pt x="13983" y="23424"/>
                    <a:pt x="14143" y="23667"/>
                    <a:pt x="14332" y="23888"/>
                  </a:cubicBezTo>
                  <a:cubicBezTo>
                    <a:pt x="14458" y="24039"/>
                    <a:pt x="14615" y="24114"/>
                    <a:pt x="14790" y="24114"/>
                  </a:cubicBezTo>
                  <a:cubicBezTo>
                    <a:pt x="14891" y="24114"/>
                    <a:pt x="14999" y="24088"/>
                    <a:pt x="15110" y="24038"/>
                  </a:cubicBezTo>
                  <a:cubicBezTo>
                    <a:pt x="15251" y="23976"/>
                    <a:pt x="15367" y="23866"/>
                    <a:pt x="15434" y="23727"/>
                  </a:cubicBezTo>
                  <a:cubicBezTo>
                    <a:pt x="15457" y="23679"/>
                    <a:pt x="15475" y="23640"/>
                    <a:pt x="15550" y="23622"/>
                  </a:cubicBezTo>
                  <a:cubicBezTo>
                    <a:pt x="15984" y="23523"/>
                    <a:pt x="16181" y="23248"/>
                    <a:pt x="16261" y="22896"/>
                  </a:cubicBezTo>
                  <a:cubicBezTo>
                    <a:pt x="16326" y="22606"/>
                    <a:pt x="16265" y="22326"/>
                    <a:pt x="16077" y="22078"/>
                  </a:cubicBezTo>
                  <a:cubicBezTo>
                    <a:pt x="15912" y="21859"/>
                    <a:pt x="15900" y="21662"/>
                    <a:pt x="16062" y="21432"/>
                  </a:cubicBezTo>
                  <a:cubicBezTo>
                    <a:pt x="16228" y="21196"/>
                    <a:pt x="16301" y="20931"/>
                    <a:pt x="16237" y="20650"/>
                  </a:cubicBezTo>
                  <a:cubicBezTo>
                    <a:pt x="16230" y="20622"/>
                    <a:pt x="16224" y="20586"/>
                    <a:pt x="16281" y="20562"/>
                  </a:cubicBezTo>
                  <a:cubicBezTo>
                    <a:pt x="16524" y="20650"/>
                    <a:pt x="16780" y="20695"/>
                    <a:pt x="17037" y="20695"/>
                  </a:cubicBezTo>
                  <a:cubicBezTo>
                    <a:pt x="17151" y="20695"/>
                    <a:pt x="17266" y="20686"/>
                    <a:pt x="17380" y="20668"/>
                  </a:cubicBezTo>
                  <a:cubicBezTo>
                    <a:pt x="17440" y="20659"/>
                    <a:pt x="17497" y="20655"/>
                    <a:pt x="17554" y="20655"/>
                  </a:cubicBezTo>
                  <a:cubicBezTo>
                    <a:pt x="17762" y="20655"/>
                    <a:pt x="17953" y="20713"/>
                    <a:pt x="18134" y="20815"/>
                  </a:cubicBezTo>
                  <a:cubicBezTo>
                    <a:pt x="18316" y="20919"/>
                    <a:pt x="18498" y="21023"/>
                    <a:pt x="18688" y="21118"/>
                  </a:cubicBezTo>
                  <a:cubicBezTo>
                    <a:pt x="19507" y="21527"/>
                    <a:pt x="20372" y="21736"/>
                    <a:pt x="21285" y="21736"/>
                  </a:cubicBezTo>
                  <a:cubicBezTo>
                    <a:pt x="21549" y="21736"/>
                    <a:pt x="21818" y="21719"/>
                    <a:pt x="22091" y="21683"/>
                  </a:cubicBezTo>
                  <a:cubicBezTo>
                    <a:pt x="22299" y="21655"/>
                    <a:pt x="22502" y="21604"/>
                    <a:pt x="22698" y="21530"/>
                  </a:cubicBezTo>
                  <a:cubicBezTo>
                    <a:pt x="22791" y="21497"/>
                    <a:pt x="22823" y="21454"/>
                    <a:pt x="22714" y="21400"/>
                  </a:cubicBezTo>
                  <a:lnTo>
                    <a:pt x="22714" y="21400"/>
                  </a:lnTo>
                  <a:cubicBezTo>
                    <a:pt x="22675" y="21429"/>
                    <a:pt x="22628" y="21444"/>
                    <a:pt x="22580" y="21444"/>
                  </a:cubicBezTo>
                  <a:cubicBezTo>
                    <a:pt x="22578" y="21444"/>
                    <a:pt x="22576" y="21444"/>
                    <a:pt x="22574" y="21444"/>
                  </a:cubicBezTo>
                  <a:cubicBezTo>
                    <a:pt x="22415" y="21512"/>
                    <a:pt x="22246" y="21551"/>
                    <a:pt x="22075" y="21558"/>
                  </a:cubicBezTo>
                  <a:cubicBezTo>
                    <a:pt x="22045" y="21574"/>
                    <a:pt x="22011" y="21582"/>
                    <a:pt x="21978" y="21582"/>
                  </a:cubicBezTo>
                  <a:cubicBezTo>
                    <a:pt x="21965" y="21582"/>
                    <a:pt x="21952" y="21581"/>
                    <a:pt x="21940" y="21579"/>
                  </a:cubicBezTo>
                  <a:cubicBezTo>
                    <a:pt x="21762" y="21603"/>
                    <a:pt x="21584" y="21621"/>
                    <a:pt x="21405" y="21621"/>
                  </a:cubicBezTo>
                  <a:cubicBezTo>
                    <a:pt x="21310" y="21621"/>
                    <a:pt x="21215" y="21616"/>
                    <a:pt x="21120" y="21605"/>
                  </a:cubicBezTo>
                  <a:cubicBezTo>
                    <a:pt x="21108" y="21609"/>
                    <a:pt x="21095" y="21611"/>
                    <a:pt x="21082" y="21611"/>
                  </a:cubicBezTo>
                  <a:cubicBezTo>
                    <a:pt x="21065" y="21611"/>
                    <a:pt x="21047" y="21607"/>
                    <a:pt x="21030" y="21599"/>
                  </a:cubicBezTo>
                  <a:cubicBezTo>
                    <a:pt x="20338" y="21584"/>
                    <a:pt x="19657" y="21425"/>
                    <a:pt x="19030" y="21132"/>
                  </a:cubicBezTo>
                  <a:cubicBezTo>
                    <a:pt x="18952" y="21115"/>
                    <a:pt x="18877" y="21080"/>
                    <a:pt x="18814" y="21030"/>
                  </a:cubicBezTo>
                  <a:lnTo>
                    <a:pt x="18803" y="21025"/>
                  </a:lnTo>
                  <a:cubicBezTo>
                    <a:pt x="18725" y="21006"/>
                    <a:pt x="18651" y="20967"/>
                    <a:pt x="18589" y="20915"/>
                  </a:cubicBezTo>
                  <a:cubicBezTo>
                    <a:pt x="18562" y="20912"/>
                    <a:pt x="18537" y="20904"/>
                    <a:pt x="18524" y="20882"/>
                  </a:cubicBezTo>
                  <a:cubicBezTo>
                    <a:pt x="18296" y="20777"/>
                    <a:pt x="18093" y="20637"/>
                    <a:pt x="17850" y="20554"/>
                  </a:cubicBezTo>
                  <a:cubicBezTo>
                    <a:pt x="17736" y="20536"/>
                    <a:pt x="17621" y="20528"/>
                    <a:pt x="17506" y="20528"/>
                  </a:cubicBezTo>
                  <a:cubicBezTo>
                    <a:pt x="17408" y="20528"/>
                    <a:pt x="17310" y="20534"/>
                    <a:pt x="17213" y="20547"/>
                  </a:cubicBezTo>
                  <a:cubicBezTo>
                    <a:pt x="17151" y="20556"/>
                    <a:pt x="17089" y="20561"/>
                    <a:pt x="17027" y="20561"/>
                  </a:cubicBezTo>
                  <a:cubicBezTo>
                    <a:pt x="16953" y="20561"/>
                    <a:pt x="16879" y="20554"/>
                    <a:pt x="16806" y="20540"/>
                  </a:cubicBezTo>
                  <a:cubicBezTo>
                    <a:pt x="16764" y="20544"/>
                    <a:pt x="16722" y="20548"/>
                    <a:pt x="16680" y="20548"/>
                  </a:cubicBezTo>
                  <a:cubicBezTo>
                    <a:pt x="16616" y="20548"/>
                    <a:pt x="16554" y="20539"/>
                    <a:pt x="16495" y="20506"/>
                  </a:cubicBezTo>
                  <a:lnTo>
                    <a:pt x="16517" y="20317"/>
                  </a:lnTo>
                  <a:cubicBezTo>
                    <a:pt x="16489" y="20293"/>
                    <a:pt x="16489" y="20270"/>
                    <a:pt x="16520" y="20247"/>
                  </a:cubicBezTo>
                  <a:cubicBezTo>
                    <a:pt x="16507" y="20214"/>
                    <a:pt x="16479" y="20199"/>
                    <a:pt x="16449" y="20199"/>
                  </a:cubicBezTo>
                  <a:cubicBezTo>
                    <a:pt x="16437" y="20199"/>
                    <a:pt x="16424" y="20202"/>
                    <a:pt x="16413" y="20207"/>
                  </a:cubicBezTo>
                  <a:cubicBezTo>
                    <a:pt x="16347" y="20235"/>
                    <a:pt x="16425" y="20249"/>
                    <a:pt x="16432" y="20272"/>
                  </a:cubicBezTo>
                  <a:cubicBezTo>
                    <a:pt x="16451" y="20331"/>
                    <a:pt x="16419" y="20356"/>
                    <a:pt x="16354" y="20359"/>
                  </a:cubicBezTo>
                  <a:cubicBezTo>
                    <a:pt x="16346" y="20359"/>
                    <a:pt x="16338" y="20359"/>
                    <a:pt x="16330" y="20359"/>
                  </a:cubicBezTo>
                  <a:cubicBezTo>
                    <a:pt x="16278" y="20359"/>
                    <a:pt x="16227" y="20356"/>
                    <a:pt x="16175" y="20355"/>
                  </a:cubicBezTo>
                  <a:cubicBezTo>
                    <a:pt x="16170" y="20345"/>
                    <a:pt x="16167" y="20333"/>
                    <a:pt x="16162" y="20322"/>
                  </a:cubicBezTo>
                  <a:cubicBezTo>
                    <a:pt x="16188" y="20302"/>
                    <a:pt x="16186" y="20265"/>
                    <a:pt x="16168" y="20230"/>
                  </a:cubicBezTo>
                  <a:cubicBezTo>
                    <a:pt x="16154" y="20202"/>
                    <a:pt x="16155" y="20167"/>
                    <a:pt x="16144" y="20138"/>
                  </a:cubicBezTo>
                  <a:cubicBezTo>
                    <a:pt x="16121" y="20071"/>
                    <a:pt x="16154" y="19997"/>
                    <a:pt x="16110" y="19933"/>
                  </a:cubicBezTo>
                  <a:cubicBezTo>
                    <a:pt x="16113" y="19906"/>
                    <a:pt x="16117" y="19879"/>
                    <a:pt x="16120" y="19852"/>
                  </a:cubicBezTo>
                  <a:cubicBezTo>
                    <a:pt x="16124" y="19852"/>
                    <a:pt x="16127" y="19852"/>
                    <a:pt x="16131" y="19852"/>
                  </a:cubicBezTo>
                  <a:cubicBezTo>
                    <a:pt x="16163" y="19852"/>
                    <a:pt x="16193" y="19871"/>
                    <a:pt x="16225" y="19871"/>
                  </a:cubicBezTo>
                  <a:cubicBezTo>
                    <a:pt x="16237" y="19871"/>
                    <a:pt x="16249" y="19868"/>
                    <a:pt x="16262" y="19861"/>
                  </a:cubicBezTo>
                  <a:cubicBezTo>
                    <a:pt x="16267" y="19840"/>
                    <a:pt x="16295" y="19824"/>
                    <a:pt x="16308" y="19824"/>
                  </a:cubicBezTo>
                  <a:cubicBezTo>
                    <a:pt x="16312" y="19824"/>
                    <a:pt x="16315" y="19825"/>
                    <a:pt x="16315" y="19829"/>
                  </a:cubicBezTo>
                  <a:cubicBezTo>
                    <a:pt x="16322" y="19913"/>
                    <a:pt x="16442" y="19997"/>
                    <a:pt x="16324" y="20084"/>
                  </a:cubicBezTo>
                  <a:cubicBezTo>
                    <a:pt x="16374" y="20101"/>
                    <a:pt x="16403" y="20111"/>
                    <a:pt x="16420" y="20111"/>
                  </a:cubicBezTo>
                  <a:cubicBezTo>
                    <a:pt x="16447" y="20111"/>
                    <a:pt x="16444" y="20086"/>
                    <a:pt x="16451" y="20025"/>
                  </a:cubicBezTo>
                  <a:cubicBezTo>
                    <a:pt x="16459" y="19931"/>
                    <a:pt x="16368" y="19840"/>
                    <a:pt x="16446" y="19748"/>
                  </a:cubicBezTo>
                  <a:cubicBezTo>
                    <a:pt x="16419" y="19742"/>
                    <a:pt x="16397" y="19723"/>
                    <a:pt x="16389" y="19697"/>
                  </a:cubicBezTo>
                  <a:cubicBezTo>
                    <a:pt x="16477" y="19657"/>
                    <a:pt x="16573" y="19670"/>
                    <a:pt x="16666" y="19665"/>
                  </a:cubicBezTo>
                  <a:lnTo>
                    <a:pt x="16666" y="19665"/>
                  </a:lnTo>
                  <a:cubicBezTo>
                    <a:pt x="16671" y="19701"/>
                    <a:pt x="16652" y="19742"/>
                    <a:pt x="16685" y="19775"/>
                  </a:cubicBezTo>
                  <a:lnTo>
                    <a:pt x="16664" y="19779"/>
                  </a:lnTo>
                  <a:cubicBezTo>
                    <a:pt x="16664" y="19856"/>
                    <a:pt x="16730" y="19933"/>
                    <a:pt x="16667" y="20010"/>
                  </a:cubicBezTo>
                  <a:cubicBezTo>
                    <a:pt x="16675" y="20051"/>
                    <a:pt x="16696" y="20074"/>
                    <a:pt x="16733" y="20074"/>
                  </a:cubicBezTo>
                  <a:cubicBezTo>
                    <a:pt x="16745" y="20074"/>
                    <a:pt x="16759" y="20072"/>
                    <a:pt x="16775" y="20066"/>
                  </a:cubicBezTo>
                  <a:cubicBezTo>
                    <a:pt x="16794" y="20060"/>
                    <a:pt x="16810" y="20057"/>
                    <a:pt x="16824" y="20057"/>
                  </a:cubicBezTo>
                  <a:cubicBezTo>
                    <a:pt x="16866" y="20057"/>
                    <a:pt x="16890" y="20083"/>
                    <a:pt x="16904" y="20127"/>
                  </a:cubicBezTo>
                  <a:cubicBezTo>
                    <a:pt x="16871" y="20163"/>
                    <a:pt x="16832" y="20172"/>
                    <a:pt x="16790" y="20172"/>
                  </a:cubicBezTo>
                  <a:cubicBezTo>
                    <a:pt x="16755" y="20172"/>
                    <a:pt x="16719" y="20166"/>
                    <a:pt x="16684" y="20166"/>
                  </a:cubicBezTo>
                  <a:cubicBezTo>
                    <a:pt x="16674" y="20166"/>
                    <a:pt x="16665" y="20166"/>
                    <a:pt x="16655" y="20167"/>
                  </a:cubicBezTo>
                  <a:cubicBezTo>
                    <a:pt x="16654" y="20168"/>
                    <a:pt x="16652" y="20168"/>
                    <a:pt x="16651" y="20168"/>
                  </a:cubicBezTo>
                  <a:cubicBezTo>
                    <a:pt x="16622" y="20168"/>
                    <a:pt x="16617" y="20118"/>
                    <a:pt x="16617" y="20088"/>
                  </a:cubicBezTo>
                  <a:cubicBezTo>
                    <a:pt x="16636" y="20063"/>
                    <a:pt x="16627" y="20038"/>
                    <a:pt x="16620" y="20013"/>
                  </a:cubicBezTo>
                  <a:cubicBezTo>
                    <a:pt x="16585" y="19937"/>
                    <a:pt x="16585" y="19858"/>
                    <a:pt x="16590" y="19779"/>
                  </a:cubicBezTo>
                  <a:cubicBezTo>
                    <a:pt x="16584" y="19778"/>
                    <a:pt x="16578" y="19777"/>
                    <a:pt x="16572" y="19777"/>
                  </a:cubicBezTo>
                  <a:cubicBezTo>
                    <a:pt x="16570" y="19777"/>
                    <a:pt x="16567" y="19777"/>
                    <a:pt x="16565" y="19777"/>
                  </a:cubicBezTo>
                  <a:cubicBezTo>
                    <a:pt x="16560" y="19743"/>
                    <a:pt x="16545" y="19727"/>
                    <a:pt x="16520" y="19727"/>
                  </a:cubicBezTo>
                  <a:cubicBezTo>
                    <a:pt x="16508" y="19727"/>
                    <a:pt x="16493" y="19731"/>
                    <a:pt x="16476" y="19739"/>
                  </a:cubicBezTo>
                  <a:cubicBezTo>
                    <a:pt x="16469" y="19770"/>
                    <a:pt x="16497" y="19780"/>
                    <a:pt x="16521" y="19792"/>
                  </a:cubicBezTo>
                  <a:cubicBezTo>
                    <a:pt x="16520" y="19895"/>
                    <a:pt x="16505" y="20000"/>
                    <a:pt x="16562" y="20097"/>
                  </a:cubicBezTo>
                  <a:cubicBezTo>
                    <a:pt x="16592" y="20153"/>
                    <a:pt x="16540" y="20198"/>
                    <a:pt x="16533" y="20248"/>
                  </a:cubicBezTo>
                  <a:lnTo>
                    <a:pt x="16615" y="20285"/>
                  </a:lnTo>
                  <a:lnTo>
                    <a:pt x="16553" y="20321"/>
                  </a:lnTo>
                  <a:cubicBezTo>
                    <a:pt x="16561" y="20360"/>
                    <a:pt x="16581" y="20370"/>
                    <a:pt x="16605" y="20370"/>
                  </a:cubicBezTo>
                  <a:cubicBezTo>
                    <a:pt x="16628" y="20370"/>
                    <a:pt x="16655" y="20360"/>
                    <a:pt x="16678" y="20360"/>
                  </a:cubicBezTo>
                  <a:cubicBezTo>
                    <a:pt x="16684" y="20360"/>
                    <a:pt x="16689" y="20361"/>
                    <a:pt x="16694" y="20362"/>
                  </a:cubicBezTo>
                  <a:cubicBezTo>
                    <a:pt x="16713" y="20368"/>
                    <a:pt x="16740" y="20372"/>
                    <a:pt x="16724" y="20415"/>
                  </a:cubicBezTo>
                  <a:cubicBezTo>
                    <a:pt x="16722" y="20437"/>
                    <a:pt x="16707" y="20441"/>
                    <a:pt x="16687" y="20441"/>
                  </a:cubicBezTo>
                  <a:cubicBezTo>
                    <a:pt x="16675" y="20441"/>
                    <a:pt x="16661" y="20440"/>
                    <a:pt x="16648" y="20440"/>
                  </a:cubicBezTo>
                  <a:cubicBezTo>
                    <a:pt x="16623" y="20440"/>
                    <a:pt x="16599" y="20445"/>
                    <a:pt x="16587" y="20474"/>
                  </a:cubicBezTo>
                  <a:cubicBezTo>
                    <a:pt x="16610" y="20470"/>
                    <a:pt x="16631" y="20469"/>
                    <a:pt x="16652" y="20469"/>
                  </a:cubicBezTo>
                  <a:cubicBezTo>
                    <a:pt x="16706" y="20469"/>
                    <a:pt x="16756" y="20479"/>
                    <a:pt x="16807" y="20487"/>
                  </a:cubicBezTo>
                  <a:lnTo>
                    <a:pt x="16816" y="20480"/>
                  </a:lnTo>
                  <a:cubicBezTo>
                    <a:pt x="16812" y="20427"/>
                    <a:pt x="16807" y="20373"/>
                    <a:pt x="16804" y="20318"/>
                  </a:cubicBezTo>
                  <a:cubicBezTo>
                    <a:pt x="16793" y="20309"/>
                    <a:pt x="16780" y="20305"/>
                    <a:pt x="16766" y="20305"/>
                  </a:cubicBezTo>
                  <a:cubicBezTo>
                    <a:pt x="16737" y="20305"/>
                    <a:pt x="16704" y="20320"/>
                    <a:pt x="16675" y="20320"/>
                  </a:cubicBezTo>
                  <a:cubicBezTo>
                    <a:pt x="16653" y="20320"/>
                    <a:pt x="16634" y="20312"/>
                    <a:pt x="16620" y="20285"/>
                  </a:cubicBezTo>
                  <a:cubicBezTo>
                    <a:pt x="16679" y="20236"/>
                    <a:pt x="16746" y="20219"/>
                    <a:pt x="16816" y="20219"/>
                  </a:cubicBezTo>
                  <a:cubicBezTo>
                    <a:pt x="16859" y="20219"/>
                    <a:pt x="16903" y="20226"/>
                    <a:pt x="16948" y="20235"/>
                  </a:cubicBezTo>
                  <a:lnTo>
                    <a:pt x="17033" y="20199"/>
                  </a:lnTo>
                  <a:cubicBezTo>
                    <a:pt x="17058" y="20209"/>
                    <a:pt x="17075" y="20223"/>
                    <a:pt x="17076" y="20247"/>
                  </a:cubicBezTo>
                  <a:cubicBezTo>
                    <a:pt x="17146" y="20208"/>
                    <a:pt x="17251" y="20232"/>
                    <a:pt x="17297" y="20196"/>
                  </a:cubicBezTo>
                  <a:cubicBezTo>
                    <a:pt x="17345" y="20160"/>
                    <a:pt x="17313" y="20069"/>
                    <a:pt x="17352" y="20007"/>
                  </a:cubicBezTo>
                  <a:cubicBezTo>
                    <a:pt x="17262" y="19938"/>
                    <a:pt x="17355" y="19863"/>
                    <a:pt x="17342" y="19791"/>
                  </a:cubicBezTo>
                  <a:lnTo>
                    <a:pt x="17342" y="19791"/>
                  </a:lnTo>
                  <a:cubicBezTo>
                    <a:pt x="17385" y="19861"/>
                    <a:pt x="17409" y="19931"/>
                    <a:pt x="17373" y="20008"/>
                  </a:cubicBezTo>
                  <a:cubicBezTo>
                    <a:pt x="17372" y="20049"/>
                    <a:pt x="17369" y="20090"/>
                    <a:pt x="17432" y="20090"/>
                  </a:cubicBezTo>
                  <a:cubicBezTo>
                    <a:pt x="17435" y="20090"/>
                    <a:pt x="17439" y="20090"/>
                    <a:pt x="17442" y="20090"/>
                  </a:cubicBezTo>
                  <a:cubicBezTo>
                    <a:pt x="17502" y="20090"/>
                    <a:pt x="17561" y="20088"/>
                    <a:pt x="17621" y="20088"/>
                  </a:cubicBezTo>
                  <a:cubicBezTo>
                    <a:pt x="17650" y="20088"/>
                    <a:pt x="17680" y="20089"/>
                    <a:pt x="17710" y="20090"/>
                  </a:cubicBezTo>
                  <a:cubicBezTo>
                    <a:pt x="17757" y="20093"/>
                    <a:pt x="17798" y="20121"/>
                    <a:pt x="17787" y="20167"/>
                  </a:cubicBezTo>
                  <a:cubicBezTo>
                    <a:pt x="17780" y="20196"/>
                    <a:pt x="17754" y="20205"/>
                    <a:pt x="17726" y="20205"/>
                  </a:cubicBezTo>
                  <a:cubicBezTo>
                    <a:pt x="17716" y="20205"/>
                    <a:pt x="17705" y="20204"/>
                    <a:pt x="17695" y="20202"/>
                  </a:cubicBezTo>
                  <a:cubicBezTo>
                    <a:pt x="17667" y="20197"/>
                    <a:pt x="17641" y="20180"/>
                    <a:pt x="17613" y="20175"/>
                  </a:cubicBezTo>
                  <a:cubicBezTo>
                    <a:pt x="17607" y="20173"/>
                    <a:pt x="17600" y="20172"/>
                    <a:pt x="17594" y="20172"/>
                  </a:cubicBezTo>
                  <a:cubicBezTo>
                    <a:pt x="17567" y="20172"/>
                    <a:pt x="17540" y="20183"/>
                    <a:pt x="17544" y="20204"/>
                  </a:cubicBezTo>
                  <a:cubicBezTo>
                    <a:pt x="17557" y="20269"/>
                    <a:pt x="17530" y="20281"/>
                    <a:pt x="17494" y="20281"/>
                  </a:cubicBezTo>
                  <a:cubicBezTo>
                    <a:pt x="17474" y="20281"/>
                    <a:pt x="17452" y="20277"/>
                    <a:pt x="17432" y="20277"/>
                  </a:cubicBezTo>
                  <a:cubicBezTo>
                    <a:pt x="17411" y="20277"/>
                    <a:pt x="17393" y="20281"/>
                    <a:pt x="17384" y="20297"/>
                  </a:cubicBezTo>
                  <a:cubicBezTo>
                    <a:pt x="17391" y="20343"/>
                    <a:pt x="17399" y="20392"/>
                    <a:pt x="17417" y="20492"/>
                  </a:cubicBezTo>
                  <a:cubicBezTo>
                    <a:pt x="17437" y="20396"/>
                    <a:pt x="17464" y="20347"/>
                    <a:pt x="17532" y="20347"/>
                  </a:cubicBezTo>
                  <a:cubicBezTo>
                    <a:pt x="17548" y="20347"/>
                    <a:pt x="17565" y="20349"/>
                    <a:pt x="17585" y="20354"/>
                  </a:cubicBezTo>
                  <a:cubicBezTo>
                    <a:pt x="17669" y="20375"/>
                    <a:pt x="17763" y="20367"/>
                    <a:pt x="17854" y="20372"/>
                  </a:cubicBezTo>
                  <a:cubicBezTo>
                    <a:pt x="17864" y="20369"/>
                    <a:pt x="17874" y="20368"/>
                    <a:pt x="17883" y="20368"/>
                  </a:cubicBezTo>
                  <a:cubicBezTo>
                    <a:pt x="17908" y="20368"/>
                    <a:pt x="17929" y="20379"/>
                    <a:pt x="17945" y="20404"/>
                  </a:cubicBezTo>
                  <a:cubicBezTo>
                    <a:pt x="17955" y="20419"/>
                    <a:pt x="17940" y="20444"/>
                    <a:pt x="17970" y="20452"/>
                  </a:cubicBezTo>
                  <a:cubicBezTo>
                    <a:pt x="17983" y="20402"/>
                    <a:pt x="18007" y="20388"/>
                    <a:pt x="18036" y="20388"/>
                  </a:cubicBezTo>
                  <a:cubicBezTo>
                    <a:pt x="18075" y="20388"/>
                    <a:pt x="18122" y="20413"/>
                    <a:pt x="18161" y="20413"/>
                  </a:cubicBezTo>
                  <a:cubicBezTo>
                    <a:pt x="18178" y="20413"/>
                    <a:pt x="18193" y="20408"/>
                    <a:pt x="18205" y="20394"/>
                  </a:cubicBezTo>
                  <a:cubicBezTo>
                    <a:pt x="18157" y="20330"/>
                    <a:pt x="18170" y="20230"/>
                    <a:pt x="18021" y="20229"/>
                  </a:cubicBezTo>
                  <a:cubicBezTo>
                    <a:pt x="17953" y="20228"/>
                    <a:pt x="18019" y="20129"/>
                    <a:pt x="17997" y="20078"/>
                  </a:cubicBezTo>
                  <a:cubicBezTo>
                    <a:pt x="17986" y="20074"/>
                    <a:pt x="17973" y="20072"/>
                    <a:pt x="17961" y="20072"/>
                  </a:cubicBezTo>
                  <a:cubicBezTo>
                    <a:pt x="17934" y="20072"/>
                    <a:pt x="17912" y="20084"/>
                    <a:pt x="17923" y="20110"/>
                  </a:cubicBezTo>
                  <a:cubicBezTo>
                    <a:pt x="17952" y="20183"/>
                    <a:pt x="17918" y="20247"/>
                    <a:pt x="17914" y="20328"/>
                  </a:cubicBezTo>
                  <a:cubicBezTo>
                    <a:pt x="17889" y="20315"/>
                    <a:pt x="17862" y="20312"/>
                    <a:pt x="17834" y="20312"/>
                  </a:cubicBezTo>
                  <a:cubicBezTo>
                    <a:pt x="17804" y="20312"/>
                    <a:pt x="17775" y="20315"/>
                    <a:pt x="17746" y="20315"/>
                  </a:cubicBezTo>
                  <a:cubicBezTo>
                    <a:pt x="17703" y="20315"/>
                    <a:pt x="17662" y="20308"/>
                    <a:pt x="17626" y="20271"/>
                  </a:cubicBezTo>
                  <a:cubicBezTo>
                    <a:pt x="17650" y="20248"/>
                    <a:pt x="17675" y="20241"/>
                    <a:pt x="17700" y="20241"/>
                  </a:cubicBezTo>
                  <a:cubicBezTo>
                    <a:pt x="17737" y="20241"/>
                    <a:pt x="17775" y="20255"/>
                    <a:pt x="17816" y="20255"/>
                  </a:cubicBezTo>
                  <a:cubicBezTo>
                    <a:pt x="17830" y="20255"/>
                    <a:pt x="17845" y="20253"/>
                    <a:pt x="17861" y="20248"/>
                  </a:cubicBezTo>
                  <a:cubicBezTo>
                    <a:pt x="17802" y="20184"/>
                    <a:pt x="17933" y="20068"/>
                    <a:pt x="17756" y="20037"/>
                  </a:cubicBezTo>
                  <a:cubicBezTo>
                    <a:pt x="17734" y="20044"/>
                    <a:pt x="17713" y="20049"/>
                    <a:pt x="17693" y="20049"/>
                  </a:cubicBezTo>
                  <a:cubicBezTo>
                    <a:pt x="17665" y="20049"/>
                    <a:pt x="17641" y="20039"/>
                    <a:pt x="17624" y="20007"/>
                  </a:cubicBezTo>
                  <a:lnTo>
                    <a:pt x="17484" y="20022"/>
                  </a:lnTo>
                  <a:cubicBezTo>
                    <a:pt x="17455" y="20006"/>
                    <a:pt x="17440" y="19972"/>
                    <a:pt x="17447" y="19940"/>
                  </a:cubicBezTo>
                  <a:cubicBezTo>
                    <a:pt x="17447" y="19938"/>
                    <a:pt x="17447" y="19934"/>
                    <a:pt x="17448" y="19932"/>
                  </a:cubicBezTo>
                  <a:lnTo>
                    <a:pt x="17448" y="19932"/>
                  </a:lnTo>
                  <a:cubicBezTo>
                    <a:pt x="17448" y="19934"/>
                    <a:pt x="17448" y="19938"/>
                    <a:pt x="17447" y="19940"/>
                  </a:cubicBezTo>
                  <a:cubicBezTo>
                    <a:pt x="17463" y="19935"/>
                    <a:pt x="17479" y="19933"/>
                    <a:pt x="17494" y="19933"/>
                  </a:cubicBezTo>
                  <a:cubicBezTo>
                    <a:pt x="17539" y="19933"/>
                    <a:pt x="17582" y="19951"/>
                    <a:pt x="17626" y="19958"/>
                  </a:cubicBezTo>
                  <a:cubicBezTo>
                    <a:pt x="17645" y="19947"/>
                    <a:pt x="17662" y="19943"/>
                    <a:pt x="17677" y="19943"/>
                  </a:cubicBezTo>
                  <a:cubicBezTo>
                    <a:pt x="17707" y="19943"/>
                    <a:pt x="17733" y="19960"/>
                    <a:pt x="17756" y="19986"/>
                  </a:cubicBezTo>
                  <a:cubicBezTo>
                    <a:pt x="17781" y="19978"/>
                    <a:pt x="17804" y="19975"/>
                    <a:pt x="17827" y="19975"/>
                  </a:cubicBezTo>
                  <a:cubicBezTo>
                    <a:pt x="17885" y="19975"/>
                    <a:pt x="17938" y="19996"/>
                    <a:pt x="17990" y="20025"/>
                  </a:cubicBezTo>
                  <a:cubicBezTo>
                    <a:pt x="18012" y="20018"/>
                    <a:pt x="18031" y="20014"/>
                    <a:pt x="18046" y="20014"/>
                  </a:cubicBezTo>
                  <a:cubicBezTo>
                    <a:pt x="18078" y="20014"/>
                    <a:pt x="18089" y="20033"/>
                    <a:pt x="18066" y="20084"/>
                  </a:cubicBezTo>
                  <a:cubicBezTo>
                    <a:pt x="18082" y="20126"/>
                    <a:pt x="18108" y="20139"/>
                    <a:pt x="18140" y="20139"/>
                  </a:cubicBezTo>
                  <a:cubicBezTo>
                    <a:pt x="18162" y="20139"/>
                    <a:pt x="18186" y="20133"/>
                    <a:pt x="18210" y="20126"/>
                  </a:cubicBezTo>
                  <a:cubicBezTo>
                    <a:pt x="18153" y="20066"/>
                    <a:pt x="18176" y="19996"/>
                    <a:pt x="18176" y="19928"/>
                  </a:cubicBezTo>
                  <a:cubicBezTo>
                    <a:pt x="18176" y="19896"/>
                    <a:pt x="18176" y="19857"/>
                    <a:pt x="18131" y="19855"/>
                  </a:cubicBezTo>
                  <a:cubicBezTo>
                    <a:pt x="18127" y="19854"/>
                    <a:pt x="18124" y="19854"/>
                    <a:pt x="18122" y="19854"/>
                  </a:cubicBezTo>
                  <a:cubicBezTo>
                    <a:pt x="18076" y="19854"/>
                    <a:pt x="18084" y="19890"/>
                    <a:pt x="18089" y="19920"/>
                  </a:cubicBezTo>
                  <a:cubicBezTo>
                    <a:pt x="18094" y="19948"/>
                    <a:pt x="18078" y="19965"/>
                    <a:pt x="18049" y="19965"/>
                  </a:cubicBezTo>
                  <a:cubicBezTo>
                    <a:pt x="18046" y="19965"/>
                    <a:pt x="18043" y="19964"/>
                    <a:pt x="18040" y="19964"/>
                  </a:cubicBezTo>
                  <a:cubicBezTo>
                    <a:pt x="18040" y="19964"/>
                    <a:pt x="18039" y="19964"/>
                    <a:pt x="18038" y="19964"/>
                  </a:cubicBezTo>
                  <a:cubicBezTo>
                    <a:pt x="18011" y="19964"/>
                    <a:pt x="17989" y="19940"/>
                    <a:pt x="17991" y="19912"/>
                  </a:cubicBezTo>
                  <a:cubicBezTo>
                    <a:pt x="17991" y="19856"/>
                    <a:pt x="17991" y="19799"/>
                    <a:pt x="17990" y="19743"/>
                  </a:cubicBezTo>
                  <a:cubicBezTo>
                    <a:pt x="17999" y="19740"/>
                    <a:pt x="18008" y="19739"/>
                    <a:pt x="18016" y="19739"/>
                  </a:cubicBezTo>
                  <a:cubicBezTo>
                    <a:pt x="18065" y="19739"/>
                    <a:pt x="18098" y="19788"/>
                    <a:pt x="18156" y="19788"/>
                  </a:cubicBezTo>
                  <a:cubicBezTo>
                    <a:pt x="18162" y="19788"/>
                    <a:pt x="18168" y="19787"/>
                    <a:pt x="18175" y="19786"/>
                  </a:cubicBezTo>
                  <a:cubicBezTo>
                    <a:pt x="18191" y="19783"/>
                    <a:pt x="18205" y="19782"/>
                    <a:pt x="18218" y="19782"/>
                  </a:cubicBezTo>
                  <a:cubicBezTo>
                    <a:pt x="18310" y="19782"/>
                    <a:pt x="18318" y="19848"/>
                    <a:pt x="18292" y="19927"/>
                  </a:cubicBezTo>
                  <a:cubicBezTo>
                    <a:pt x="18230" y="19983"/>
                    <a:pt x="18279" y="20071"/>
                    <a:pt x="18214" y="20126"/>
                  </a:cubicBezTo>
                  <a:cubicBezTo>
                    <a:pt x="18286" y="20211"/>
                    <a:pt x="18251" y="20308"/>
                    <a:pt x="18253" y="20400"/>
                  </a:cubicBezTo>
                  <a:cubicBezTo>
                    <a:pt x="18286" y="20396"/>
                    <a:pt x="18311" y="20393"/>
                    <a:pt x="18330" y="20393"/>
                  </a:cubicBezTo>
                  <a:cubicBezTo>
                    <a:pt x="18395" y="20393"/>
                    <a:pt x="18399" y="20428"/>
                    <a:pt x="18412" y="20581"/>
                  </a:cubicBezTo>
                  <a:cubicBezTo>
                    <a:pt x="18428" y="20497"/>
                    <a:pt x="18440" y="20421"/>
                    <a:pt x="18455" y="20345"/>
                  </a:cubicBezTo>
                  <a:cubicBezTo>
                    <a:pt x="18461" y="20316"/>
                    <a:pt x="18469" y="20283"/>
                    <a:pt x="18512" y="20283"/>
                  </a:cubicBezTo>
                  <a:cubicBezTo>
                    <a:pt x="18515" y="20283"/>
                    <a:pt x="18519" y="20283"/>
                    <a:pt x="18523" y="20284"/>
                  </a:cubicBezTo>
                  <a:cubicBezTo>
                    <a:pt x="18570" y="20289"/>
                    <a:pt x="18572" y="20326"/>
                    <a:pt x="18582" y="20356"/>
                  </a:cubicBezTo>
                  <a:cubicBezTo>
                    <a:pt x="18588" y="20357"/>
                    <a:pt x="18593" y="20357"/>
                    <a:pt x="18599" y="20357"/>
                  </a:cubicBezTo>
                  <a:cubicBezTo>
                    <a:pt x="18605" y="20357"/>
                    <a:pt x="18611" y="20357"/>
                    <a:pt x="18617" y="20356"/>
                  </a:cubicBezTo>
                  <a:cubicBezTo>
                    <a:pt x="18618" y="20346"/>
                    <a:pt x="18622" y="20335"/>
                    <a:pt x="18625" y="20326"/>
                  </a:cubicBezTo>
                  <a:cubicBezTo>
                    <a:pt x="18676" y="20330"/>
                    <a:pt x="18706" y="20355"/>
                    <a:pt x="18712" y="20397"/>
                  </a:cubicBezTo>
                  <a:cubicBezTo>
                    <a:pt x="18721" y="20465"/>
                    <a:pt x="18726" y="20534"/>
                    <a:pt x="18732" y="20603"/>
                  </a:cubicBezTo>
                  <a:lnTo>
                    <a:pt x="18787" y="20591"/>
                  </a:lnTo>
                  <a:cubicBezTo>
                    <a:pt x="18792" y="20528"/>
                    <a:pt x="18745" y="20419"/>
                    <a:pt x="18839" y="20418"/>
                  </a:cubicBezTo>
                  <a:cubicBezTo>
                    <a:pt x="18840" y="20418"/>
                    <a:pt x="18840" y="20418"/>
                    <a:pt x="18841" y="20418"/>
                  </a:cubicBezTo>
                  <a:cubicBezTo>
                    <a:pt x="18931" y="20418"/>
                    <a:pt x="18887" y="20529"/>
                    <a:pt x="18902" y="20592"/>
                  </a:cubicBezTo>
                  <a:cubicBezTo>
                    <a:pt x="18912" y="20616"/>
                    <a:pt x="18913" y="20649"/>
                    <a:pt x="18932" y="20662"/>
                  </a:cubicBezTo>
                  <a:cubicBezTo>
                    <a:pt x="18936" y="20664"/>
                    <a:pt x="18939" y="20665"/>
                    <a:pt x="18942" y="20665"/>
                  </a:cubicBezTo>
                  <a:cubicBezTo>
                    <a:pt x="18955" y="20665"/>
                    <a:pt x="18959" y="20640"/>
                    <a:pt x="18969" y="20630"/>
                  </a:cubicBezTo>
                  <a:cubicBezTo>
                    <a:pt x="18985" y="20503"/>
                    <a:pt x="18947" y="20371"/>
                    <a:pt x="19003" y="20246"/>
                  </a:cubicBezTo>
                  <a:cubicBezTo>
                    <a:pt x="18977" y="20220"/>
                    <a:pt x="18973" y="20190"/>
                    <a:pt x="18975" y="20158"/>
                  </a:cubicBezTo>
                  <a:lnTo>
                    <a:pt x="18975" y="20158"/>
                  </a:lnTo>
                  <a:cubicBezTo>
                    <a:pt x="19025" y="20172"/>
                    <a:pt x="19072" y="20188"/>
                    <a:pt x="19080" y="20241"/>
                  </a:cubicBezTo>
                  <a:lnTo>
                    <a:pt x="19085" y="20236"/>
                  </a:lnTo>
                  <a:cubicBezTo>
                    <a:pt x="19090" y="20236"/>
                    <a:pt x="19095" y="20236"/>
                    <a:pt x="19100" y="20236"/>
                  </a:cubicBezTo>
                  <a:cubicBezTo>
                    <a:pt x="19133" y="20236"/>
                    <a:pt x="19162" y="20241"/>
                    <a:pt x="19178" y="20272"/>
                  </a:cubicBezTo>
                  <a:lnTo>
                    <a:pt x="19221" y="20299"/>
                  </a:lnTo>
                  <a:cubicBezTo>
                    <a:pt x="19508" y="20446"/>
                    <a:pt x="19815" y="20561"/>
                    <a:pt x="20118" y="20680"/>
                  </a:cubicBezTo>
                  <a:lnTo>
                    <a:pt x="20259" y="20705"/>
                  </a:lnTo>
                  <a:cubicBezTo>
                    <a:pt x="20260" y="20713"/>
                    <a:pt x="20265" y="20720"/>
                    <a:pt x="20270" y="20725"/>
                  </a:cubicBezTo>
                  <a:lnTo>
                    <a:pt x="20593" y="20764"/>
                  </a:lnTo>
                  <a:cubicBezTo>
                    <a:pt x="20471" y="20740"/>
                    <a:pt x="20380" y="20658"/>
                    <a:pt x="20255" y="20639"/>
                  </a:cubicBezTo>
                  <a:lnTo>
                    <a:pt x="20206" y="20605"/>
                  </a:lnTo>
                  <a:cubicBezTo>
                    <a:pt x="20173" y="20605"/>
                    <a:pt x="20140" y="20592"/>
                    <a:pt x="20115" y="20569"/>
                  </a:cubicBezTo>
                  <a:cubicBezTo>
                    <a:pt x="19988" y="20535"/>
                    <a:pt x="19865" y="20485"/>
                    <a:pt x="19749" y="20421"/>
                  </a:cubicBezTo>
                  <a:cubicBezTo>
                    <a:pt x="19682" y="20403"/>
                    <a:pt x="19620" y="20378"/>
                    <a:pt x="19569" y="20335"/>
                  </a:cubicBezTo>
                  <a:cubicBezTo>
                    <a:pt x="19518" y="20324"/>
                    <a:pt x="19470" y="20301"/>
                    <a:pt x="19431" y="20266"/>
                  </a:cubicBezTo>
                  <a:cubicBezTo>
                    <a:pt x="19332" y="20229"/>
                    <a:pt x="19241" y="20178"/>
                    <a:pt x="19158" y="20115"/>
                  </a:cubicBezTo>
                  <a:cubicBezTo>
                    <a:pt x="19060" y="20075"/>
                    <a:pt x="18969" y="20018"/>
                    <a:pt x="18888" y="19949"/>
                  </a:cubicBezTo>
                  <a:lnTo>
                    <a:pt x="18567" y="19780"/>
                  </a:lnTo>
                  <a:cubicBezTo>
                    <a:pt x="18700" y="19718"/>
                    <a:pt x="18821" y="19706"/>
                    <a:pt x="18939" y="19686"/>
                  </a:cubicBezTo>
                  <a:lnTo>
                    <a:pt x="18948" y="19681"/>
                  </a:lnTo>
                  <a:lnTo>
                    <a:pt x="18982" y="19655"/>
                  </a:lnTo>
                  <a:cubicBezTo>
                    <a:pt x="18984" y="19655"/>
                    <a:pt x="18986" y="19655"/>
                    <a:pt x="18988" y="19655"/>
                  </a:cubicBezTo>
                  <a:cubicBezTo>
                    <a:pt x="19037" y="19655"/>
                    <a:pt x="19069" y="19629"/>
                    <a:pt x="19101" y="19599"/>
                  </a:cubicBezTo>
                  <a:cubicBezTo>
                    <a:pt x="19080" y="19591"/>
                    <a:pt x="19061" y="19586"/>
                    <a:pt x="19044" y="19586"/>
                  </a:cubicBezTo>
                  <a:cubicBezTo>
                    <a:pt x="19022" y="19586"/>
                    <a:pt x="19002" y="19594"/>
                    <a:pt x="18984" y="19613"/>
                  </a:cubicBezTo>
                  <a:cubicBezTo>
                    <a:pt x="18874" y="19615"/>
                    <a:pt x="18763" y="19617"/>
                    <a:pt x="18658" y="19650"/>
                  </a:cubicBezTo>
                  <a:cubicBezTo>
                    <a:pt x="18654" y="19632"/>
                    <a:pt x="18641" y="19612"/>
                    <a:pt x="18647" y="19597"/>
                  </a:cubicBezTo>
                  <a:cubicBezTo>
                    <a:pt x="18657" y="19569"/>
                    <a:pt x="18656" y="19562"/>
                    <a:pt x="18622" y="19561"/>
                  </a:cubicBezTo>
                  <a:cubicBezTo>
                    <a:pt x="18583" y="19579"/>
                    <a:pt x="18543" y="19583"/>
                    <a:pt x="18502" y="19583"/>
                  </a:cubicBezTo>
                  <a:cubicBezTo>
                    <a:pt x="18469" y="19583"/>
                    <a:pt x="18434" y="19580"/>
                    <a:pt x="18400" y="19579"/>
                  </a:cubicBezTo>
                  <a:cubicBezTo>
                    <a:pt x="18375" y="19584"/>
                    <a:pt x="18350" y="19586"/>
                    <a:pt x="18325" y="19586"/>
                  </a:cubicBezTo>
                  <a:cubicBezTo>
                    <a:pt x="18264" y="19586"/>
                    <a:pt x="18202" y="19575"/>
                    <a:pt x="18140" y="19575"/>
                  </a:cubicBezTo>
                  <a:cubicBezTo>
                    <a:pt x="18103" y="19575"/>
                    <a:pt x="18065" y="19579"/>
                    <a:pt x="18028" y="19592"/>
                  </a:cubicBezTo>
                  <a:lnTo>
                    <a:pt x="17986" y="19579"/>
                  </a:lnTo>
                  <a:cubicBezTo>
                    <a:pt x="17943" y="19586"/>
                    <a:pt x="17900" y="19589"/>
                    <a:pt x="17857" y="19589"/>
                  </a:cubicBezTo>
                  <a:cubicBezTo>
                    <a:pt x="17764" y="19589"/>
                    <a:pt x="17670" y="19576"/>
                    <a:pt x="17577" y="19569"/>
                  </a:cubicBezTo>
                  <a:lnTo>
                    <a:pt x="17486" y="19574"/>
                  </a:lnTo>
                  <a:cubicBezTo>
                    <a:pt x="17427" y="19572"/>
                    <a:pt x="17367" y="19574"/>
                    <a:pt x="17309" y="19566"/>
                  </a:cubicBezTo>
                  <a:cubicBezTo>
                    <a:pt x="17153" y="19540"/>
                    <a:pt x="16996" y="19527"/>
                    <a:pt x="16838" y="19527"/>
                  </a:cubicBezTo>
                  <a:cubicBezTo>
                    <a:pt x="16677" y="19527"/>
                    <a:pt x="16516" y="19541"/>
                    <a:pt x="16357" y="19567"/>
                  </a:cubicBezTo>
                  <a:lnTo>
                    <a:pt x="16176" y="19605"/>
                  </a:lnTo>
                  <a:cubicBezTo>
                    <a:pt x="16018" y="19653"/>
                    <a:pt x="15855" y="19680"/>
                    <a:pt x="15690" y="19685"/>
                  </a:cubicBezTo>
                  <a:cubicBezTo>
                    <a:pt x="15157" y="19699"/>
                    <a:pt x="14647" y="19812"/>
                    <a:pt x="14131" y="19911"/>
                  </a:cubicBezTo>
                  <a:cubicBezTo>
                    <a:pt x="13708" y="19991"/>
                    <a:pt x="13282" y="20053"/>
                    <a:pt x="12846" y="20053"/>
                  </a:cubicBezTo>
                  <a:cubicBezTo>
                    <a:pt x="12819" y="20053"/>
                    <a:pt x="12791" y="20053"/>
                    <a:pt x="12764" y="20052"/>
                  </a:cubicBezTo>
                  <a:cubicBezTo>
                    <a:pt x="12352" y="20044"/>
                    <a:pt x="12037" y="19881"/>
                    <a:pt x="11827" y="19590"/>
                  </a:cubicBezTo>
                  <a:cubicBezTo>
                    <a:pt x="11689" y="19399"/>
                    <a:pt x="11578" y="19185"/>
                    <a:pt x="11768" y="18962"/>
                  </a:cubicBezTo>
                  <a:cubicBezTo>
                    <a:pt x="11823" y="18801"/>
                    <a:pt x="11931" y="18664"/>
                    <a:pt x="12075" y="18571"/>
                  </a:cubicBezTo>
                  <a:cubicBezTo>
                    <a:pt x="12092" y="18533"/>
                    <a:pt x="12127" y="18505"/>
                    <a:pt x="12169" y="18497"/>
                  </a:cubicBezTo>
                  <a:cubicBezTo>
                    <a:pt x="12328" y="18360"/>
                    <a:pt x="12512" y="18259"/>
                    <a:pt x="12736" y="18218"/>
                  </a:cubicBezTo>
                  <a:cubicBezTo>
                    <a:pt x="12793" y="18171"/>
                    <a:pt x="12864" y="18156"/>
                    <a:pt x="12939" y="18148"/>
                  </a:cubicBezTo>
                  <a:cubicBezTo>
                    <a:pt x="13084" y="18089"/>
                    <a:pt x="13238" y="18061"/>
                    <a:pt x="13393" y="18061"/>
                  </a:cubicBezTo>
                  <a:cubicBezTo>
                    <a:pt x="13426" y="18041"/>
                    <a:pt x="13461" y="18034"/>
                    <a:pt x="13497" y="18034"/>
                  </a:cubicBezTo>
                  <a:cubicBezTo>
                    <a:pt x="13522" y="18034"/>
                    <a:pt x="13549" y="18038"/>
                    <a:pt x="13575" y="18044"/>
                  </a:cubicBezTo>
                  <a:lnTo>
                    <a:pt x="13666" y="18039"/>
                  </a:lnTo>
                  <a:cubicBezTo>
                    <a:pt x="13716" y="18036"/>
                    <a:pt x="13766" y="18034"/>
                    <a:pt x="13815" y="18034"/>
                  </a:cubicBezTo>
                  <a:cubicBezTo>
                    <a:pt x="13964" y="18034"/>
                    <a:pt x="14111" y="18050"/>
                    <a:pt x="14257" y="18074"/>
                  </a:cubicBezTo>
                  <a:cubicBezTo>
                    <a:pt x="14285" y="18070"/>
                    <a:pt x="14313" y="18069"/>
                    <a:pt x="14340" y="18069"/>
                  </a:cubicBezTo>
                  <a:cubicBezTo>
                    <a:pt x="14390" y="18069"/>
                    <a:pt x="14439" y="18074"/>
                    <a:pt x="14488" y="18086"/>
                  </a:cubicBezTo>
                  <a:cubicBezTo>
                    <a:pt x="14505" y="18083"/>
                    <a:pt x="14523" y="18081"/>
                    <a:pt x="14539" y="18081"/>
                  </a:cubicBezTo>
                  <a:cubicBezTo>
                    <a:pt x="14568" y="18081"/>
                    <a:pt x="14595" y="18087"/>
                    <a:pt x="14620" y="18105"/>
                  </a:cubicBezTo>
                  <a:cubicBezTo>
                    <a:pt x="14754" y="18069"/>
                    <a:pt x="14892" y="18074"/>
                    <a:pt x="15029" y="18071"/>
                  </a:cubicBezTo>
                  <a:cubicBezTo>
                    <a:pt x="15074" y="18051"/>
                    <a:pt x="15121" y="18041"/>
                    <a:pt x="15170" y="18041"/>
                  </a:cubicBezTo>
                  <a:cubicBezTo>
                    <a:pt x="15180" y="18041"/>
                    <a:pt x="15189" y="18041"/>
                    <a:pt x="15199" y="18042"/>
                  </a:cubicBezTo>
                  <a:cubicBezTo>
                    <a:pt x="15410" y="17999"/>
                    <a:pt x="15624" y="17963"/>
                    <a:pt x="15842" y="17962"/>
                  </a:cubicBezTo>
                  <a:cubicBezTo>
                    <a:pt x="15879" y="17962"/>
                    <a:pt x="15915" y="17962"/>
                    <a:pt x="15952" y="17962"/>
                  </a:cubicBezTo>
                  <a:cubicBezTo>
                    <a:pt x="16021" y="17962"/>
                    <a:pt x="16090" y="17962"/>
                    <a:pt x="16159" y="17962"/>
                  </a:cubicBezTo>
                  <a:cubicBezTo>
                    <a:pt x="16434" y="17962"/>
                    <a:pt x="16710" y="17958"/>
                    <a:pt x="16982" y="17916"/>
                  </a:cubicBezTo>
                  <a:lnTo>
                    <a:pt x="17064" y="17891"/>
                  </a:lnTo>
                  <a:lnTo>
                    <a:pt x="17521" y="17743"/>
                  </a:lnTo>
                  <a:lnTo>
                    <a:pt x="17611" y="17699"/>
                  </a:lnTo>
                  <a:lnTo>
                    <a:pt x="17700" y="17653"/>
                  </a:lnTo>
                  <a:lnTo>
                    <a:pt x="18113" y="17356"/>
                  </a:lnTo>
                  <a:cubicBezTo>
                    <a:pt x="18114" y="17337"/>
                    <a:pt x="18125" y="17327"/>
                    <a:pt x="18146" y="17326"/>
                  </a:cubicBezTo>
                  <a:lnTo>
                    <a:pt x="18360" y="17103"/>
                  </a:lnTo>
                  <a:cubicBezTo>
                    <a:pt x="18525" y="16986"/>
                    <a:pt x="18679" y="16854"/>
                    <a:pt x="18891" y="16795"/>
                  </a:cubicBezTo>
                  <a:cubicBezTo>
                    <a:pt x="19000" y="16722"/>
                    <a:pt x="19134" y="16689"/>
                    <a:pt x="19252" y="16631"/>
                  </a:cubicBezTo>
                  <a:cubicBezTo>
                    <a:pt x="19344" y="16609"/>
                    <a:pt x="19431" y="16577"/>
                    <a:pt x="19502" y="16521"/>
                  </a:cubicBezTo>
                  <a:lnTo>
                    <a:pt x="19502" y="16521"/>
                  </a:lnTo>
                  <a:cubicBezTo>
                    <a:pt x="19500" y="16522"/>
                    <a:pt x="19498" y="16522"/>
                    <a:pt x="19496" y="16522"/>
                  </a:cubicBezTo>
                  <a:cubicBezTo>
                    <a:pt x="19486" y="16522"/>
                    <a:pt x="19479" y="16517"/>
                    <a:pt x="19477" y="16506"/>
                  </a:cubicBezTo>
                  <a:cubicBezTo>
                    <a:pt x="19399" y="16513"/>
                    <a:pt x="19322" y="16527"/>
                    <a:pt x="19255" y="16566"/>
                  </a:cubicBezTo>
                  <a:lnTo>
                    <a:pt x="18807" y="16728"/>
                  </a:lnTo>
                  <a:cubicBezTo>
                    <a:pt x="18734" y="16773"/>
                    <a:pt x="18655" y="16808"/>
                    <a:pt x="18573" y="16830"/>
                  </a:cubicBezTo>
                  <a:lnTo>
                    <a:pt x="18559" y="16837"/>
                  </a:lnTo>
                  <a:lnTo>
                    <a:pt x="18371" y="16963"/>
                  </a:lnTo>
                  <a:lnTo>
                    <a:pt x="18365" y="16968"/>
                  </a:lnTo>
                  <a:cubicBezTo>
                    <a:pt x="18334" y="17005"/>
                    <a:pt x="18301" y="17042"/>
                    <a:pt x="18251" y="17061"/>
                  </a:cubicBezTo>
                  <a:cubicBezTo>
                    <a:pt x="18248" y="17073"/>
                    <a:pt x="18247" y="17085"/>
                    <a:pt x="18246" y="17097"/>
                  </a:cubicBezTo>
                  <a:cubicBezTo>
                    <a:pt x="18163" y="17139"/>
                    <a:pt x="18121" y="17221"/>
                    <a:pt x="18032" y="17257"/>
                  </a:cubicBezTo>
                  <a:cubicBezTo>
                    <a:pt x="17974" y="17331"/>
                    <a:pt x="17907" y="17396"/>
                    <a:pt x="17807" y="17428"/>
                  </a:cubicBezTo>
                  <a:cubicBezTo>
                    <a:pt x="17697" y="17510"/>
                    <a:pt x="17598" y="17608"/>
                    <a:pt x="17446" y="17638"/>
                  </a:cubicBezTo>
                  <a:cubicBezTo>
                    <a:pt x="17417" y="17677"/>
                    <a:pt x="17371" y="17692"/>
                    <a:pt x="17322" y="17705"/>
                  </a:cubicBezTo>
                  <a:cubicBezTo>
                    <a:pt x="17310" y="17712"/>
                    <a:pt x="17297" y="17718"/>
                    <a:pt x="17284" y="17723"/>
                  </a:cubicBezTo>
                  <a:cubicBezTo>
                    <a:pt x="17257" y="17729"/>
                    <a:pt x="17231" y="17751"/>
                    <a:pt x="17203" y="17751"/>
                  </a:cubicBezTo>
                  <a:cubicBezTo>
                    <a:pt x="17192" y="17751"/>
                    <a:pt x="17180" y="17747"/>
                    <a:pt x="17168" y="17739"/>
                  </a:cubicBezTo>
                  <a:cubicBezTo>
                    <a:pt x="17160" y="17734"/>
                    <a:pt x="17162" y="17715"/>
                    <a:pt x="17165" y="17704"/>
                  </a:cubicBezTo>
                  <a:cubicBezTo>
                    <a:pt x="17175" y="17672"/>
                    <a:pt x="17194" y="17664"/>
                    <a:pt x="17216" y="17664"/>
                  </a:cubicBezTo>
                  <a:cubicBezTo>
                    <a:pt x="17238" y="17664"/>
                    <a:pt x="17263" y="17672"/>
                    <a:pt x="17286" y="17672"/>
                  </a:cubicBezTo>
                  <a:cubicBezTo>
                    <a:pt x="17287" y="17672"/>
                    <a:pt x="17289" y="17672"/>
                    <a:pt x="17290" y="17672"/>
                  </a:cubicBezTo>
                  <a:cubicBezTo>
                    <a:pt x="17286" y="17622"/>
                    <a:pt x="17232" y="17582"/>
                    <a:pt x="17257" y="17528"/>
                  </a:cubicBezTo>
                  <a:cubicBezTo>
                    <a:pt x="17263" y="17450"/>
                    <a:pt x="17270" y="17371"/>
                    <a:pt x="17276" y="17293"/>
                  </a:cubicBezTo>
                  <a:cubicBezTo>
                    <a:pt x="17271" y="17260"/>
                    <a:pt x="17267" y="17225"/>
                    <a:pt x="17263" y="17192"/>
                  </a:cubicBezTo>
                  <a:cubicBezTo>
                    <a:pt x="17336" y="17104"/>
                    <a:pt x="17223" y="17030"/>
                    <a:pt x="17237" y="16947"/>
                  </a:cubicBezTo>
                  <a:cubicBezTo>
                    <a:pt x="17225" y="16909"/>
                    <a:pt x="17214" y="16870"/>
                    <a:pt x="17202" y="16832"/>
                  </a:cubicBezTo>
                  <a:cubicBezTo>
                    <a:pt x="17216" y="16774"/>
                    <a:pt x="17176" y="16727"/>
                    <a:pt x="17162" y="16675"/>
                  </a:cubicBezTo>
                  <a:cubicBezTo>
                    <a:pt x="17163" y="16648"/>
                    <a:pt x="17164" y="16622"/>
                    <a:pt x="17164" y="16596"/>
                  </a:cubicBezTo>
                  <a:cubicBezTo>
                    <a:pt x="17165" y="16570"/>
                    <a:pt x="17169" y="16545"/>
                    <a:pt x="17170" y="16519"/>
                  </a:cubicBezTo>
                  <a:cubicBezTo>
                    <a:pt x="17135" y="16449"/>
                    <a:pt x="17100" y="16377"/>
                    <a:pt x="17064" y="16307"/>
                  </a:cubicBezTo>
                  <a:cubicBezTo>
                    <a:pt x="16964" y="16106"/>
                    <a:pt x="16918" y="15889"/>
                    <a:pt x="16806" y="15691"/>
                  </a:cubicBezTo>
                  <a:lnTo>
                    <a:pt x="16799" y="15703"/>
                  </a:lnTo>
                  <a:lnTo>
                    <a:pt x="16785" y="15700"/>
                  </a:lnTo>
                  <a:lnTo>
                    <a:pt x="16785" y="15700"/>
                  </a:lnTo>
                  <a:lnTo>
                    <a:pt x="16811" y="15934"/>
                  </a:lnTo>
                  <a:cubicBezTo>
                    <a:pt x="16945" y="16172"/>
                    <a:pt x="17017" y="16427"/>
                    <a:pt x="17119" y="16675"/>
                  </a:cubicBezTo>
                  <a:lnTo>
                    <a:pt x="17113" y="16826"/>
                  </a:lnTo>
                  <a:cubicBezTo>
                    <a:pt x="17111" y="16826"/>
                    <a:pt x="17110" y="16826"/>
                    <a:pt x="17108" y="16826"/>
                  </a:cubicBezTo>
                  <a:cubicBezTo>
                    <a:pt x="17097" y="16826"/>
                    <a:pt x="17087" y="16822"/>
                    <a:pt x="17078" y="16815"/>
                  </a:cubicBezTo>
                  <a:cubicBezTo>
                    <a:pt x="17065" y="16775"/>
                    <a:pt x="17089" y="16709"/>
                    <a:pt x="17015" y="16709"/>
                  </a:cubicBezTo>
                  <a:cubicBezTo>
                    <a:pt x="17007" y="16709"/>
                    <a:pt x="16998" y="16710"/>
                    <a:pt x="16987" y="16711"/>
                  </a:cubicBezTo>
                  <a:cubicBezTo>
                    <a:pt x="17008" y="16670"/>
                    <a:pt x="16999" y="16641"/>
                    <a:pt x="16941" y="16634"/>
                  </a:cubicBezTo>
                  <a:cubicBezTo>
                    <a:pt x="16969" y="16597"/>
                    <a:pt x="16937" y="16570"/>
                    <a:pt x="16917" y="16541"/>
                  </a:cubicBezTo>
                  <a:cubicBezTo>
                    <a:pt x="16894" y="16475"/>
                    <a:pt x="16863" y="16412"/>
                    <a:pt x="16801" y="16364"/>
                  </a:cubicBezTo>
                  <a:cubicBezTo>
                    <a:pt x="16794" y="16299"/>
                    <a:pt x="16742" y="16238"/>
                    <a:pt x="16767" y="16168"/>
                  </a:cubicBezTo>
                  <a:lnTo>
                    <a:pt x="16656" y="16131"/>
                  </a:lnTo>
                  <a:lnTo>
                    <a:pt x="16656" y="16131"/>
                  </a:lnTo>
                  <a:cubicBezTo>
                    <a:pt x="16687" y="16236"/>
                    <a:pt x="16669" y="16349"/>
                    <a:pt x="16606" y="16438"/>
                  </a:cubicBezTo>
                  <a:lnTo>
                    <a:pt x="16577" y="16520"/>
                  </a:lnTo>
                  <a:lnTo>
                    <a:pt x="16549" y="16620"/>
                  </a:lnTo>
                  <a:cubicBezTo>
                    <a:pt x="16529" y="16653"/>
                    <a:pt x="16510" y="16689"/>
                    <a:pt x="16494" y="16726"/>
                  </a:cubicBezTo>
                  <a:cubicBezTo>
                    <a:pt x="16479" y="16762"/>
                    <a:pt x="16458" y="16774"/>
                    <a:pt x="16432" y="16774"/>
                  </a:cubicBezTo>
                  <a:cubicBezTo>
                    <a:pt x="16414" y="16774"/>
                    <a:pt x="16394" y="16768"/>
                    <a:pt x="16373" y="16760"/>
                  </a:cubicBezTo>
                  <a:lnTo>
                    <a:pt x="16373" y="16760"/>
                  </a:lnTo>
                  <a:cubicBezTo>
                    <a:pt x="16423" y="16861"/>
                    <a:pt x="16439" y="16955"/>
                    <a:pt x="16302" y="17022"/>
                  </a:cubicBezTo>
                  <a:cubicBezTo>
                    <a:pt x="16299" y="17001"/>
                    <a:pt x="16296" y="16982"/>
                    <a:pt x="16271" y="16982"/>
                  </a:cubicBezTo>
                  <a:cubicBezTo>
                    <a:pt x="16267" y="16982"/>
                    <a:pt x="16262" y="16982"/>
                    <a:pt x="16257" y="16984"/>
                  </a:cubicBezTo>
                  <a:cubicBezTo>
                    <a:pt x="16257" y="16899"/>
                    <a:pt x="16228" y="16813"/>
                    <a:pt x="16276" y="16730"/>
                  </a:cubicBezTo>
                  <a:lnTo>
                    <a:pt x="16251" y="16709"/>
                  </a:lnTo>
                  <a:cubicBezTo>
                    <a:pt x="16200" y="16749"/>
                    <a:pt x="16146" y="16780"/>
                    <a:pt x="16138" y="16854"/>
                  </a:cubicBezTo>
                  <a:cubicBezTo>
                    <a:pt x="16132" y="16916"/>
                    <a:pt x="16107" y="16987"/>
                    <a:pt x="16028" y="17024"/>
                  </a:cubicBezTo>
                  <a:cubicBezTo>
                    <a:pt x="15999" y="16999"/>
                    <a:pt x="16006" y="16945"/>
                    <a:pt x="15947" y="16945"/>
                  </a:cubicBezTo>
                  <a:cubicBezTo>
                    <a:pt x="15945" y="16945"/>
                    <a:pt x="15942" y="16945"/>
                    <a:pt x="15940" y="16946"/>
                  </a:cubicBezTo>
                  <a:cubicBezTo>
                    <a:pt x="15938" y="16880"/>
                    <a:pt x="15937" y="16816"/>
                    <a:pt x="15936" y="16752"/>
                  </a:cubicBezTo>
                  <a:lnTo>
                    <a:pt x="15894" y="16733"/>
                  </a:lnTo>
                  <a:cubicBezTo>
                    <a:pt x="15828" y="16802"/>
                    <a:pt x="15841" y="16893"/>
                    <a:pt x="15797" y="16968"/>
                  </a:cubicBezTo>
                  <a:cubicBezTo>
                    <a:pt x="15787" y="16973"/>
                    <a:pt x="15777" y="16977"/>
                    <a:pt x="15766" y="16977"/>
                  </a:cubicBezTo>
                  <a:cubicBezTo>
                    <a:pt x="15752" y="16945"/>
                    <a:pt x="15736" y="16917"/>
                    <a:pt x="15694" y="16917"/>
                  </a:cubicBezTo>
                  <a:cubicBezTo>
                    <a:pt x="15689" y="16917"/>
                    <a:pt x="15683" y="16917"/>
                    <a:pt x="15677" y="16918"/>
                  </a:cubicBezTo>
                  <a:cubicBezTo>
                    <a:pt x="15691" y="16941"/>
                    <a:pt x="15707" y="16963"/>
                    <a:pt x="15721" y="16985"/>
                  </a:cubicBezTo>
                  <a:cubicBezTo>
                    <a:pt x="15720" y="17022"/>
                    <a:pt x="15716" y="17060"/>
                    <a:pt x="15709" y="17097"/>
                  </a:cubicBezTo>
                  <a:cubicBezTo>
                    <a:pt x="15699" y="17142"/>
                    <a:pt x="15675" y="17162"/>
                    <a:pt x="15643" y="17162"/>
                  </a:cubicBezTo>
                  <a:cubicBezTo>
                    <a:pt x="15623" y="17162"/>
                    <a:pt x="15600" y="17154"/>
                    <a:pt x="15575" y="17141"/>
                  </a:cubicBezTo>
                  <a:lnTo>
                    <a:pt x="15576" y="17141"/>
                  </a:lnTo>
                  <a:cubicBezTo>
                    <a:pt x="15577" y="17090"/>
                    <a:pt x="15579" y="17037"/>
                    <a:pt x="15580" y="16986"/>
                  </a:cubicBezTo>
                  <a:cubicBezTo>
                    <a:pt x="15560" y="16956"/>
                    <a:pt x="15523" y="16953"/>
                    <a:pt x="15489" y="16947"/>
                  </a:cubicBezTo>
                  <a:lnTo>
                    <a:pt x="15481" y="17138"/>
                  </a:lnTo>
                  <a:cubicBezTo>
                    <a:pt x="15443" y="17141"/>
                    <a:pt x="15422" y="17190"/>
                    <a:pt x="15383" y="17190"/>
                  </a:cubicBezTo>
                  <a:cubicBezTo>
                    <a:pt x="15372" y="17190"/>
                    <a:pt x="15360" y="17186"/>
                    <a:pt x="15345" y="17176"/>
                  </a:cubicBezTo>
                  <a:lnTo>
                    <a:pt x="15344" y="17408"/>
                  </a:lnTo>
                  <a:cubicBezTo>
                    <a:pt x="15335" y="17401"/>
                    <a:pt x="15326" y="17399"/>
                    <a:pt x="15316" y="17399"/>
                  </a:cubicBezTo>
                  <a:cubicBezTo>
                    <a:pt x="15302" y="17399"/>
                    <a:pt x="15286" y="17404"/>
                    <a:pt x="15271" y="17404"/>
                  </a:cubicBezTo>
                  <a:cubicBezTo>
                    <a:pt x="15266" y="17404"/>
                    <a:pt x="15262" y="17404"/>
                    <a:pt x="15257" y="17402"/>
                  </a:cubicBezTo>
                  <a:lnTo>
                    <a:pt x="15237" y="17464"/>
                  </a:lnTo>
                  <a:cubicBezTo>
                    <a:pt x="15230" y="17531"/>
                    <a:pt x="15202" y="17592"/>
                    <a:pt x="15160" y="17642"/>
                  </a:cubicBezTo>
                  <a:lnTo>
                    <a:pt x="15107" y="17775"/>
                  </a:lnTo>
                  <a:cubicBezTo>
                    <a:pt x="15090" y="17788"/>
                    <a:pt x="15075" y="17793"/>
                    <a:pt x="15062" y="17793"/>
                  </a:cubicBezTo>
                  <a:cubicBezTo>
                    <a:pt x="15039" y="17793"/>
                    <a:pt x="15020" y="17777"/>
                    <a:pt x="15002" y="17752"/>
                  </a:cubicBezTo>
                  <a:cubicBezTo>
                    <a:pt x="14944" y="17679"/>
                    <a:pt x="14992" y="17602"/>
                    <a:pt x="14984" y="17528"/>
                  </a:cubicBezTo>
                  <a:lnTo>
                    <a:pt x="15055" y="17513"/>
                  </a:lnTo>
                  <a:cubicBezTo>
                    <a:pt x="15030" y="17449"/>
                    <a:pt x="15082" y="17391"/>
                    <a:pt x="15082" y="17330"/>
                  </a:cubicBezTo>
                  <a:cubicBezTo>
                    <a:pt x="15091" y="17330"/>
                    <a:pt x="15099" y="17325"/>
                    <a:pt x="15101" y="17317"/>
                  </a:cubicBezTo>
                  <a:cubicBezTo>
                    <a:pt x="15088" y="17307"/>
                    <a:pt x="15075" y="17296"/>
                    <a:pt x="15061" y="17287"/>
                  </a:cubicBezTo>
                  <a:lnTo>
                    <a:pt x="15030" y="17336"/>
                  </a:lnTo>
                  <a:lnTo>
                    <a:pt x="14962" y="17372"/>
                  </a:lnTo>
                  <a:cubicBezTo>
                    <a:pt x="15000" y="17421"/>
                    <a:pt x="14953" y="17476"/>
                    <a:pt x="14979" y="17526"/>
                  </a:cubicBezTo>
                  <a:cubicBezTo>
                    <a:pt x="14975" y="17525"/>
                    <a:pt x="14971" y="17524"/>
                    <a:pt x="14967" y="17524"/>
                  </a:cubicBezTo>
                  <a:cubicBezTo>
                    <a:pt x="14936" y="17524"/>
                    <a:pt x="14928" y="17565"/>
                    <a:pt x="14896" y="17565"/>
                  </a:cubicBezTo>
                  <a:cubicBezTo>
                    <a:pt x="14895" y="17565"/>
                    <a:pt x="14893" y="17565"/>
                    <a:pt x="14892" y="17565"/>
                  </a:cubicBezTo>
                  <a:cubicBezTo>
                    <a:pt x="14895" y="17532"/>
                    <a:pt x="14877" y="17502"/>
                    <a:pt x="14847" y="17489"/>
                  </a:cubicBezTo>
                  <a:cubicBezTo>
                    <a:pt x="14833" y="17463"/>
                    <a:pt x="14837" y="17430"/>
                    <a:pt x="14803" y="17413"/>
                  </a:cubicBezTo>
                  <a:cubicBezTo>
                    <a:pt x="14827" y="17363"/>
                    <a:pt x="14802" y="17276"/>
                    <a:pt x="14889" y="17276"/>
                  </a:cubicBezTo>
                  <a:cubicBezTo>
                    <a:pt x="14904" y="17276"/>
                    <a:pt x="14920" y="17278"/>
                    <a:pt x="14941" y="17283"/>
                  </a:cubicBezTo>
                  <a:cubicBezTo>
                    <a:pt x="14935" y="17175"/>
                    <a:pt x="15019" y="17129"/>
                    <a:pt x="15119" y="17091"/>
                  </a:cubicBezTo>
                  <a:cubicBezTo>
                    <a:pt x="15114" y="17032"/>
                    <a:pt x="15167" y="17015"/>
                    <a:pt x="15213" y="16993"/>
                  </a:cubicBezTo>
                  <a:cubicBezTo>
                    <a:pt x="15239" y="16963"/>
                    <a:pt x="15263" y="16931"/>
                    <a:pt x="15300" y="16931"/>
                  </a:cubicBezTo>
                  <a:cubicBezTo>
                    <a:pt x="15316" y="16931"/>
                    <a:pt x="15335" y="16937"/>
                    <a:pt x="15357" y="16952"/>
                  </a:cubicBezTo>
                  <a:cubicBezTo>
                    <a:pt x="15328" y="16903"/>
                    <a:pt x="15347" y="16860"/>
                    <a:pt x="15382" y="16820"/>
                  </a:cubicBezTo>
                  <a:lnTo>
                    <a:pt x="15438" y="16795"/>
                  </a:lnTo>
                  <a:cubicBezTo>
                    <a:pt x="15434" y="16783"/>
                    <a:pt x="15435" y="16769"/>
                    <a:pt x="15443" y="16758"/>
                  </a:cubicBezTo>
                  <a:cubicBezTo>
                    <a:pt x="15495" y="16734"/>
                    <a:pt x="15522" y="16689"/>
                    <a:pt x="15558" y="16652"/>
                  </a:cubicBezTo>
                  <a:cubicBezTo>
                    <a:pt x="15594" y="16635"/>
                    <a:pt x="15620" y="16604"/>
                    <a:pt x="15629" y="16566"/>
                  </a:cubicBezTo>
                  <a:lnTo>
                    <a:pt x="15748" y="16475"/>
                  </a:lnTo>
                  <a:lnTo>
                    <a:pt x="15758" y="16402"/>
                  </a:lnTo>
                  <a:lnTo>
                    <a:pt x="15758" y="16402"/>
                  </a:lnTo>
                  <a:cubicBezTo>
                    <a:pt x="15671" y="16419"/>
                    <a:pt x="15646" y="16490"/>
                    <a:pt x="15594" y="16537"/>
                  </a:cubicBezTo>
                  <a:lnTo>
                    <a:pt x="15508" y="16615"/>
                  </a:lnTo>
                  <a:cubicBezTo>
                    <a:pt x="15477" y="16637"/>
                    <a:pt x="15435" y="16650"/>
                    <a:pt x="15435" y="16691"/>
                  </a:cubicBezTo>
                  <a:lnTo>
                    <a:pt x="15347" y="16715"/>
                  </a:lnTo>
                  <a:cubicBezTo>
                    <a:pt x="15342" y="16735"/>
                    <a:pt x="15337" y="16757"/>
                    <a:pt x="15331" y="16777"/>
                  </a:cubicBezTo>
                  <a:cubicBezTo>
                    <a:pt x="15324" y="16775"/>
                    <a:pt x="15316" y="16774"/>
                    <a:pt x="15309" y="16774"/>
                  </a:cubicBezTo>
                  <a:cubicBezTo>
                    <a:pt x="15291" y="16774"/>
                    <a:pt x="15273" y="16779"/>
                    <a:pt x="15257" y="16789"/>
                  </a:cubicBezTo>
                  <a:cubicBezTo>
                    <a:pt x="15287" y="16751"/>
                    <a:pt x="15249" y="16715"/>
                    <a:pt x="15252" y="16677"/>
                  </a:cubicBezTo>
                  <a:cubicBezTo>
                    <a:pt x="15244" y="16675"/>
                    <a:pt x="15235" y="16673"/>
                    <a:pt x="15226" y="16673"/>
                  </a:cubicBezTo>
                  <a:cubicBezTo>
                    <a:pt x="15221" y="16673"/>
                    <a:pt x="15217" y="16674"/>
                    <a:pt x="15212" y="16675"/>
                  </a:cubicBezTo>
                  <a:cubicBezTo>
                    <a:pt x="15214" y="16635"/>
                    <a:pt x="15206" y="16602"/>
                    <a:pt x="15166" y="16578"/>
                  </a:cubicBezTo>
                  <a:cubicBezTo>
                    <a:pt x="15164" y="16549"/>
                    <a:pt x="15163" y="16519"/>
                    <a:pt x="15162" y="16488"/>
                  </a:cubicBezTo>
                  <a:lnTo>
                    <a:pt x="15162" y="16488"/>
                  </a:lnTo>
                  <a:cubicBezTo>
                    <a:pt x="15101" y="16520"/>
                    <a:pt x="15129" y="16550"/>
                    <a:pt x="15164" y="16578"/>
                  </a:cubicBezTo>
                  <a:cubicBezTo>
                    <a:pt x="15166" y="16615"/>
                    <a:pt x="15148" y="16660"/>
                    <a:pt x="15208" y="16676"/>
                  </a:cubicBezTo>
                  <a:cubicBezTo>
                    <a:pt x="15199" y="16721"/>
                    <a:pt x="15187" y="16767"/>
                    <a:pt x="15254" y="16791"/>
                  </a:cubicBezTo>
                  <a:cubicBezTo>
                    <a:pt x="15249" y="16843"/>
                    <a:pt x="15198" y="16873"/>
                    <a:pt x="15167" y="16912"/>
                  </a:cubicBezTo>
                  <a:cubicBezTo>
                    <a:pt x="15152" y="16917"/>
                    <a:pt x="15139" y="16920"/>
                    <a:pt x="15127" y="16920"/>
                  </a:cubicBezTo>
                  <a:cubicBezTo>
                    <a:pt x="15101" y="16920"/>
                    <a:pt x="15081" y="16906"/>
                    <a:pt x="15066" y="16872"/>
                  </a:cubicBezTo>
                  <a:cubicBezTo>
                    <a:pt x="15036" y="16807"/>
                    <a:pt x="15042" y="16730"/>
                    <a:pt x="14977" y="16678"/>
                  </a:cubicBezTo>
                  <a:cubicBezTo>
                    <a:pt x="14977" y="16654"/>
                    <a:pt x="14999" y="16616"/>
                    <a:pt x="14957" y="16616"/>
                  </a:cubicBezTo>
                  <a:cubicBezTo>
                    <a:pt x="14956" y="16616"/>
                    <a:pt x="14954" y="16616"/>
                    <a:pt x="14953" y="16616"/>
                  </a:cubicBezTo>
                  <a:cubicBezTo>
                    <a:pt x="14928" y="16616"/>
                    <a:pt x="14943" y="16656"/>
                    <a:pt x="14950" y="16677"/>
                  </a:cubicBezTo>
                  <a:cubicBezTo>
                    <a:pt x="14969" y="16785"/>
                    <a:pt x="15000" y="16890"/>
                    <a:pt x="15044" y="16990"/>
                  </a:cubicBezTo>
                  <a:lnTo>
                    <a:pt x="14985" y="17066"/>
                  </a:lnTo>
                  <a:cubicBezTo>
                    <a:pt x="14858" y="17047"/>
                    <a:pt x="14940" y="16949"/>
                    <a:pt x="14898" y="16898"/>
                  </a:cubicBezTo>
                  <a:cubicBezTo>
                    <a:pt x="14716" y="16681"/>
                    <a:pt x="14704" y="16417"/>
                    <a:pt x="14621" y="16172"/>
                  </a:cubicBezTo>
                  <a:cubicBezTo>
                    <a:pt x="14569" y="16093"/>
                    <a:pt x="14556" y="16014"/>
                    <a:pt x="14606" y="15932"/>
                  </a:cubicBezTo>
                  <a:cubicBezTo>
                    <a:pt x="14521" y="15923"/>
                    <a:pt x="14530" y="15872"/>
                    <a:pt x="14534" y="15822"/>
                  </a:cubicBezTo>
                  <a:cubicBezTo>
                    <a:pt x="14516" y="15759"/>
                    <a:pt x="14497" y="15695"/>
                    <a:pt x="14480" y="15632"/>
                  </a:cubicBezTo>
                  <a:lnTo>
                    <a:pt x="14465" y="15636"/>
                  </a:lnTo>
                  <a:lnTo>
                    <a:pt x="14450" y="15636"/>
                  </a:lnTo>
                  <a:cubicBezTo>
                    <a:pt x="14445" y="15659"/>
                    <a:pt x="14440" y="15683"/>
                    <a:pt x="14436" y="15707"/>
                  </a:cubicBezTo>
                  <a:cubicBezTo>
                    <a:pt x="14426" y="15768"/>
                    <a:pt x="14352" y="15791"/>
                    <a:pt x="14329" y="15842"/>
                  </a:cubicBezTo>
                  <a:cubicBezTo>
                    <a:pt x="14315" y="15847"/>
                    <a:pt x="14301" y="15850"/>
                    <a:pt x="14289" y="15850"/>
                  </a:cubicBezTo>
                  <a:cubicBezTo>
                    <a:pt x="14271" y="15850"/>
                    <a:pt x="14258" y="15842"/>
                    <a:pt x="14257" y="15813"/>
                  </a:cubicBezTo>
                  <a:cubicBezTo>
                    <a:pt x="14256" y="15777"/>
                    <a:pt x="14259" y="15743"/>
                    <a:pt x="14260" y="15707"/>
                  </a:cubicBezTo>
                  <a:cubicBezTo>
                    <a:pt x="14253" y="15627"/>
                    <a:pt x="14185" y="15552"/>
                    <a:pt x="14238" y="15469"/>
                  </a:cubicBezTo>
                  <a:lnTo>
                    <a:pt x="14182" y="15469"/>
                  </a:lnTo>
                  <a:cubicBezTo>
                    <a:pt x="14235" y="15575"/>
                    <a:pt x="14193" y="15681"/>
                    <a:pt x="14187" y="15785"/>
                  </a:cubicBezTo>
                  <a:cubicBezTo>
                    <a:pt x="14197" y="15823"/>
                    <a:pt x="14205" y="15861"/>
                    <a:pt x="14215" y="15899"/>
                  </a:cubicBezTo>
                  <a:lnTo>
                    <a:pt x="14154" y="15974"/>
                  </a:lnTo>
                  <a:cubicBezTo>
                    <a:pt x="14228" y="16098"/>
                    <a:pt x="14174" y="16250"/>
                    <a:pt x="14270" y="16370"/>
                  </a:cubicBezTo>
                  <a:cubicBezTo>
                    <a:pt x="14272" y="16409"/>
                    <a:pt x="14295" y="16451"/>
                    <a:pt x="14263" y="16490"/>
                  </a:cubicBezTo>
                  <a:cubicBezTo>
                    <a:pt x="14222" y="16505"/>
                    <a:pt x="14174" y="16512"/>
                    <a:pt x="14167" y="16560"/>
                  </a:cubicBezTo>
                  <a:cubicBezTo>
                    <a:pt x="14164" y="16560"/>
                    <a:pt x="14162" y="16560"/>
                    <a:pt x="14160" y="16560"/>
                  </a:cubicBezTo>
                  <a:cubicBezTo>
                    <a:pt x="14132" y="16560"/>
                    <a:pt x="14120" y="16573"/>
                    <a:pt x="14121" y="16599"/>
                  </a:cubicBezTo>
                  <a:cubicBezTo>
                    <a:pt x="14091" y="16599"/>
                    <a:pt x="14071" y="16607"/>
                    <a:pt x="14075" y="16635"/>
                  </a:cubicBezTo>
                  <a:lnTo>
                    <a:pt x="14075" y="16634"/>
                  </a:lnTo>
                  <a:cubicBezTo>
                    <a:pt x="14079" y="16634"/>
                    <a:pt x="14083" y="16635"/>
                    <a:pt x="14086" y="16635"/>
                  </a:cubicBezTo>
                  <a:cubicBezTo>
                    <a:pt x="14114" y="16635"/>
                    <a:pt x="14132" y="16626"/>
                    <a:pt x="14124" y="16596"/>
                  </a:cubicBezTo>
                  <a:lnTo>
                    <a:pt x="14124" y="16596"/>
                  </a:lnTo>
                  <a:cubicBezTo>
                    <a:pt x="14135" y="16598"/>
                    <a:pt x="14144" y="16599"/>
                    <a:pt x="14152" y="16599"/>
                  </a:cubicBezTo>
                  <a:cubicBezTo>
                    <a:pt x="14174" y="16599"/>
                    <a:pt x="14185" y="16590"/>
                    <a:pt x="14169" y="16558"/>
                  </a:cubicBezTo>
                  <a:lnTo>
                    <a:pt x="14169" y="16558"/>
                  </a:lnTo>
                  <a:cubicBezTo>
                    <a:pt x="14185" y="16567"/>
                    <a:pt x="14197" y="16571"/>
                    <a:pt x="14208" y="16571"/>
                  </a:cubicBezTo>
                  <a:cubicBezTo>
                    <a:pt x="14235" y="16571"/>
                    <a:pt x="14246" y="16544"/>
                    <a:pt x="14257" y="16518"/>
                  </a:cubicBezTo>
                  <a:cubicBezTo>
                    <a:pt x="14270" y="16518"/>
                    <a:pt x="14283" y="16518"/>
                    <a:pt x="14297" y="16519"/>
                  </a:cubicBezTo>
                  <a:cubicBezTo>
                    <a:pt x="14285" y="16576"/>
                    <a:pt x="14377" y="16629"/>
                    <a:pt x="14307" y="16689"/>
                  </a:cubicBezTo>
                  <a:cubicBezTo>
                    <a:pt x="14383" y="16764"/>
                    <a:pt x="14455" y="16837"/>
                    <a:pt x="14363" y="16939"/>
                  </a:cubicBezTo>
                  <a:cubicBezTo>
                    <a:pt x="14338" y="16947"/>
                    <a:pt x="14322" y="16956"/>
                    <a:pt x="14344" y="16979"/>
                  </a:cubicBezTo>
                  <a:cubicBezTo>
                    <a:pt x="14333" y="16976"/>
                    <a:pt x="14323" y="16975"/>
                    <a:pt x="14315" y="16975"/>
                  </a:cubicBezTo>
                  <a:cubicBezTo>
                    <a:pt x="14294" y="16975"/>
                    <a:pt x="14285" y="16986"/>
                    <a:pt x="14300" y="17016"/>
                  </a:cubicBezTo>
                  <a:cubicBezTo>
                    <a:pt x="14284" y="17006"/>
                    <a:pt x="14271" y="17002"/>
                    <a:pt x="14260" y="17002"/>
                  </a:cubicBezTo>
                  <a:cubicBezTo>
                    <a:pt x="14234" y="17002"/>
                    <a:pt x="14221" y="17028"/>
                    <a:pt x="14211" y="17056"/>
                  </a:cubicBezTo>
                  <a:lnTo>
                    <a:pt x="14211" y="17056"/>
                  </a:lnTo>
                  <a:cubicBezTo>
                    <a:pt x="14211" y="17056"/>
                    <a:pt x="14211" y="17056"/>
                    <a:pt x="14211" y="17056"/>
                  </a:cubicBezTo>
                  <a:lnTo>
                    <a:pt x="14211" y="17056"/>
                  </a:lnTo>
                  <a:cubicBezTo>
                    <a:pt x="14211" y="17056"/>
                    <a:pt x="14211" y="17056"/>
                    <a:pt x="14211" y="17056"/>
                  </a:cubicBezTo>
                  <a:lnTo>
                    <a:pt x="14211" y="17056"/>
                  </a:lnTo>
                  <a:cubicBezTo>
                    <a:pt x="14211" y="17057"/>
                    <a:pt x="14211" y="17057"/>
                    <a:pt x="14211" y="17057"/>
                  </a:cubicBezTo>
                  <a:lnTo>
                    <a:pt x="14128" y="17043"/>
                  </a:lnTo>
                  <a:cubicBezTo>
                    <a:pt x="14123" y="17026"/>
                    <a:pt x="14118" y="17010"/>
                    <a:pt x="14102" y="17010"/>
                  </a:cubicBezTo>
                  <a:cubicBezTo>
                    <a:pt x="14096" y="17010"/>
                    <a:pt x="14088" y="17012"/>
                    <a:pt x="14079" y="17017"/>
                  </a:cubicBezTo>
                  <a:cubicBezTo>
                    <a:pt x="14086" y="16967"/>
                    <a:pt x="14093" y="16917"/>
                    <a:pt x="14100" y="16866"/>
                  </a:cubicBezTo>
                  <a:cubicBezTo>
                    <a:pt x="14116" y="16873"/>
                    <a:pt x="14128" y="16876"/>
                    <a:pt x="14137" y="16876"/>
                  </a:cubicBezTo>
                  <a:cubicBezTo>
                    <a:pt x="14160" y="16876"/>
                    <a:pt x="14168" y="16857"/>
                    <a:pt x="14168" y="16828"/>
                  </a:cubicBezTo>
                  <a:cubicBezTo>
                    <a:pt x="14177" y="16830"/>
                    <a:pt x="14185" y="16831"/>
                    <a:pt x="14191" y="16831"/>
                  </a:cubicBezTo>
                  <a:cubicBezTo>
                    <a:pt x="14215" y="16831"/>
                    <a:pt x="14224" y="16818"/>
                    <a:pt x="14213" y="16789"/>
                  </a:cubicBezTo>
                  <a:cubicBezTo>
                    <a:pt x="14291" y="16786"/>
                    <a:pt x="14342" y="16767"/>
                    <a:pt x="14304" y="16689"/>
                  </a:cubicBezTo>
                  <a:lnTo>
                    <a:pt x="14304" y="16689"/>
                  </a:lnTo>
                  <a:cubicBezTo>
                    <a:pt x="14263" y="16715"/>
                    <a:pt x="14203" y="16728"/>
                    <a:pt x="14213" y="16788"/>
                  </a:cubicBezTo>
                  <a:cubicBezTo>
                    <a:pt x="14209" y="16787"/>
                    <a:pt x="14205" y="16787"/>
                    <a:pt x="14201" y="16787"/>
                  </a:cubicBezTo>
                  <a:cubicBezTo>
                    <a:pt x="14174" y="16787"/>
                    <a:pt x="14161" y="16799"/>
                    <a:pt x="14167" y="16827"/>
                  </a:cubicBezTo>
                  <a:cubicBezTo>
                    <a:pt x="14161" y="16826"/>
                    <a:pt x="14155" y="16825"/>
                    <a:pt x="14150" y="16825"/>
                  </a:cubicBezTo>
                  <a:cubicBezTo>
                    <a:pt x="14124" y="16825"/>
                    <a:pt x="14110" y="16840"/>
                    <a:pt x="14102" y="16864"/>
                  </a:cubicBezTo>
                  <a:lnTo>
                    <a:pt x="14102" y="16862"/>
                  </a:lnTo>
                  <a:lnTo>
                    <a:pt x="14049" y="16829"/>
                  </a:lnTo>
                  <a:cubicBezTo>
                    <a:pt x="14024" y="16763"/>
                    <a:pt x="14023" y="16697"/>
                    <a:pt x="14075" y="16635"/>
                  </a:cubicBezTo>
                  <a:cubicBezTo>
                    <a:pt x="13928" y="16628"/>
                    <a:pt x="13954" y="16534"/>
                    <a:pt x="13953" y="16453"/>
                  </a:cubicBezTo>
                  <a:cubicBezTo>
                    <a:pt x="13948" y="16438"/>
                    <a:pt x="13943" y="16421"/>
                    <a:pt x="13939" y="16405"/>
                  </a:cubicBezTo>
                  <a:cubicBezTo>
                    <a:pt x="13892" y="16348"/>
                    <a:pt x="13890" y="16283"/>
                    <a:pt x="13901" y="16218"/>
                  </a:cubicBezTo>
                  <a:cubicBezTo>
                    <a:pt x="13937" y="16202"/>
                    <a:pt x="13972" y="16175"/>
                    <a:pt x="14010" y="16175"/>
                  </a:cubicBezTo>
                  <a:cubicBezTo>
                    <a:pt x="14030" y="16175"/>
                    <a:pt x="14051" y="16182"/>
                    <a:pt x="14073" y="16203"/>
                  </a:cubicBezTo>
                  <a:cubicBezTo>
                    <a:pt x="14048" y="16142"/>
                    <a:pt x="14123" y="16085"/>
                    <a:pt x="14086" y="16023"/>
                  </a:cubicBezTo>
                  <a:lnTo>
                    <a:pt x="14086" y="16023"/>
                  </a:lnTo>
                  <a:lnTo>
                    <a:pt x="13984" y="16094"/>
                  </a:lnTo>
                  <a:cubicBezTo>
                    <a:pt x="13961" y="16114"/>
                    <a:pt x="13935" y="16132"/>
                    <a:pt x="13911" y="16132"/>
                  </a:cubicBezTo>
                  <a:cubicBezTo>
                    <a:pt x="13893" y="16132"/>
                    <a:pt x="13877" y="16122"/>
                    <a:pt x="13861" y="16096"/>
                  </a:cubicBezTo>
                  <a:cubicBezTo>
                    <a:pt x="13839" y="16056"/>
                    <a:pt x="13834" y="16009"/>
                    <a:pt x="13813" y="15935"/>
                  </a:cubicBezTo>
                  <a:lnTo>
                    <a:pt x="13813" y="16176"/>
                  </a:lnTo>
                  <a:cubicBezTo>
                    <a:pt x="13807" y="16198"/>
                    <a:pt x="13800" y="16219"/>
                    <a:pt x="13794" y="16241"/>
                  </a:cubicBezTo>
                  <a:cubicBezTo>
                    <a:pt x="13743" y="16281"/>
                    <a:pt x="13659" y="16272"/>
                    <a:pt x="13615" y="16324"/>
                  </a:cubicBezTo>
                  <a:lnTo>
                    <a:pt x="13567" y="16402"/>
                  </a:lnTo>
                  <a:cubicBezTo>
                    <a:pt x="13521" y="16417"/>
                    <a:pt x="13470" y="16424"/>
                    <a:pt x="13486" y="16481"/>
                  </a:cubicBezTo>
                  <a:lnTo>
                    <a:pt x="13613" y="16453"/>
                  </a:lnTo>
                  <a:lnTo>
                    <a:pt x="13613" y="16453"/>
                  </a:lnTo>
                  <a:cubicBezTo>
                    <a:pt x="13612" y="16531"/>
                    <a:pt x="13676" y="16619"/>
                    <a:pt x="13567" y="16682"/>
                  </a:cubicBezTo>
                  <a:cubicBezTo>
                    <a:pt x="13574" y="16681"/>
                    <a:pt x="13581" y="16681"/>
                    <a:pt x="13587" y="16681"/>
                  </a:cubicBezTo>
                  <a:cubicBezTo>
                    <a:pt x="13732" y="16681"/>
                    <a:pt x="13698" y="16780"/>
                    <a:pt x="13701" y="16858"/>
                  </a:cubicBezTo>
                  <a:cubicBezTo>
                    <a:pt x="13677" y="16868"/>
                    <a:pt x="13651" y="16879"/>
                    <a:pt x="13665" y="16908"/>
                  </a:cubicBezTo>
                  <a:cubicBezTo>
                    <a:pt x="13659" y="16907"/>
                    <a:pt x="13653" y="16907"/>
                    <a:pt x="13647" y="16907"/>
                  </a:cubicBezTo>
                  <a:cubicBezTo>
                    <a:pt x="13623" y="16907"/>
                    <a:pt x="13609" y="16914"/>
                    <a:pt x="13620" y="16945"/>
                  </a:cubicBezTo>
                  <a:lnTo>
                    <a:pt x="13620" y="16945"/>
                  </a:lnTo>
                  <a:cubicBezTo>
                    <a:pt x="13620" y="16944"/>
                    <a:pt x="13621" y="16944"/>
                    <a:pt x="13621" y="16943"/>
                  </a:cubicBezTo>
                  <a:cubicBezTo>
                    <a:pt x="13650" y="16942"/>
                    <a:pt x="13669" y="16931"/>
                    <a:pt x="13668" y="16904"/>
                  </a:cubicBezTo>
                  <a:lnTo>
                    <a:pt x="13713" y="16902"/>
                  </a:lnTo>
                  <a:cubicBezTo>
                    <a:pt x="13795" y="16972"/>
                    <a:pt x="13792" y="17051"/>
                    <a:pt x="13752" y="17137"/>
                  </a:cubicBezTo>
                  <a:lnTo>
                    <a:pt x="13752" y="17137"/>
                  </a:lnTo>
                  <a:cubicBezTo>
                    <a:pt x="13747" y="17137"/>
                    <a:pt x="13743" y="17137"/>
                    <a:pt x="13738" y="17137"/>
                  </a:cubicBezTo>
                  <a:cubicBezTo>
                    <a:pt x="13685" y="17137"/>
                    <a:pt x="13654" y="17155"/>
                    <a:pt x="13668" y="17212"/>
                  </a:cubicBezTo>
                  <a:cubicBezTo>
                    <a:pt x="13675" y="17212"/>
                    <a:pt x="13682" y="17213"/>
                    <a:pt x="13688" y="17213"/>
                  </a:cubicBezTo>
                  <a:cubicBezTo>
                    <a:pt x="13739" y="17213"/>
                    <a:pt x="13771" y="17195"/>
                    <a:pt x="13757" y="17138"/>
                  </a:cubicBezTo>
                  <a:lnTo>
                    <a:pt x="13757" y="17138"/>
                  </a:lnTo>
                  <a:cubicBezTo>
                    <a:pt x="13861" y="17174"/>
                    <a:pt x="13832" y="17254"/>
                    <a:pt x="13836" y="17323"/>
                  </a:cubicBezTo>
                  <a:lnTo>
                    <a:pt x="13842" y="17326"/>
                  </a:lnTo>
                  <a:cubicBezTo>
                    <a:pt x="13830" y="17322"/>
                    <a:pt x="13820" y="17321"/>
                    <a:pt x="13812" y="17321"/>
                  </a:cubicBezTo>
                  <a:cubicBezTo>
                    <a:pt x="13790" y="17321"/>
                    <a:pt x="13786" y="17336"/>
                    <a:pt x="13800" y="17367"/>
                  </a:cubicBezTo>
                  <a:cubicBezTo>
                    <a:pt x="13804" y="17367"/>
                    <a:pt x="13808" y="17367"/>
                    <a:pt x="13811" y="17367"/>
                  </a:cubicBezTo>
                  <a:cubicBezTo>
                    <a:pt x="13838" y="17367"/>
                    <a:pt x="13851" y="17356"/>
                    <a:pt x="13845" y="17328"/>
                  </a:cubicBezTo>
                  <a:lnTo>
                    <a:pt x="13845" y="17328"/>
                  </a:lnTo>
                  <a:cubicBezTo>
                    <a:pt x="13882" y="17357"/>
                    <a:pt x="13927" y="17375"/>
                    <a:pt x="13974" y="17378"/>
                  </a:cubicBezTo>
                  <a:cubicBezTo>
                    <a:pt x="13909" y="17303"/>
                    <a:pt x="14014" y="17269"/>
                    <a:pt x="14029" y="17213"/>
                  </a:cubicBezTo>
                  <a:cubicBezTo>
                    <a:pt x="14032" y="17214"/>
                    <a:pt x="14035" y="17214"/>
                    <a:pt x="14039" y="17214"/>
                  </a:cubicBezTo>
                  <a:cubicBezTo>
                    <a:pt x="14053" y="17214"/>
                    <a:pt x="14069" y="17210"/>
                    <a:pt x="14083" y="17210"/>
                  </a:cubicBezTo>
                  <a:cubicBezTo>
                    <a:pt x="14098" y="17210"/>
                    <a:pt x="14112" y="17214"/>
                    <a:pt x="14122" y="17232"/>
                  </a:cubicBezTo>
                  <a:cubicBezTo>
                    <a:pt x="14206" y="17216"/>
                    <a:pt x="14159" y="17135"/>
                    <a:pt x="14210" y="17101"/>
                  </a:cubicBezTo>
                  <a:cubicBezTo>
                    <a:pt x="14232" y="17087"/>
                    <a:pt x="14238" y="17074"/>
                    <a:pt x="14218" y="17061"/>
                  </a:cubicBezTo>
                  <a:lnTo>
                    <a:pt x="14218" y="17061"/>
                  </a:lnTo>
                  <a:cubicBezTo>
                    <a:pt x="14233" y="17069"/>
                    <a:pt x="14245" y="17073"/>
                    <a:pt x="14255" y="17073"/>
                  </a:cubicBezTo>
                  <a:cubicBezTo>
                    <a:pt x="14281" y="17073"/>
                    <a:pt x="14293" y="17047"/>
                    <a:pt x="14303" y="17019"/>
                  </a:cubicBezTo>
                  <a:cubicBezTo>
                    <a:pt x="14304" y="17019"/>
                    <a:pt x="14306" y="17019"/>
                    <a:pt x="14307" y="17019"/>
                  </a:cubicBezTo>
                  <a:cubicBezTo>
                    <a:pt x="14336" y="17019"/>
                    <a:pt x="14352" y="17008"/>
                    <a:pt x="14348" y="16980"/>
                  </a:cubicBezTo>
                  <a:cubicBezTo>
                    <a:pt x="14360" y="16979"/>
                    <a:pt x="14371" y="16978"/>
                    <a:pt x="14381" y="16978"/>
                  </a:cubicBezTo>
                  <a:cubicBezTo>
                    <a:pt x="14480" y="16978"/>
                    <a:pt x="14486" y="17043"/>
                    <a:pt x="14475" y="17117"/>
                  </a:cubicBezTo>
                  <a:cubicBezTo>
                    <a:pt x="14470" y="17150"/>
                    <a:pt x="14395" y="17161"/>
                    <a:pt x="14433" y="17208"/>
                  </a:cubicBezTo>
                  <a:cubicBezTo>
                    <a:pt x="14570" y="17235"/>
                    <a:pt x="14571" y="17236"/>
                    <a:pt x="14514" y="17394"/>
                  </a:cubicBezTo>
                  <a:cubicBezTo>
                    <a:pt x="14457" y="17452"/>
                    <a:pt x="14390" y="17500"/>
                    <a:pt x="14303" y="17521"/>
                  </a:cubicBezTo>
                  <a:cubicBezTo>
                    <a:pt x="14300" y="17491"/>
                    <a:pt x="14295" y="17462"/>
                    <a:pt x="14261" y="17445"/>
                  </a:cubicBezTo>
                  <a:cubicBezTo>
                    <a:pt x="14236" y="17377"/>
                    <a:pt x="14294" y="17340"/>
                    <a:pt x="14339" y="17299"/>
                  </a:cubicBezTo>
                  <a:cubicBezTo>
                    <a:pt x="14382" y="17277"/>
                    <a:pt x="14437" y="17267"/>
                    <a:pt x="14438" y="17211"/>
                  </a:cubicBezTo>
                  <a:cubicBezTo>
                    <a:pt x="14420" y="17205"/>
                    <a:pt x="14404" y="17202"/>
                    <a:pt x="14390" y="17202"/>
                  </a:cubicBezTo>
                  <a:cubicBezTo>
                    <a:pt x="14328" y="17202"/>
                    <a:pt x="14290" y="17249"/>
                    <a:pt x="14245" y="17283"/>
                  </a:cubicBezTo>
                  <a:cubicBezTo>
                    <a:pt x="14238" y="17284"/>
                    <a:pt x="14231" y="17286"/>
                    <a:pt x="14223" y="17286"/>
                  </a:cubicBezTo>
                  <a:cubicBezTo>
                    <a:pt x="14210" y="17266"/>
                    <a:pt x="14203" y="17236"/>
                    <a:pt x="14178" y="17236"/>
                  </a:cubicBezTo>
                  <a:cubicBezTo>
                    <a:pt x="14169" y="17236"/>
                    <a:pt x="14157" y="17240"/>
                    <a:pt x="14141" y="17251"/>
                  </a:cubicBezTo>
                  <a:lnTo>
                    <a:pt x="14172" y="17292"/>
                  </a:lnTo>
                  <a:lnTo>
                    <a:pt x="14117" y="17405"/>
                  </a:lnTo>
                  <a:cubicBezTo>
                    <a:pt x="14117" y="17405"/>
                    <a:pt x="14116" y="17399"/>
                    <a:pt x="14116" y="17399"/>
                  </a:cubicBezTo>
                  <a:cubicBezTo>
                    <a:pt x="14110" y="17397"/>
                    <a:pt x="14105" y="17396"/>
                    <a:pt x="14100" y="17396"/>
                  </a:cubicBezTo>
                  <a:cubicBezTo>
                    <a:pt x="14070" y="17396"/>
                    <a:pt x="14046" y="17424"/>
                    <a:pt x="14016" y="17424"/>
                  </a:cubicBezTo>
                  <a:cubicBezTo>
                    <a:pt x="14008" y="17424"/>
                    <a:pt x="14000" y="17422"/>
                    <a:pt x="13991" y="17418"/>
                  </a:cubicBezTo>
                  <a:cubicBezTo>
                    <a:pt x="13924" y="17439"/>
                    <a:pt x="13938" y="17517"/>
                    <a:pt x="13870" y="17539"/>
                  </a:cubicBezTo>
                  <a:lnTo>
                    <a:pt x="13904" y="17576"/>
                  </a:lnTo>
                  <a:lnTo>
                    <a:pt x="13870" y="17541"/>
                  </a:lnTo>
                  <a:lnTo>
                    <a:pt x="13791" y="17589"/>
                  </a:lnTo>
                  <a:lnTo>
                    <a:pt x="13681" y="17559"/>
                  </a:lnTo>
                  <a:lnTo>
                    <a:pt x="13681" y="17559"/>
                  </a:lnTo>
                  <a:cubicBezTo>
                    <a:pt x="13702" y="17605"/>
                    <a:pt x="13697" y="17645"/>
                    <a:pt x="13656" y="17683"/>
                  </a:cubicBezTo>
                  <a:cubicBezTo>
                    <a:pt x="13633" y="17703"/>
                    <a:pt x="13594" y="17722"/>
                    <a:pt x="13620" y="17759"/>
                  </a:cubicBezTo>
                  <a:cubicBezTo>
                    <a:pt x="13608" y="17757"/>
                    <a:pt x="13596" y="17756"/>
                    <a:pt x="13586" y="17756"/>
                  </a:cubicBezTo>
                  <a:cubicBezTo>
                    <a:pt x="13507" y="17756"/>
                    <a:pt x="13483" y="17806"/>
                    <a:pt x="13482" y="17874"/>
                  </a:cubicBezTo>
                  <a:cubicBezTo>
                    <a:pt x="13450" y="17874"/>
                    <a:pt x="13439" y="17891"/>
                    <a:pt x="13439" y="17915"/>
                  </a:cubicBezTo>
                  <a:cubicBezTo>
                    <a:pt x="13407" y="17931"/>
                    <a:pt x="13381" y="17958"/>
                    <a:pt x="13343" y="17958"/>
                  </a:cubicBezTo>
                  <a:cubicBezTo>
                    <a:pt x="13337" y="17958"/>
                    <a:pt x="13331" y="17957"/>
                    <a:pt x="13325" y="17956"/>
                  </a:cubicBezTo>
                  <a:cubicBezTo>
                    <a:pt x="13340" y="17857"/>
                    <a:pt x="13338" y="17755"/>
                    <a:pt x="13470" y="17701"/>
                  </a:cubicBezTo>
                  <a:lnTo>
                    <a:pt x="13472" y="17698"/>
                  </a:lnTo>
                  <a:cubicBezTo>
                    <a:pt x="13502" y="17686"/>
                    <a:pt x="13511" y="17633"/>
                    <a:pt x="13529" y="17598"/>
                  </a:cubicBezTo>
                  <a:cubicBezTo>
                    <a:pt x="13574" y="17587"/>
                    <a:pt x="13594" y="17533"/>
                    <a:pt x="13648" y="17533"/>
                  </a:cubicBezTo>
                  <a:cubicBezTo>
                    <a:pt x="13654" y="17533"/>
                    <a:pt x="13660" y="17534"/>
                    <a:pt x="13668" y="17535"/>
                  </a:cubicBezTo>
                  <a:cubicBezTo>
                    <a:pt x="13688" y="17495"/>
                    <a:pt x="13707" y="17456"/>
                    <a:pt x="13763" y="17438"/>
                  </a:cubicBezTo>
                  <a:cubicBezTo>
                    <a:pt x="13800" y="17425"/>
                    <a:pt x="13813" y="17395"/>
                    <a:pt x="13796" y="17361"/>
                  </a:cubicBezTo>
                  <a:cubicBezTo>
                    <a:pt x="13789" y="17359"/>
                    <a:pt x="13783" y="17358"/>
                    <a:pt x="13776" y="17358"/>
                  </a:cubicBezTo>
                  <a:cubicBezTo>
                    <a:pt x="13743" y="17358"/>
                    <a:pt x="13709" y="17377"/>
                    <a:pt x="13676" y="17377"/>
                  </a:cubicBezTo>
                  <a:cubicBezTo>
                    <a:pt x="13657" y="17377"/>
                    <a:pt x="13639" y="17371"/>
                    <a:pt x="13622" y="17351"/>
                  </a:cubicBezTo>
                  <a:lnTo>
                    <a:pt x="13624" y="17351"/>
                  </a:lnTo>
                  <a:lnTo>
                    <a:pt x="13668" y="17213"/>
                  </a:lnTo>
                  <a:cubicBezTo>
                    <a:pt x="13649" y="17193"/>
                    <a:pt x="13623" y="17189"/>
                    <a:pt x="13596" y="17189"/>
                  </a:cubicBezTo>
                  <a:cubicBezTo>
                    <a:pt x="13590" y="17189"/>
                    <a:pt x="13584" y="17189"/>
                    <a:pt x="13579" y="17189"/>
                  </a:cubicBezTo>
                  <a:cubicBezTo>
                    <a:pt x="13599" y="17109"/>
                    <a:pt x="13535" y="17018"/>
                    <a:pt x="13619" y="16945"/>
                  </a:cubicBezTo>
                  <a:lnTo>
                    <a:pt x="13619" y="16945"/>
                  </a:lnTo>
                  <a:cubicBezTo>
                    <a:pt x="13619" y="16945"/>
                    <a:pt x="13620" y="16946"/>
                    <a:pt x="13620" y="16946"/>
                  </a:cubicBezTo>
                  <a:cubicBezTo>
                    <a:pt x="13620" y="16945"/>
                    <a:pt x="13620" y="16945"/>
                    <a:pt x="13620" y="16945"/>
                  </a:cubicBezTo>
                  <a:lnTo>
                    <a:pt x="13620" y="16945"/>
                  </a:lnTo>
                  <a:cubicBezTo>
                    <a:pt x="13619" y="16945"/>
                    <a:pt x="13619" y="16945"/>
                    <a:pt x="13619" y="16945"/>
                  </a:cubicBezTo>
                  <a:lnTo>
                    <a:pt x="13619" y="16945"/>
                  </a:lnTo>
                  <a:cubicBezTo>
                    <a:pt x="13459" y="16915"/>
                    <a:pt x="13505" y="16802"/>
                    <a:pt x="13495" y="16711"/>
                  </a:cubicBezTo>
                  <a:cubicBezTo>
                    <a:pt x="13398" y="16638"/>
                    <a:pt x="13431" y="16560"/>
                    <a:pt x="13483" y="16483"/>
                  </a:cubicBezTo>
                  <a:cubicBezTo>
                    <a:pt x="13471" y="16480"/>
                    <a:pt x="13460" y="16479"/>
                    <a:pt x="13450" y="16479"/>
                  </a:cubicBezTo>
                  <a:cubicBezTo>
                    <a:pt x="13386" y="16479"/>
                    <a:pt x="13350" y="16528"/>
                    <a:pt x="13304" y="16560"/>
                  </a:cubicBezTo>
                  <a:cubicBezTo>
                    <a:pt x="13382" y="16647"/>
                    <a:pt x="13445" y="16734"/>
                    <a:pt x="13331" y="16832"/>
                  </a:cubicBezTo>
                  <a:lnTo>
                    <a:pt x="13331" y="16832"/>
                  </a:lnTo>
                  <a:cubicBezTo>
                    <a:pt x="13331" y="16832"/>
                    <a:pt x="13330" y="16832"/>
                    <a:pt x="13330" y="16832"/>
                  </a:cubicBezTo>
                  <a:lnTo>
                    <a:pt x="13330" y="16833"/>
                  </a:lnTo>
                  <a:cubicBezTo>
                    <a:pt x="13330" y="16832"/>
                    <a:pt x="13331" y="16832"/>
                    <a:pt x="13331" y="16832"/>
                  </a:cubicBezTo>
                  <a:lnTo>
                    <a:pt x="13331" y="16832"/>
                  </a:lnTo>
                  <a:cubicBezTo>
                    <a:pt x="13478" y="16879"/>
                    <a:pt x="13489" y="16940"/>
                    <a:pt x="13370" y="17056"/>
                  </a:cubicBezTo>
                  <a:cubicBezTo>
                    <a:pt x="13304" y="16991"/>
                    <a:pt x="13298" y="16915"/>
                    <a:pt x="13330" y="16834"/>
                  </a:cubicBezTo>
                  <a:lnTo>
                    <a:pt x="13330" y="16833"/>
                  </a:lnTo>
                  <a:cubicBezTo>
                    <a:pt x="13246" y="16793"/>
                    <a:pt x="13261" y="16720"/>
                    <a:pt x="13254" y="16656"/>
                  </a:cubicBezTo>
                  <a:cubicBezTo>
                    <a:pt x="13249" y="16613"/>
                    <a:pt x="13227" y="16600"/>
                    <a:pt x="13189" y="16600"/>
                  </a:cubicBezTo>
                  <a:cubicBezTo>
                    <a:pt x="13183" y="16600"/>
                    <a:pt x="13176" y="16600"/>
                    <a:pt x="13168" y="16601"/>
                  </a:cubicBezTo>
                  <a:cubicBezTo>
                    <a:pt x="13161" y="16626"/>
                    <a:pt x="13155" y="16650"/>
                    <a:pt x="13148" y="16675"/>
                  </a:cubicBezTo>
                  <a:cubicBezTo>
                    <a:pt x="13193" y="16769"/>
                    <a:pt x="13248" y="16864"/>
                    <a:pt x="13127" y="16946"/>
                  </a:cubicBezTo>
                  <a:cubicBezTo>
                    <a:pt x="13130" y="16946"/>
                    <a:pt x="13133" y="16946"/>
                    <a:pt x="13137" y="16946"/>
                  </a:cubicBezTo>
                  <a:cubicBezTo>
                    <a:pt x="13144" y="16946"/>
                    <a:pt x="13152" y="16946"/>
                    <a:pt x="13159" y="16946"/>
                  </a:cubicBezTo>
                  <a:cubicBezTo>
                    <a:pt x="13200" y="16946"/>
                    <a:pt x="13239" y="16950"/>
                    <a:pt x="13243" y="16999"/>
                  </a:cubicBezTo>
                  <a:cubicBezTo>
                    <a:pt x="13256" y="17120"/>
                    <a:pt x="13303" y="17235"/>
                    <a:pt x="13341" y="17351"/>
                  </a:cubicBezTo>
                  <a:cubicBezTo>
                    <a:pt x="13361" y="17414"/>
                    <a:pt x="13331" y="17463"/>
                    <a:pt x="13293" y="17513"/>
                  </a:cubicBezTo>
                  <a:cubicBezTo>
                    <a:pt x="13267" y="17523"/>
                    <a:pt x="13250" y="17539"/>
                    <a:pt x="13258" y="17566"/>
                  </a:cubicBezTo>
                  <a:cubicBezTo>
                    <a:pt x="13263" y="17577"/>
                    <a:pt x="13273" y="17582"/>
                    <a:pt x="13283" y="17582"/>
                  </a:cubicBezTo>
                  <a:cubicBezTo>
                    <a:pt x="13290" y="17582"/>
                    <a:pt x="13296" y="17580"/>
                    <a:pt x="13302" y="17576"/>
                  </a:cubicBezTo>
                  <a:lnTo>
                    <a:pt x="13353" y="17567"/>
                  </a:lnTo>
                  <a:cubicBezTo>
                    <a:pt x="13353" y="17594"/>
                    <a:pt x="13353" y="17621"/>
                    <a:pt x="13354" y="17647"/>
                  </a:cubicBezTo>
                  <a:cubicBezTo>
                    <a:pt x="13317" y="17687"/>
                    <a:pt x="13331" y="17765"/>
                    <a:pt x="13241" y="17765"/>
                  </a:cubicBezTo>
                  <a:cubicBezTo>
                    <a:pt x="13240" y="17765"/>
                    <a:pt x="13239" y="17765"/>
                    <a:pt x="13238" y="17765"/>
                  </a:cubicBezTo>
                  <a:lnTo>
                    <a:pt x="13238" y="17765"/>
                  </a:lnTo>
                  <a:cubicBezTo>
                    <a:pt x="13242" y="17848"/>
                    <a:pt x="13161" y="17910"/>
                    <a:pt x="13159" y="17992"/>
                  </a:cubicBezTo>
                  <a:lnTo>
                    <a:pt x="13076" y="18006"/>
                  </a:lnTo>
                  <a:cubicBezTo>
                    <a:pt x="13080" y="17903"/>
                    <a:pt x="13078" y="17794"/>
                    <a:pt x="13234" y="17762"/>
                  </a:cubicBezTo>
                  <a:cubicBezTo>
                    <a:pt x="13225" y="17696"/>
                    <a:pt x="13296" y="17635"/>
                    <a:pt x="13254" y="17565"/>
                  </a:cubicBezTo>
                  <a:cubicBezTo>
                    <a:pt x="13210" y="17554"/>
                    <a:pt x="13215" y="17501"/>
                    <a:pt x="13170" y="17491"/>
                  </a:cubicBezTo>
                  <a:cubicBezTo>
                    <a:pt x="13164" y="17482"/>
                    <a:pt x="13161" y="17465"/>
                    <a:pt x="13153" y="17463"/>
                  </a:cubicBezTo>
                  <a:cubicBezTo>
                    <a:pt x="13150" y="17462"/>
                    <a:pt x="13147" y="17462"/>
                    <a:pt x="13144" y="17462"/>
                  </a:cubicBezTo>
                  <a:cubicBezTo>
                    <a:pt x="13125" y="17462"/>
                    <a:pt x="13115" y="17476"/>
                    <a:pt x="13111" y="17493"/>
                  </a:cubicBezTo>
                  <a:lnTo>
                    <a:pt x="13166" y="17491"/>
                  </a:lnTo>
                  <a:lnTo>
                    <a:pt x="13166" y="17491"/>
                  </a:lnTo>
                  <a:cubicBezTo>
                    <a:pt x="13177" y="17590"/>
                    <a:pt x="13158" y="17679"/>
                    <a:pt x="13082" y="17759"/>
                  </a:cubicBezTo>
                  <a:cubicBezTo>
                    <a:pt x="13068" y="17773"/>
                    <a:pt x="13056" y="17777"/>
                    <a:pt x="13045" y="17777"/>
                  </a:cubicBezTo>
                  <a:cubicBezTo>
                    <a:pt x="13024" y="17777"/>
                    <a:pt x="13006" y="17764"/>
                    <a:pt x="12986" y="17764"/>
                  </a:cubicBezTo>
                  <a:cubicBezTo>
                    <a:pt x="12986" y="17838"/>
                    <a:pt x="13021" y="17925"/>
                    <a:pt x="12895" y="17957"/>
                  </a:cubicBezTo>
                  <a:cubicBezTo>
                    <a:pt x="12894" y="17982"/>
                    <a:pt x="12893" y="18006"/>
                    <a:pt x="12890" y="18031"/>
                  </a:cubicBezTo>
                  <a:lnTo>
                    <a:pt x="12874" y="18031"/>
                  </a:lnTo>
                  <a:lnTo>
                    <a:pt x="12857" y="18029"/>
                  </a:lnTo>
                  <a:cubicBezTo>
                    <a:pt x="12868" y="18004"/>
                    <a:pt x="12826" y="17959"/>
                    <a:pt x="12894" y="17956"/>
                  </a:cubicBezTo>
                  <a:cubicBezTo>
                    <a:pt x="12877" y="17875"/>
                    <a:pt x="12844" y="17789"/>
                    <a:pt x="12984" y="17762"/>
                  </a:cubicBezTo>
                  <a:cubicBezTo>
                    <a:pt x="12989" y="17672"/>
                    <a:pt x="12994" y="17582"/>
                    <a:pt x="12998" y="17493"/>
                  </a:cubicBezTo>
                  <a:cubicBezTo>
                    <a:pt x="13003" y="17460"/>
                    <a:pt x="13010" y="17430"/>
                    <a:pt x="13019" y="17399"/>
                  </a:cubicBezTo>
                  <a:cubicBezTo>
                    <a:pt x="13031" y="17365"/>
                    <a:pt x="13038" y="17348"/>
                    <a:pt x="13056" y="17348"/>
                  </a:cubicBezTo>
                  <a:cubicBezTo>
                    <a:pt x="13074" y="17348"/>
                    <a:pt x="13104" y="17367"/>
                    <a:pt x="13160" y="17405"/>
                  </a:cubicBezTo>
                  <a:cubicBezTo>
                    <a:pt x="13159" y="17319"/>
                    <a:pt x="13180" y="17248"/>
                    <a:pt x="13139" y="17170"/>
                  </a:cubicBezTo>
                  <a:cubicBezTo>
                    <a:pt x="13101" y="17101"/>
                    <a:pt x="13104" y="17023"/>
                    <a:pt x="13121" y="16947"/>
                  </a:cubicBezTo>
                  <a:cubicBezTo>
                    <a:pt x="13040" y="16867"/>
                    <a:pt x="13070" y="16766"/>
                    <a:pt x="13046" y="16675"/>
                  </a:cubicBezTo>
                  <a:cubicBezTo>
                    <a:pt x="12985" y="16593"/>
                    <a:pt x="12996" y="16499"/>
                    <a:pt x="12990" y="16407"/>
                  </a:cubicBezTo>
                  <a:cubicBezTo>
                    <a:pt x="13022" y="16386"/>
                    <a:pt x="13010" y="16357"/>
                    <a:pt x="13008" y="16330"/>
                  </a:cubicBezTo>
                  <a:cubicBezTo>
                    <a:pt x="13008" y="16330"/>
                    <a:pt x="13008" y="16329"/>
                    <a:pt x="13007" y="16329"/>
                  </a:cubicBezTo>
                  <a:lnTo>
                    <a:pt x="13007" y="16329"/>
                  </a:lnTo>
                  <a:cubicBezTo>
                    <a:pt x="13034" y="16348"/>
                    <a:pt x="13058" y="16357"/>
                    <a:pt x="13079" y="16357"/>
                  </a:cubicBezTo>
                  <a:cubicBezTo>
                    <a:pt x="13114" y="16357"/>
                    <a:pt x="13138" y="16331"/>
                    <a:pt x="13142" y="16288"/>
                  </a:cubicBezTo>
                  <a:cubicBezTo>
                    <a:pt x="13151" y="16206"/>
                    <a:pt x="13219" y="16140"/>
                    <a:pt x="13215" y="16056"/>
                  </a:cubicBezTo>
                  <a:lnTo>
                    <a:pt x="13215" y="16056"/>
                  </a:lnTo>
                  <a:cubicBezTo>
                    <a:pt x="13215" y="16056"/>
                    <a:pt x="13216" y="16056"/>
                    <a:pt x="13217" y="16056"/>
                  </a:cubicBezTo>
                  <a:cubicBezTo>
                    <a:pt x="13240" y="16056"/>
                    <a:pt x="13259" y="16039"/>
                    <a:pt x="13261" y="16016"/>
                  </a:cubicBezTo>
                  <a:cubicBezTo>
                    <a:pt x="13247" y="16016"/>
                    <a:pt x="13233" y="16018"/>
                    <a:pt x="13218" y="16021"/>
                  </a:cubicBezTo>
                  <a:cubicBezTo>
                    <a:pt x="13214" y="16031"/>
                    <a:pt x="13212" y="16043"/>
                    <a:pt x="13214" y="16055"/>
                  </a:cubicBezTo>
                  <a:cubicBezTo>
                    <a:pt x="13195" y="16063"/>
                    <a:pt x="13178" y="16067"/>
                    <a:pt x="13163" y="16067"/>
                  </a:cubicBezTo>
                  <a:cubicBezTo>
                    <a:pt x="13137" y="16067"/>
                    <a:pt x="13120" y="16053"/>
                    <a:pt x="13116" y="16014"/>
                  </a:cubicBezTo>
                  <a:cubicBezTo>
                    <a:pt x="13115" y="16001"/>
                    <a:pt x="13114" y="15986"/>
                    <a:pt x="13112" y="15973"/>
                  </a:cubicBezTo>
                  <a:lnTo>
                    <a:pt x="13139" y="15901"/>
                  </a:lnTo>
                  <a:cubicBezTo>
                    <a:pt x="13171" y="15882"/>
                    <a:pt x="13173" y="15854"/>
                    <a:pt x="13172" y="15825"/>
                  </a:cubicBezTo>
                  <a:lnTo>
                    <a:pt x="13172" y="15825"/>
                  </a:lnTo>
                  <a:cubicBezTo>
                    <a:pt x="13211" y="15809"/>
                    <a:pt x="13213" y="15774"/>
                    <a:pt x="13225" y="15746"/>
                  </a:cubicBezTo>
                  <a:cubicBezTo>
                    <a:pt x="13229" y="15747"/>
                    <a:pt x="13233" y="15747"/>
                    <a:pt x="13237" y="15747"/>
                  </a:cubicBezTo>
                  <a:cubicBezTo>
                    <a:pt x="13244" y="15747"/>
                    <a:pt x="13252" y="15746"/>
                    <a:pt x="13259" y="15743"/>
                  </a:cubicBezTo>
                  <a:cubicBezTo>
                    <a:pt x="13263" y="15722"/>
                    <a:pt x="13281" y="15707"/>
                    <a:pt x="13303" y="15707"/>
                  </a:cubicBezTo>
                  <a:cubicBezTo>
                    <a:pt x="13324" y="15653"/>
                    <a:pt x="13337" y="15596"/>
                    <a:pt x="13368" y="15548"/>
                  </a:cubicBezTo>
                  <a:cubicBezTo>
                    <a:pt x="13407" y="15486"/>
                    <a:pt x="13379" y="15441"/>
                    <a:pt x="13340" y="15393"/>
                  </a:cubicBezTo>
                  <a:cubicBezTo>
                    <a:pt x="13336" y="15306"/>
                    <a:pt x="13408" y="15243"/>
                    <a:pt x="13441" y="15167"/>
                  </a:cubicBezTo>
                  <a:cubicBezTo>
                    <a:pt x="13542" y="15227"/>
                    <a:pt x="13454" y="15307"/>
                    <a:pt x="13472" y="15375"/>
                  </a:cubicBezTo>
                  <a:cubicBezTo>
                    <a:pt x="13495" y="15436"/>
                    <a:pt x="13496" y="15504"/>
                    <a:pt x="13475" y="15564"/>
                  </a:cubicBezTo>
                  <a:lnTo>
                    <a:pt x="13568" y="15511"/>
                  </a:lnTo>
                  <a:cubicBezTo>
                    <a:pt x="13586" y="15473"/>
                    <a:pt x="13603" y="15435"/>
                    <a:pt x="13621" y="15395"/>
                  </a:cubicBezTo>
                  <a:cubicBezTo>
                    <a:pt x="13619" y="15385"/>
                    <a:pt x="13619" y="15374"/>
                    <a:pt x="13621" y="15365"/>
                  </a:cubicBezTo>
                  <a:lnTo>
                    <a:pt x="13621" y="15365"/>
                  </a:lnTo>
                  <a:cubicBezTo>
                    <a:pt x="13607" y="15367"/>
                    <a:pt x="13592" y="15369"/>
                    <a:pt x="13577" y="15369"/>
                  </a:cubicBezTo>
                  <a:cubicBezTo>
                    <a:pt x="13560" y="15369"/>
                    <a:pt x="13543" y="15366"/>
                    <a:pt x="13527" y="15357"/>
                  </a:cubicBezTo>
                  <a:cubicBezTo>
                    <a:pt x="13565" y="15280"/>
                    <a:pt x="13542" y="15202"/>
                    <a:pt x="13542" y="15123"/>
                  </a:cubicBezTo>
                  <a:cubicBezTo>
                    <a:pt x="13527" y="15068"/>
                    <a:pt x="13571" y="15027"/>
                    <a:pt x="13584" y="14978"/>
                  </a:cubicBezTo>
                  <a:cubicBezTo>
                    <a:pt x="13582" y="14961"/>
                    <a:pt x="13580" y="14944"/>
                    <a:pt x="13576" y="14927"/>
                  </a:cubicBezTo>
                  <a:cubicBezTo>
                    <a:pt x="13504" y="14883"/>
                    <a:pt x="13535" y="14822"/>
                    <a:pt x="13556" y="14776"/>
                  </a:cubicBezTo>
                  <a:cubicBezTo>
                    <a:pt x="13587" y="14706"/>
                    <a:pt x="13555" y="14660"/>
                    <a:pt x="13501" y="14598"/>
                  </a:cubicBezTo>
                  <a:cubicBezTo>
                    <a:pt x="13491" y="14664"/>
                    <a:pt x="13488" y="14718"/>
                    <a:pt x="13474" y="14771"/>
                  </a:cubicBezTo>
                  <a:cubicBezTo>
                    <a:pt x="13459" y="14829"/>
                    <a:pt x="13424" y="14866"/>
                    <a:pt x="13361" y="14866"/>
                  </a:cubicBezTo>
                  <a:cubicBezTo>
                    <a:pt x="13347" y="14866"/>
                    <a:pt x="13332" y="14864"/>
                    <a:pt x="13315" y="14860"/>
                  </a:cubicBezTo>
                  <a:cubicBezTo>
                    <a:pt x="13368" y="14733"/>
                    <a:pt x="13372" y="14593"/>
                    <a:pt x="13454" y="14474"/>
                  </a:cubicBezTo>
                  <a:cubicBezTo>
                    <a:pt x="13573" y="14430"/>
                    <a:pt x="13681" y="14365"/>
                    <a:pt x="13772" y="14279"/>
                  </a:cubicBezTo>
                  <a:cubicBezTo>
                    <a:pt x="13766" y="14224"/>
                    <a:pt x="13760" y="14171"/>
                    <a:pt x="13754" y="14116"/>
                  </a:cubicBezTo>
                  <a:cubicBezTo>
                    <a:pt x="13707" y="14162"/>
                    <a:pt x="13683" y="14185"/>
                    <a:pt x="13666" y="14185"/>
                  </a:cubicBezTo>
                  <a:cubicBezTo>
                    <a:pt x="13649" y="14185"/>
                    <a:pt x="13640" y="14162"/>
                    <a:pt x="13621" y="14115"/>
                  </a:cubicBezTo>
                  <a:cubicBezTo>
                    <a:pt x="13671" y="14093"/>
                    <a:pt x="13689" y="14034"/>
                    <a:pt x="13753" y="14034"/>
                  </a:cubicBezTo>
                  <a:cubicBezTo>
                    <a:pt x="13755" y="14034"/>
                    <a:pt x="13758" y="14034"/>
                    <a:pt x="13760" y="14034"/>
                  </a:cubicBezTo>
                  <a:cubicBezTo>
                    <a:pt x="13815" y="13996"/>
                    <a:pt x="13864" y="13948"/>
                    <a:pt x="13938" y="13948"/>
                  </a:cubicBezTo>
                  <a:cubicBezTo>
                    <a:pt x="13951" y="13948"/>
                    <a:pt x="13965" y="13950"/>
                    <a:pt x="13980" y="13953"/>
                  </a:cubicBezTo>
                  <a:cubicBezTo>
                    <a:pt x="13990" y="13909"/>
                    <a:pt x="14020" y="13881"/>
                    <a:pt x="14071" y="13870"/>
                  </a:cubicBezTo>
                  <a:cubicBezTo>
                    <a:pt x="14264" y="13731"/>
                    <a:pt x="14445" y="13580"/>
                    <a:pt x="14653" y="13456"/>
                  </a:cubicBezTo>
                  <a:cubicBezTo>
                    <a:pt x="14984" y="13226"/>
                    <a:pt x="15368" y="13114"/>
                    <a:pt x="15789" y="13088"/>
                  </a:cubicBezTo>
                  <a:cubicBezTo>
                    <a:pt x="15876" y="13082"/>
                    <a:pt x="15963" y="13078"/>
                    <a:pt x="16051" y="13078"/>
                  </a:cubicBezTo>
                  <a:cubicBezTo>
                    <a:pt x="16196" y="13078"/>
                    <a:pt x="16341" y="13088"/>
                    <a:pt x="16485" y="13115"/>
                  </a:cubicBezTo>
                  <a:cubicBezTo>
                    <a:pt x="16502" y="13113"/>
                    <a:pt x="16518" y="13112"/>
                    <a:pt x="16535" y="13112"/>
                  </a:cubicBezTo>
                  <a:cubicBezTo>
                    <a:pt x="16581" y="13112"/>
                    <a:pt x="16625" y="13121"/>
                    <a:pt x="16666" y="13144"/>
                  </a:cubicBezTo>
                  <a:cubicBezTo>
                    <a:pt x="16933" y="13159"/>
                    <a:pt x="17181" y="13238"/>
                    <a:pt x="17426" y="13322"/>
                  </a:cubicBezTo>
                  <a:cubicBezTo>
                    <a:pt x="17684" y="13410"/>
                    <a:pt x="17938" y="13508"/>
                    <a:pt x="18190" y="13609"/>
                  </a:cubicBezTo>
                  <a:cubicBezTo>
                    <a:pt x="18607" y="13775"/>
                    <a:pt x="19030" y="13926"/>
                    <a:pt x="19483" y="14006"/>
                  </a:cubicBezTo>
                  <a:cubicBezTo>
                    <a:pt x="19625" y="14006"/>
                    <a:pt x="19762" y="14033"/>
                    <a:pt x="19900" y="14057"/>
                  </a:cubicBezTo>
                  <a:cubicBezTo>
                    <a:pt x="20483" y="14120"/>
                    <a:pt x="21059" y="14242"/>
                    <a:pt x="21616" y="14424"/>
                  </a:cubicBezTo>
                  <a:cubicBezTo>
                    <a:pt x="21809" y="14455"/>
                    <a:pt x="21986" y="14520"/>
                    <a:pt x="22162" y="14589"/>
                  </a:cubicBezTo>
                  <a:cubicBezTo>
                    <a:pt x="22244" y="14602"/>
                    <a:pt x="22324" y="14629"/>
                    <a:pt x="22397" y="14669"/>
                  </a:cubicBezTo>
                  <a:cubicBezTo>
                    <a:pt x="22658" y="14747"/>
                    <a:pt x="22913" y="14834"/>
                    <a:pt x="23162" y="14937"/>
                  </a:cubicBezTo>
                  <a:cubicBezTo>
                    <a:pt x="23216" y="14937"/>
                    <a:pt x="23260" y="14961"/>
                    <a:pt x="23306" y="14985"/>
                  </a:cubicBezTo>
                  <a:cubicBezTo>
                    <a:pt x="23429" y="15019"/>
                    <a:pt x="23552" y="15054"/>
                    <a:pt x="23661" y="15117"/>
                  </a:cubicBezTo>
                  <a:cubicBezTo>
                    <a:pt x="23698" y="15117"/>
                    <a:pt x="23732" y="15122"/>
                    <a:pt x="23757" y="15149"/>
                  </a:cubicBezTo>
                  <a:cubicBezTo>
                    <a:pt x="23899" y="15184"/>
                    <a:pt x="24038" y="15230"/>
                    <a:pt x="24171" y="15290"/>
                  </a:cubicBezTo>
                  <a:cubicBezTo>
                    <a:pt x="24227" y="15299"/>
                    <a:pt x="24282" y="15311"/>
                    <a:pt x="24324" y="15345"/>
                  </a:cubicBezTo>
                  <a:cubicBezTo>
                    <a:pt x="24908" y="15521"/>
                    <a:pt x="25500" y="15665"/>
                    <a:pt x="26115" y="15731"/>
                  </a:cubicBezTo>
                  <a:cubicBezTo>
                    <a:pt x="26142" y="15726"/>
                    <a:pt x="26169" y="15724"/>
                    <a:pt x="26196" y="15724"/>
                  </a:cubicBezTo>
                  <a:cubicBezTo>
                    <a:pt x="26260" y="15724"/>
                    <a:pt x="26323" y="15735"/>
                    <a:pt x="26387" y="15745"/>
                  </a:cubicBezTo>
                  <a:cubicBezTo>
                    <a:pt x="26417" y="15739"/>
                    <a:pt x="26447" y="15736"/>
                    <a:pt x="26477" y="15736"/>
                  </a:cubicBezTo>
                  <a:cubicBezTo>
                    <a:pt x="26538" y="15736"/>
                    <a:pt x="26598" y="15748"/>
                    <a:pt x="26656" y="15771"/>
                  </a:cubicBezTo>
                  <a:cubicBezTo>
                    <a:pt x="26683" y="15733"/>
                    <a:pt x="26719" y="15723"/>
                    <a:pt x="26759" y="15723"/>
                  </a:cubicBezTo>
                  <a:cubicBezTo>
                    <a:pt x="26785" y="15723"/>
                    <a:pt x="26813" y="15728"/>
                    <a:pt x="26841" y="15732"/>
                  </a:cubicBezTo>
                  <a:cubicBezTo>
                    <a:pt x="27036" y="15700"/>
                    <a:pt x="27233" y="15680"/>
                    <a:pt x="27432" y="15670"/>
                  </a:cubicBezTo>
                  <a:cubicBezTo>
                    <a:pt x="27613" y="15629"/>
                    <a:pt x="27795" y="15598"/>
                    <a:pt x="27982" y="15598"/>
                  </a:cubicBezTo>
                  <a:cubicBezTo>
                    <a:pt x="27992" y="15598"/>
                    <a:pt x="28002" y="15599"/>
                    <a:pt x="28012" y="15599"/>
                  </a:cubicBezTo>
                  <a:lnTo>
                    <a:pt x="28528" y="15521"/>
                  </a:lnTo>
                  <a:lnTo>
                    <a:pt x="28771" y="15481"/>
                  </a:lnTo>
                  <a:cubicBezTo>
                    <a:pt x="28798" y="15478"/>
                    <a:pt x="28829" y="15456"/>
                    <a:pt x="28856" y="15456"/>
                  </a:cubicBezTo>
                  <a:cubicBezTo>
                    <a:pt x="28874" y="15456"/>
                    <a:pt x="28891" y="15465"/>
                    <a:pt x="28904" y="15495"/>
                  </a:cubicBezTo>
                  <a:cubicBezTo>
                    <a:pt x="29014" y="15466"/>
                    <a:pt x="29124" y="15430"/>
                    <a:pt x="29235" y="15406"/>
                  </a:cubicBezTo>
                  <a:cubicBezTo>
                    <a:pt x="29246" y="15404"/>
                    <a:pt x="29255" y="15403"/>
                    <a:pt x="29263" y="15403"/>
                  </a:cubicBezTo>
                  <a:cubicBezTo>
                    <a:pt x="29299" y="15403"/>
                    <a:pt x="29312" y="15424"/>
                    <a:pt x="29284" y="15461"/>
                  </a:cubicBezTo>
                  <a:cubicBezTo>
                    <a:pt x="29317" y="15452"/>
                    <a:pt x="29349" y="15448"/>
                    <a:pt x="29380" y="15448"/>
                  </a:cubicBezTo>
                  <a:cubicBezTo>
                    <a:pt x="29449" y="15448"/>
                    <a:pt x="29513" y="15470"/>
                    <a:pt x="29567" y="15518"/>
                  </a:cubicBezTo>
                  <a:cubicBezTo>
                    <a:pt x="29649" y="15589"/>
                    <a:pt x="29775" y="15613"/>
                    <a:pt x="29841" y="15702"/>
                  </a:cubicBezTo>
                  <a:cubicBezTo>
                    <a:pt x="29978" y="15803"/>
                    <a:pt x="30127" y="15896"/>
                    <a:pt x="30225" y="16031"/>
                  </a:cubicBezTo>
                  <a:cubicBezTo>
                    <a:pt x="30299" y="16108"/>
                    <a:pt x="30384" y="16179"/>
                    <a:pt x="30436" y="16270"/>
                  </a:cubicBezTo>
                  <a:cubicBezTo>
                    <a:pt x="30560" y="16374"/>
                    <a:pt x="30649" y="16497"/>
                    <a:pt x="30729" y="16627"/>
                  </a:cubicBezTo>
                  <a:cubicBezTo>
                    <a:pt x="30750" y="16637"/>
                    <a:pt x="30763" y="16658"/>
                    <a:pt x="30762" y="16681"/>
                  </a:cubicBezTo>
                  <a:cubicBezTo>
                    <a:pt x="30851" y="16769"/>
                    <a:pt x="30905" y="16871"/>
                    <a:pt x="30956" y="16977"/>
                  </a:cubicBezTo>
                  <a:lnTo>
                    <a:pt x="31000" y="17054"/>
                  </a:lnTo>
                  <a:cubicBezTo>
                    <a:pt x="31048" y="17116"/>
                    <a:pt x="31086" y="17181"/>
                    <a:pt x="31102" y="17255"/>
                  </a:cubicBezTo>
                  <a:cubicBezTo>
                    <a:pt x="31140" y="17296"/>
                    <a:pt x="31165" y="17350"/>
                    <a:pt x="31171" y="17406"/>
                  </a:cubicBezTo>
                  <a:cubicBezTo>
                    <a:pt x="31208" y="17438"/>
                    <a:pt x="31215" y="17479"/>
                    <a:pt x="31224" y="17520"/>
                  </a:cubicBezTo>
                  <a:cubicBezTo>
                    <a:pt x="31350" y="17785"/>
                    <a:pt x="31445" y="18055"/>
                    <a:pt x="31473" y="18341"/>
                  </a:cubicBezTo>
                  <a:cubicBezTo>
                    <a:pt x="31522" y="18440"/>
                    <a:pt x="31530" y="18543"/>
                    <a:pt x="31518" y="18649"/>
                  </a:cubicBezTo>
                  <a:cubicBezTo>
                    <a:pt x="31511" y="18649"/>
                    <a:pt x="31504" y="18649"/>
                    <a:pt x="31497" y="18647"/>
                  </a:cubicBezTo>
                  <a:cubicBezTo>
                    <a:pt x="31485" y="18642"/>
                    <a:pt x="31467" y="18641"/>
                    <a:pt x="31447" y="18641"/>
                  </a:cubicBezTo>
                  <a:cubicBezTo>
                    <a:pt x="31403" y="18641"/>
                    <a:pt x="31345" y="18650"/>
                    <a:pt x="31308" y="18664"/>
                  </a:cubicBezTo>
                  <a:cubicBezTo>
                    <a:pt x="31290" y="18670"/>
                    <a:pt x="31271" y="18676"/>
                    <a:pt x="31253" y="18676"/>
                  </a:cubicBezTo>
                  <a:cubicBezTo>
                    <a:pt x="31230" y="18676"/>
                    <a:pt x="31209" y="18666"/>
                    <a:pt x="31195" y="18639"/>
                  </a:cubicBezTo>
                  <a:lnTo>
                    <a:pt x="31182" y="18632"/>
                  </a:lnTo>
                  <a:lnTo>
                    <a:pt x="31182" y="18632"/>
                  </a:lnTo>
                  <a:cubicBezTo>
                    <a:pt x="31174" y="18678"/>
                    <a:pt x="31138" y="18700"/>
                    <a:pt x="31088" y="18711"/>
                  </a:cubicBezTo>
                  <a:lnTo>
                    <a:pt x="31092" y="18716"/>
                  </a:lnTo>
                  <a:cubicBezTo>
                    <a:pt x="31096" y="18714"/>
                    <a:pt x="31099" y="18713"/>
                    <a:pt x="31103" y="18713"/>
                  </a:cubicBezTo>
                  <a:cubicBezTo>
                    <a:pt x="31109" y="18713"/>
                    <a:pt x="31115" y="18715"/>
                    <a:pt x="31120" y="18719"/>
                  </a:cubicBezTo>
                  <a:cubicBezTo>
                    <a:pt x="31154" y="18719"/>
                    <a:pt x="31188" y="18719"/>
                    <a:pt x="31223" y="18719"/>
                  </a:cubicBezTo>
                  <a:cubicBezTo>
                    <a:pt x="31240" y="18719"/>
                    <a:pt x="31257" y="18719"/>
                    <a:pt x="31274" y="18719"/>
                  </a:cubicBezTo>
                  <a:cubicBezTo>
                    <a:pt x="31325" y="18721"/>
                    <a:pt x="31382" y="18722"/>
                    <a:pt x="31380" y="18787"/>
                  </a:cubicBezTo>
                  <a:cubicBezTo>
                    <a:pt x="31378" y="18839"/>
                    <a:pt x="31341" y="18869"/>
                    <a:pt x="31284" y="18874"/>
                  </a:cubicBezTo>
                  <a:cubicBezTo>
                    <a:pt x="31265" y="18876"/>
                    <a:pt x="31245" y="18876"/>
                    <a:pt x="31226" y="18876"/>
                  </a:cubicBezTo>
                  <a:cubicBezTo>
                    <a:pt x="31186" y="18876"/>
                    <a:pt x="31146" y="18874"/>
                    <a:pt x="31107" y="18874"/>
                  </a:cubicBezTo>
                  <a:cubicBezTo>
                    <a:pt x="31096" y="18881"/>
                    <a:pt x="31084" y="18887"/>
                    <a:pt x="31071" y="18889"/>
                  </a:cubicBezTo>
                  <a:cubicBezTo>
                    <a:pt x="31070" y="18898"/>
                    <a:pt x="31070" y="18907"/>
                    <a:pt x="31071" y="18916"/>
                  </a:cubicBezTo>
                  <a:cubicBezTo>
                    <a:pt x="31132" y="19056"/>
                    <a:pt x="31130" y="19064"/>
                    <a:pt x="31003" y="19086"/>
                  </a:cubicBezTo>
                  <a:cubicBezTo>
                    <a:pt x="30935" y="19097"/>
                    <a:pt x="30865" y="19110"/>
                    <a:pt x="30796" y="19110"/>
                  </a:cubicBezTo>
                  <a:cubicBezTo>
                    <a:pt x="30762" y="19110"/>
                    <a:pt x="30727" y="19106"/>
                    <a:pt x="30693" y="19099"/>
                  </a:cubicBezTo>
                  <a:lnTo>
                    <a:pt x="30693" y="19099"/>
                  </a:lnTo>
                  <a:cubicBezTo>
                    <a:pt x="30710" y="19121"/>
                    <a:pt x="30732" y="19126"/>
                    <a:pt x="30756" y="19126"/>
                  </a:cubicBezTo>
                  <a:cubicBezTo>
                    <a:pt x="30774" y="19126"/>
                    <a:pt x="30792" y="19124"/>
                    <a:pt x="30810" y="19124"/>
                  </a:cubicBezTo>
                  <a:cubicBezTo>
                    <a:pt x="30811" y="19124"/>
                    <a:pt x="30813" y="19124"/>
                    <a:pt x="30814" y="19124"/>
                  </a:cubicBezTo>
                  <a:cubicBezTo>
                    <a:pt x="31034" y="19135"/>
                    <a:pt x="31034" y="19134"/>
                    <a:pt x="31161" y="19193"/>
                  </a:cubicBezTo>
                  <a:cubicBezTo>
                    <a:pt x="31160" y="19166"/>
                    <a:pt x="31168" y="19147"/>
                    <a:pt x="31204" y="19144"/>
                  </a:cubicBezTo>
                  <a:cubicBezTo>
                    <a:pt x="31336" y="19151"/>
                    <a:pt x="31336" y="19151"/>
                    <a:pt x="31303" y="19284"/>
                  </a:cubicBezTo>
                  <a:cubicBezTo>
                    <a:pt x="31318" y="19289"/>
                    <a:pt x="31330" y="19291"/>
                    <a:pt x="31341" y="19291"/>
                  </a:cubicBezTo>
                  <a:cubicBezTo>
                    <a:pt x="31387" y="19291"/>
                    <a:pt x="31386" y="19247"/>
                    <a:pt x="31390" y="19213"/>
                  </a:cubicBezTo>
                  <a:cubicBezTo>
                    <a:pt x="31397" y="19144"/>
                    <a:pt x="31434" y="19122"/>
                    <a:pt x="31488" y="19122"/>
                  </a:cubicBezTo>
                  <a:cubicBezTo>
                    <a:pt x="31506" y="19122"/>
                    <a:pt x="31526" y="19124"/>
                    <a:pt x="31548" y="19128"/>
                  </a:cubicBezTo>
                  <a:cubicBezTo>
                    <a:pt x="31538" y="19269"/>
                    <a:pt x="31520" y="19408"/>
                    <a:pt x="31465" y="19541"/>
                  </a:cubicBezTo>
                  <a:cubicBezTo>
                    <a:pt x="31412" y="19604"/>
                    <a:pt x="31487" y="19720"/>
                    <a:pt x="31343" y="19743"/>
                  </a:cubicBezTo>
                  <a:cubicBezTo>
                    <a:pt x="31324" y="19737"/>
                    <a:pt x="31304" y="19725"/>
                    <a:pt x="31285" y="19725"/>
                  </a:cubicBezTo>
                  <a:cubicBezTo>
                    <a:pt x="31272" y="19725"/>
                    <a:pt x="31259" y="19730"/>
                    <a:pt x="31247" y="19745"/>
                  </a:cubicBezTo>
                  <a:cubicBezTo>
                    <a:pt x="31245" y="19750"/>
                    <a:pt x="31245" y="19755"/>
                    <a:pt x="31247" y="19760"/>
                  </a:cubicBezTo>
                  <a:cubicBezTo>
                    <a:pt x="31259" y="19776"/>
                    <a:pt x="31272" y="19781"/>
                    <a:pt x="31286" y="19781"/>
                  </a:cubicBezTo>
                  <a:cubicBezTo>
                    <a:pt x="31305" y="19781"/>
                    <a:pt x="31325" y="19772"/>
                    <a:pt x="31344" y="19769"/>
                  </a:cubicBezTo>
                  <a:cubicBezTo>
                    <a:pt x="31368" y="19776"/>
                    <a:pt x="31380" y="19789"/>
                    <a:pt x="31379" y="19811"/>
                  </a:cubicBezTo>
                  <a:lnTo>
                    <a:pt x="31349" y="19859"/>
                  </a:lnTo>
                  <a:lnTo>
                    <a:pt x="31344" y="19861"/>
                  </a:lnTo>
                  <a:cubicBezTo>
                    <a:pt x="31320" y="19850"/>
                    <a:pt x="31294" y="19846"/>
                    <a:pt x="31268" y="19846"/>
                  </a:cubicBezTo>
                  <a:cubicBezTo>
                    <a:pt x="31235" y="19846"/>
                    <a:pt x="31201" y="19851"/>
                    <a:pt x="31169" y="19851"/>
                  </a:cubicBezTo>
                  <a:cubicBezTo>
                    <a:pt x="31142" y="19851"/>
                    <a:pt x="31117" y="19848"/>
                    <a:pt x="31095" y="19836"/>
                  </a:cubicBezTo>
                  <a:cubicBezTo>
                    <a:pt x="31044" y="19785"/>
                    <a:pt x="31209" y="19713"/>
                    <a:pt x="31060" y="19684"/>
                  </a:cubicBezTo>
                  <a:lnTo>
                    <a:pt x="31060" y="19684"/>
                  </a:lnTo>
                  <a:lnTo>
                    <a:pt x="30938" y="19711"/>
                  </a:lnTo>
                  <a:lnTo>
                    <a:pt x="30935" y="19719"/>
                  </a:lnTo>
                  <a:cubicBezTo>
                    <a:pt x="30968" y="19732"/>
                    <a:pt x="31016" y="19735"/>
                    <a:pt x="31015" y="19775"/>
                  </a:cubicBezTo>
                  <a:cubicBezTo>
                    <a:pt x="31015" y="19808"/>
                    <a:pt x="30987" y="19822"/>
                    <a:pt x="30955" y="19822"/>
                  </a:cubicBezTo>
                  <a:cubicBezTo>
                    <a:pt x="30948" y="19822"/>
                    <a:pt x="30941" y="19822"/>
                    <a:pt x="30934" y="19820"/>
                  </a:cubicBezTo>
                  <a:cubicBezTo>
                    <a:pt x="30877" y="19811"/>
                    <a:pt x="30782" y="19839"/>
                    <a:pt x="30805" y="19737"/>
                  </a:cubicBezTo>
                  <a:lnTo>
                    <a:pt x="30805" y="19737"/>
                  </a:lnTo>
                  <a:lnTo>
                    <a:pt x="30761" y="19743"/>
                  </a:lnTo>
                  <a:lnTo>
                    <a:pt x="30731" y="19782"/>
                  </a:lnTo>
                  <a:cubicBezTo>
                    <a:pt x="30678" y="19818"/>
                    <a:pt x="30694" y="19871"/>
                    <a:pt x="30685" y="19918"/>
                  </a:cubicBezTo>
                  <a:cubicBezTo>
                    <a:pt x="30635" y="19960"/>
                    <a:pt x="30581" y="19973"/>
                    <a:pt x="30524" y="19973"/>
                  </a:cubicBezTo>
                  <a:cubicBezTo>
                    <a:pt x="30479" y="19973"/>
                    <a:pt x="30432" y="19964"/>
                    <a:pt x="30385" y="19957"/>
                  </a:cubicBezTo>
                  <a:lnTo>
                    <a:pt x="30241" y="19956"/>
                  </a:lnTo>
                  <a:lnTo>
                    <a:pt x="30241" y="19956"/>
                  </a:lnTo>
                  <a:cubicBezTo>
                    <a:pt x="30246" y="19971"/>
                    <a:pt x="30252" y="19987"/>
                    <a:pt x="30257" y="20003"/>
                  </a:cubicBezTo>
                  <a:cubicBezTo>
                    <a:pt x="30314" y="20007"/>
                    <a:pt x="30372" y="20008"/>
                    <a:pt x="30429" y="20013"/>
                  </a:cubicBezTo>
                  <a:cubicBezTo>
                    <a:pt x="30484" y="20018"/>
                    <a:pt x="30503" y="20045"/>
                    <a:pt x="30491" y="20090"/>
                  </a:cubicBezTo>
                  <a:lnTo>
                    <a:pt x="30543" y="20087"/>
                  </a:lnTo>
                  <a:cubicBezTo>
                    <a:pt x="30591" y="20047"/>
                    <a:pt x="30648" y="20044"/>
                    <a:pt x="30705" y="20044"/>
                  </a:cubicBezTo>
                  <a:cubicBezTo>
                    <a:pt x="30715" y="20044"/>
                    <a:pt x="30725" y="20044"/>
                    <a:pt x="30735" y="20044"/>
                  </a:cubicBezTo>
                  <a:cubicBezTo>
                    <a:pt x="30755" y="20044"/>
                    <a:pt x="30775" y="20044"/>
                    <a:pt x="30795" y="20041"/>
                  </a:cubicBezTo>
                  <a:cubicBezTo>
                    <a:pt x="30809" y="20044"/>
                    <a:pt x="30823" y="20051"/>
                    <a:pt x="30833" y="20060"/>
                  </a:cubicBezTo>
                  <a:cubicBezTo>
                    <a:pt x="30840" y="20061"/>
                    <a:pt x="30847" y="20061"/>
                    <a:pt x="30853" y="20061"/>
                  </a:cubicBezTo>
                  <a:cubicBezTo>
                    <a:pt x="30903" y="20061"/>
                    <a:pt x="30952" y="20049"/>
                    <a:pt x="31001" y="20049"/>
                  </a:cubicBezTo>
                  <a:cubicBezTo>
                    <a:pt x="31023" y="20049"/>
                    <a:pt x="31045" y="20051"/>
                    <a:pt x="31066" y="20058"/>
                  </a:cubicBezTo>
                  <a:cubicBezTo>
                    <a:pt x="31092" y="20069"/>
                    <a:pt x="31120" y="20075"/>
                    <a:pt x="31147" y="20075"/>
                  </a:cubicBezTo>
                  <a:cubicBezTo>
                    <a:pt x="31167" y="20075"/>
                    <a:pt x="31187" y="20072"/>
                    <a:pt x="31207" y="20066"/>
                  </a:cubicBezTo>
                  <a:lnTo>
                    <a:pt x="31207" y="20066"/>
                  </a:lnTo>
                  <a:cubicBezTo>
                    <a:pt x="31257" y="20154"/>
                    <a:pt x="31208" y="20198"/>
                    <a:pt x="31114" y="20223"/>
                  </a:cubicBezTo>
                  <a:lnTo>
                    <a:pt x="31114" y="20223"/>
                  </a:lnTo>
                  <a:lnTo>
                    <a:pt x="31027" y="20148"/>
                  </a:lnTo>
                  <a:cubicBezTo>
                    <a:pt x="30965" y="20183"/>
                    <a:pt x="30922" y="20200"/>
                    <a:pt x="30890" y="20200"/>
                  </a:cubicBezTo>
                  <a:cubicBezTo>
                    <a:pt x="30846" y="20200"/>
                    <a:pt x="30823" y="20167"/>
                    <a:pt x="30805" y="20097"/>
                  </a:cubicBezTo>
                  <a:cubicBezTo>
                    <a:pt x="30755" y="20119"/>
                    <a:pt x="30707" y="20150"/>
                    <a:pt x="30655" y="20158"/>
                  </a:cubicBezTo>
                  <a:cubicBezTo>
                    <a:pt x="30642" y="20160"/>
                    <a:pt x="30629" y="20162"/>
                    <a:pt x="30615" y="20162"/>
                  </a:cubicBezTo>
                  <a:cubicBezTo>
                    <a:pt x="30573" y="20162"/>
                    <a:pt x="30535" y="20146"/>
                    <a:pt x="30544" y="20087"/>
                  </a:cubicBezTo>
                  <a:lnTo>
                    <a:pt x="30544" y="20087"/>
                  </a:lnTo>
                  <a:lnTo>
                    <a:pt x="30492" y="20090"/>
                  </a:lnTo>
                  <a:cubicBezTo>
                    <a:pt x="30434" y="20128"/>
                    <a:pt x="30365" y="20128"/>
                    <a:pt x="30297" y="20133"/>
                  </a:cubicBezTo>
                  <a:cubicBezTo>
                    <a:pt x="30305" y="20136"/>
                    <a:pt x="30309" y="20146"/>
                    <a:pt x="30305" y="20154"/>
                  </a:cubicBezTo>
                  <a:cubicBezTo>
                    <a:pt x="30353" y="20170"/>
                    <a:pt x="30335" y="20195"/>
                    <a:pt x="30317" y="20220"/>
                  </a:cubicBezTo>
                  <a:lnTo>
                    <a:pt x="30210" y="20255"/>
                  </a:lnTo>
                  <a:cubicBezTo>
                    <a:pt x="30132" y="20236"/>
                    <a:pt x="30053" y="20210"/>
                    <a:pt x="29974" y="20201"/>
                  </a:cubicBezTo>
                  <a:cubicBezTo>
                    <a:pt x="29780" y="20178"/>
                    <a:pt x="29587" y="20164"/>
                    <a:pt x="29394" y="20146"/>
                  </a:cubicBezTo>
                  <a:lnTo>
                    <a:pt x="29188" y="20138"/>
                  </a:lnTo>
                  <a:lnTo>
                    <a:pt x="29188" y="20138"/>
                  </a:lnTo>
                  <a:cubicBezTo>
                    <a:pt x="29208" y="20191"/>
                    <a:pt x="29251" y="20199"/>
                    <a:pt x="29296" y="20199"/>
                  </a:cubicBezTo>
                  <a:cubicBezTo>
                    <a:pt x="29313" y="20199"/>
                    <a:pt x="29330" y="20198"/>
                    <a:pt x="29347" y="20198"/>
                  </a:cubicBezTo>
                  <a:cubicBezTo>
                    <a:pt x="29357" y="20198"/>
                    <a:pt x="29368" y="20198"/>
                    <a:pt x="29378" y="20199"/>
                  </a:cubicBezTo>
                  <a:cubicBezTo>
                    <a:pt x="29599" y="20232"/>
                    <a:pt x="29822" y="20258"/>
                    <a:pt x="30044" y="20284"/>
                  </a:cubicBezTo>
                  <a:cubicBezTo>
                    <a:pt x="30096" y="20290"/>
                    <a:pt x="30128" y="20306"/>
                    <a:pt x="30113" y="20356"/>
                  </a:cubicBezTo>
                  <a:lnTo>
                    <a:pt x="30033" y="20364"/>
                  </a:lnTo>
                  <a:cubicBezTo>
                    <a:pt x="30028" y="20385"/>
                    <a:pt x="30025" y="20406"/>
                    <a:pt x="30021" y="20428"/>
                  </a:cubicBezTo>
                  <a:cubicBezTo>
                    <a:pt x="29980" y="20445"/>
                    <a:pt x="29941" y="20463"/>
                    <a:pt x="29891" y="20463"/>
                  </a:cubicBezTo>
                  <a:cubicBezTo>
                    <a:pt x="29885" y="20463"/>
                    <a:pt x="29880" y="20463"/>
                    <a:pt x="29874" y="20462"/>
                  </a:cubicBezTo>
                  <a:cubicBezTo>
                    <a:pt x="29590" y="20436"/>
                    <a:pt x="29306" y="20415"/>
                    <a:pt x="29023" y="20391"/>
                  </a:cubicBezTo>
                  <a:lnTo>
                    <a:pt x="28933" y="20386"/>
                  </a:lnTo>
                  <a:cubicBezTo>
                    <a:pt x="28554" y="20365"/>
                    <a:pt x="28174" y="20374"/>
                    <a:pt x="27797" y="20323"/>
                  </a:cubicBezTo>
                  <a:cubicBezTo>
                    <a:pt x="27764" y="20328"/>
                    <a:pt x="27731" y="20330"/>
                    <a:pt x="27697" y="20330"/>
                  </a:cubicBezTo>
                  <a:cubicBezTo>
                    <a:pt x="27654" y="20330"/>
                    <a:pt x="27612" y="20326"/>
                    <a:pt x="27570" y="20318"/>
                  </a:cubicBezTo>
                  <a:cubicBezTo>
                    <a:pt x="27510" y="20327"/>
                    <a:pt x="27449" y="20331"/>
                    <a:pt x="27389" y="20331"/>
                  </a:cubicBezTo>
                  <a:cubicBezTo>
                    <a:pt x="27328" y="20331"/>
                    <a:pt x="27267" y="20327"/>
                    <a:pt x="27207" y="20318"/>
                  </a:cubicBezTo>
                  <a:cubicBezTo>
                    <a:pt x="27175" y="20327"/>
                    <a:pt x="27142" y="20332"/>
                    <a:pt x="27109" y="20332"/>
                  </a:cubicBezTo>
                  <a:cubicBezTo>
                    <a:pt x="27081" y="20332"/>
                    <a:pt x="27053" y="20329"/>
                    <a:pt x="27025" y="20322"/>
                  </a:cubicBezTo>
                  <a:cubicBezTo>
                    <a:pt x="26599" y="20358"/>
                    <a:pt x="26167" y="20343"/>
                    <a:pt x="25741" y="20392"/>
                  </a:cubicBezTo>
                  <a:cubicBezTo>
                    <a:pt x="25488" y="20422"/>
                    <a:pt x="25234" y="20448"/>
                    <a:pt x="24981" y="20475"/>
                  </a:cubicBezTo>
                  <a:cubicBezTo>
                    <a:pt x="24811" y="20522"/>
                    <a:pt x="24642" y="20572"/>
                    <a:pt x="24469" y="20613"/>
                  </a:cubicBezTo>
                  <a:cubicBezTo>
                    <a:pt x="24328" y="20645"/>
                    <a:pt x="24194" y="20702"/>
                    <a:pt x="24071" y="20780"/>
                  </a:cubicBezTo>
                  <a:cubicBezTo>
                    <a:pt x="23981" y="20796"/>
                    <a:pt x="23914" y="20851"/>
                    <a:pt x="23837" y="20888"/>
                  </a:cubicBezTo>
                  <a:cubicBezTo>
                    <a:pt x="23643" y="20982"/>
                    <a:pt x="23464" y="21097"/>
                    <a:pt x="23254" y="21168"/>
                  </a:cubicBezTo>
                  <a:cubicBezTo>
                    <a:pt x="23233" y="21194"/>
                    <a:pt x="23201" y="21209"/>
                    <a:pt x="23167" y="21209"/>
                  </a:cubicBezTo>
                  <a:cubicBezTo>
                    <a:pt x="23165" y="21209"/>
                    <a:pt x="23164" y="21209"/>
                    <a:pt x="23163" y="21209"/>
                  </a:cubicBezTo>
                  <a:cubicBezTo>
                    <a:pt x="23157" y="21220"/>
                    <a:pt x="23152" y="21230"/>
                    <a:pt x="23149" y="21242"/>
                  </a:cubicBezTo>
                  <a:lnTo>
                    <a:pt x="23094" y="21250"/>
                  </a:lnTo>
                  <a:lnTo>
                    <a:pt x="23087" y="21250"/>
                  </a:lnTo>
                  <a:lnTo>
                    <a:pt x="23088" y="21255"/>
                  </a:lnTo>
                  <a:lnTo>
                    <a:pt x="23093" y="21254"/>
                  </a:lnTo>
                  <a:lnTo>
                    <a:pt x="23093" y="21254"/>
                  </a:lnTo>
                  <a:cubicBezTo>
                    <a:pt x="23092" y="21258"/>
                    <a:pt x="23090" y="21264"/>
                    <a:pt x="23090" y="21264"/>
                  </a:cubicBezTo>
                  <a:lnTo>
                    <a:pt x="23088" y="21255"/>
                  </a:lnTo>
                  <a:lnTo>
                    <a:pt x="23025" y="21277"/>
                  </a:lnTo>
                  <a:cubicBezTo>
                    <a:pt x="22993" y="21296"/>
                    <a:pt x="22973" y="21323"/>
                    <a:pt x="22988" y="21354"/>
                  </a:cubicBezTo>
                  <a:cubicBezTo>
                    <a:pt x="22998" y="21374"/>
                    <a:pt x="23014" y="21381"/>
                    <a:pt x="23031" y="21381"/>
                  </a:cubicBezTo>
                  <a:cubicBezTo>
                    <a:pt x="23047" y="21381"/>
                    <a:pt x="23064" y="21375"/>
                    <a:pt x="23080" y="21368"/>
                  </a:cubicBezTo>
                  <a:cubicBezTo>
                    <a:pt x="23118" y="21350"/>
                    <a:pt x="23153" y="21328"/>
                    <a:pt x="23189" y="21307"/>
                  </a:cubicBezTo>
                  <a:cubicBezTo>
                    <a:pt x="23190" y="21308"/>
                    <a:pt x="23191" y="21308"/>
                    <a:pt x="23191" y="21308"/>
                  </a:cubicBezTo>
                  <a:cubicBezTo>
                    <a:pt x="23200" y="21308"/>
                    <a:pt x="23208" y="21302"/>
                    <a:pt x="23212" y="21293"/>
                  </a:cubicBezTo>
                  <a:cubicBezTo>
                    <a:pt x="23510" y="21178"/>
                    <a:pt x="23800" y="21038"/>
                    <a:pt x="24077" y="20875"/>
                  </a:cubicBezTo>
                  <a:cubicBezTo>
                    <a:pt x="24499" y="20689"/>
                    <a:pt x="24951" y="20597"/>
                    <a:pt x="25419" y="20542"/>
                  </a:cubicBezTo>
                  <a:cubicBezTo>
                    <a:pt x="25989" y="20475"/>
                    <a:pt x="26567" y="20498"/>
                    <a:pt x="27136" y="20434"/>
                  </a:cubicBezTo>
                  <a:cubicBezTo>
                    <a:pt x="27157" y="20431"/>
                    <a:pt x="27177" y="20430"/>
                    <a:pt x="27198" y="20430"/>
                  </a:cubicBezTo>
                  <a:cubicBezTo>
                    <a:pt x="27230" y="20430"/>
                    <a:pt x="27262" y="20433"/>
                    <a:pt x="27294" y="20438"/>
                  </a:cubicBezTo>
                  <a:cubicBezTo>
                    <a:pt x="27503" y="20479"/>
                    <a:pt x="27716" y="20468"/>
                    <a:pt x="27927" y="20475"/>
                  </a:cubicBezTo>
                  <a:cubicBezTo>
                    <a:pt x="28055" y="20479"/>
                    <a:pt x="28183" y="20485"/>
                    <a:pt x="28312" y="20488"/>
                  </a:cubicBezTo>
                  <a:cubicBezTo>
                    <a:pt x="28377" y="20491"/>
                    <a:pt x="28429" y="20499"/>
                    <a:pt x="28450" y="20563"/>
                  </a:cubicBezTo>
                  <a:cubicBezTo>
                    <a:pt x="28539" y="20843"/>
                    <a:pt x="28674" y="21113"/>
                    <a:pt x="28724" y="21401"/>
                  </a:cubicBezTo>
                  <a:cubicBezTo>
                    <a:pt x="28765" y="21637"/>
                    <a:pt x="28700" y="21847"/>
                    <a:pt x="28506" y="22027"/>
                  </a:cubicBezTo>
                  <a:cubicBezTo>
                    <a:pt x="28338" y="22181"/>
                    <a:pt x="28146" y="22303"/>
                    <a:pt x="27912" y="22371"/>
                  </a:cubicBezTo>
                  <a:cubicBezTo>
                    <a:pt x="27812" y="22401"/>
                    <a:pt x="27713" y="22430"/>
                    <a:pt x="27611" y="22456"/>
                  </a:cubicBezTo>
                  <a:cubicBezTo>
                    <a:pt x="27544" y="22474"/>
                    <a:pt x="27509" y="22506"/>
                    <a:pt x="27522" y="22570"/>
                  </a:cubicBezTo>
                  <a:cubicBezTo>
                    <a:pt x="27531" y="22608"/>
                    <a:pt x="27532" y="22646"/>
                    <a:pt x="27539" y="22685"/>
                  </a:cubicBezTo>
                  <a:cubicBezTo>
                    <a:pt x="27613" y="23122"/>
                    <a:pt x="27628" y="23559"/>
                    <a:pt x="27564" y="23998"/>
                  </a:cubicBezTo>
                  <a:cubicBezTo>
                    <a:pt x="27537" y="24183"/>
                    <a:pt x="27527" y="24381"/>
                    <a:pt x="27393" y="24534"/>
                  </a:cubicBezTo>
                  <a:cubicBezTo>
                    <a:pt x="27104" y="24863"/>
                    <a:pt x="26829" y="25207"/>
                    <a:pt x="26418" y="25442"/>
                  </a:cubicBezTo>
                  <a:cubicBezTo>
                    <a:pt x="26287" y="25515"/>
                    <a:pt x="26165" y="25602"/>
                    <a:pt x="26052" y="25701"/>
                  </a:cubicBezTo>
                  <a:cubicBezTo>
                    <a:pt x="25913" y="25824"/>
                    <a:pt x="25763" y="25933"/>
                    <a:pt x="25605" y="26028"/>
                  </a:cubicBezTo>
                  <a:cubicBezTo>
                    <a:pt x="25353" y="26183"/>
                    <a:pt x="25099" y="26334"/>
                    <a:pt x="24845" y="26486"/>
                  </a:cubicBezTo>
                  <a:lnTo>
                    <a:pt x="24242" y="26730"/>
                  </a:lnTo>
                  <a:cubicBezTo>
                    <a:pt x="24113" y="26768"/>
                    <a:pt x="23982" y="26803"/>
                    <a:pt x="23863" y="26865"/>
                  </a:cubicBezTo>
                  <a:cubicBezTo>
                    <a:pt x="23709" y="26913"/>
                    <a:pt x="23553" y="26959"/>
                    <a:pt x="23397" y="27007"/>
                  </a:cubicBezTo>
                  <a:cubicBezTo>
                    <a:pt x="23365" y="27017"/>
                    <a:pt x="23352" y="27041"/>
                    <a:pt x="23363" y="27067"/>
                  </a:cubicBezTo>
                  <a:cubicBezTo>
                    <a:pt x="23371" y="27087"/>
                    <a:pt x="23392" y="27098"/>
                    <a:pt x="23414" y="27098"/>
                  </a:cubicBezTo>
                  <a:cubicBezTo>
                    <a:pt x="23422" y="27098"/>
                    <a:pt x="23430" y="27096"/>
                    <a:pt x="23438" y="27094"/>
                  </a:cubicBezTo>
                  <a:cubicBezTo>
                    <a:pt x="23604" y="27038"/>
                    <a:pt x="23778" y="26994"/>
                    <a:pt x="23934" y="26915"/>
                  </a:cubicBezTo>
                  <a:cubicBezTo>
                    <a:pt x="24050" y="26895"/>
                    <a:pt x="24152" y="26849"/>
                    <a:pt x="24251" y="26796"/>
                  </a:cubicBezTo>
                  <a:cubicBezTo>
                    <a:pt x="24471" y="26716"/>
                    <a:pt x="24705" y="26658"/>
                    <a:pt x="24900" y="26534"/>
                  </a:cubicBezTo>
                  <a:cubicBezTo>
                    <a:pt x="25061" y="26466"/>
                    <a:pt x="25222" y="26395"/>
                    <a:pt x="25386" y="26329"/>
                  </a:cubicBezTo>
                  <a:cubicBezTo>
                    <a:pt x="25588" y="26251"/>
                    <a:pt x="25774" y="26135"/>
                    <a:pt x="25934" y="25990"/>
                  </a:cubicBezTo>
                  <a:cubicBezTo>
                    <a:pt x="26064" y="25871"/>
                    <a:pt x="26210" y="25770"/>
                    <a:pt x="26356" y="25668"/>
                  </a:cubicBezTo>
                  <a:cubicBezTo>
                    <a:pt x="26641" y="25468"/>
                    <a:pt x="26970" y="25311"/>
                    <a:pt x="27214" y="25069"/>
                  </a:cubicBezTo>
                  <a:cubicBezTo>
                    <a:pt x="27684" y="24602"/>
                    <a:pt x="28124" y="24114"/>
                    <a:pt x="28454" y="23569"/>
                  </a:cubicBezTo>
                  <a:cubicBezTo>
                    <a:pt x="28838" y="22935"/>
                    <a:pt x="29057" y="22262"/>
                    <a:pt x="28931" y="21533"/>
                  </a:cubicBezTo>
                  <a:cubicBezTo>
                    <a:pt x="28873" y="21195"/>
                    <a:pt x="28806" y="20859"/>
                    <a:pt x="28611" y="20553"/>
                  </a:cubicBezTo>
                  <a:lnTo>
                    <a:pt x="28654" y="20504"/>
                  </a:lnTo>
                  <a:lnTo>
                    <a:pt x="30204" y="20588"/>
                  </a:lnTo>
                  <a:lnTo>
                    <a:pt x="30385" y="20612"/>
                  </a:lnTo>
                  <a:cubicBezTo>
                    <a:pt x="30388" y="20625"/>
                    <a:pt x="30400" y="20635"/>
                    <a:pt x="30413" y="20635"/>
                  </a:cubicBezTo>
                  <a:cubicBezTo>
                    <a:pt x="30414" y="20635"/>
                    <a:pt x="30416" y="20635"/>
                    <a:pt x="30417" y="20635"/>
                  </a:cubicBezTo>
                  <a:cubicBezTo>
                    <a:pt x="30423" y="20661"/>
                    <a:pt x="30442" y="20683"/>
                    <a:pt x="30468" y="20692"/>
                  </a:cubicBezTo>
                  <a:cubicBezTo>
                    <a:pt x="30482" y="20718"/>
                    <a:pt x="30497" y="20742"/>
                    <a:pt x="30518" y="20742"/>
                  </a:cubicBezTo>
                  <a:cubicBezTo>
                    <a:pt x="30531" y="20742"/>
                    <a:pt x="30545" y="20734"/>
                    <a:pt x="30563" y="20712"/>
                  </a:cubicBezTo>
                  <a:lnTo>
                    <a:pt x="30563" y="20712"/>
                  </a:lnTo>
                  <a:cubicBezTo>
                    <a:pt x="30552" y="20739"/>
                    <a:pt x="30563" y="20762"/>
                    <a:pt x="30594" y="20762"/>
                  </a:cubicBezTo>
                  <a:cubicBezTo>
                    <a:pt x="30595" y="20762"/>
                    <a:pt x="30596" y="20762"/>
                    <a:pt x="30597" y="20762"/>
                  </a:cubicBezTo>
                  <a:cubicBezTo>
                    <a:pt x="30630" y="20761"/>
                    <a:pt x="30642" y="20734"/>
                    <a:pt x="30629" y="20706"/>
                  </a:cubicBezTo>
                  <a:cubicBezTo>
                    <a:pt x="30620" y="20701"/>
                    <a:pt x="30610" y="20698"/>
                    <a:pt x="30600" y="20698"/>
                  </a:cubicBezTo>
                  <a:cubicBezTo>
                    <a:pt x="30588" y="20698"/>
                    <a:pt x="30577" y="20701"/>
                    <a:pt x="30567" y="20707"/>
                  </a:cubicBezTo>
                  <a:cubicBezTo>
                    <a:pt x="30571" y="20702"/>
                    <a:pt x="30576" y="20698"/>
                    <a:pt x="30574" y="20694"/>
                  </a:cubicBezTo>
                  <a:cubicBezTo>
                    <a:pt x="30569" y="20685"/>
                    <a:pt x="30563" y="20676"/>
                    <a:pt x="30556" y="20668"/>
                  </a:cubicBezTo>
                  <a:lnTo>
                    <a:pt x="30541" y="20630"/>
                  </a:lnTo>
                  <a:lnTo>
                    <a:pt x="30794" y="20624"/>
                  </a:lnTo>
                  <a:cubicBezTo>
                    <a:pt x="30846" y="20629"/>
                    <a:pt x="30900" y="20631"/>
                    <a:pt x="30951" y="20641"/>
                  </a:cubicBezTo>
                  <a:cubicBezTo>
                    <a:pt x="30969" y="20644"/>
                    <a:pt x="30986" y="20645"/>
                    <a:pt x="31001" y="20645"/>
                  </a:cubicBezTo>
                  <a:cubicBezTo>
                    <a:pt x="31079" y="20645"/>
                    <a:pt x="31132" y="20608"/>
                    <a:pt x="31174" y="20547"/>
                  </a:cubicBezTo>
                  <a:cubicBezTo>
                    <a:pt x="31567" y="19984"/>
                    <a:pt x="31813" y="19389"/>
                    <a:pt x="31732" y="18724"/>
                  </a:cubicBezTo>
                  <a:cubicBezTo>
                    <a:pt x="31608" y="17709"/>
                    <a:pt x="31176" y="16799"/>
                    <a:pt x="30425" y="16003"/>
                  </a:cubicBezTo>
                  <a:cubicBezTo>
                    <a:pt x="30214" y="15775"/>
                    <a:pt x="29969" y="15578"/>
                    <a:pt x="29700" y="15420"/>
                  </a:cubicBezTo>
                  <a:cubicBezTo>
                    <a:pt x="29567" y="15343"/>
                    <a:pt x="29422" y="15285"/>
                    <a:pt x="29272" y="15246"/>
                  </a:cubicBezTo>
                  <a:cubicBezTo>
                    <a:pt x="29232" y="15235"/>
                    <a:pt x="29208" y="15229"/>
                    <a:pt x="29184" y="15229"/>
                  </a:cubicBezTo>
                  <a:cubicBezTo>
                    <a:pt x="29146" y="15229"/>
                    <a:pt x="29109" y="15244"/>
                    <a:pt x="29013" y="15284"/>
                  </a:cubicBezTo>
                  <a:cubicBezTo>
                    <a:pt x="28962" y="15305"/>
                    <a:pt x="28908" y="15321"/>
                    <a:pt x="28851" y="15321"/>
                  </a:cubicBezTo>
                  <a:cubicBezTo>
                    <a:pt x="28833" y="15321"/>
                    <a:pt x="28814" y="15320"/>
                    <a:pt x="28794" y="15316"/>
                  </a:cubicBezTo>
                  <a:cubicBezTo>
                    <a:pt x="28841" y="15122"/>
                    <a:pt x="29004" y="14995"/>
                    <a:pt x="29200" y="14843"/>
                  </a:cubicBezTo>
                  <a:lnTo>
                    <a:pt x="29200" y="14843"/>
                  </a:lnTo>
                  <a:cubicBezTo>
                    <a:pt x="28888" y="14941"/>
                    <a:pt x="28799" y="15039"/>
                    <a:pt x="28697" y="15351"/>
                  </a:cubicBezTo>
                  <a:cubicBezTo>
                    <a:pt x="28655" y="15357"/>
                    <a:pt x="28616" y="15377"/>
                    <a:pt x="28569" y="15377"/>
                  </a:cubicBezTo>
                  <a:cubicBezTo>
                    <a:pt x="28559" y="15377"/>
                    <a:pt x="28548" y="15376"/>
                    <a:pt x="28538" y="15374"/>
                  </a:cubicBezTo>
                  <a:cubicBezTo>
                    <a:pt x="28514" y="15199"/>
                    <a:pt x="28679" y="15085"/>
                    <a:pt x="28733" y="14937"/>
                  </a:cubicBezTo>
                  <a:cubicBezTo>
                    <a:pt x="28731" y="14933"/>
                    <a:pt x="28730" y="14932"/>
                    <a:pt x="28729" y="14929"/>
                  </a:cubicBezTo>
                  <a:lnTo>
                    <a:pt x="28729" y="14929"/>
                  </a:lnTo>
                  <a:cubicBezTo>
                    <a:pt x="28729" y="14929"/>
                    <a:pt x="28729" y="14929"/>
                    <a:pt x="28730" y="14931"/>
                  </a:cubicBezTo>
                  <a:cubicBezTo>
                    <a:pt x="28732" y="14931"/>
                    <a:pt x="28733" y="14931"/>
                    <a:pt x="28735" y="14931"/>
                  </a:cubicBezTo>
                  <a:cubicBezTo>
                    <a:pt x="28798" y="14931"/>
                    <a:pt x="28813" y="14885"/>
                    <a:pt x="28840" y="14850"/>
                  </a:cubicBezTo>
                  <a:cubicBezTo>
                    <a:pt x="28861" y="14847"/>
                    <a:pt x="28879" y="14832"/>
                    <a:pt x="28885" y="14812"/>
                  </a:cubicBezTo>
                  <a:cubicBezTo>
                    <a:pt x="28970" y="14759"/>
                    <a:pt x="29059" y="14712"/>
                    <a:pt x="29140" y="14655"/>
                  </a:cubicBezTo>
                  <a:cubicBezTo>
                    <a:pt x="29193" y="14617"/>
                    <a:pt x="29181" y="14577"/>
                    <a:pt x="29112" y="14557"/>
                  </a:cubicBezTo>
                  <a:cubicBezTo>
                    <a:pt x="29061" y="14586"/>
                    <a:pt x="29011" y="14614"/>
                    <a:pt x="28960" y="14641"/>
                  </a:cubicBezTo>
                  <a:cubicBezTo>
                    <a:pt x="28951" y="14646"/>
                    <a:pt x="28942" y="14648"/>
                    <a:pt x="28933" y="14648"/>
                  </a:cubicBezTo>
                  <a:cubicBezTo>
                    <a:pt x="28914" y="14648"/>
                    <a:pt x="28896" y="14638"/>
                    <a:pt x="28886" y="14620"/>
                  </a:cubicBezTo>
                  <a:cubicBezTo>
                    <a:pt x="29107" y="14195"/>
                    <a:pt x="29317" y="13766"/>
                    <a:pt x="29560" y="13347"/>
                  </a:cubicBezTo>
                  <a:cubicBezTo>
                    <a:pt x="29680" y="13198"/>
                    <a:pt x="29791" y="13045"/>
                    <a:pt x="29921" y="12902"/>
                  </a:cubicBezTo>
                  <a:cubicBezTo>
                    <a:pt x="30184" y="12617"/>
                    <a:pt x="30402" y="12308"/>
                    <a:pt x="30594" y="11985"/>
                  </a:cubicBezTo>
                  <a:cubicBezTo>
                    <a:pt x="30735" y="11749"/>
                    <a:pt x="30882" y="11516"/>
                    <a:pt x="31029" y="11283"/>
                  </a:cubicBezTo>
                  <a:cubicBezTo>
                    <a:pt x="31114" y="11150"/>
                    <a:pt x="31215" y="11028"/>
                    <a:pt x="31330" y="10921"/>
                  </a:cubicBezTo>
                  <a:cubicBezTo>
                    <a:pt x="31657" y="10613"/>
                    <a:pt x="31931" y="10273"/>
                    <a:pt x="32178" y="9916"/>
                  </a:cubicBezTo>
                  <a:cubicBezTo>
                    <a:pt x="32290" y="9754"/>
                    <a:pt x="32407" y="9596"/>
                    <a:pt x="32525" y="9439"/>
                  </a:cubicBezTo>
                  <a:cubicBezTo>
                    <a:pt x="32696" y="9209"/>
                    <a:pt x="32935" y="9036"/>
                    <a:pt x="33207" y="8945"/>
                  </a:cubicBezTo>
                  <a:cubicBezTo>
                    <a:pt x="33589" y="8813"/>
                    <a:pt x="33935" y="8631"/>
                    <a:pt x="34258" y="8416"/>
                  </a:cubicBezTo>
                  <a:cubicBezTo>
                    <a:pt x="34492" y="8261"/>
                    <a:pt x="34764" y="8186"/>
                    <a:pt x="35060" y="8174"/>
                  </a:cubicBezTo>
                  <a:cubicBezTo>
                    <a:pt x="35102" y="8173"/>
                    <a:pt x="35144" y="8173"/>
                    <a:pt x="35187" y="8173"/>
                  </a:cubicBezTo>
                  <a:cubicBezTo>
                    <a:pt x="35348" y="8173"/>
                    <a:pt x="35510" y="8182"/>
                    <a:pt x="35671" y="8199"/>
                  </a:cubicBezTo>
                  <a:cubicBezTo>
                    <a:pt x="36076" y="8241"/>
                    <a:pt x="36473" y="8345"/>
                    <a:pt x="36884" y="8345"/>
                  </a:cubicBezTo>
                  <a:cubicBezTo>
                    <a:pt x="36921" y="8345"/>
                    <a:pt x="36957" y="8344"/>
                    <a:pt x="36994" y="8342"/>
                  </a:cubicBezTo>
                  <a:cubicBezTo>
                    <a:pt x="37006" y="8333"/>
                    <a:pt x="37015" y="8321"/>
                    <a:pt x="37021" y="8308"/>
                  </a:cubicBezTo>
                  <a:cubicBezTo>
                    <a:pt x="37026" y="8318"/>
                    <a:pt x="37032" y="8328"/>
                    <a:pt x="37040" y="8337"/>
                  </a:cubicBezTo>
                  <a:cubicBezTo>
                    <a:pt x="37327" y="8329"/>
                    <a:pt x="37599" y="8262"/>
                    <a:pt x="37866" y="8179"/>
                  </a:cubicBezTo>
                  <a:cubicBezTo>
                    <a:pt x="37903" y="8168"/>
                    <a:pt x="37960" y="8164"/>
                    <a:pt x="37929" y="8107"/>
                  </a:cubicBezTo>
                  <a:cubicBezTo>
                    <a:pt x="37925" y="8101"/>
                    <a:pt x="37919" y="8091"/>
                    <a:pt x="37916" y="8091"/>
                  </a:cubicBezTo>
                  <a:cubicBezTo>
                    <a:pt x="37624" y="8147"/>
                    <a:pt x="37342" y="8235"/>
                    <a:pt x="37043" y="8264"/>
                  </a:cubicBezTo>
                  <a:cubicBezTo>
                    <a:pt x="37042" y="8264"/>
                    <a:pt x="37041" y="8263"/>
                    <a:pt x="37040" y="8263"/>
                  </a:cubicBezTo>
                  <a:cubicBezTo>
                    <a:pt x="37029" y="8263"/>
                    <a:pt x="37021" y="8271"/>
                    <a:pt x="37018" y="8281"/>
                  </a:cubicBezTo>
                  <a:cubicBezTo>
                    <a:pt x="37012" y="8274"/>
                    <a:pt x="37002" y="8270"/>
                    <a:pt x="36993" y="8267"/>
                  </a:cubicBezTo>
                  <a:cubicBezTo>
                    <a:pt x="36938" y="8252"/>
                    <a:pt x="36875" y="8253"/>
                    <a:pt x="36798" y="8245"/>
                  </a:cubicBezTo>
                  <a:cubicBezTo>
                    <a:pt x="37251" y="8057"/>
                    <a:pt x="37726" y="7979"/>
                    <a:pt x="38197" y="7884"/>
                  </a:cubicBezTo>
                  <a:cubicBezTo>
                    <a:pt x="38216" y="7875"/>
                    <a:pt x="38244" y="7863"/>
                    <a:pt x="38264" y="7863"/>
                  </a:cubicBezTo>
                  <a:cubicBezTo>
                    <a:pt x="38274" y="7863"/>
                    <a:pt x="38283" y="7866"/>
                    <a:pt x="38286" y="7876"/>
                  </a:cubicBezTo>
                  <a:cubicBezTo>
                    <a:pt x="38304" y="7930"/>
                    <a:pt x="38244" y="7935"/>
                    <a:pt x="38197" y="7941"/>
                  </a:cubicBezTo>
                  <a:lnTo>
                    <a:pt x="38032" y="8044"/>
                  </a:lnTo>
                  <a:cubicBezTo>
                    <a:pt x="38051" y="8088"/>
                    <a:pt x="38075" y="8102"/>
                    <a:pt x="38100" y="8102"/>
                  </a:cubicBezTo>
                  <a:cubicBezTo>
                    <a:pt x="38138" y="8102"/>
                    <a:pt x="38179" y="8068"/>
                    <a:pt x="38210" y="8054"/>
                  </a:cubicBezTo>
                  <a:cubicBezTo>
                    <a:pt x="38768" y="7814"/>
                    <a:pt x="39323" y="7568"/>
                    <a:pt x="39879" y="7324"/>
                  </a:cubicBezTo>
                  <a:cubicBezTo>
                    <a:pt x="39977" y="7304"/>
                    <a:pt x="40060" y="7258"/>
                    <a:pt x="40145" y="7216"/>
                  </a:cubicBezTo>
                  <a:lnTo>
                    <a:pt x="40114" y="7175"/>
                  </a:lnTo>
                  <a:cubicBezTo>
                    <a:pt x="40019" y="7216"/>
                    <a:pt x="39906" y="7217"/>
                    <a:pt x="39818" y="7276"/>
                  </a:cubicBezTo>
                  <a:cubicBezTo>
                    <a:pt x="39767" y="7288"/>
                    <a:pt x="39716" y="7298"/>
                    <a:pt x="39665" y="7311"/>
                  </a:cubicBezTo>
                  <a:cubicBezTo>
                    <a:pt x="38940" y="7512"/>
                    <a:pt x="38227" y="7751"/>
                    <a:pt x="37471" y="7865"/>
                  </a:cubicBezTo>
                  <a:cubicBezTo>
                    <a:pt x="37397" y="7875"/>
                    <a:pt x="37324" y="7894"/>
                    <a:pt x="37254" y="7921"/>
                  </a:cubicBezTo>
                  <a:cubicBezTo>
                    <a:pt x="36939" y="8048"/>
                    <a:pt x="36617" y="8102"/>
                    <a:pt x="36289" y="8102"/>
                  </a:cubicBezTo>
                  <a:cubicBezTo>
                    <a:pt x="36088" y="8102"/>
                    <a:pt x="35884" y="8082"/>
                    <a:pt x="35679" y="8045"/>
                  </a:cubicBezTo>
                  <a:cubicBezTo>
                    <a:pt x="35656" y="8041"/>
                    <a:pt x="35634" y="8038"/>
                    <a:pt x="35611" y="8035"/>
                  </a:cubicBezTo>
                  <a:cubicBezTo>
                    <a:pt x="35483" y="8021"/>
                    <a:pt x="35357" y="8013"/>
                    <a:pt x="35233" y="8013"/>
                  </a:cubicBezTo>
                  <a:cubicBezTo>
                    <a:pt x="34782" y="8013"/>
                    <a:pt x="34363" y="8117"/>
                    <a:pt x="33986" y="8378"/>
                  </a:cubicBezTo>
                  <a:cubicBezTo>
                    <a:pt x="33757" y="8538"/>
                    <a:pt x="33497" y="8658"/>
                    <a:pt x="33222" y="8753"/>
                  </a:cubicBezTo>
                  <a:cubicBezTo>
                    <a:pt x="32845" y="8882"/>
                    <a:pt x="32543" y="9090"/>
                    <a:pt x="32325" y="9382"/>
                  </a:cubicBezTo>
                  <a:cubicBezTo>
                    <a:pt x="32203" y="9546"/>
                    <a:pt x="32082" y="9709"/>
                    <a:pt x="31965" y="9876"/>
                  </a:cubicBezTo>
                  <a:cubicBezTo>
                    <a:pt x="31759" y="10170"/>
                    <a:pt x="31539" y="10457"/>
                    <a:pt x="31281" y="10720"/>
                  </a:cubicBezTo>
                  <a:cubicBezTo>
                    <a:pt x="31052" y="10953"/>
                    <a:pt x="30851" y="11213"/>
                    <a:pt x="30682" y="11494"/>
                  </a:cubicBezTo>
                  <a:cubicBezTo>
                    <a:pt x="30563" y="11689"/>
                    <a:pt x="30449" y="11885"/>
                    <a:pt x="30333" y="12081"/>
                  </a:cubicBezTo>
                  <a:cubicBezTo>
                    <a:pt x="30089" y="12486"/>
                    <a:pt x="29800" y="12861"/>
                    <a:pt x="29407" y="13175"/>
                  </a:cubicBezTo>
                  <a:cubicBezTo>
                    <a:pt x="29275" y="13280"/>
                    <a:pt x="29156" y="13399"/>
                    <a:pt x="29031" y="13511"/>
                  </a:cubicBezTo>
                  <a:cubicBezTo>
                    <a:pt x="28470" y="14015"/>
                    <a:pt x="28233" y="14629"/>
                    <a:pt x="28209" y="15310"/>
                  </a:cubicBezTo>
                  <a:cubicBezTo>
                    <a:pt x="28206" y="15405"/>
                    <a:pt x="28185" y="15449"/>
                    <a:pt x="28069" y="15461"/>
                  </a:cubicBezTo>
                  <a:cubicBezTo>
                    <a:pt x="27686" y="15499"/>
                    <a:pt x="27301" y="15533"/>
                    <a:pt x="26922" y="15588"/>
                  </a:cubicBezTo>
                  <a:cubicBezTo>
                    <a:pt x="26877" y="15595"/>
                    <a:pt x="26835" y="15598"/>
                    <a:pt x="26796" y="15598"/>
                  </a:cubicBezTo>
                  <a:cubicBezTo>
                    <a:pt x="26630" y="15598"/>
                    <a:pt x="26518" y="15535"/>
                    <a:pt x="26458" y="15373"/>
                  </a:cubicBezTo>
                  <a:cubicBezTo>
                    <a:pt x="26433" y="15335"/>
                    <a:pt x="26423" y="15259"/>
                    <a:pt x="26375" y="15259"/>
                  </a:cubicBezTo>
                  <a:cubicBezTo>
                    <a:pt x="26367" y="15259"/>
                    <a:pt x="26358" y="15261"/>
                    <a:pt x="26348" y="15266"/>
                  </a:cubicBezTo>
                  <a:cubicBezTo>
                    <a:pt x="26254" y="15309"/>
                    <a:pt x="26347" y="15367"/>
                    <a:pt x="26382" y="15414"/>
                  </a:cubicBezTo>
                  <a:cubicBezTo>
                    <a:pt x="26399" y="15460"/>
                    <a:pt x="26416" y="15505"/>
                    <a:pt x="26431" y="15550"/>
                  </a:cubicBezTo>
                  <a:cubicBezTo>
                    <a:pt x="26451" y="15584"/>
                    <a:pt x="26437" y="15592"/>
                    <a:pt x="26413" y="15592"/>
                  </a:cubicBezTo>
                  <a:cubicBezTo>
                    <a:pt x="26405" y="15592"/>
                    <a:pt x="26396" y="15592"/>
                    <a:pt x="26387" y="15590"/>
                  </a:cubicBezTo>
                  <a:cubicBezTo>
                    <a:pt x="26357" y="15591"/>
                    <a:pt x="26327" y="15592"/>
                    <a:pt x="26297" y="15592"/>
                  </a:cubicBezTo>
                  <a:cubicBezTo>
                    <a:pt x="25930" y="15592"/>
                    <a:pt x="25576" y="15527"/>
                    <a:pt x="25223" y="15449"/>
                  </a:cubicBezTo>
                  <a:cubicBezTo>
                    <a:pt x="24828" y="15361"/>
                    <a:pt x="24450" y="15229"/>
                    <a:pt x="24070" y="15103"/>
                  </a:cubicBezTo>
                  <a:cubicBezTo>
                    <a:pt x="23669" y="14970"/>
                    <a:pt x="23265" y="14841"/>
                    <a:pt x="22868" y="14700"/>
                  </a:cubicBezTo>
                  <a:cubicBezTo>
                    <a:pt x="21916" y="14362"/>
                    <a:pt x="20947" y="14069"/>
                    <a:pt x="19922" y="13947"/>
                  </a:cubicBezTo>
                  <a:cubicBezTo>
                    <a:pt x="19298" y="13873"/>
                    <a:pt x="18717" y="13710"/>
                    <a:pt x="18157" y="13473"/>
                  </a:cubicBezTo>
                  <a:cubicBezTo>
                    <a:pt x="17953" y="13387"/>
                    <a:pt x="17744" y="13311"/>
                    <a:pt x="17535" y="13238"/>
                  </a:cubicBezTo>
                  <a:cubicBezTo>
                    <a:pt x="17114" y="13087"/>
                    <a:pt x="16677" y="12987"/>
                    <a:pt x="16219" y="12962"/>
                  </a:cubicBezTo>
                  <a:cubicBezTo>
                    <a:pt x="16146" y="12958"/>
                    <a:pt x="16073" y="12956"/>
                    <a:pt x="16002" y="12956"/>
                  </a:cubicBezTo>
                  <a:cubicBezTo>
                    <a:pt x="15385" y="12956"/>
                    <a:pt x="14832" y="13116"/>
                    <a:pt x="14368" y="13500"/>
                  </a:cubicBezTo>
                  <a:cubicBezTo>
                    <a:pt x="14215" y="13629"/>
                    <a:pt x="14050" y="13745"/>
                    <a:pt x="13878" y="13846"/>
                  </a:cubicBezTo>
                  <a:cubicBezTo>
                    <a:pt x="13835" y="13873"/>
                    <a:pt x="13790" y="13896"/>
                    <a:pt x="13743" y="13917"/>
                  </a:cubicBezTo>
                  <a:cubicBezTo>
                    <a:pt x="13727" y="13922"/>
                    <a:pt x="13712" y="13925"/>
                    <a:pt x="13698" y="13925"/>
                  </a:cubicBezTo>
                  <a:cubicBezTo>
                    <a:pt x="13652" y="13925"/>
                    <a:pt x="13622" y="13893"/>
                    <a:pt x="13639" y="13844"/>
                  </a:cubicBezTo>
                  <a:cubicBezTo>
                    <a:pt x="13724" y="13604"/>
                    <a:pt x="13778" y="13355"/>
                    <a:pt x="13904" y="13126"/>
                  </a:cubicBezTo>
                  <a:cubicBezTo>
                    <a:pt x="13967" y="13106"/>
                    <a:pt x="14027" y="13074"/>
                    <a:pt x="14078" y="13031"/>
                  </a:cubicBezTo>
                  <a:cubicBezTo>
                    <a:pt x="14286" y="12942"/>
                    <a:pt x="14443" y="12793"/>
                    <a:pt x="14632" y="12682"/>
                  </a:cubicBezTo>
                  <a:cubicBezTo>
                    <a:pt x="14651" y="12653"/>
                    <a:pt x="14644" y="12630"/>
                    <a:pt x="14610" y="12614"/>
                  </a:cubicBezTo>
                  <a:lnTo>
                    <a:pt x="14601" y="12600"/>
                  </a:lnTo>
                  <a:cubicBezTo>
                    <a:pt x="14598" y="12600"/>
                    <a:pt x="14595" y="12600"/>
                    <a:pt x="14593" y="12600"/>
                  </a:cubicBezTo>
                  <a:cubicBezTo>
                    <a:pt x="14567" y="12600"/>
                    <a:pt x="14542" y="12615"/>
                    <a:pt x="14530" y="12639"/>
                  </a:cubicBezTo>
                  <a:lnTo>
                    <a:pt x="14072" y="12975"/>
                  </a:lnTo>
                  <a:cubicBezTo>
                    <a:pt x="14070" y="12974"/>
                    <a:pt x="14068" y="12974"/>
                    <a:pt x="14065" y="12974"/>
                  </a:cubicBezTo>
                  <a:cubicBezTo>
                    <a:pt x="14033" y="12974"/>
                    <a:pt x="14007" y="13026"/>
                    <a:pt x="13975" y="13026"/>
                  </a:cubicBezTo>
                  <a:cubicBezTo>
                    <a:pt x="13961" y="13026"/>
                    <a:pt x="13946" y="13016"/>
                    <a:pt x="13929" y="12988"/>
                  </a:cubicBezTo>
                  <a:cubicBezTo>
                    <a:pt x="13949" y="12937"/>
                    <a:pt x="13984" y="12891"/>
                    <a:pt x="13984" y="12833"/>
                  </a:cubicBezTo>
                  <a:cubicBezTo>
                    <a:pt x="14047" y="12760"/>
                    <a:pt x="14040" y="12659"/>
                    <a:pt x="14116" y="12590"/>
                  </a:cubicBezTo>
                  <a:cubicBezTo>
                    <a:pt x="14139" y="12604"/>
                    <a:pt x="14161" y="12610"/>
                    <a:pt x="14184" y="12610"/>
                  </a:cubicBezTo>
                  <a:cubicBezTo>
                    <a:pt x="14218" y="12610"/>
                    <a:pt x="14251" y="12598"/>
                    <a:pt x="14285" y="12589"/>
                  </a:cubicBezTo>
                  <a:cubicBezTo>
                    <a:pt x="14389" y="12559"/>
                    <a:pt x="14495" y="12530"/>
                    <a:pt x="14601" y="12502"/>
                  </a:cubicBezTo>
                  <a:cubicBezTo>
                    <a:pt x="14614" y="12501"/>
                    <a:pt x="14633" y="12496"/>
                    <a:pt x="14644" y="12496"/>
                  </a:cubicBezTo>
                  <a:cubicBezTo>
                    <a:pt x="14648" y="12496"/>
                    <a:pt x="14652" y="12496"/>
                    <a:pt x="14653" y="12498"/>
                  </a:cubicBezTo>
                  <a:cubicBezTo>
                    <a:pt x="14670" y="12517"/>
                    <a:pt x="14644" y="12522"/>
                    <a:pt x="14628" y="12529"/>
                  </a:cubicBezTo>
                  <a:lnTo>
                    <a:pt x="14625" y="12583"/>
                  </a:lnTo>
                  <a:cubicBezTo>
                    <a:pt x="14655" y="12600"/>
                    <a:pt x="14680" y="12607"/>
                    <a:pt x="14701" y="12607"/>
                  </a:cubicBezTo>
                  <a:cubicBezTo>
                    <a:pt x="14769" y="12607"/>
                    <a:pt x="14802" y="12536"/>
                    <a:pt x="14851" y="12499"/>
                  </a:cubicBezTo>
                  <a:lnTo>
                    <a:pt x="15021" y="12385"/>
                  </a:lnTo>
                  <a:cubicBezTo>
                    <a:pt x="15569" y="11948"/>
                    <a:pt x="16082" y="11485"/>
                    <a:pt x="16533" y="10972"/>
                  </a:cubicBezTo>
                  <a:cubicBezTo>
                    <a:pt x="16946" y="10501"/>
                    <a:pt x="17321" y="10010"/>
                    <a:pt x="17682" y="9509"/>
                  </a:cubicBezTo>
                  <a:cubicBezTo>
                    <a:pt x="18083" y="8955"/>
                    <a:pt x="18499" y="8410"/>
                    <a:pt x="18944" y="7880"/>
                  </a:cubicBezTo>
                  <a:lnTo>
                    <a:pt x="19768" y="7059"/>
                  </a:lnTo>
                  <a:cubicBezTo>
                    <a:pt x="19876" y="6970"/>
                    <a:pt x="19988" y="6883"/>
                    <a:pt x="20091" y="6791"/>
                  </a:cubicBezTo>
                  <a:cubicBezTo>
                    <a:pt x="20375" y="6533"/>
                    <a:pt x="20692" y="6303"/>
                    <a:pt x="20987" y="6055"/>
                  </a:cubicBezTo>
                  <a:cubicBezTo>
                    <a:pt x="21276" y="5865"/>
                    <a:pt x="21556" y="5661"/>
                    <a:pt x="21902" y="5546"/>
                  </a:cubicBezTo>
                  <a:cubicBezTo>
                    <a:pt x="21922" y="5539"/>
                    <a:pt x="21937" y="5522"/>
                    <a:pt x="21954" y="5510"/>
                  </a:cubicBezTo>
                  <a:cubicBezTo>
                    <a:pt x="22309" y="5369"/>
                    <a:pt x="22641" y="5193"/>
                    <a:pt x="22939" y="4975"/>
                  </a:cubicBezTo>
                  <a:cubicBezTo>
                    <a:pt x="23276" y="4730"/>
                    <a:pt x="23604" y="4475"/>
                    <a:pt x="23936" y="4224"/>
                  </a:cubicBezTo>
                  <a:lnTo>
                    <a:pt x="24707" y="3719"/>
                  </a:lnTo>
                  <a:cubicBezTo>
                    <a:pt x="24811" y="3674"/>
                    <a:pt x="24907" y="3612"/>
                    <a:pt x="24992" y="3537"/>
                  </a:cubicBezTo>
                  <a:cubicBezTo>
                    <a:pt x="25036" y="3526"/>
                    <a:pt x="25067" y="3500"/>
                    <a:pt x="25097" y="3471"/>
                  </a:cubicBezTo>
                  <a:cubicBezTo>
                    <a:pt x="25124" y="3457"/>
                    <a:pt x="25159" y="3451"/>
                    <a:pt x="25163" y="3417"/>
                  </a:cubicBezTo>
                  <a:cubicBezTo>
                    <a:pt x="25272" y="3374"/>
                    <a:pt x="25385" y="3341"/>
                    <a:pt x="25500" y="3319"/>
                  </a:cubicBezTo>
                  <a:cubicBezTo>
                    <a:pt x="25699" y="3285"/>
                    <a:pt x="25889" y="3225"/>
                    <a:pt x="26057" y="3124"/>
                  </a:cubicBezTo>
                  <a:cubicBezTo>
                    <a:pt x="26129" y="3090"/>
                    <a:pt x="26205" y="3061"/>
                    <a:pt x="26274" y="3022"/>
                  </a:cubicBezTo>
                  <a:cubicBezTo>
                    <a:pt x="26559" y="2864"/>
                    <a:pt x="26874" y="2788"/>
                    <a:pt x="27208" y="2758"/>
                  </a:cubicBezTo>
                  <a:cubicBezTo>
                    <a:pt x="27389" y="2741"/>
                    <a:pt x="27569" y="2722"/>
                    <a:pt x="27748" y="2706"/>
                  </a:cubicBezTo>
                  <a:cubicBezTo>
                    <a:pt x="28041" y="2689"/>
                    <a:pt x="28333" y="2673"/>
                    <a:pt x="28616" y="2601"/>
                  </a:cubicBezTo>
                  <a:cubicBezTo>
                    <a:pt x="28632" y="2602"/>
                    <a:pt x="28647" y="2602"/>
                    <a:pt x="28662" y="2602"/>
                  </a:cubicBezTo>
                  <a:cubicBezTo>
                    <a:pt x="28889" y="2602"/>
                    <a:pt x="29094" y="2531"/>
                    <a:pt x="29297" y="2456"/>
                  </a:cubicBezTo>
                  <a:cubicBezTo>
                    <a:pt x="29370" y="2445"/>
                    <a:pt x="29443" y="2440"/>
                    <a:pt x="29517" y="2440"/>
                  </a:cubicBezTo>
                  <a:cubicBezTo>
                    <a:pt x="29549" y="2440"/>
                    <a:pt x="29581" y="2441"/>
                    <a:pt x="29613" y="2443"/>
                  </a:cubicBezTo>
                  <a:cubicBezTo>
                    <a:pt x="29652" y="2445"/>
                    <a:pt x="29691" y="2446"/>
                    <a:pt x="29729" y="2446"/>
                  </a:cubicBezTo>
                  <a:cubicBezTo>
                    <a:pt x="29980" y="2446"/>
                    <a:pt x="30221" y="2400"/>
                    <a:pt x="30454" y="2319"/>
                  </a:cubicBezTo>
                  <a:cubicBezTo>
                    <a:pt x="30609" y="2267"/>
                    <a:pt x="30761" y="2211"/>
                    <a:pt x="30912" y="2152"/>
                  </a:cubicBezTo>
                  <a:cubicBezTo>
                    <a:pt x="31190" y="2041"/>
                    <a:pt x="31481" y="1971"/>
                    <a:pt x="31778" y="1940"/>
                  </a:cubicBezTo>
                  <a:cubicBezTo>
                    <a:pt x="31875" y="1929"/>
                    <a:pt x="31970" y="1907"/>
                    <a:pt x="32066" y="1889"/>
                  </a:cubicBezTo>
                  <a:cubicBezTo>
                    <a:pt x="32236" y="1868"/>
                    <a:pt x="32404" y="1830"/>
                    <a:pt x="32565" y="1775"/>
                  </a:cubicBezTo>
                  <a:lnTo>
                    <a:pt x="32565" y="1739"/>
                  </a:lnTo>
                  <a:cubicBezTo>
                    <a:pt x="32565" y="1717"/>
                    <a:pt x="32567" y="1693"/>
                    <a:pt x="32568" y="1670"/>
                  </a:cubicBezTo>
                  <a:lnTo>
                    <a:pt x="32475" y="1664"/>
                  </a:lnTo>
                  <a:cubicBezTo>
                    <a:pt x="32480" y="1652"/>
                    <a:pt x="32477" y="1638"/>
                    <a:pt x="32469" y="1629"/>
                  </a:cubicBezTo>
                  <a:cubicBezTo>
                    <a:pt x="31947" y="1532"/>
                    <a:pt x="31411" y="1507"/>
                    <a:pt x="30887" y="1423"/>
                  </a:cubicBezTo>
                  <a:cubicBezTo>
                    <a:pt x="30683" y="1400"/>
                    <a:pt x="30479" y="1379"/>
                    <a:pt x="30282" y="1328"/>
                  </a:cubicBezTo>
                  <a:lnTo>
                    <a:pt x="30049" y="1303"/>
                  </a:lnTo>
                  <a:cubicBezTo>
                    <a:pt x="30094" y="1287"/>
                    <a:pt x="30139" y="1276"/>
                    <a:pt x="30183" y="1276"/>
                  </a:cubicBezTo>
                  <a:cubicBezTo>
                    <a:pt x="30223" y="1276"/>
                    <a:pt x="30262" y="1286"/>
                    <a:pt x="30299" y="1309"/>
                  </a:cubicBezTo>
                  <a:lnTo>
                    <a:pt x="30613" y="1314"/>
                  </a:lnTo>
                  <a:cubicBezTo>
                    <a:pt x="30652" y="1352"/>
                    <a:pt x="30702" y="1355"/>
                    <a:pt x="30752" y="1355"/>
                  </a:cubicBezTo>
                  <a:cubicBezTo>
                    <a:pt x="30761" y="1355"/>
                    <a:pt x="30769" y="1355"/>
                    <a:pt x="30778" y="1355"/>
                  </a:cubicBezTo>
                  <a:cubicBezTo>
                    <a:pt x="30815" y="1355"/>
                    <a:pt x="30853" y="1356"/>
                    <a:pt x="30886" y="1373"/>
                  </a:cubicBezTo>
                  <a:cubicBezTo>
                    <a:pt x="31188" y="1404"/>
                    <a:pt x="31491" y="1392"/>
                    <a:pt x="31793" y="1402"/>
                  </a:cubicBezTo>
                  <a:cubicBezTo>
                    <a:pt x="31877" y="1431"/>
                    <a:pt x="31965" y="1435"/>
                    <a:pt x="32053" y="1435"/>
                  </a:cubicBezTo>
                  <a:cubicBezTo>
                    <a:pt x="32088" y="1435"/>
                    <a:pt x="32122" y="1434"/>
                    <a:pt x="32157" y="1434"/>
                  </a:cubicBezTo>
                  <a:cubicBezTo>
                    <a:pt x="32196" y="1434"/>
                    <a:pt x="32235" y="1435"/>
                    <a:pt x="32274" y="1438"/>
                  </a:cubicBezTo>
                  <a:cubicBezTo>
                    <a:pt x="32375" y="1448"/>
                    <a:pt x="32481" y="1441"/>
                    <a:pt x="32563" y="1506"/>
                  </a:cubicBezTo>
                  <a:cubicBezTo>
                    <a:pt x="32533" y="1523"/>
                    <a:pt x="32532" y="1550"/>
                    <a:pt x="32527" y="1576"/>
                  </a:cubicBezTo>
                  <a:cubicBezTo>
                    <a:pt x="32570" y="1608"/>
                    <a:pt x="32621" y="1626"/>
                    <a:pt x="32674" y="1626"/>
                  </a:cubicBezTo>
                  <a:cubicBezTo>
                    <a:pt x="32679" y="1626"/>
                    <a:pt x="32684" y="1625"/>
                    <a:pt x="32689" y="1625"/>
                  </a:cubicBezTo>
                  <a:cubicBezTo>
                    <a:pt x="32735" y="1624"/>
                    <a:pt x="32783" y="1619"/>
                    <a:pt x="32789" y="1572"/>
                  </a:cubicBezTo>
                  <a:cubicBezTo>
                    <a:pt x="32796" y="1524"/>
                    <a:pt x="32752" y="1507"/>
                    <a:pt x="32708" y="1496"/>
                  </a:cubicBezTo>
                  <a:lnTo>
                    <a:pt x="32706" y="1482"/>
                  </a:lnTo>
                  <a:cubicBezTo>
                    <a:pt x="32722" y="1477"/>
                    <a:pt x="32738" y="1475"/>
                    <a:pt x="32754" y="1475"/>
                  </a:cubicBezTo>
                  <a:cubicBezTo>
                    <a:pt x="32778" y="1475"/>
                    <a:pt x="32801" y="1479"/>
                    <a:pt x="32825" y="1484"/>
                  </a:cubicBezTo>
                  <a:lnTo>
                    <a:pt x="32873" y="1444"/>
                  </a:lnTo>
                  <a:cubicBezTo>
                    <a:pt x="32569" y="1296"/>
                    <a:pt x="32235" y="1227"/>
                    <a:pt x="31892" y="1176"/>
                  </a:cubicBezTo>
                  <a:cubicBezTo>
                    <a:pt x="31867" y="1159"/>
                    <a:pt x="31839" y="1153"/>
                    <a:pt x="31811" y="1153"/>
                  </a:cubicBezTo>
                  <a:cubicBezTo>
                    <a:pt x="31791" y="1153"/>
                    <a:pt x="31771" y="1156"/>
                    <a:pt x="31751" y="1160"/>
                  </a:cubicBezTo>
                  <a:cubicBezTo>
                    <a:pt x="31764" y="1207"/>
                    <a:pt x="31808" y="1208"/>
                    <a:pt x="31852" y="1209"/>
                  </a:cubicBezTo>
                  <a:cubicBezTo>
                    <a:pt x="32019" y="1284"/>
                    <a:pt x="32215" y="1280"/>
                    <a:pt x="32381" y="1355"/>
                  </a:cubicBezTo>
                  <a:cubicBezTo>
                    <a:pt x="32366" y="1384"/>
                    <a:pt x="32342" y="1390"/>
                    <a:pt x="32316" y="1390"/>
                  </a:cubicBezTo>
                  <a:cubicBezTo>
                    <a:pt x="32299" y="1390"/>
                    <a:pt x="32281" y="1387"/>
                    <a:pt x="32265" y="1386"/>
                  </a:cubicBezTo>
                  <a:cubicBezTo>
                    <a:pt x="32106" y="1379"/>
                    <a:pt x="31950" y="1368"/>
                    <a:pt x="31793" y="1359"/>
                  </a:cubicBezTo>
                  <a:lnTo>
                    <a:pt x="30623" y="1302"/>
                  </a:lnTo>
                  <a:cubicBezTo>
                    <a:pt x="30571" y="1267"/>
                    <a:pt x="30512" y="1263"/>
                    <a:pt x="30452" y="1263"/>
                  </a:cubicBezTo>
                  <a:cubicBezTo>
                    <a:pt x="30437" y="1263"/>
                    <a:pt x="30422" y="1264"/>
                    <a:pt x="30408" y="1264"/>
                  </a:cubicBezTo>
                  <a:cubicBezTo>
                    <a:pt x="30378" y="1264"/>
                    <a:pt x="30348" y="1263"/>
                    <a:pt x="30320" y="1258"/>
                  </a:cubicBezTo>
                  <a:cubicBezTo>
                    <a:pt x="30028" y="1205"/>
                    <a:pt x="29734" y="1155"/>
                    <a:pt x="29435" y="1155"/>
                  </a:cubicBezTo>
                  <a:cubicBezTo>
                    <a:pt x="29373" y="1155"/>
                    <a:pt x="29311" y="1157"/>
                    <a:pt x="29249" y="1161"/>
                  </a:cubicBezTo>
                  <a:cubicBezTo>
                    <a:pt x="28926" y="1148"/>
                    <a:pt x="28604" y="1143"/>
                    <a:pt x="28281" y="1143"/>
                  </a:cubicBezTo>
                  <a:cubicBezTo>
                    <a:pt x="28047" y="1143"/>
                    <a:pt x="27813" y="1146"/>
                    <a:pt x="27578" y="1151"/>
                  </a:cubicBezTo>
                  <a:lnTo>
                    <a:pt x="27570" y="1083"/>
                  </a:lnTo>
                  <a:lnTo>
                    <a:pt x="27570" y="1083"/>
                  </a:lnTo>
                  <a:cubicBezTo>
                    <a:pt x="27574" y="1084"/>
                    <a:pt x="27578" y="1084"/>
                    <a:pt x="27582" y="1084"/>
                  </a:cubicBezTo>
                  <a:cubicBezTo>
                    <a:pt x="27607" y="1084"/>
                    <a:pt x="27631" y="1074"/>
                    <a:pt x="27651" y="1058"/>
                  </a:cubicBezTo>
                  <a:cubicBezTo>
                    <a:pt x="27859" y="895"/>
                    <a:pt x="28060" y="723"/>
                    <a:pt x="28250" y="540"/>
                  </a:cubicBezTo>
                  <a:cubicBezTo>
                    <a:pt x="28239" y="530"/>
                    <a:pt x="28227" y="523"/>
                    <a:pt x="28213" y="523"/>
                  </a:cubicBezTo>
                  <a:cubicBezTo>
                    <a:pt x="28207" y="523"/>
                    <a:pt x="28200" y="525"/>
                    <a:pt x="28193" y="529"/>
                  </a:cubicBezTo>
                  <a:cubicBezTo>
                    <a:pt x="27944" y="678"/>
                    <a:pt x="27748" y="873"/>
                    <a:pt x="27556" y="1069"/>
                  </a:cubicBezTo>
                  <a:cubicBezTo>
                    <a:pt x="27556" y="1069"/>
                    <a:pt x="27557" y="1071"/>
                    <a:pt x="27558" y="1072"/>
                  </a:cubicBezTo>
                  <a:cubicBezTo>
                    <a:pt x="27548" y="1065"/>
                    <a:pt x="27540" y="1062"/>
                    <a:pt x="27532" y="1062"/>
                  </a:cubicBezTo>
                  <a:cubicBezTo>
                    <a:pt x="27511" y="1062"/>
                    <a:pt x="27496" y="1084"/>
                    <a:pt x="27480" y="1098"/>
                  </a:cubicBezTo>
                  <a:cubicBezTo>
                    <a:pt x="27373" y="1153"/>
                    <a:pt x="27261" y="1164"/>
                    <a:pt x="27147" y="1164"/>
                  </a:cubicBezTo>
                  <a:cubicBezTo>
                    <a:pt x="27073" y="1164"/>
                    <a:pt x="26997" y="1159"/>
                    <a:pt x="26922" y="1159"/>
                  </a:cubicBezTo>
                  <a:cubicBezTo>
                    <a:pt x="26893" y="1159"/>
                    <a:pt x="26895" y="1138"/>
                    <a:pt x="26890" y="1121"/>
                  </a:cubicBezTo>
                  <a:cubicBezTo>
                    <a:pt x="26916" y="1119"/>
                    <a:pt x="26935" y="1109"/>
                    <a:pt x="26934" y="1083"/>
                  </a:cubicBezTo>
                  <a:lnTo>
                    <a:pt x="26934" y="1083"/>
                  </a:lnTo>
                  <a:cubicBezTo>
                    <a:pt x="26943" y="1084"/>
                    <a:pt x="26951" y="1085"/>
                    <a:pt x="26959" y="1085"/>
                  </a:cubicBezTo>
                  <a:cubicBezTo>
                    <a:pt x="26989" y="1085"/>
                    <a:pt x="27013" y="1075"/>
                    <a:pt x="27024" y="1045"/>
                  </a:cubicBezTo>
                  <a:cubicBezTo>
                    <a:pt x="27054" y="1043"/>
                    <a:pt x="27074" y="1034"/>
                    <a:pt x="27071" y="1006"/>
                  </a:cubicBezTo>
                  <a:lnTo>
                    <a:pt x="27071" y="1006"/>
                  </a:lnTo>
                  <a:cubicBezTo>
                    <a:pt x="27074" y="1006"/>
                    <a:pt x="27078" y="1006"/>
                    <a:pt x="27081" y="1006"/>
                  </a:cubicBezTo>
                  <a:cubicBezTo>
                    <a:pt x="27109" y="1006"/>
                    <a:pt x="27125" y="997"/>
                    <a:pt x="27116" y="967"/>
                  </a:cubicBezTo>
                  <a:lnTo>
                    <a:pt x="27116" y="967"/>
                  </a:lnTo>
                  <a:cubicBezTo>
                    <a:pt x="27123" y="968"/>
                    <a:pt x="27130" y="969"/>
                    <a:pt x="27136" y="969"/>
                  </a:cubicBezTo>
                  <a:cubicBezTo>
                    <a:pt x="27160" y="969"/>
                    <a:pt x="27170" y="956"/>
                    <a:pt x="27162" y="928"/>
                  </a:cubicBezTo>
                  <a:lnTo>
                    <a:pt x="27162" y="928"/>
                  </a:lnTo>
                  <a:cubicBezTo>
                    <a:pt x="27170" y="930"/>
                    <a:pt x="27177" y="931"/>
                    <a:pt x="27184" y="931"/>
                  </a:cubicBezTo>
                  <a:cubicBezTo>
                    <a:pt x="27207" y="931"/>
                    <a:pt x="27215" y="917"/>
                    <a:pt x="27207" y="889"/>
                  </a:cubicBezTo>
                  <a:lnTo>
                    <a:pt x="27207" y="889"/>
                  </a:lnTo>
                  <a:cubicBezTo>
                    <a:pt x="27216" y="891"/>
                    <a:pt x="27223" y="892"/>
                    <a:pt x="27228" y="892"/>
                  </a:cubicBezTo>
                  <a:cubicBezTo>
                    <a:pt x="27252" y="892"/>
                    <a:pt x="27258" y="876"/>
                    <a:pt x="27251" y="850"/>
                  </a:cubicBezTo>
                  <a:lnTo>
                    <a:pt x="27251" y="850"/>
                  </a:lnTo>
                  <a:cubicBezTo>
                    <a:pt x="27256" y="850"/>
                    <a:pt x="27261" y="851"/>
                    <a:pt x="27266" y="851"/>
                  </a:cubicBezTo>
                  <a:cubicBezTo>
                    <a:pt x="27323" y="851"/>
                    <a:pt x="27338" y="817"/>
                    <a:pt x="27343" y="773"/>
                  </a:cubicBezTo>
                  <a:cubicBezTo>
                    <a:pt x="27389" y="760"/>
                    <a:pt x="27421" y="741"/>
                    <a:pt x="27388" y="694"/>
                  </a:cubicBezTo>
                  <a:lnTo>
                    <a:pt x="27388" y="694"/>
                  </a:lnTo>
                  <a:cubicBezTo>
                    <a:pt x="27393" y="695"/>
                    <a:pt x="27397" y="695"/>
                    <a:pt x="27401" y="695"/>
                  </a:cubicBezTo>
                  <a:cubicBezTo>
                    <a:pt x="27487" y="695"/>
                    <a:pt x="27508" y="639"/>
                    <a:pt x="27524" y="579"/>
                  </a:cubicBezTo>
                  <a:cubicBezTo>
                    <a:pt x="27526" y="579"/>
                    <a:pt x="27528" y="579"/>
                    <a:pt x="27530" y="579"/>
                  </a:cubicBezTo>
                  <a:cubicBezTo>
                    <a:pt x="27559" y="579"/>
                    <a:pt x="27570" y="564"/>
                    <a:pt x="27570" y="540"/>
                  </a:cubicBezTo>
                  <a:cubicBezTo>
                    <a:pt x="27600" y="539"/>
                    <a:pt x="27614" y="525"/>
                    <a:pt x="27615" y="502"/>
                  </a:cubicBezTo>
                  <a:cubicBezTo>
                    <a:pt x="27644" y="499"/>
                    <a:pt x="27660" y="486"/>
                    <a:pt x="27660" y="462"/>
                  </a:cubicBezTo>
                  <a:cubicBezTo>
                    <a:pt x="27689" y="460"/>
                    <a:pt x="27704" y="447"/>
                    <a:pt x="27705" y="423"/>
                  </a:cubicBezTo>
                  <a:cubicBezTo>
                    <a:pt x="27734" y="422"/>
                    <a:pt x="27749" y="409"/>
                    <a:pt x="27752" y="384"/>
                  </a:cubicBezTo>
                  <a:cubicBezTo>
                    <a:pt x="27829" y="366"/>
                    <a:pt x="27894" y="333"/>
                    <a:pt x="27932" y="269"/>
                  </a:cubicBezTo>
                  <a:cubicBezTo>
                    <a:pt x="27962" y="267"/>
                    <a:pt x="27992" y="267"/>
                    <a:pt x="27979" y="231"/>
                  </a:cubicBezTo>
                  <a:lnTo>
                    <a:pt x="27979" y="231"/>
                  </a:lnTo>
                  <a:cubicBezTo>
                    <a:pt x="27996" y="238"/>
                    <a:pt x="28012" y="241"/>
                    <a:pt x="28027" y="241"/>
                  </a:cubicBezTo>
                  <a:cubicBezTo>
                    <a:pt x="28059" y="241"/>
                    <a:pt x="28087" y="225"/>
                    <a:pt x="28113" y="201"/>
                  </a:cubicBezTo>
                  <a:cubicBezTo>
                    <a:pt x="28133" y="199"/>
                    <a:pt x="28153" y="199"/>
                    <a:pt x="28173" y="199"/>
                  </a:cubicBezTo>
                  <a:cubicBezTo>
                    <a:pt x="28344" y="199"/>
                    <a:pt x="28500" y="256"/>
                    <a:pt x="28658" y="307"/>
                  </a:cubicBezTo>
                  <a:cubicBezTo>
                    <a:pt x="28609" y="386"/>
                    <a:pt x="28500" y="365"/>
                    <a:pt x="28428" y="408"/>
                  </a:cubicBezTo>
                  <a:cubicBezTo>
                    <a:pt x="28363" y="446"/>
                    <a:pt x="28249" y="435"/>
                    <a:pt x="28250" y="539"/>
                  </a:cubicBezTo>
                  <a:lnTo>
                    <a:pt x="28760" y="360"/>
                  </a:lnTo>
                  <a:cubicBezTo>
                    <a:pt x="29253" y="578"/>
                    <a:pt x="29789" y="679"/>
                    <a:pt x="30330" y="764"/>
                  </a:cubicBezTo>
                  <a:cubicBezTo>
                    <a:pt x="30441" y="781"/>
                    <a:pt x="30548" y="816"/>
                    <a:pt x="30656" y="842"/>
                  </a:cubicBezTo>
                  <a:lnTo>
                    <a:pt x="31499" y="1104"/>
                  </a:lnTo>
                  <a:lnTo>
                    <a:pt x="31531" y="1070"/>
                  </a:lnTo>
                  <a:cubicBezTo>
                    <a:pt x="31246" y="952"/>
                    <a:pt x="30953" y="854"/>
                    <a:pt x="30655" y="774"/>
                  </a:cubicBezTo>
                  <a:cubicBezTo>
                    <a:pt x="30428" y="699"/>
                    <a:pt x="30195" y="647"/>
                    <a:pt x="29957" y="616"/>
                  </a:cubicBezTo>
                  <a:cubicBezTo>
                    <a:pt x="29611" y="573"/>
                    <a:pt x="29272" y="479"/>
                    <a:pt x="28953" y="338"/>
                  </a:cubicBezTo>
                  <a:cubicBezTo>
                    <a:pt x="28689" y="219"/>
                    <a:pt x="28412" y="144"/>
                    <a:pt x="28113" y="131"/>
                  </a:cubicBezTo>
                  <a:cubicBezTo>
                    <a:pt x="28106" y="118"/>
                    <a:pt x="28096" y="113"/>
                    <a:pt x="28084" y="113"/>
                  </a:cubicBezTo>
                  <a:cubicBezTo>
                    <a:pt x="28078" y="113"/>
                    <a:pt x="28071" y="114"/>
                    <a:pt x="28063" y="117"/>
                  </a:cubicBezTo>
                  <a:lnTo>
                    <a:pt x="27747" y="81"/>
                  </a:lnTo>
                  <a:cubicBezTo>
                    <a:pt x="27634" y="68"/>
                    <a:pt x="27524" y="49"/>
                    <a:pt x="27411" y="43"/>
                  </a:cubicBezTo>
                  <a:cubicBezTo>
                    <a:pt x="27196" y="32"/>
                    <a:pt x="26984" y="0"/>
                    <a:pt x="26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3584775" y="775650"/>
              <a:ext cx="1600" cy="1225"/>
            </a:xfrm>
            <a:custGeom>
              <a:rect b="b" l="l" r="r" t="t"/>
              <a:pathLst>
                <a:path extrusionOk="0" h="49" w="64">
                  <a:moveTo>
                    <a:pt x="38" y="0"/>
                  </a:moveTo>
                  <a:cubicBezTo>
                    <a:pt x="24" y="11"/>
                    <a:pt x="12" y="23"/>
                    <a:pt x="0" y="36"/>
                  </a:cubicBezTo>
                  <a:cubicBezTo>
                    <a:pt x="9" y="45"/>
                    <a:pt x="16" y="48"/>
                    <a:pt x="23" y="48"/>
                  </a:cubicBezTo>
                  <a:cubicBezTo>
                    <a:pt x="39" y="48"/>
                    <a:pt x="50" y="30"/>
                    <a:pt x="63" y="22"/>
                  </a:cubicBezTo>
                  <a:cubicBezTo>
                    <a:pt x="49" y="20"/>
                    <a:pt x="39" y="13"/>
                    <a:pt x="3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3235000" y="541575"/>
              <a:ext cx="800" cy="575"/>
            </a:xfrm>
            <a:custGeom>
              <a:rect b="b" l="l" r="r" t="t"/>
              <a:pathLst>
                <a:path extrusionOk="0" h="23" w="32">
                  <a:moveTo>
                    <a:pt x="32" y="0"/>
                  </a:moveTo>
                  <a:lnTo>
                    <a:pt x="1" y="4"/>
                  </a:lnTo>
                  <a:lnTo>
                    <a:pt x="14" y="2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3235775" y="541475"/>
              <a:ext cx="200" cy="125"/>
            </a:xfrm>
            <a:custGeom>
              <a:rect b="b" l="l" r="r" t="t"/>
              <a:pathLst>
                <a:path extrusionOk="0" h="5" w="8">
                  <a:moveTo>
                    <a:pt x="4" y="0"/>
                  </a:moveTo>
                  <a:lnTo>
                    <a:pt x="1" y="4"/>
                  </a:lnTo>
                  <a:lnTo>
                    <a:pt x="8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3236025" y="540850"/>
              <a:ext cx="975" cy="600"/>
            </a:xfrm>
            <a:custGeom>
              <a:rect b="b" l="l" r="r" t="t"/>
              <a:pathLst>
                <a:path extrusionOk="0" h="24" w="39">
                  <a:moveTo>
                    <a:pt x="9" y="0"/>
                  </a:moveTo>
                  <a:lnTo>
                    <a:pt x="0" y="23"/>
                  </a:lnTo>
                  <a:cubicBezTo>
                    <a:pt x="13" y="19"/>
                    <a:pt x="38" y="21"/>
                    <a:pt x="9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3235875" y="541425"/>
              <a:ext cx="175" cy="175"/>
            </a:xfrm>
            <a:custGeom>
              <a:rect b="b" l="l" r="r" t="t"/>
              <a:pathLst>
                <a:path extrusionOk="0" h="7" w="7">
                  <a:moveTo>
                    <a:pt x="6" y="0"/>
                  </a:moveTo>
                  <a:lnTo>
                    <a:pt x="6" y="0"/>
                  </a:lnTo>
                  <a:cubicBezTo>
                    <a:pt x="4" y="0"/>
                    <a:pt x="1" y="1"/>
                    <a:pt x="0" y="2"/>
                  </a:cubicBezTo>
                  <a:lnTo>
                    <a:pt x="4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3590325" y="780075"/>
              <a:ext cx="1100" cy="925"/>
            </a:xfrm>
            <a:custGeom>
              <a:rect b="b" l="l" r="r" t="t"/>
              <a:pathLst>
                <a:path extrusionOk="0" h="37" w="44">
                  <a:moveTo>
                    <a:pt x="43" y="0"/>
                  </a:moveTo>
                  <a:lnTo>
                    <a:pt x="43" y="0"/>
                  </a:lnTo>
                  <a:cubicBezTo>
                    <a:pt x="19" y="5"/>
                    <a:pt x="3" y="15"/>
                    <a:pt x="0" y="36"/>
                  </a:cubicBezTo>
                  <a:lnTo>
                    <a:pt x="17" y="36"/>
                  </a:lnTo>
                  <a:lnTo>
                    <a:pt x="38" y="35"/>
                  </a:lnTo>
                  <a:cubicBezTo>
                    <a:pt x="40" y="23"/>
                    <a:pt x="41" y="11"/>
                    <a:pt x="4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3590200" y="780975"/>
              <a:ext cx="125" cy="100"/>
            </a:xfrm>
            <a:custGeom>
              <a:rect b="b" l="l" r="r" t="t"/>
              <a:pathLst>
                <a:path extrusionOk="0" h="4" w="5">
                  <a:moveTo>
                    <a:pt x="1" y="0"/>
                  </a:move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3143850" y="592925"/>
              <a:ext cx="50" cy="75"/>
            </a:xfrm>
            <a:custGeom>
              <a:rect b="b" l="l" r="r" t="t"/>
              <a:pathLst>
                <a:path extrusionOk="0" h="3" w="2">
                  <a:moveTo>
                    <a:pt x="1" y="0"/>
                  </a:moveTo>
                  <a:lnTo>
                    <a:pt x="1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3142900" y="591675"/>
              <a:ext cx="975" cy="1275"/>
            </a:xfrm>
            <a:custGeom>
              <a:rect b="b" l="l" r="r" t="t"/>
              <a:pathLst>
                <a:path extrusionOk="0" h="51" w="39">
                  <a:moveTo>
                    <a:pt x="2" y="0"/>
                  </a:moveTo>
                  <a:lnTo>
                    <a:pt x="1" y="4"/>
                  </a:lnTo>
                  <a:cubicBezTo>
                    <a:pt x="3" y="25"/>
                    <a:pt x="7" y="46"/>
                    <a:pt x="39" y="50"/>
                  </a:cubicBezTo>
                  <a:cubicBezTo>
                    <a:pt x="26" y="34"/>
                    <a:pt x="14" y="17"/>
                    <a:pt x="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3143850" y="592925"/>
              <a:ext cx="225" cy="150"/>
            </a:xfrm>
            <a:custGeom>
              <a:rect b="b" l="l" r="r" t="t"/>
              <a:pathLst>
                <a:path extrusionOk="0" h="6" w="9">
                  <a:moveTo>
                    <a:pt x="1" y="0"/>
                  </a:moveTo>
                  <a:lnTo>
                    <a:pt x="2" y="3"/>
                  </a:lnTo>
                  <a:lnTo>
                    <a:pt x="9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3485775" y="551375"/>
              <a:ext cx="1175" cy="675"/>
            </a:xfrm>
            <a:custGeom>
              <a:rect b="b" l="l" r="r" t="t"/>
              <a:pathLst>
                <a:path extrusionOk="0" h="27" w="47">
                  <a:moveTo>
                    <a:pt x="31" y="0"/>
                  </a:moveTo>
                  <a:cubicBezTo>
                    <a:pt x="20" y="4"/>
                    <a:pt x="10" y="7"/>
                    <a:pt x="0" y="13"/>
                  </a:cubicBezTo>
                  <a:lnTo>
                    <a:pt x="17" y="26"/>
                  </a:lnTo>
                  <a:lnTo>
                    <a:pt x="46" y="12"/>
                  </a:lnTo>
                  <a:cubicBezTo>
                    <a:pt x="40" y="9"/>
                    <a:pt x="34" y="0"/>
                    <a:pt x="3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3488250" y="550200"/>
              <a:ext cx="800" cy="1025"/>
            </a:xfrm>
            <a:custGeom>
              <a:rect b="b" l="l" r="r" t="t"/>
              <a:pathLst>
                <a:path extrusionOk="0" h="41" w="32">
                  <a:moveTo>
                    <a:pt x="15" y="1"/>
                  </a:moveTo>
                  <a:cubicBezTo>
                    <a:pt x="9" y="9"/>
                    <a:pt x="4" y="19"/>
                    <a:pt x="1" y="27"/>
                  </a:cubicBezTo>
                  <a:cubicBezTo>
                    <a:pt x="1" y="31"/>
                    <a:pt x="10" y="35"/>
                    <a:pt x="15" y="40"/>
                  </a:cubicBezTo>
                  <a:cubicBezTo>
                    <a:pt x="20" y="32"/>
                    <a:pt x="26" y="24"/>
                    <a:pt x="32" y="15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2956700" y="773225"/>
              <a:ext cx="800" cy="1025"/>
            </a:xfrm>
            <a:custGeom>
              <a:rect b="b" l="l" r="r" t="t"/>
              <a:pathLst>
                <a:path extrusionOk="0" h="41" w="32">
                  <a:moveTo>
                    <a:pt x="15" y="1"/>
                  </a:moveTo>
                  <a:cubicBezTo>
                    <a:pt x="10" y="6"/>
                    <a:pt x="1" y="12"/>
                    <a:pt x="2" y="14"/>
                  </a:cubicBezTo>
                  <a:cubicBezTo>
                    <a:pt x="5" y="24"/>
                    <a:pt x="9" y="32"/>
                    <a:pt x="15" y="40"/>
                  </a:cubicBezTo>
                  <a:lnTo>
                    <a:pt x="31" y="25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3273350" y="550125"/>
              <a:ext cx="175" cy="175"/>
            </a:xfrm>
            <a:custGeom>
              <a:rect b="b" l="l" r="r" t="t"/>
              <a:pathLst>
                <a:path extrusionOk="0" h="7" w="7">
                  <a:moveTo>
                    <a:pt x="6" y="0"/>
                  </a:moveTo>
                  <a:lnTo>
                    <a:pt x="6" y="0"/>
                  </a:lnTo>
                  <a:cubicBezTo>
                    <a:pt x="4" y="2"/>
                    <a:pt x="2" y="2"/>
                    <a:pt x="0" y="4"/>
                  </a:cubicBezTo>
                  <a:lnTo>
                    <a:pt x="4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3273500" y="549575"/>
              <a:ext cx="875" cy="575"/>
            </a:xfrm>
            <a:custGeom>
              <a:rect b="b" l="l" r="r" t="t"/>
              <a:pathLst>
                <a:path extrusionOk="0" h="23" w="35">
                  <a:moveTo>
                    <a:pt x="9" y="1"/>
                  </a:moveTo>
                  <a:lnTo>
                    <a:pt x="0" y="22"/>
                  </a:lnTo>
                  <a:cubicBezTo>
                    <a:pt x="12" y="20"/>
                    <a:pt x="35" y="21"/>
                    <a:pt x="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3526650" y="625075"/>
              <a:ext cx="1175" cy="625"/>
            </a:xfrm>
            <a:custGeom>
              <a:rect b="b" l="l" r="r" t="t"/>
              <a:pathLst>
                <a:path extrusionOk="0" h="25" w="47"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21" y="3"/>
                    <a:pt x="10" y="8"/>
                    <a:pt x="1" y="13"/>
                  </a:cubicBezTo>
                  <a:cubicBezTo>
                    <a:pt x="5" y="17"/>
                    <a:pt x="11" y="25"/>
                    <a:pt x="15" y="25"/>
                  </a:cubicBezTo>
                  <a:cubicBezTo>
                    <a:pt x="16" y="25"/>
                    <a:pt x="16" y="24"/>
                    <a:pt x="16" y="24"/>
                  </a:cubicBezTo>
                  <a:cubicBezTo>
                    <a:pt x="26" y="22"/>
                    <a:pt x="37" y="17"/>
                    <a:pt x="46" y="13"/>
                  </a:cubicBezTo>
                  <a:cubicBezTo>
                    <a:pt x="42" y="8"/>
                    <a:pt x="36" y="1"/>
                    <a:pt x="3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3209775" y="628775"/>
              <a:ext cx="50" cy="50"/>
            </a:xfrm>
            <a:custGeom>
              <a:rect b="b" l="l" r="r" t="t"/>
              <a:pathLst>
                <a:path extrusionOk="0" h="2" w="2">
                  <a:moveTo>
                    <a:pt x="1" y="0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3209775" y="627825"/>
              <a:ext cx="1125" cy="975"/>
            </a:xfrm>
            <a:custGeom>
              <a:rect b="b" l="l" r="r" t="t"/>
              <a:pathLst>
                <a:path extrusionOk="0" h="39" w="45">
                  <a:moveTo>
                    <a:pt x="1" y="0"/>
                  </a:moveTo>
                  <a:lnTo>
                    <a:pt x="2" y="38"/>
                  </a:lnTo>
                  <a:cubicBezTo>
                    <a:pt x="2" y="38"/>
                    <a:pt x="3" y="38"/>
                    <a:pt x="4" y="38"/>
                  </a:cubicBezTo>
                  <a:cubicBezTo>
                    <a:pt x="24" y="38"/>
                    <a:pt x="42" y="22"/>
                    <a:pt x="44" y="1"/>
                  </a:cubicBezTo>
                  <a:cubicBezTo>
                    <a:pt x="30" y="1"/>
                    <a:pt x="15" y="1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3225500" y="610775"/>
              <a:ext cx="1950" cy="1400"/>
            </a:xfrm>
            <a:custGeom>
              <a:rect b="b" l="l" r="r" t="t"/>
              <a:pathLst>
                <a:path extrusionOk="0" h="56" w="78">
                  <a:moveTo>
                    <a:pt x="52" y="1"/>
                  </a:moveTo>
                  <a:cubicBezTo>
                    <a:pt x="38" y="17"/>
                    <a:pt x="0" y="29"/>
                    <a:pt x="35" y="55"/>
                  </a:cubicBezTo>
                  <a:cubicBezTo>
                    <a:pt x="50" y="45"/>
                    <a:pt x="65" y="34"/>
                    <a:pt x="78" y="22"/>
                  </a:cubicBezTo>
                  <a:cubicBezTo>
                    <a:pt x="65" y="22"/>
                    <a:pt x="54" y="14"/>
                    <a:pt x="5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2731600" y="614200"/>
              <a:ext cx="100" cy="100"/>
            </a:xfrm>
            <a:custGeom>
              <a:rect b="b" l="l" r="r" t="t"/>
              <a:pathLst>
                <a:path extrusionOk="0" h="4" w="4">
                  <a:moveTo>
                    <a:pt x="0" y="1"/>
                  </a:moveTo>
                  <a:lnTo>
                    <a:pt x="0" y="3"/>
                  </a:ln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4" y="3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2731600" y="613250"/>
              <a:ext cx="1200" cy="975"/>
            </a:xfrm>
            <a:custGeom>
              <a:rect b="b" l="l" r="r" t="t"/>
              <a:pathLst>
                <a:path extrusionOk="0" h="39" w="48">
                  <a:moveTo>
                    <a:pt x="48" y="0"/>
                  </a:moveTo>
                  <a:cubicBezTo>
                    <a:pt x="36" y="3"/>
                    <a:pt x="23" y="4"/>
                    <a:pt x="10" y="4"/>
                  </a:cubicBezTo>
                  <a:cubicBezTo>
                    <a:pt x="3" y="15"/>
                    <a:pt x="0" y="27"/>
                    <a:pt x="3" y="39"/>
                  </a:cubicBezTo>
                  <a:cubicBezTo>
                    <a:pt x="4" y="39"/>
                    <a:pt x="6" y="39"/>
                    <a:pt x="7" y="39"/>
                  </a:cubicBezTo>
                  <a:cubicBezTo>
                    <a:pt x="29" y="39"/>
                    <a:pt x="46" y="22"/>
                    <a:pt x="4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46500" y="608350"/>
              <a:ext cx="3050" cy="2150"/>
            </a:xfrm>
            <a:custGeom>
              <a:rect b="b" l="l" r="r" t="t"/>
              <a:pathLst>
                <a:path extrusionOk="0" h="86" w="122">
                  <a:moveTo>
                    <a:pt x="68" y="0"/>
                  </a:moveTo>
                  <a:cubicBezTo>
                    <a:pt x="58" y="4"/>
                    <a:pt x="52" y="12"/>
                    <a:pt x="52" y="22"/>
                  </a:cubicBezTo>
                  <a:cubicBezTo>
                    <a:pt x="35" y="32"/>
                    <a:pt x="18" y="42"/>
                    <a:pt x="1" y="51"/>
                  </a:cubicBezTo>
                  <a:lnTo>
                    <a:pt x="32" y="86"/>
                  </a:lnTo>
                  <a:cubicBezTo>
                    <a:pt x="56" y="80"/>
                    <a:pt x="71" y="66"/>
                    <a:pt x="72" y="44"/>
                  </a:cubicBezTo>
                  <a:cubicBezTo>
                    <a:pt x="95" y="40"/>
                    <a:pt x="113" y="24"/>
                    <a:pt x="121" y="3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2417250" y="737025"/>
              <a:ext cx="6200" cy="8800"/>
            </a:xfrm>
            <a:custGeom>
              <a:rect b="b" l="l" r="r" t="t"/>
              <a:pathLst>
                <a:path extrusionOk="0" h="352" w="248">
                  <a:moveTo>
                    <a:pt x="55" y="1"/>
                  </a:moveTo>
                  <a:lnTo>
                    <a:pt x="0" y="44"/>
                  </a:lnTo>
                  <a:cubicBezTo>
                    <a:pt x="24" y="110"/>
                    <a:pt x="61" y="172"/>
                    <a:pt x="109" y="223"/>
                  </a:cubicBezTo>
                  <a:lnTo>
                    <a:pt x="138" y="277"/>
                  </a:lnTo>
                  <a:lnTo>
                    <a:pt x="183" y="352"/>
                  </a:lnTo>
                  <a:lnTo>
                    <a:pt x="247" y="295"/>
                  </a:lnTo>
                  <a:cubicBezTo>
                    <a:pt x="231" y="270"/>
                    <a:pt x="214" y="243"/>
                    <a:pt x="197" y="217"/>
                  </a:cubicBezTo>
                  <a:lnTo>
                    <a:pt x="182" y="202"/>
                  </a:lnTo>
                  <a:cubicBezTo>
                    <a:pt x="155" y="127"/>
                    <a:pt x="111" y="58"/>
                    <a:pt x="5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40125" y="612025"/>
              <a:ext cx="21450" cy="16725"/>
            </a:xfrm>
            <a:custGeom>
              <a:rect b="b" l="l" r="r" t="t"/>
              <a:pathLst>
                <a:path extrusionOk="0" h="669" w="858">
                  <a:moveTo>
                    <a:pt x="822" y="1"/>
                  </a:moveTo>
                  <a:cubicBezTo>
                    <a:pt x="720" y="64"/>
                    <a:pt x="621" y="130"/>
                    <a:pt x="550" y="221"/>
                  </a:cubicBezTo>
                  <a:lnTo>
                    <a:pt x="489" y="268"/>
                  </a:lnTo>
                  <a:cubicBezTo>
                    <a:pt x="375" y="334"/>
                    <a:pt x="270" y="416"/>
                    <a:pt x="178" y="510"/>
                  </a:cubicBezTo>
                  <a:cubicBezTo>
                    <a:pt x="125" y="551"/>
                    <a:pt x="0" y="592"/>
                    <a:pt x="67" y="651"/>
                  </a:cubicBezTo>
                  <a:cubicBezTo>
                    <a:pt x="81" y="663"/>
                    <a:pt x="95" y="669"/>
                    <a:pt x="108" y="669"/>
                  </a:cubicBezTo>
                  <a:cubicBezTo>
                    <a:pt x="157" y="669"/>
                    <a:pt x="200" y="599"/>
                    <a:pt x="239" y="563"/>
                  </a:cubicBezTo>
                  <a:cubicBezTo>
                    <a:pt x="356" y="491"/>
                    <a:pt x="447" y="399"/>
                    <a:pt x="537" y="304"/>
                  </a:cubicBezTo>
                  <a:cubicBezTo>
                    <a:pt x="546" y="303"/>
                    <a:pt x="554" y="297"/>
                    <a:pt x="557" y="288"/>
                  </a:cubicBezTo>
                  <a:cubicBezTo>
                    <a:pt x="679" y="212"/>
                    <a:pt x="767" y="110"/>
                    <a:pt x="858" y="10"/>
                  </a:cubicBezTo>
                  <a:lnTo>
                    <a:pt x="858" y="10"/>
                  </a:lnTo>
                  <a:lnTo>
                    <a:pt x="837" y="13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2730550" y="614250"/>
              <a:ext cx="1075" cy="950"/>
            </a:xfrm>
            <a:custGeom>
              <a:rect b="b" l="l" r="r" t="t"/>
              <a:pathLst>
                <a:path extrusionOk="0" h="38" w="43">
                  <a:moveTo>
                    <a:pt x="42" y="1"/>
                  </a:moveTo>
                  <a:lnTo>
                    <a:pt x="42" y="1"/>
                  </a:lnTo>
                  <a:cubicBezTo>
                    <a:pt x="21" y="2"/>
                    <a:pt x="3" y="16"/>
                    <a:pt x="1" y="38"/>
                  </a:cubicBezTo>
                  <a:cubicBezTo>
                    <a:pt x="3" y="38"/>
                    <a:pt x="5" y="38"/>
                    <a:pt x="7" y="38"/>
                  </a:cubicBezTo>
                  <a:cubicBezTo>
                    <a:pt x="32" y="38"/>
                    <a:pt x="41" y="23"/>
                    <a:pt x="4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2730475" y="615175"/>
              <a:ext cx="100" cy="100"/>
            </a:xfrm>
            <a:custGeom>
              <a:rect b="b" l="l" r="r" t="t"/>
              <a:pathLst>
                <a:path extrusionOk="0" h="4" w="4">
                  <a:moveTo>
                    <a:pt x="0" y="1"/>
                  </a:moveTo>
                  <a:lnTo>
                    <a:pt x="3" y="3"/>
                  </a:lnTo>
                  <a:cubicBezTo>
                    <a:pt x="3" y="2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3181275" y="783050"/>
              <a:ext cx="75" cy="25"/>
            </a:xfrm>
            <a:custGeom>
              <a:rect b="b" l="l" r="r" t="t"/>
              <a:pathLst>
                <a:path extrusionOk="0" h="1" w="3">
                  <a:moveTo>
                    <a:pt x="3" y="0"/>
                  </a:moveTo>
                  <a:lnTo>
                    <a:pt x="3" y="0"/>
                  </a:lnTo>
                  <a:cubicBezTo>
                    <a:pt x="2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3274975" y="799275"/>
              <a:ext cx="175" cy="200"/>
            </a:xfrm>
            <a:custGeom>
              <a:rect b="b" l="l" r="r" t="t"/>
              <a:pathLst>
                <a:path extrusionOk="0" h="8" w="7">
                  <a:moveTo>
                    <a:pt x="4" y="0"/>
                  </a:moveTo>
                  <a:cubicBezTo>
                    <a:pt x="3" y="3"/>
                    <a:pt x="2" y="5"/>
                    <a:pt x="1" y="6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4" y="6"/>
                    <a:pt x="6" y="6"/>
                    <a:pt x="7" y="5"/>
                  </a:cubicBezTo>
                  <a:cubicBezTo>
                    <a:pt x="7" y="4"/>
                    <a:pt x="6" y="2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3348800" y="805175"/>
              <a:ext cx="175" cy="100"/>
            </a:xfrm>
            <a:custGeom>
              <a:rect b="b" l="l" r="r" t="t"/>
              <a:pathLst>
                <a:path extrusionOk="0" h="4" w="7">
                  <a:moveTo>
                    <a:pt x="7" y="1"/>
                  </a:moveTo>
                  <a:lnTo>
                    <a:pt x="1" y="3"/>
                  </a:lnTo>
                  <a:lnTo>
                    <a:pt x="6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3376800" y="806150"/>
              <a:ext cx="50" cy="50"/>
            </a:xfrm>
            <a:custGeom>
              <a:rect b="b" l="l" r="r" t="t"/>
              <a:pathLst>
                <a:path extrusionOk="0" h="2" w="2">
                  <a:moveTo>
                    <a:pt x="1" y="0"/>
                  </a:moveTo>
                  <a:cubicBezTo>
                    <a:pt x="1" y="0"/>
                    <a:pt x="1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3190550" y="774150"/>
              <a:ext cx="50" cy="75"/>
            </a:xfrm>
            <a:custGeom>
              <a:rect b="b" l="l" r="r" t="t"/>
              <a:pathLst>
                <a:path extrusionOk="0" h="3" w="2">
                  <a:moveTo>
                    <a:pt x="0" y="1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3245125" y="792400"/>
              <a:ext cx="200" cy="150"/>
            </a:xfrm>
            <a:custGeom>
              <a:rect b="b" l="l" r="r" t="t"/>
              <a:pathLst>
                <a:path extrusionOk="0" h="6" w="8">
                  <a:moveTo>
                    <a:pt x="0" y="1"/>
                  </a:moveTo>
                  <a:lnTo>
                    <a:pt x="5" y="6"/>
                  </a:lnTo>
                  <a:lnTo>
                    <a:pt x="7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3415425" y="822550"/>
              <a:ext cx="125" cy="200"/>
            </a:xfrm>
            <a:custGeom>
              <a:rect b="b" l="l" r="r" t="t"/>
              <a:pathLst>
                <a:path extrusionOk="0" h="8" w="5">
                  <a:moveTo>
                    <a:pt x="4" y="0"/>
                  </a:moveTo>
                  <a:cubicBezTo>
                    <a:pt x="3" y="0"/>
                    <a:pt x="2" y="1"/>
                    <a:pt x="1" y="1"/>
                  </a:cubicBezTo>
                  <a:cubicBezTo>
                    <a:pt x="0" y="3"/>
                    <a:pt x="0" y="4"/>
                    <a:pt x="1" y="5"/>
                  </a:cubicBezTo>
                  <a:lnTo>
                    <a:pt x="4" y="7"/>
                  </a:lnTo>
                  <a:cubicBezTo>
                    <a:pt x="4" y="5"/>
                    <a:pt x="4" y="4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2435125" y="1016675"/>
              <a:ext cx="100" cy="50"/>
            </a:xfrm>
            <a:custGeom>
              <a:rect b="b" l="l" r="r" t="t"/>
              <a:pathLst>
                <a:path extrusionOk="0" h="2" w="4"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lnTo>
                    <a:pt x="3" y="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2433975" y="1014700"/>
              <a:ext cx="100" cy="100"/>
            </a:xfrm>
            <a:custGeom>
              <a:rect b="b" l="l" r="r" t="t"/>
              <a:pathLst>
                <a:path extrusionOk="0" h="4" w="4">
                  <a:moveTo>
                    <a:pt x="2" y="0"/>
                  </a:moveTo>
                  <a:cubicBezTo>
                    <a:pt x="0" y="1"/>
                    <a:pt x="0" y="1"/>
                    <a:pt x="0" y="2"/>
                  </a:cubicBezTo>
                  <a:lnTo>
                    <a:pt x="4" y="4"/>
                  </a:lnTo>
                  <a:lnTo>
                    <a:pt x="4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2316900" y="771250"/>
              <a:ext cx="75" cy="150"/>
            </a:xfrm>
            <a:custGeom>
              <a:rect b="b" l="l" r="r" t="t"/>
              <a:pathLst>
                <a:path extrusionOk="0" h="6" w="3">
                  <a:moveTo>
                    <a:pt x="1" y="0"/>
                  </a:moveTo>
                  <a:cubicBezTo>
                    <a:pt x="1" y="2"/>
                    <a:pt x="1" y="4"/>
                    <a:pt x="1" y="5"/>
                  </a:cubicBezTo>
                  <a:lnTo>
                    <a:pt x="3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2712275" y="661700"/>
              <a:ext cx="75" cy="75"/>
            </a:xfrm>
            <a:custGeom>
              <a:rect b="b" l="l" r="r" t="t"/>
              <a:pathLst>
                <a:path extrusionOk="0" h="3" w="3">
                  <a:moveTo>
                    <a:pt x="1" y="0"/>
                  </a:moveTo>
                  <a:cubicBezTo>
                    <a:pt x="2" y="1"/>
                    <a:pt x="2" y="3"/>
                    <a:pt x="3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2706625" y="686950"/>
              <a:ext cx="50" cy="25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2708850" y="682050"/>
              <a:ext cx="125" cy="125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lnTo>
                    <a:pt x="1" y="2"/>
                  </a:lnTo>
                  <a:cubicBezTo>
                    <a:pt x="1" y="3"/>
                    <a:pt x="1" y="3"/>
                    <a:pt x="1" y="4"/>
                  </a:cubicBezTo>
                  <a:lnTo>
                    <a:pt x="4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2741875" y="529550"/>
              <a:ext cx="425" cy="150"/>
            </a:xfrm>
            <a:custGeom>
              <a:rect b="b" l="l" r="r" t="t"/>
              <a:pathLst>
                <a:path extrusionOk="0" h="6" w="17">
                  <a:moveTo>
                    <a:pt x="1" y="1"/>
                  </a:moveTo>
                  <a:lnTo>
                    <a:pt x="1" y="1"/>
                  </a:lnTo>
                  <a:cubicBezTo>
                    <a:pt x="5" y="3"/>
                    <a:pt x="11" y="4"/>
                    <a:pt x="16" y="5"/>
                  </a:cubicBezTo>
                  <a:cubicBezTo>
                    <a:pt x="13" y="4"/>
                    <a:pt x="10" y="3"/>
                    <a:pt x="5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2674675" y="672600"/>
              <a:ext cx="23100" cy="29050"/>
            </a:xfrm>
            <a:custGeom>
              <a:rect b="b" l="l" r="r" t="t"/>
              <a:pathLst>
                <a:path extrusionOk="0" h="1162" w="924">
                  <a:moveTo>
                    <a:pt x="902" y="1"/>
                  </a:moveTo>
                  <a:cubicBezTo>
                    <a:pt x="856" y="1"/>
                    <a:pt x="867" y="39"/>
                    <a:pt x="867" y="70"/>
                  </a:cubicBezTo>
                  <a:cubicBezTo>
                    <a:pt x="800" y="105"/>
                    <a:pt x="762" y="153"/>
                    <a:pt x="777" y="224"/>
                  </a:cubicBezTo>
                  <a:cubicBezTo>
                    <a:pt x="866" y="198"/>
                    <a:pt x="880" y="140"/>
                    <a:pt x="869" y="70"/>
                  </a:cubicBezTo>
                  <a:cubicBezTo>
                    <a:pt x="919" y="66"/>
                    <a:pt x="919" y="34"/>
                    <a:pt x="923" y="3"/>
                  </a:cubicBezTo>
                  <a:cubicBezTo>
                    <a:pt x="915" y="2"/>
                    <a:pt x="908" y="1"/>
                    <a:pt x="902" y="1"/>
                  </a:cubicBezTo>
                  <a:close/>
                  <a:moveTo>
                    <a:pt x="777" y="224"/>
                  </a:moveTo>
                  <a:cubicBezTo>
                    <a:pt x="720" y="232"/>
                    <a:pt x="694" y="254"/>
                    <a:pt x="731" y="301"/>
                  </a:cubicBezTo>
                  <a:cubicBezTo>
                    <a:pt x="639" y="305"/>
                    <a:pt x="619" y="350"/>
                    <a:pt x="640" y="418"/>
                  </a:cubicBezTo>
                  <a:cubicBezTo>
                    <a:pt x="632" y="416"/>
                    <a:pt x="624" y="416"/>
                    <a:pt x="618" y="416"/>
                  </a:cubicBezTo>
                  <a:cubicBezTo>
                    <a:pt x="565" y="416"/>
                    <a:pt x="561" y="458"/>
                    <a:pt x="550" y="496"/>
                  </a:cubicBezTo>
                  <a:cubicBezTo>
                    <a:pt x="507" y="509"/>
                    <a:pt x="486" y="533"/>
                    <a:pt x="504" y="572"/>
                  </a:cubicBezTo>
                  <a:cubicBezTo>
                    <a:pt x="498" y="571"/>
                    <a:pt x="494" y="571"/>
                    <a:pt x="490" y="571"/>
                  </a:cubicBezTo>
                  <a:cubicBezTo>
                    <a:pt x="464" y="571"/>
                    <a:pt x="459" y="589"/>
                    <a:pt x="460" y="612"/>
                  </a:cubicBezTo>
                  <a:cubicBezTo>
                    <a:pt x="414" y="626"/>
                    <a:pt x="385" y="645"/>
                    <a:pt x="412" y="689"/>
                  </a:cubicBezTo>
                  <a:cubicBezTo>
                    <a:pt x="403" y="686"/>
                    <a:pt x="396" y="685"/>
                    <a:pt x="390" y="685"/>
                  </a:cubicBezTo>
                  <a:cubicBezTo>
                    <a:pt x="367" y="685"/>
                    <a:pt x="365" y="704"/>
                    <a:pt x="368" y="728"/>
                  </a:cubicBezTo>
                  <a:cubicBezTo>
                    <a:pt x="362" y="727"/>
                    <a:pt x="357" y="727"/>
                    <a:pt x="353" y="727"/>
                  </a:cubicBezTo>
                  <a:cubicBezTo>
                    <a:pt x="327" y="727"/>
                    <a:pt x="321" y="743"/>
                    <a:pt x="323" y="767"/>
                  </a:cubicBezTo>
                  <a:cubicBezTo>
                    <a:pt x="320" y="767"/>
                    <a:pt x="317" y="767"/>
                    <a:pt x="314" y="767"/>
                  </a:cubicBezTo>
                  <a:cubicBezTo>
                    <a:pt x="287" y="767"/>
                    <a:pt x="278" y="782"/>
                    <a:pt x="278" y="807"/>
                  </a:cubicBezTo>
                  <a:cubicBezTo>
                    <a:pt x="235" y="820"/>
                    <a:pt x="204" y="839"/>
                    <a:pt x="231" y="883"/>
                  </a:cubicBezTo>
                  <a:cubicBezTo>
                    <a:pt x="225" y="882"/>
                    <a:pt x="218" y="881"/>
                    <a:pt x="213" y="881"/>
                  </a:cubicBezTo>
                  <a:cubicBezTo>
                    <a:pt x="158" y="881"/>
                    <a:pt x="149" y="920"/>
                    <a:pt x="142" y="961"/>
                  </a:cubicBezTo>
                  <a:cubicBezTo>
                    <a:pt x="74" y="997"/>
                    <a:pt x="21" y="1038"/>
                    <a:pt x="51" y="1116"/>
                  </a:cubicBezTo>
                  <a:cubicBezTo>
                    <a:pt x="39" y="1111"/>
                    <a:pt x="30" y="1109"/>
                    <a:pt x="24" y="1109"/>
                  </a:cubicBezTo>
                  <a:cubicBezTo>
                    <a:pt x="0" y="1109"/>
                    <a:pt x="5" y="1134"/>
                    <a:pt x="7" y="1155"/>
                  </a:cubicBezTo>
                  <a:cubicBezTo>
                    <a:pt x="19" y="1160"/>
                    <a:pt x="28" y="1162"/>
                    <a:pt x="35" y="1162"/>
                  </a:cubicBezTo>
                  <a:cubicBezTo>
                    <a:pt x="58" y="1162"/>
                    <a:pt x="53" y="1137"/>
                    <a:pt x="52" y="1117"/>
                  </a:cubicBezTo>
                  <a:cubicBezTo>
                    <a:pt x="123" y="1082"/>
                    <a:pt x="173" y="1038"/>
                    <a:pt x="143" y="961"/>
                  </a:cubicBezTo>
                  <a:lnTo>
                    <a:pt x="143" y="961"/>
                  </a:lnTo>
                  <a:cubicBezTo>
                    <a:pt x="155" y="964"/>
                    <a:pt x="166" y="965"/>
                    <a:pt x="174" y="965"/>
                  </a:cubicBezTo>
                  <a:cubicBezTo>
                    <a:pt x="225" y="965"/>
                    <a:pt x="228" y="923"/>
                    <a:pt x="234" y="885"/>
                  </a:cubicBezTo>
                  <a:cubicBezTo>
                    <a:pt x="281" y="873"/>
                    <a:pt x="309" y="852"/>
                    <a:pt x="280" y="808"/>
                  </a:cubicBezTo>
                  <a:lnTo>
                    <a:pt x="280" y="808"/>
                  </a:lnTo>
                  <a:cubicBezTo>
                    <a:pt x="289" y="810"/>
                    <a:pt x="297" y="812"/>
                    <a:pt x="303" y="812"/>
                  </a:cubicBezTo>
                  <a:cubicBezTo>
                    <a:pt x="328" y="812"/>
                    <a:pt x="329" y="792"/>
                    <a:pt x="325" y="769"/>
                  </a:cubicBezTo>
                  <a:lnTo>
                    <a:pt x="325" y="769"/>
                  </a:lnTo>
                  <a:cubicBezTo>
                    <a:pt x="330" y="769"/>
                    <a:pt x="335" y="770"/>
                    <a:pt x="339" y="770"/>
                  </a:cubicBezTo>
                  <a:cubicBezTo>
                    <a:pt x="366" y="770"/>
                    <a:pt x="373" y="753"/>
                    <a:pt x="372" y="731"/>
                  </a:cubicBezTo>
                  <a:lnTo>
                    <a:pt x="372" y="731"/>
                  </a:lnTo>
                  <a:cubicBezTo>
                    <a:pt x="373" y="731"/>
                    <a:pt x="374" y="731"/>
                    <a:pt x="375" y="731"/>
                  </a:cubicBezTo>
                  <a:cubicBezTo>
                    <a:pt x="405" y="731"/>
                    <a:pt x="416" y="714"/>
                    <a:pt x="417" y="691"/>
                  </a:cubicBezTo>
                  <a:cubicBezTo>
                    <a:pt x="458" y="676"/>
                    <a:pt x="481" y="653"/>
                    <a:pt x="462" y="614"/>
                  </a:cubicBezTo>
                  <a:lnTo>
                    <a:pt x="462" y="614"/>
                  </a:lnTo>
                  <a:cubicBezTo>
                    <a:pt x="468" y="615"/>
                    <a:pt x="474" y="616"/>
                    <a:pt x="479" y="616"/>
                  </a:cubicBezTo>
                  <a:cubicBezTo>
                    <a:pt x="504" y="616"/>
                    <a:pt x="509" y="599"/>
                    <a:pt x="506" y="575"/>
                  </a:cubicBezTo>
                  <a:cubicBezTo>
                    <a:pt x="558" y="564"/>
                    <a:pt x="584" y="544"/>
                    <a:pt x="552" y="498"/>
                  </a:cubicBezTo>
                  <a:lnTo>
                    <a:pt x="552" y="498"/>
                  </a:lnTo>
                  <a:cubicBezTo>
                    <a:pt x="561" y="499"/>
                    <a:pt x="569" y="500"/>
                    <a:pt x="576" y="500"/>
                  </a:cubicBezTo>
                  <a:cubicBezTo>
                    <a:pt x="630" y="500"/>
                    <a:pt x="635" y="459"/>
                    <a:pt x="643" y="419"/>
                  </a:cubicBezTo>
                  <a:cubicBezTo>
                    <a:pt x="702" y="398"/>
                    <a:pt x="735" y="360"/>
                    <a:pt x="733" y="303"/>
                  </a:cubicBezTo>
                  <a:cubicBezTo>
                    <a:pt x="763" y="303"/>
                    <a:pt x="778" y="284"/>
                    <a:pt x="793" y="266"/>
                  </a:cubicBezTo>
                  <a:lnTo>
                    <a:pt x="777" y="224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3119225" y="606650"/>
              <a:ext cx="47550" cy="30750"/>
            </a:xfrm>
            <a:custGeom>
              <a:rect b="b" l="l" r="r" t="t"/>
              <a:pathLst>
                <a:path extrusionOk="0" h="1230" w="1902">
                  <a:moveTo>
                    <a:pt x="1120" y="323"/>
                  </a:moveTo>
                  <a:lnTo>
                    <a:pt x="1120" y="323"/>
                  </a:lnTo>
                  <a:cubicBezTo>
                    <a:pt x="1157" y="339"/>
                    <a:pt x="1168" y="369"/>
                    <a:pt x="1170" y="401"/>
                  </a:cubicBezTo>
                  <a:cubicBezTo>
                    <a:pt x="1096" y="401"/>
                    <a:pt x="1067" y="381"/>
                    <a:pt x="1120" y="323"/>
                  </a:cubicBezTo>
                  <a:close/>
                  <a:moveTo>
                    <a:pt x="1212" y="420"/>
                  </a:moveTo>
                  <a:lnTo>
                    <a:pt x="1295" y="429"/>
                  </a:lnTo>
                  <a:cubicBezTo>
                    <a:pt x="1310" y="464"/>
                    <a:pt x="1322" y="500"/>
                    <a:pt x="1310" y="538"/>
                  </a:cubicBezTo>
                  <a:cubicBezTo>
                    <a:pt x="1301" y="543"/>
                    <a:pt x="1292" y="545"/>
                    <a:pt x="1284" y="545"/>
                  </a:cubicBezTo>
                  <a:cubicBezTo>
                    <a:pt x="1262" y="545"/>
                    <a:pt x="1241" y="532"/>
                    <a:pt x="1220" y="528"/>
                  </a:cubicBezTo>
                  <a:lnTo>
                    <a:pt x="1215" y="570"/>
                  </a:lnTo>
                  <a:cubicBezTo>
                    <a:pt x="1229" y="602"/>
                    <a:pt x="1269" y="632"/>
                    <a:pt x="1241" y="670"/>
                  </a:cubicBezTo>
                  <a:cubicBezTo>
                    <a:pt x="1230" y="685"/>
                    <a:pt x="1218" y="691"/>
                    <a:pt x="1206" y="691"/>
                  </a:cubicBezTo>
                  <a:cubicBezTo>
                    <a:pt x="1187" y="691"/>
                    <a:pt x="1168" y="679"/>
                    <a:pt x="1150" y="670"/>
                  </a:cubicBezTo>
                  <a:cubicBezTo>
                    <a:pt x="1121" y="640"/>
                    <a:pt x="1124" y="603"/>
                    <a:pt x="1122" y="568"/>
                  </a:cubicBezTo>
                  <a:cubicBezTo>
                    <a:pt x="1133" y="561"/>
                    <a:pt x="1144" y="559"/>
                    <a:pt x="1155" y="559"/>
                  </a:cubicBezTo>
                  <a:cubicBezTo>
                    <a:pt x="1175" y="559"/>
                    <a:pt x="1195" y="567"/>
                    <a:pt x="1214" y="570"/>
                  </a:cubicBezTo>
                  <a:lnTo>
                    <a:pt x="1219" y="528"/>
                  </a:lnTo>
                  <a:cubicBezTo>
                    <a:pt x="1202" y="493"/>
                    <a:pt x="1185" y="457"/>
                    <a:pt x="1212" y="420"/>
                  </a:cubicBezTo>
                  <a:close/>
                  <a:moveTo>
                    <a:pt x="1354" y="538"/>
                  </a:moveTo>
                  <a:lnTo>
                    <a:pt x="1468" y="591"/>
                  </a:lnTo>
                  <a:cubicBezTo>
                    <a:pt x="1491" y="627"/>
                    <a:pt x="1485" y="663"/>
                    <a:pt x="1472" y="700"/>
                  </a:cubicBezTo>
                  <a:cubicBezTo>
                    <a:pt x="1409" y="709"/>
                    <a:pt x="1402" y="748"/>
                    <a:pt x="1399" y="794"/>
                  </a:cubicBezTo>
                  <a:cubicBezTo>
                    <a:pt x="1398" y="821"/>
                    <a:pt x="1384" y="834"/>
                    <a:pt x="1362" y="834"/>
                  </a:cubicBezTo>
                  <a:cubicBezTo>
                    <a:pt x="1352" y="834"/>
                    <a:pt x="1341" y="832"/>
                    <a:pt x="1328" y="827"/>
                  </a:cubicBezTo>
                  <a:cubicBezTo>
                    <a:pt x="1305" y="794"/>
                    <a:pt x="1281" y="750"/>
                    <a:pt x="1311" y="725"/>
                  </a:cubicBezTo>
                  <a:cubicBezTo>
                    <a:pt x="1382" y="667"/>
                    <a:pt x="1347" y="601"/>
                    <a:pt x="1354" y="538"/>
                  </a:cubicBezTo>
                  <a:close/>
                  <a:moveTo>
                    <a:pt x="181" y="0"/>
                  </a:moveTo>
                  <a:cubicBezTo>
                    <a:pt x="121" y="0"/>
                    <a:pt x="61" y="15"/>
                    <a:pt x="0" y="70"/>
                  </a:cubicBezTo>
                  <a:cubicBezTo>
                    <a:pt x="11" y="69"/>
                    <a:pt x="22" y="69"/>
                    <a:pt x="33" y="69"/>
                  </a:cubicBezTo>
                  <a:cubicBezTo>
                    <a:pt x="385" y="69"/>
                    <a:pt x="654" y="198"/>
                    <a:pt x="899" y="377"/>
                  </a:cubicBezTo>
                  <a:cubicBezTo>
                    <a:pt x="948" y="443"/>
                    <a:pt x="1090" y="426"/>
                    <a:pt x="1088" y="537"/>
                  </a:cubicBezTo>
                  <a:cubicBezTo>
                    <a:pt x="1067" y="572"/>
                    <a:pt x="1019" y="555"/>
                    <a:pt x="989" y="574"/>
                  </a:cubicBezTo>
                  <a:cubicBezTo>
                    <a:pt x="993" y="546"/>
                    <a:pt x="977" y="535"/>
                    <a:pt x="949" y="535"/>
                  </a:cubicBezTo>
                  <a:cubicBezTo>
                    <a:pt x="947" y="535"/>
                    <a:pt x="946" y="535"/>
                    <a:pt x="944" y="536"/>
                  </a:cubicBezTo>
                  <a:cubicBezTo>
                    <a:pt x="945" y="512"/>
                    <a:pt x="939" y="495"/>
                    <a:pt x="913" y="495"/>
                  </a:cubicBezTo>
                  <a:cubicBezTo>
                    <a:pt x="909" y="495"/>
                    <a:pt x="904" y="495"/>
                    <a:pt x="899" y="496"/>
                  </a:cubicBezTo>
                  <a:cubicBezTo>
                    <a:pt x="912" y="478"/>
                    <a:pt x="911" y="455"/>
                    <a:pt x="898" y="437"/>
                  </a:cubicBezTo>
                  <a:cubicBezTo>
                    <a:pt x="875" y="458"/>
                    <a:pt x="832" y="478"/>
                    <a:pt x="895" y="500"/>
                  </a:cubicBezTo>
                  <a:cubicBezTo>
                    <a:pt x="900" y="522"/>
                    <a:pt x="916" y="534"/>
                    <a:pt x="942" y="538"/>
                  </a:cubicBezTo>
                  <a:cubicBezTo>
                    <a:pt x="945" y="559"/>
                    <a:pt x="964" y="576"/>
                    <a:pt x="986" y="577"/>
                  </a:cubicBezTo>
                  <a:cubicBezTo>
                    <a:pt x="1013" y="631"/>
                    <a:pt x="1061" y="667"/>
                    <a:pt x="1121" y="695"/>
                  </a:cubicBezTo>
                  <a:cubicBezTo>
                    <a:pt x="1169" y="760"/>
                    <a:pt x="1229" y="814"/>
                    <a:pt x="1300" y="852"/>
                  </a:cubicBezTo>
                  <a:cubicBezTo>
                    <a:pt x="1335" y="897"/>
                    <a:pt x="1350" y="961"/>
                    <a:pt x="1431" y="961"/>
                  </a:cubicBezTo>
                  <a:cubicBezTo>
                    <a:pt x="1434" y="961"/>
                    <a:pt x="1437" y="961"/>
                    <a:pt x="1440" y="961"/>
                  </a:cubicBezTo>
                  <a:cubicBezTo>
                    <a:pt x="1445" y="921"/>
                    <a:pt x="1424" y="872"/>
                    <a:pt x="1489" y="849"/>
                  </a:cubicBezTo>
                  <a:lnTo>
                    <a:pt x="1531" y="846"/>
                  </a:lnTo>
                  <a:cubicBezTo>
                    <a:pt x="1529" y="824"/>
                    <a:pt x="1514" y="807"/>
                    <a:pt x="1492" y="803"/>
                  </a:cubicBezTo>
                  <a:lnTo>
                    <a:pt x="1493" y="735"/>
                  </a:lnTo>
                  <a:lnTo>
                    <a:pt x="1578" y="692"/>
                  </a:lnTo>
                  <a:cubicBezTo>
                    <a:pt x="1580" y="715"/>
                    <a:pt x="1592" y="731"/>
                    <a:pt x="1621" y="731"/>
                  </a:cubicBezTo>
                  <a:cubicBezTo>
                    <a:pt x="1622" y="731"/>
                    <a:pt x="1623" y="731"/>
                    <a:pt x="1624" y="730"/>
                  </a:cubicBezTo>
                  <a:lnTo>
                    <a:pt x="1624" y="730"/>
                  </a:lnTo>
                  <a:cubicBezTo>
                    <a:pt x="1631" y="778"/>
                    <a:pt x="1595" y="849"/>
                    <a:pt x="1686" y="849"/>
                  </a:cubicBezTo>
                  <a:cubicBezTo>
                    <a:pt x="1694" y="849"/>
                    <a:pt x="1704" y="848"/>
                    <a:pt x="1714" y="847"/>
                  </a:cubicBezTo>
                  <a:cubicBezTo>
                    <a:pt x="1716" y="871"/>
                    <a:pt x="1727" y="886"/>
                    <a:pt x="1756" y="886"/>
                  </a:cubicBezTo>
                  <a:cubicBezTo>
                    <a:pt x="1757" y="886"/>
                    <a:pt x="1758" y="886"/>
                    <a:pt x="1760" y="886"/>
                  </a:cubicBezTo>
                  <a:cubicBezTo>
                    <a:pt x="1760" y="910"/>
                    <a:pt x="1767" y="926"/>
                    <a:pt x="1793" y="926"/>
                  </a:cubicBezTo>
                  <a:cubicBezTo>
                    <a:pt x="1796" y="926"/>
                    <a:pt x="1800" y="926"/>
                    <a:pt x="1804" y="925"/>
                  </a:cubicBezTo>
                  <a:cubicBezTo>
                    <a:pt x="1804" y="977"/>
                    <a:pt x="1804" y="1028"/>
                    <a:pt x="1804" y="1079"/>
                  </a:cubicBezTo>
                  <a:lnTo>
                    <a:pt x="1688" y="1079"/>
                  </a:lnTo>
                  <a:cubicBezTo>
                    <a:pt x="1700" y="1109"/>
                    <a:pt x="1710" y="1138"/>
                    <a:pt x="1717" y="1169"/>
                  </a:cubicBezTo>
                  <a:cubicBezTo>
                    <a:pt x="1721" y="1196"/>
                    <a:pt x="1714" y="1230"/>
                    <a:pt x="1755" y="1230"/>
                  </a:cubicBezTo>
                  <a:cubicBezTo>
                    <a:pt x="1759" y="1230"/>
                    <a:pt x="1764" y="1229"/>
                    <a:pt x="1769" y="1229"/>
                  </a:cubicBezTo>
                  <a:cubicBezTo>
                    <a:pt x="1798" y="1226"/>
                    <a:pt x="1818" y="1200"/>
                    <a:pt x="1814" y="1173"/>
                  </a:cubicBezTo>
                  <a:cubicBezTo>
                    <a:pt x="1813" y="1143"/>
                    <a:pt x="1808" y="1111"/>
                    <a:pt x="1806" y="1081"/>
                  </a:cubicBezTo>
                  <a:lnTo>
                    <a:pt x="1893" y="1079"/>
                  </a:lnTo>
                  <a:cubicBezTo>
                    <a:pt x="1901" y="1012"/>
                    <a:pt x="1877" y="959"/>
                    <a:pt x="1806" y="924"/>
                  </a:cubicBezTo>
                  <a:cubicBezTo>
                    <a:pt x="1805" y="900"/>
                    <a:pt x="1794" y="884"/>
                    <a:pt x="1764" y="884"/>
                  </a:cubicBezTo>
                  <a:cubicBezTo>
                    <a:pt x="1763" y="884"/>
                    <a:pt x="1762" y="884"/>
                    <a:pt x="1761" y="884"/>
                  </a:cubicBezTo>
                  <a:cubicBezTo>
                    <a:pt x="1761" y="862"/>
                    <a:pt x="1756" y="843"/>
                    <a:pt x="1731" y="843"/>
                  </a:cubicBezTo>
                  <a:cubicBezTo>
                    <a:pt x="1727" y="843"/>
                    <a:pt x="1721" y="843"/>
                    <a:pt x="1716" y="845"/>
                  </a:cubicBezTo>
                  <a:cubicBezTo>
                    <a:pt x="1732" y="780"/>
                    <a:pt x="1724" y="729"/>
                    <a:pt x="1624" y="729"/>
                  </a:cubicBezTo>
                  <a:cubicBezTo>
                    <a:pt x="1629" y="705"/>
                    <a:pt x="1628" y="686"/>
                    <a:pt x="1604" y="686"/>
                  </a:cubicBezTo>
                  <a:cubicBezTo>
                    <a:pt x="1598" y="686"/>
                    <a:pt x="1590" y="687"/>
                    <a:pt x="1580" y="690"/>
                  </a:cubicBezTo>
                  <a:cubicBezTo>
                    <a:pt x="1618" y="618"/>
                    <a:pt x="1548" y="596"/>
                    <a:pt x="1498" y="566"/>
                  </a:cubicBezTo>
                  <a:cubicBezTo>
                    <a:pt x="1436" y="515"/>
                    <a:pt x="1427" y="419"/>
                    <a:pt x="1315" y="412"/>
                  </a:cubicBezTo>
                  <a:cubicBezTo>
                    <a:pt x="1265" y="301"/>
                    <a:pt x="1150" y="257"/>
                    <a:pt x="1043" y="190"/>
                  </a:cubicBezTo>
                  <a:lnTo>
                    <a:pt x="1043" y="190"/>
                  </a:lnTo>
                  <a:cubicBezTo>
                    <a:pt x="1009" y="272"/>
                    <a:pt x="1084" y="288"/>
                    <a:pt x="1112" y="325"/>
                  </a:cubicBezTo>
                  <a:cubicBezTo>
                    <a:pt x="1098" y="347"/>
                    <a:pt x="1082" y="356"/>
                    <a:pt x="1063" y="356"/>
                  </a:cubicBezTo>
                  <a:cubicBezTo>
                    <a:pt x="1049" y="356"/>
                    <a:pt x="1035" y="351"/>
                    <a:pt x="1020" y="343"/>
                  </a:cubicBezTo>
                  <a:cubicBezTo>
                    <a:pt x="964" y="310"/>
                    <a:pt x="912" y="273"/>
                    <a:pt x="855" y="241"/>
                  </a:cubicBezTo>
                  <a:cubicBezTo>
                    <a:pt x="679" y="140"/>
                    <a:pt x="503" y="39"/>
                    <a:pt x="287" y="10"/>
                  </a:cubicBezTo>
                  <a:cubicBezTo>
                    <a:pt x="251" y="5"/>
                    <a:pt x="216" y="0"/>
                    <a:pt x="18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3174500" y="652000"/>
              <a:ext cx="175" cy="200"/>
            </a:xfrm>
            <a:custGeom>
              <a:rect b="b" l="l" r="r" t="t"/>
              <a:pathLst>
                <a:path extrusionOk="0" h="8" w="7">
                  <a:moveTo>
                    <a:pt x="3" y="1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3" y="7"/>
                    <a:pt x="5" y="7"/>
                    <a:pt x="6" y="4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3172100" y="651850"/>
              <a:ext cx="9375" cy="18750"/>
            </a:xfrm>
            <a:custGeom>
              <a:rect b="b" l="l" r="r" t="t"/>
              <a:pathLst>
                <a:path extrusionOk="0" h="750" w="375">
                  <a:moveTo>
                    <a:pt x="26" y="1"/>
                  </a:moveTo>
                  <a:cubicBezTo>
                    <a:pt x="11" y="1"/>
                    <a:pt x="0" y="11"/>
                    <a:pt x="1" y="46"/>
                  </a:cubicBezTo>
                  <a:cubicBezTo>
                    <a:pt x="1" y="91"/>
                    <a:pt x="12" y="136"/>
                    <a:pt x="32" y="177"/>
                  </a:cubicBezTo>
                  <a:cubicBezTo>
                    <a:pt x="134" y="361"/>
                    <a:pt x="237" y="545"/>
                    <a:pt x="352" y="750"/>
                  </a:cubicBezTo>
                  <a:cubicBezTo>
                    <a:pt x="375" y="524"/>
                    <a:pt x="338" y="321"/>
                    <a:pt x="253" y="153"/>
                  </a:cubicBezTo>
                  <a:cubicBezTo>
                    <a:pt x="246" y="158"/>
                    <a:pt x="238" y="161"/>
                    <a:pt x="232" y="166"/>
                  </a:cubicBezTo>
                  <a:cubicBezTo>
                    <a:pt x="219" y="209"/>
                    <a:pt x="260" y="253"/>
                    <a:pt x="220" y="306"/>
                  </a:cubicBezTo>
                  <a:cubicBezTo>
                    <a:pt x="162" y="209"/>
                    <a:pt x="55" y="135"/>
                    <a:pt x="96" y="14"/>
                  </a:cubicBezTo>
                  <a:lnTo>
                    <a:pt x="96" y="14"/>
                  </a:lnTo>
                  <a:cubicBezTo>
                    <a:pt x="94" y="15"/>
                    <a:pt x="90" y="16"/>
                    <a:pt x="87" y="16"/>
                  </a:cubicBezTo>
                  <a:cubicBezTo>
                    <a:pt x="69" y="16"/>
                    <a:pt x="44" y="1"/>
                    <a:pt x="2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3186975" y="741675"/>
              <a:ext cx="125" cy="150"/>
            </a:xfrm>
            <a:custGeom>
              <a:rect b="b" l="l" r="r" t="t"/>
              <a:pathLst>
                <a:path extrusionOk="0" h="6" w="5">
                  <a:moveTo>
                    <a:pt x="1" y="0"/>
                  </a:moveTo>
                  <a:cubicBezTo>
                    <a:pt x="1" y="2"/>
                    <a:pt x="1" y="4"/>
                    <a:pt x="3" y="5"/>
                  </a:cubicBezTo>
                  <a:cubicBezTo>
                    <a:pt x="3" y="4"/>
                    <a:pt x="3" y="4"/>
                    <a:pt x="4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3157500" y="627750"/>
              <a:ext cx="100" cy="125"/>
            </a:xfrm>
            <a:custGeom>
              <a:rect b="b" l="l" r="r" t="t"/>
              <a:pathLst>
                <a:path extrusionOk="0" h="5" w="4">
                  <a:moveTo>
                    <a:pt x="0" y="1"/>
                  </a:moveTo>
                  <a:cubicBezTo>
                    <a:pt x="0" y="2"/>
                    <a:pt x="2" y="2"/>
                    <a:pt x="2" y="3"/>
                  </a:cubicBezTo>
                  <a:lnTo>
                    <a:pt x="2" y="4"/>
                  </a:lnTo>
                  <a:lnTo>
                    <a:pt x="4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3154825" y="627850"/>
              <a:ext cx="5725" cy="6775"/>
            </a:xfrm>
            <a:custGeom>
              <a:rect b="b" l="l" r="r" t="t"/>
              <a:pathLst>
                <a:path extrusionOk="0" h="271" w="229">
                  <a:moveTo>
                    <a:pt x="112" y="0"/>
                  </a:moveTo>
                  <a:lnTo>
                    <a:pt x="112" y="0"/>
                  </a:lnTo>
                  <a:cubicBezTo>
                    <a:pt x="114" y="24"/>
                    <a:pt x="117" y="48"/>
                    <a:pt x="119" y="72"/>
                  </a:cubicBezTo>
                  <a:cubicBezTo>
                    <a:pt x="124" y="122"/>
                    <a:pt x="110" y="140"/>
                    <a:pt x="85" y="140"/>
                  </a:cubicBezTo>
                  <a:cubicBezTo>
                    <a:pt x="68" y="140"/>
                    <a:pt x="44" y="130"/>
                    <a:pt x="19" y="118"/>
                  </a:cubicBezTo>
                  <a:lnTo>
                    <a:pt x="19" y="118"/>
                  </a:lnTo>
                  <a:cubicBezTo>
                    <a:pt x="0" y="189"/>
                    <a:pt x="82" y="217"/>
                    <a:pt x="113" y="266"/>
                  </a:cubicBezTo>
                  <a:lnTo>
                    <a:pt x="158" y="270"/>
                  </a:lnTo>
                  <a:cubicBezTo>
                    <a:pt x="148" y="224"/>
                    <a:pt x="176" y="189"/>
                    <a:pt x="197" y="149"/>
                  </a:cubicBezTo>
                  <a:cubicBezTo>
                    <a:pt x="227" y="85"/>
                    <a:pt x="229" y="12"/>
                    <a:pt x="11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3155225" y="630625"/>
              <a:ext cx="125" cy="175"/>
            </a:xfrm>
            <a:custGeom>
              <a:rect b="b" l="l" r="r" t="t"/>
              <a:pathLst>
                <a:path extrusionOk="0" h="7" w="5">
                  <a:moveTo>
                    <a:pt x="1" y="1"/>
                  </a:moveTo>
                  <a:lnTo>
                    <a:pt x="1" y="5"/>
                  </a:lnTo>
                  <a:lnTo>
                    <a:pt x="3" y="7"/>
                  </a:lnTo>
                  <a:cubicBezTo>
                    <a:pt x="3" y="5"/>
                    <a:pt x="3" y="3"/>
                    <a:pt x="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3117375" y="612500"/>
              <a:ext cx="6500" cy="1650"/>
            </a:xfrm>
            <a:custGeom>
              <a:rect b="b" l="l" r="r" t="t"/>
              <a:pathLst>
                <a:path extrusionOk="0" h="66" w="260">
                  <a:moveTo>
                    <a:pt x="77" y="0"/>
                  </a:moveTo>
                  <a:cubicBezTo>
                    <a:pt x="53" y="0"/>
                    <a:pt x="27" y="5"/>
                    <a:pt x="0" y="16"/>
                  </a:cubicBezTo>
                  <a:cubicBezTo>
                    <a:pt x="55" y="32"/>
                    <a:pt x="107" y="65"/>
                    <a:pt x="177" y="65"/>
                  </a:cubicBezTo>
                  <a:cubicBezTo>
                    <a:pt x="202" y="65"/>
                    <a:pt x="229" y="61"/>
                    <a:pt x="260" y="51"/>
                  </a:cubicBezTo>
                  <a:cubicBezTo>
                    <a:pt x="190" y="26"/>
                    <a:pt x="135" y="0"/>
                    <a:pt x="7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3166550" y="633600"/>
              <a:ext cx="75" cy="100"/>
            </a:xfrm>
            <a:custGeom>
              <a:rect b="b" l="l" r="r" t="t"/>
              <a:pathLst>
                <a:path extrusionOk="0" h="4" w="3">
                  <a:moveTo>
                    <a:pt x="1" y="1"/>
                  </a:moveTo>
                  <a:lnTo>
                    <a:pt x="1" y="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3151950" y="636275"/>
              <a:ext cx="2150" cy="2350"/>
            </a:xfrm>
            <a:custGeom>
              <a:rect b="b" l="l" r="r" t="t"/>
              <a:pathLst>
                <a:path extrusionOk="0" h="94" w="86">
                  <a:moveTo>
                    <a:pt x="17" y="1"/>
                  </a:moveTo>
                  <a:cubicBezTo>
                    <a:pt x="7" y="9"/>
                    <a:pt x="1" y="20"/>
                    <a:pt x="0" y="31"/>
                  </a:cubicBezTo>
                  <a:cubicBezTo>
                    <a:pt x="6" y="64"/>
                    <a:pt x="31" y="85"/>
                    <a:pt x="68" y="94"/>
                  </a:cubicBezTo>
                  <a:cubicBezTo>
                    <a:pt x="70" y="94"/>
                    <a:pt x="80" y="75"/>
                    <a:pt x="86" y="66"/>
                  </a:cubicBezTo>
                  <a:cubicBezTo>
                    <a:pt x="77" y="31"/>
                    <a:pt x="54" y="10"/>
                    <a:pt x="1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3141250" y="624575"/>
              <a:ext cx="9200" cy="8225"/>
            </a:xfrm>
            <a:custGeom>
              <a:rect b="b" l="l" r="r" t="t"/>
              <a:pathLst>
                <a:path extrusionOk="0" h="329" w="368">
                  <a:moveTo>
                    <a:pt x="49" y="1"/>
                  </a:moveTo>
                  <a:cubicBezTo>
                    <a:pt x="44" y="1"/>
                    <a:pt x="37" y="3"/>
                    <a:pt x="30" y="9"/>
                  </a:cubicBezTo>
                  <a:cubicBezTo>
                    <a:pt x="0" y="30"/>
                    <a:pt x="33" y="46"/>
                    <a:pt x="50" y="61"/>
                  </a:cubicBezTo>
                  <a:lnTo>
                    <a:pt x="92" y="103"/>
                  </a:lnTo>
                  <a:lnTo>
                    <a:pt x="170" y="189"/>
                  </a:lnTo>
                  <a:cubicBezTo>
                    <a:pt x="190" y="211"/>
                    <a:pt x="212" y="232"/>
                    <a:pt x="232" y="255"/>
                  </a:cubicBezTo>
                  <a:cubicBezTo>
                    <a:pt x="244" y="285"/>
                    <a:pt x="271" y="328"/>
                    <a:pt x="300" y="328"/>
                  </a:cubicBezTo>
                  <a:cubicBezTo>
                    <a:pt x="304" y="328"/>
                    <a:pt x="308" y="327"/>
                    <a:pt x="313" y="325"/>
                  </a:cubicBezTo>
                  <a:cubicBezTo>
                    <a:pt x="367" y="299"/>
                    <a:pt x="306" y="266"/>
                    <a:pt x="287" y="236"/>
                  </a:cubicBezTo>
                  <a:cubicBezTo>
                    <a:pt x="282" y="231"/>
                    <a:pt x="277" y="226"/>
                    <a:pt x="271" y="223"/>
                  </a:cubicBezTo>
                  <a:cubicBezTo>
                    <a:pt x="251" y="201"/>
                    <a:pt x="229" y="180"/>
                    <a:pt x="209" y="159"/>
                  </a:cubicBezTo>
                  <a:cubicBezTo>
                    <a:pt x="196" y="120"/>
                    <a:pt x="164" y="94"/>
                    <a:pt x="130" y="69"/>
                  </a:cubicBezTo>
                  <a:lnTo>
                    <a:pt x="93" y="31"/>
                  </a:lnTo>
                  <a:cubicBezTo>
                    <a:pt x="78" y="21"/>
                    <a:pt x="67" y="1"/>
                    <a:pt x="4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3149650" y="633400"/>
              <a:ext cx="2200" cy="2325"/>
            </a:xfrm>
            <a:custGeom>
              <a:rect b="b" l="l" r="r" t="t"/>
              <a:pathLst>
                <a:path extrusionOk="0" h="93" w="88">
                  <a:moveTo>
                    <a:pt x="18" y="1"/>
                  </a:moveTo>
                  <a:cubicBezTo>
                    <a:pt x="17" y="1"/>
                    <a:pt x="0" y="21"/>
                    <a:pt x="2" y="30"/>
                  </a:cubicBezTo>
                  <a:cubicBezTo>
                    <a:pt x="9" y="61"/>
                    <a:pt x="33" y="84"/>
                    <a:pt x="69" y="92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4" y="92"/>
                    <a:pt x="83" y="73"/>
                    <a:pt x="87" y="65"/>
                  </a:cubicBezTo>
                  <a:cubicBezTo>
                    <a:pt x="80" y="30"/>
                    <a:pt x="55" y="11"/>
                    <a:pt x="18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3133025" y="617850"/>
              <a:ext cx="8950" cy="6250"/>
            </a:xfrm>
            <a:custGeom>
              <a:rect b="b" l="l" r="r" t="t"/>
              <a:pathLst>
                <a:path extrusionOk="0" h="250" w="358">
                  <a:moveTo>
                    <a:pt x="37" y="1"/>
                  </a:moveTo>
                  <a:lnTo>
                    <a:pt x="1" y="33"/>
                  </a:lnTo>
                  <a:lnTo>
                    <a:pt x="108" y="96"/>
                  </a:lnTo>
                  <a:lnTo>
                    <a:pt x="108" y="97"/>
                  </a:lnTo>
                  <a:lnTo>
                    <a:pt x="184" y="155"/>
                  </a:lnTo>
                  <a:cubicBezTo>
                    <a:pt x="196" y="165"/>
                    <a:pt x="208" y="176"/>
                    <a:pt x="221" y="186"/>
                  </a:cubicBezTo>
                  <a:cubicBezTo>
                    <a:pt x="240" y="202"/>
                    <a:pt x="259" y="218"/>
                    <a:pt x="278" y="234"/>
                  </a:cubicBezTo>
                  <a:cubicBezTo>
                    <a:pt x="292" y="239"/>
                    <a:pt x="313" y="249"/>
                    <a:pt x="323" y="249"/>
                  </a:cubicBezTo>
                  <a:cubicBezTo>
                    <a:pt x="325" y="249"/>
                    <a:pt x="327" y="249"/>
                    <a:pt x="328" y="248"/>
                  </a:cubicBezTo>
                  <a:cubicBezTo>
                    <a:pt x="358" y="224"/>
                    <a:pt x="330" y="210"/>
                    <a:pt x="308" y="197"/>
                  </a:cubicBezTo>
                  <a:lnTo>
                    <a:pt x="261" y="158"/>
                  </a:lnTo>
                  <a:cubicBezTo>
                    <a:pt x="254" y="137"/>
                    <a:pt x="236" y="123"/>
                    <a:pt x="215" y="121"/>
                  </a:cubicBezTo>
                  <a:lnTo>
                    <a:pt x="144" y="65"/>
                  </a:lnTo>
                  <a:cubicBezTo>
                    <a:pt x="113" y="38"/>
                    <a:pt x="83" y="9"/>
                    <a:pt x="3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3130100" y="616150"/>
              <a:ext cx="3875" cy="2575"/>
            </a:xfrm>
            <a:custGeom>
              <a:rect b="b" l="l" r="r" t="t"/>
              <a:pathLst>
                <a:path extrusionOk="0" h="103" w="155">
                  <a:moveTo>
                    <a:pt x="30" y="0"/>
                  </a:moveTo>
                  <a:cubicBezTo>
                    <a:pt x="21" y="0"/>
                    <a:pt x="12" y="4"/>
                    <a:pt x="3" y="15"/>
                  </a:cubicBezTo>
                  <a:cubicBezTo>
                    <a:pt x="0" y="19"/>
                    <a:pt x="26" y="39"/>
                    <a:pt x="38" y="52"/>
                  </a:cubicBezTo>
                  <a:lnTo>
                    <a:pt x="119" y="102"/>
                  </a:lnTo>
                  <a:lnTo>
                    <a:pt x="155" y="69"/>
                  </a:lnTo>
                  <a:cubicBezTo>
                    <a:pt x="137" y="41"/>
                    <a:pt x="105" y="32"/>
                    <a:pt x="74" y="20"/>
                  </a:cubicBezTo>
                  <a:cubicBezTo>
                    <a:pt x="60" y="11"/>
                    <a:pt x="45" y="0"/>
                    <a:pt x="3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3124575" y="614200"/>
              <a:ext cx="2400" cy="1050"/>
            </a:xfrm>
            <a:custGeom>
              <a:rect b="b" l="l" r="r" t="t"/>
              <a:pathLst>
                <a:path extrusionOk="0" h="42" w="96">
                  <a:moveTo>
                    <a:pt x="47" y="1"/>
                  </a:moveTo>
                  <a:cubicBezTo>
                    <a:pt x="37" y="1"/>
                    <a:pt x="28" y="3"/>
                    <a:pt x="19" y="8"/>
                  </a:cubicBezTo>
                  <a:cubicBezTo>
                    <a:pt x="0" y="17"/>
                    <a:pt x="0" y="23"/>
                    <a:pt x="19" y="33"/>
                  </a:cubicBezTo>
                  <a:cubicBezTo>
                    <a:pt x="31" y="37"/>
                    <a:pt x="41" y="41"/>
                    <a:pt x="52" y="41"/>
                  </a:cubicBezTo>
                  <a:cubicBezTo>
                    <a:pt x="59" y="41"/>
                    <a:pt x="67" y="39"/>
                    <a:pt x="75" y="34"/>
                  </a:cubicBezTo>
                  <a:cubicBezTo>
                    <a:pt x="95" y="25"/>
                    <a:pt x="94" y="20"/>
                    <a:pt x="75" y="9"/>
                  </a:cubicBezTo>
                  <a:cubicBezTo>
                    <a:pt x="66" y="3"/>
                    <a:pt x="57" y="1"/>
                    <a:pt x="4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3175625" y="652100"/>
              <a:ext cx="2825" cy="3925"/>
            </a:xfrm>
            <a:custGeom>
              <a:rect b="b" l="l" r="r" t="t"/>
              <a:pathLst>
                <a:path extrusionOk="0" h="157" w="113">
                  <a:moveTo>
                    <a:pt x="5" y="0"/>
                  </a:moveTo>
                  <a:cubicBezTo>
                    <a:pt x="1" y="32"/>
                    <a:pt x="1" y="63"/>
                    <a:pt x="46" y="78"/>
                  </a:cubicBezTo>
                  <a:cubicBezTo>
                    <a:pt x="45" y="111"/>
                    <a:pt x="48" y="142"/>
                    <a:pt x="92" y="156"/>
                  </a:cubicBezTo>
                  <a:cubicBezTo>
                    <a:pt x="98" y="151"/>
                    <a:pt x="105" y="147"/>
                    <a:pt x="112" y="143"/>
                  </a:cubicBezTo>
                  <a:cubicBezTo>
                    <a:pt x="105" y="113"/>
                    <a:pt x="100" y="81"/>
                    <a:pt x="60" y="67"/>
                  </a:cubicBezTo>
                  <a:cubicBezTo>
                    <a:pt x="53" y="38"/>
                    <a:pt x="58" y="0"/>
                    <a:pt x="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3175650" y="652000"/>
              <a:ext cx="125" cy="125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lnTo>
                    <a:pt x="1" y="4"/>
                  </a:lnTo>
                  <a:lnTo>
                    <a:pt x="4" y="4"/>
                  </a:lnTo>
                  <a:cubicBezTo>
                    <a:pt x="4" y="3"/>
                    <a:pt x="4" y="2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3175650" y="652000"/>
              <a:ext cx="150" cy="125"/>
            </a:xfrm>
            <a:custGeom>
              <a:rect b="b" l="l" r="r" t="t"/>
              <a:pathLst>
                <a:path extrusionOk="0" h="5" w="6">
                  <a:moveTo>
                    <a:pt x="1" y="1"/>
                  </a:moveTo>
                  <a:lnTo>
                    <a:pt x="1" y="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3174200" y="649350"/>
              <a:ext cx="450" cy="800"/>
            </a:xfrm>
            <a:custGeom>
              <a:rect b="b" l="l" r="r" t="t"/>
              <a:pathLst>
                <a:path extrusionOk="0" h="32" w="18">
                  <a:moveTo>
                    <a:pt x="0" y="1"/>
                  </a:moveTo>
                  <a:cubicBezTo>
                    <a:pt x="5" y="12"/>
                    <a:pt x="9" y="22"/>
                    <a:pt x="14" y="31"/>
                  </a:cubicBezTo>
                  <a:cubicBezTo>
                    <a:pt x="15" y="31"/>
                    <a:pt x="16" y="32"/>
                    <a:pt x="17" y="32"/>
                  </a:cubicBezTo>
                  <a:lnTo>
                    <a:pt x="17" y="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3174625" y="650175"/>
              <a:ext cx="1300" cy="1850"/>
            </a:xfrm>
            <a:custGeom>
              <a:rect b="b" l="l" r="r" t="t"/>
              <a:pathLst>
                <a:path extrusionOk="0" h="74" w="52">
                  <a:moveTo>
                    <a:pt x="0" y="0"/>
                  </a:moveTo>
                  <a:lnTo>
                    <a:pt x="0" y="74"/>
                  </a:lnTo>
                  <a:lnTo>
                    <a:pt x="42" y="74"/>
                  </a:lnTo>
                  <a:cubicBezTo>
                    <a:pt x="43" y="43"/>
                    <a:pt x="51" y="8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3155000" y="640150"/>
              <a:ext cx="2050" cy="2500"/>
            </a:xfrm>
            <a:custGeom>
              <a:rect b="b" l="l" r="r" t="t"/>
              <a:pathLst>
                <a:path extrusionOk="0" h="100" w="82">
                  <a:moveTo>
                    <a:pt x="34" y="0"/>
                  </a:moveTo>
                  <a:lnTo>
                    <a:pt x="0" y="34"/>
                  </a:lnTo>
                  <a:cubicBezTo>
                    <a:pt x="0" y="62"/>
                    <a:pt x="17" y="88"/>
                    <a:pt x="44" y="99"/>
                  </a:cubicBezTo>
                  <a:lnTo>
                    <a:pt x="81" y="6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3181500" y="671550"/>
              <a:ext cx="925" cy="1525"/>
            </a:xfrm>
            <a:custGeom>
              <a:rect b="b" l="l" r="r" t="t"/>
              <a:pathLst>
                <a:path extrusionOk="0" h="61" w="37">
                  <a:moveTo>
                    <a:pt x="21" y="1"/>
                  </a:moveTo>
                  <a:cubicBezTo>
                    <a:pt x="13" y="10"/>
                    <a:pt x="1" y="18"/>
                    <a:pt x="1" y="26"/>
                  </a:cubicBezTo>
                  <a:cubicBezTo>
                    <a:pt x="2" y="38"/>
                    <a:pt x="7" y="50"/>
                    <a:pt x="14" y="60"/>
                  </a:cubicBezTo>
                  <a:cubicBezTo>
                    <a:pt x="21" y="53"/>
                    <a:pt x="35" y="47"/>
                    <a:pt x="35" y="40"/>
                  </a:cubicBezTo>
                  <a:cubicBezTo>
                    <a:pt x="37" y="30"/>
                    <a:pt x="28" y="18"/>
                    <a:pt x="2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3157000" y="643050"/>
              <a:ext cx="3100" cy="3225"/>
            </a:xfrm>
            <a:custGeom>
              <a:rect b="b" l="l" r="r" t="t"/>
              <a:pathLst>
                <a:path extrusionOk="0" h="129" w="124">
                  <a:moveTo>
                    <a:pt x="35" y="1"/>
                  </a:moveTo>
                  <a:lnTo>
                    <a:pt x="0" y="29"/>
                  </a:lnTo>
                  <a:cubicBezTo>
                    <a:pt x="12" y="56"/>
                    <a:pt x="23" y="84"/>
                    <a:pt x="56" y="100"/>
                  </a:cubicBezTo>
                  <a:cubicBezTo>
                    <a:pt x="68" y="110"/>
                    <a:pt x="81" y="120"/>
                    <a:pt x="94" y="128"/>
                  </a:cubicBezTo>
                  <a:cubicBezTo>
                    <a:pt x="124" y="108"/>
                    <a:pt x="105" y="90"/>
                    <a:pt x="86" y="73"/>
                  </a:cubicBezTo>
                  <a:cubicBezTo>
                    <a:pt x="77" y="46"/>
                    <a:pt x="67" y="18"/>
                    <a:pt x="3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3163125" y="650975"/>
              <a:ext cx="100" cy="125"/>
            </a:xfrm>
            <a:custGeom>
              <a:rect b="b" l="l" r="r" t="t"/>
              <a:pathLst>
                <a:path extrusionOk="0" h="5" w="4">
                  <a:moveTo>
                    <a:pt x="0" y="0"/>
                  </a:moveTo>
                  <a:cubicBezTo>
                    <a:pt x="0" y="1"/>
                    <a:pt x="0" y="4"/>
                    <a:pt x="1" y="5"/>
                  </a:cubicBezTo>
                  <a:lnTo>
                    <a:pt x="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3162425" y="650375"/>
              <a:ext cx="775" cy="625"/>
            </a:xfrm>
            <a:custGeom>
              <a:rect b="b" l="l" r="r" t="t"/>
              <a:pathLst>
                <a:path extrusionOk="0" h="25" w="31">
                  <a:moveTo>
                    <a:pt x="20" y="0"/>
                  </a:moveTo>
                  <a:cubicBezTo>
                    <a:pt x="16" y="0"/>
                    <a:pt x="10" y="2"/>
                    <a:pt x="1" y="9"/>
                  </a:cubicBezTo>
                  <a:lnTo>
                    <a:pt x="28" y="24"/>
                  </a:lnTo>
                  <a:cubicBezTo>
                    <a:pt x="26" y="15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3156100" y="641875"/>
              <a:ext cx="1775" cy="1925"/>
            </a:xfrm>
            <a:custGeom>
              <a:rect b="b" l="l" r="r" t="t"/>
              <a:pathLst>
                <a:path extrusionOk="0" h="77" w="71">
                  <a:moveTo>
                    <a:pt x="37" y="0"/>
                  </a:moveTo>
                  <a:lnTo>
                    <a:pt x="0" y="30"/>
                  </a:lnTo>
                  <a:lnTo>
                    <a:pt x="36" y="76"/>
                  </a:lnTo>
                  <a:lnTo>
                    <a:pt x="71" y="48"/>
                  </a:lnTo>
                  <a:cubicBezTo>
                    <a:pt x="60" y="32"/>
                    <a:pt x="48" y="16"/>
                    <a:pt x="3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3153700" y="639350"/>
              <a:ext cx="2150" cy="1650"/>
            </a:xfrm>
            <a:custGeom>
              <a:rect b="b" l="l" r="r" t="t"/>
              <a:pathLst>
                <a:path extrusionOk="0" h="66" w="86">
                  <a:moveTo>
                    <a:pt x="49" y="0"/>
                  </a:moveTo>
                  <a:cubicBezTo>
                    <a:pt x="43" y="0"/>
                    <a:pt x="37" y="3"/>
                    <a:pt x="29" y="10"/>
                  </a:cubicBezTo>
                  <a:cubicBezTo>
                    <a:pt x="0" y="32"/>
                    <a:pt x="35" y="49"/>
                    <a:pt x="52" y="66"/>
                  </a:cubicBezTo>
                  <a:lnTo>
                    <a:pt x="86" y="34"/>
                  </a:lnTo>
                  <a:cubicBezTo>
                    <a:pt x="73" y="24"/>
                    <a:pt x="65" y="0"/>
                    <a:pt x="49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3159700" y="647200"/>
              <a:ext cx="1525" cy="1200"/>
            </a:xfrm>
            <a:custGeom>
              <a:rect b="b" l="l" r="r" t="t"/>
              <a:pathLst>
                <a:path extrusionOk="0" h="48" w="61">
                  <a:moveTo>
                    <a:pt x="34" y="1"/>
                  </a:moveTo>
                  <a:cubicBezTo>
                    <a:pt x="30" y="1"/>
                    <a:pt x="26" y="2"/>
                    <a:pt x="21" y="6"/>
                  </a:cubicBezTo>
                  <a:cubicBezTo>
                    <a:pt x="0" y="22"/>
                    <a:pt x="21" y="38"/>
                    <a:pt x="41" y="48"/>
                  </a:cubicBezTo>
                  <a:lnTo>
                    <a:pt x="61" y="30"/>
                  </a:lnTo>
                  <a:cubicBezTo>
                    <a:pt x="54" y="19"/>
                    <a:pt x="48" y="1"/>
                    <a:pt x="3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3160700" y="647925"/>
              <a:ext cx="1450" cy="1175"/>
            </a:xfrm>
            <a:custGeom>
              <a:rect b="b" l="l" r="r" t="t"/>
              <a:pathLst>
                <a:path extrusionOk="0" h="47" w="58">
                  <a:moveTo>
                    <a:pt x="21" y="1"/>
                  </a:moveTo>
                  <a:lnTo>
                    <a:pt x="1" y="19"/>
                  </a:lnTo>
                  <a:cubicBezTo>
                    <a:pt x="8" y="29"/>
                    <a:pt x="13" y="46"/>
                    <a:pt x="26" y="46"/>
                  </a:cubicBezTo>
                  <a:cubicBezTo>
                    <a:pt x="30" y="46"/>
                    <a:pt x="34" y="45"/>
                    <a:pt x="39" y="41"/>
                  </a:cubicBezTo>
                  <a:cubicBezTo>
                    <a:pt x="58" y="28"/>
                    <a:pt x="40" y="12"/>
                    <a:pt x="2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3114500" y="608575"/>
              <a:ext cx="825" cy="625"/>
            </a:xfrm>
            <a:custGeom>
              <a:rect b="b" l="l" r="r" t="t"/>
              <a:pathLst>
                <a:path extrusionOk="0" h="25" w="33">
                  <a:moveTo>
                    <a:pt x="16" y="1"/>
                  </a:moveTo>
                  <a:lnTo>
                    <a:pt x="0" y="13"/>
                  </a:lnTo>
                  <a:cubicBezTo>
                    <a:pt x="5" y="16"/>
                    <a:pt x="10" y="25"/>
                    <a:pt x="16" y="25"/>
                  </a:cubicBezTo>
                  <a:cubicBezTo>
                    <a:pt x="20" y="25"/>
                    <a:pt x="26" y="17"/>
                    <a:pt x="32" y="14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3142700" y="610275"/>
              <a:ext cx="100" cy="150"/>
            </a:xfrm>
            <a:custGeom>
              <a:rect b="b" l="l" r="r" t="t"/>
              <a:pathLst>
                <a:path extrusionOk="0" h="6" w="4">
                  <a:moveTo>
                    <a:pt x="1" y="1"/>
                  </a:moveTo>
                  <a:cubicBezTo>
                    <a:pt x="1" y="3"/>
                    <a:pt x="1" y="4"/>
                    <a:pt x="0" y="5"/>
                  </a:cubicBezTo>
                  <a:lnTo>
                    <a:pt x="4" y="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3141975" y="609675"/>
              <a:ext cx="875" cy="625"/>
            </a:xfrm>
            <a:custGeom>
              <a:rect b="b" l="l" r="r" t="t"/>
              <a:pathLst>
                <a:path extrusionOk="0" h="25" w="35">
                  <a:moveTo>
                    <a:pt x="22" y="1"/>
                  </a:moveTo>
                  <a:cubicBezTo>
                    <a:pt x="17" y="1"/>
                    <a:pt x="10" y="3"/>
                    <a:pt x="1" y="7"/>
                  </a:cubicBezTo>
                  <a:lnTo>
                    <a:pt x="30" y="25"/>
                  </a:lnTo>
                  <a:cubicBezTo>
                    <a:pt x="35" y="11"/>
                    <a:pt x="34" y="1"/>
                    <a:pt x="2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3168100" y="755700"/>
              <a:ext cx="5075" cy="3100"/>
            </a:xfrm>
            <a:custGeom>
              <a:rect b="b" l="l" r="r" t="t"/>
              <a:pathLst>
                <a:path extrusionOk="0" h="124" w="203">
                  <a:moveTo>
                    <a:pt x="150" y="0"/>
                  </a:moveTo>
                  <a:cubicBezTo>
                    <a:pt x="132" y="0"/>
                    <a:pt x="123" y="20"/>
                    <a:pt x="110" y="31"/>
                  </a:cubicBezTo>
                  <a:cubicBezTo>
                    <a:pt x="67" y="53"/>
                    <a:pt x="1" y="55"/>
                    <a:pt x="13" y="121"/>
                  </a:cubicBezTo>
                  <a:cubicBezTo>
                    <a:pt x="23" y="123"/>
                    <a:pt x="32" y="124"/>
                    <a:pt x="41" y="124"/>
                  </a:cubicBezTo>
                  <a:cubicBezTo>
                    <a:pt x="92" y="124"/>
                    <a:pt x="124" y="91"/>
                    <a:pt x="160" y="62"/>
                  </a:cubicBezTo>
                  <a:cubicBezTo>
                    <a:pt x="179" y="47"/>
                    <a:pt x="203" y="28"/>
                    <a:pt x="171" y="8"/>
                  </a:cubicBezTo>
                  <a:cubicBezTo>
                    <a:pt x="163" y="2"/>
                    <a:pt x="156" y="0"/>
                    <a:pt x="15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3172375" y="753500"/>
              <a:ext cx="3875" cy="2350"/>
            </a:xfrm>
            <a:custGeom>
              <a:rect b="b" l="l" r="r" t="t"/>
              <a:pathLst>
                <a:path extrusionOk="0" h="94" w="155">
                  <a:moveTo>
                    <a:pt x="110" y="0"/>
                  </a:moveTo>
                  <a:cubicBezTo>
                    <a:pt x="99" y="0"/>
                    <a:pt x="86" y="5"/>
                    <a:pt x="76" y="12"/>
                  </a:cubicBezTo>
                  <a:cubicBezTo>
                    <a:pt x="46" y="30"/>
                    <a:pt x="1" y="46"/>
                    <a:pt x="33" y="83"/>
                  </a:cubicBezTo>
                  <a:cubicBezTo>
                    <a:pt x="40" y="90"/>
                    <a:pt x="47" y="93"/>
                    <a:pt x="54" y="93"/>
                  </a:cubicBezTo>
                  <a:cubicBezTo>
                    <a:pt x="71" y="93"/>
                    <a:pt x="88" y="78"/>
                    <a:pt x="101" y="64"/>
                  </a:cubicBezTo>
                  <a:cubicBezTo>
                    <a:pt x="126" y="52"/>
                    <a:pt x="154" y="37"/>
                    <a:pt x="131" y="9"/>
                  </a:cubicBezTo>
                  <a:cubicBezTo>
                    <a:pt x="125" y="3"/>
                    <a:pt x="118" y="0"/>
                    <a:pt x="11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3166550" y="633600"/>
              <a:ext cx="425" cy="175"/>
            </a:xfrm>
            <a:custGeom>
              <a:rect b="b" l="l" r="r" t="t"/>
              <a:pathLst>
                <a:path extrusionOk="0" h="7" w="17">
                  <a:moveTo>
                    <a:pt x="3" y="1"/>
                  </a:moveTo>
                  <a:lnTo>
                    <a:pt x="1" y="3"/>
                  </a:lnTo>
                  <a:lnTo>
                    <a:pt x="16" y="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3142825" y="610325"/>
              <a:ext cx="950" cy="675"/>
            </a:xfrm>
            <a:custGeom>
              <a:rect b="b" l="l" r="r" t="t"/>
              <a:pathLst>
                <a:path extrusionOk="0" h="27" w="38">
                  <a:moveTo>
                    <a:pt x="13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5" y="11"/>
                    <a:pt x="9" y="27"/>
                    <a:pt x="17" y="27"/>
                  </a:cubicBezTo>
                  <a:cubicBezTo>
                    <a:pt x="22" y="27"/>
                    <a:pt x="27" y="22"/>
                    <a:pt x="35" y="9"/>
                  </a:cubicBezTo>
                  <a:cubicBezTo>
                    <a:pt x="37" y="5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3142725" y="610325"/>
              <a:ext cx="125" cy="100"/>
            </a:xfrm>
            <a:custGeom>
              <a:rect b="b" l="l" r="r" t="t"/>
              <a:pathLst>
                <a:path extrusionOk="0" h="4" w="5">
                  <a:moveTo>
                    <a:pt x="3" y="1"/>
                  </a:moveTo>
                  <a:lnTo>
                    <a:pt x="0" y="3"/>
                  </a:lnTo>
                  <a:cubicBezTo>
                    <a:pt x="2" y="3"/>
                    <a:pt x="3" y="2"/>
                    <a:pt x="4" y="2"/>
                  </a:cubicBezTo>
                  <a:cubicBezTo>
                    <a:pt x="4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3128025" y="615400"/>
              <a:ext cx="1125" cy="575"/>
            </a:xfrm>
            <a:custGeom>
              <a:rect b="b" l="l" r="r" t="t"/>
              <a:pathLst>
                <a:path extrusionOk="0" h="23" w="45">
                  <a:moveTo>
                    <a:pt x="31" y="0"/>
                  </a:moveTo>
                  <a:cubicBezTo>
                    <a:pt x="20" y="2"/>
                    <a:pt x="10" y="7"/>
                    <a:pt x="0" y="12"/>
                  </a:cubicBezTo>
                  <a:cubicBezTo>
                    <a:pt x="4" y="15"/>
                    <a:pt x="10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25" y="20"/>
                    <a:pt x="34" y="17"/>
                    <a:pt x="44" y="12"/>
                  </a:cubicBezTo>
                  <a:cubicBezTo>
                    <a:pt x="39" y="8"/>
                    <a:pt x="33" y="0"/>
                    <a:pt x="3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2729250" y="806550"/>
              <a:ext cx="100" cy="125"/>
            </a:xfrm>
            <a:custGeom>
              <a:rect b="b" l="l" r="r" t="t"/>
              <a:pathLst>
                <a:path extrusionOk="0" h="5" w="4">
                  <a:moveTo>
                    <a:pt x="0" y="1"/>
                  </a:moveTo>
                  <a:lnTo>
                    <a:pt x="0" y="2"/>
                  </a:lnTo>
                  <a:cubicBezTo>
                    <a:pt x="1" y="3"/>
                    <a:pt x="2" y="3"/>
                    <a:pt x="3" y="3"/>
                  </a:cubicBezTo>
                  <a:lnTo>
                    <a:pt x="3" y="3"/>
                  </a:lnTo>
                  <a:lnTo>
                    <a:pt x="0" y="1"/>
                  </a:lnTo>
                  <a:close/>
                  <a:moveTo>
                    <a:pt x="3" y="3"/>
                  </a:moveTo>
                  <a:lnTo>
                    <a:pt x="4" y="4"/>
                  </a:lnTo>
                  <a:cubicBezTo>
                    <a:pt x="4" y="4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2729350" y="805150"/>
              <a:ext cx="22125" cy="15825"/>
            </a:xfrm>
            <a:custGeom>
              <a:rect b="b" l="l" r="r" t="t"/>
              <a:pathLst>
                <a:path extrusionOk="0" h="633" w="885">
                  <a:moveTo>
                    <a:pt x="209" y="0"/>
                  </a:moveTo>
                  <a:cubicBezTo>
                    <a:pt x="140" y="0"/>
                    <a:pt x="69" y="18"/>
                    <a:pt x="0" y="61"/>
                  </a:cubicBezTo>
                  <a:cubicBezTo>
                    <a:pt x="28" y="88"/>
                    <a:pt x="63" y="92"/>
                    <a:pt x="99" y="92"/>
                  </a:cubicBezTo>
                  <a:cubicBezTo>
                    <a:pt x="113" y="92"/>
                    <a:pt x="127" y="91"/>
                    <a:pt x="141" y="91"/>
                  </a:cubicBezTo>
                  <a:cubicBezTo>
                    <a:pt x="148" y="91"/>
                    <a:pt x="155" y="91"/>
                    <a:pt x="161" y="91"/>
                  </a:cubicBezTo>
                  <a:cubicBezTo>
                    <a:pt x="380" y="91"/>
                    <a:pt x="531" y="188"/>
                    <a:pt x="641" y="343"/>
                  </a:cubicBezTo>
                  <a:cubicBezTo>
                    <a:pt x="692" y="414"/>
                    <a:pt x="730" y="492"/>
                    <a:pt x="778" y="565"/>
                  </a:cubicBezTo>
                  <a:cubicBezTo>
                    <a:pt x="794" y="591"/>
                    <a:pt x="797" y="632"/>
                    <a:pt x="852" y="632"/>
                  </a:cubicBezTo>
                  <a:cubicBezTo>
                    <a:pt x="861" y="632"/>
                    <a:pt x="872" y="631"/>
                    <a:pt x="884" y="628"/>
                  </a:cubicBezTo>
                  <a:cubicBezTo>
                    <a:pt x="829" y="393"/>
                    <a:pt x="718" y="187"/>
                    <a:pt x="466" y="67"/>
                  </a:cubicBezTo>
                  <a:cubicBezTo>
                    <a:pt x="386" y="29"/>
                    <a:pt x="298" y="0"/>
                    <a:pt x="209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2839450" y="741250"/>
              <a:ext cx="125" cy="50"/>
            </a:xfrm>
            <a:custGeom>
              <a:rect b="b" l="l" r="r" t="t"/>
              <a:pathLst>
                <a:path extrusionOk="0" h="2" w="5">
                  <a:moveTo>
                    <a:pt x="1" y="1"/>
                  </a:moveTo>
                  <a:cubicBezTo>
                    <a:pt x="2" y="1"/>
                    <a:pt x="2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2715125" y="682125"/>
              <a:ext cx="125" cy="50"/>
            </a:xfrm>
            <a:custGeom>
              <a:rect b="b" l="l" r="r" t="t"/>
              <a:pathLst>
                <a:path extrusionOk="0" h="2" w="5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lnTo>
                    <a:pt x="4" y="1"/>
                  </a:lnTo>
                  <a:cubicBezTo>
                    <a:pt x="4" y="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2760875" y="745725"/>
              <a:ext cx="75" cy="75"/>
            </a:xfrm>
            <a:custGeom>
              <a:rect b="b" l="l" r="r" t="t"/>
              <a:pathLst>
                <a:path extrusionOk="0" h="3" w="3">
                  <a:moveTo>
                    <a:pt x="0" y="0"/>
                  </a:move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3483325" y="613125"/>
              <a:ext cx="150" cy="125"/>
            </a:xfrm>
            <a:custGeom>
              <a:rect b="b" l="l" r="r" t="t"/>
              <a:pathLst>
                <a:path extrusionOk="0" h="5" w="6">
                  <a:moveTo>
                    <a:pt x="1" y="1"/>
                  </a:moveTo>
                  <a:lnTo>
                    <a:pt x="1" y="4"/>
                  </a:lnTo>
                  <a:cubicBezTo>
                    <a:pt x="1" y="5"/>
                    <a:pt x="1" y="5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4" y="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3392000" y="626825"/>
              <a:ext cx="125" cy="125"/>
            </a:xfrm>
            <a:custGeom>
              <a:rect b="b" l="l" r="r" t="t"/>
              <a:pathLst>
                <a:path extrusionOk="0" h="5" w="5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3" y="3"/>
                    <a:pt x="4" y="3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3455100" y="640350"/>
              <a:ext cx="100" cy="125"/>
            </a:xfrm>
            <a:custGeom>
              <a:rect b="b" l="l" r="r" t="t"/>
              <a:pathLst>
                <a:path extrusionOk="0" h="5" w="4"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lnTo>
                    <a:pt x="4" y="2"/>
                  </a:ln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3210350" y="601625"/>
              <a:ext cx="2800" cy="2275"/>
            </a:xfrm>
            <a:custGeom>
              <a:rect b="b" l="l" r="r" t="t"/>
              <a:pathLst>
                <a:path extrusionOk="0" h="91" w="112">
                  <a:moveTo>
                    <a:pt x="81" y="1"/>
                  </a:moveTo>
                  <a:cubicBezTo>
                    <a:pt x="69" y="1"/>
                    <a:pt x="58" y="12"/>
                    <a:pt x="48" y="20"/>
                  </a:cubicBezTo>
                  <a:cubicBezTo>
                    <a:pt x="35" y="30"/>
                    <a:pt x="16" y="42"/>
                    <a:pt x="0" y="53"/>
                  </a:cubicBezTo>
                  <a:lnTo>
                    <a:pt x="38" y="91"/>
                  </a:lnTo>
                  <a:lnTo>
                    <a:pt x="76" y="46"/>
                  </a:lnTo>
                  <a:cubicBezTo>
                    <a:pt x="94" y="36"/>
                    <a:pt x="112" y="22"/>
                    <a:pt x="95" y="7"/>
                  </a:cubicBezTo>
                  <a:cubicBezTo>
                    <a:pt x="91" y="2"/>
                    <a:pt x="86" y="1"/>
                    <a:pt x="8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3545900" y="702450"/>
              <a:ext cx="125" cy="100"/>
            </a:xfrm>
            <a:custGeom>
              <a:rect b="b" l="l" r="r" t="t"/>
              <a:pathLst>
                <a:path extrusionOk="0" h="4" w="5">
                  <a:moveTo>
                    <a:pt x="4" y="0"/>
                  </a:moveTo>
                  <a:lnTo>
                    <a:pt x="0" y="1"/>
                  </a:lnTo>
                  <a:lnTo>
                    <a:pt x="2" y="4"/>
                  </a:lnTo>
                  <a:lnTo>
                    <a:pt x="5" y="4"/>
                  </a:lnTo>
                  <a:cubicBezTo>
                    <a:pt x="4" y="3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3556050" y="707275"/>
              <a:ext cx="175" cy="100"/>
            </a:xfrm>
            <a:custGeom>
              <a:rect b="b" l="l" r="r" t="t"/>
              <a:pathLst>
                <a:path extrusionOk="0" h="4" w="7">
                  <a:moveTo>
                    <a:pt x="3" y="1"/>
                  </a:moveTo>
                  <a:cubicBezTo>
                    <a:pt x="1" y="1"/>
                    <a:pt x="3" y="3"/>
                    <a:pt x="4" y="3"/>
                  </a:cubicBezTo>
                  <a:lnTo>
                    <a:pt x="7" y="3"/>
                  </a:lnTo>
                  <a:lnTo>
                    <a:pt x="7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3505700" y="718750"/>
              <a:ext cx="150" cy="150"/>
            </a:xfrm>
            <a:custGeom>
              <a:rect b="b" l="l" r="r" t="t"/>
              <a:pathLst>
                <a:path extrusionOk="0" h="6" w="6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2" y="4"/>
                    <a:pt x="3" y="6"/>
                  </a:cubicBezTo>
                  <a:lnTo>
                    <a:pt x="5" y="2"/>
                  </a:lnTo>
                  <a:lnTo>
                    <a:pt x="4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3216500" y="639350"/>
              <a:ext cx="75" cy="50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3217600" y="638375"/>
              <a:ext cx="100" cy="75"/>
            </a:xfrm>
            <a:custGeom>
              <a:rect b="b" l="l" r="r" t="t"/>
              <a:pathLst>
                <a:path extrusionOk="0" h="3" w="4">
                  <a:moveTo>
                    <a:pt x="4" y="0"/>
                  </a:moveTo>
                  <a:lnTo>
                    <a:pt x="0" y="2"/>
                  </a:lnTo>
                  <a:lnTo>
                    <a:pt x="4" y="2"/>
                  </a:lnTo>
                  <a:cubicBezTo>
                    <a:pt x="4" y="2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3235275" y="642075"/>
              <a:ext cx="75" cy="325"/>
            </a:xfrm>
            <a:custGeom>
              <a:rect b="b" l="l" r="r" t="t"/>
              <a:pathLst>
                <a:path extrusionOk="0" h="13" w="3">
                  <a:moveTo>
                    <a:pt x="2" y="1"/>
                  </a:moveTo>
                  <a:cubicBezTo>
                    <a:pt x="2" y="5"/>
                    <a:pt x="1" y="9"/>
                    <a:pt x="1" y="13"/>
                  </a:cubicBezTo>
                  <a:lnTo>
                    <a:pt x="3" y="10"/>
                  </a:lnTo>
                  <a:cubicBezTo>
                    <a:pt x="3" y="7"/>
                    <a:pt x="2" y="4"/>
                    <a:pt x="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3150650" y="581200"/>
              <a:ext cx="150" cy="100"/>
            </a:xfrm>
            <a:custGeom>
              <a:rect b="b" l="l" r="r" t="t"/>
              <a:pathLst>
                <a:path extrusionOk="0" h="4" w="6">
                  <a:moveTo>
                    <a:pt x="1" y="1"/>
                  </a:moveTo>
                  <a:cubicBezTo>
                    <a:pt x="1" y="2"/>
                    <a:pt x="1" y="2"/>
                    <a:pt x="1" y="3"/>
                  </a:cubicBezTo>
                  <a:lnTo>
                    <a:pt x="6" y="3"/>
                  </a:lnTo>
                  <a:cubicBezTo>
                    <a:pt x="6" y="3"/>
                    <a:pt x="4" y="2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2629350" y="798400"/>
              <a:ext cx="125" cy="125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lnTo>
                    <a:pt x="1" y="3"/>
                  </a:lnTo>
                  <a:lnTo>
                    <a:pt x="4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2661400" y="700900"/>
              <a:ext cx="1000" cy="1675"/>
            </a:xfrm>
            <a:custGeom>
              <a:rect b="b" l="l" r="r" t="t"/>
              <a:pathLst>
                <a:path extrusionOk="0" h="67" w="40">
                  <a:moveTo>
                    <a:pt x="29" y="0"/>
                  </a:moveTo>
                  <a:cubicBezTo>
                    <a:pt x="29" y="0"/>
                    <a:pt x="11" y="2"/>
                    <a:pt x="10" y="5"/>
                  </a:cubicBezTo>
                  <a:cubicBezTo>
                    <a:pt x="0" y="27"/>
                    <a:pt x="6" y="51"/>
                    <a:pt x="24" y="67"/>
                  </a:cubicBezTo>
                  <a:cubicBezTo>
                    <a:pt x="37" y="48"/>
                    <a:pt x="40" y="22"/>
                    <a:pt x="29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2654400" y="821775"/>
              <a:ext cx="150" cy="75"/>
            </a:xfrm>
            <a:custGeom>
              <a:rect b="b" l="l" r="r" t="t"/>
              <a:pathLst>
                <a:path extrusionOk="0" h="3" w="6">
                  <a:moveTo>
                    <a:pt x="1" y="0"/>
                  </a:moveTo>
                  <a:lnTo>
                    <a:pt x="1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2783750" y="457025"/>
              <a:ext cx="175" cy="225"/>
            </a:xfrm>
            <a:custGeom>
              <a:rect b="b" l="l" r="r" t="t"/>
              <a:pathLst>
                <a:path extrusionOk="0" h="9" w="7">
                  <a:moveTo>
                    <a:pt x="4" y="1"/>
                  </a:moveTo>
                  <a:cubicBezTo>
                    <a:pt x="3" y="1"/>
                    <a:pt x="3" y="1"/>
                    <a:pt x="2" y="2"/>
                  </a:cubicBezTo>
                  <a:lnTo>
                    <a:pt x="1" y="6"/>
                  </a:lnTo>
                  <a:lnTo>
                    <a:pt x="7" y="8"/>
                  </a:lnTo>
                  <a:cubicBezTo>
                    <a:pt x="6" y="6"/>
                    <a:pt x="6" y="3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2712275" y="661700"/>
              <a:ext cx="175" cy="100"/>
            </a:xfrm>
            <a:custGeom>
              <a:rect b="b" l="l" r="r" t="t"/>
              <a:pathLst>
                <a:path extrusionOk="0" h="4" w="7">
                  <a:moveTo>
                    <a:pt x="1" y="0"/>
                  </a:moveTo>
                  <a:lnTo>
                    <a:pt x="3" y="4"/>
                  </a:lnTo>
                  <a:cubicBezTo>
                    <a:pt x="4" y="3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2721350" y="650075"/>
              <a:ext cx="125" cy="75"/>
            </a:xfrm>
            <a:custGeom>
              <a:rect b="b" l="l" r="r" t="t"/>
              <a:pathLst>
                <a:path extrusionOk="0" h="3" w="5">
                  <a:moveTo>
                    <a:pt x="1" y="0"/>
                  </a:moveTo>
                  <a:cubicBezTo>
                    <a:pt x="1" y="2"/>
                    <a:pt x="0" y="2"/>
                    <a:pt x="0" y="3"/>
                  </a:cubicBezTo>
                  <a:lnTo>
                    <a:pt x="5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2721375" y="650075"/>
              <a:ext cx="75" cy="75"/>
            </a:xfrm>
            <a:custGeom>
              <a:rect b="b" l="l" r="r" t="t"/>
              <a:pathLst>
                <a:path extrusionOk="0" h="3" w="3">
                  <a:moveTo>
                    <a:pt x="0" y="0"/>
                  </a:moveTo>
                  <a:lnTo>
                    <a:pt x="3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3411875" y="612200"/>
              <a:ext cx="50" cy="75"/>
            </a:xfrm>
            <a:custGeom>
              <a:rect b="b" l="l" r="r" t="t"/>
              <a:pathLst>
                <a:path extrusionOk="0" h="3" w="2">
                  <a:moveTo>
                    <a:pt x="1" y="1"/>
                  </a:moveTo>
                  <a:lnTo>
                    <a:pt x="2" y="2"/>
                  </a:ln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3530050" y="833275"/>
              <a:ext cx="2250" cy="1100"/>
            </a:xfrm>
            <a:custGeom>
              <a:rect b="b" l="l" r="r" t="t"/>
              <a:pathLst>
                <a:path extrusionOk="0" h="44" w="90">
                  <a:moveTo>
                    <a:pt x="20" y="1"/>
                  </a:moveTo>
                  <a:cubicBezTo>
                    <a:pt x="15" y="1"/>
                    <a:pt x="10" y="1"/>
                    <a:pt x="5" y="2"/>
                  </a:cubicBezTo>
                  <a:lnTo>
                    <a:pt x="0" y="5"/>
                  </a:lnTo>
                  <a:cubicBezTo>
                    <a:pt x="15" y="33"/>
                    <a:pt x="38" y="44"/>
                    <a:pt x="67" y="44"/>
                  </a:cubicBezTo>
                  <a:cubicBezTo>
                    <a:pt x="74" y="44"/>
                    <a:pt x="82" y="43"/>
                    <a:pt x="90" y="42"/>
                  </a:cubicBezTo>
                  <a:cubicBezTo>
                    <a:pt x="77" y="12"/>
                    <a:pt x="52" y="1"/>
                    <a:pt x="2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3532250" y="834325"/>
              <a:ext cx="175" cy="75"/>
            </a:xfrm>
            <a:custGeom>
              <a:rect b="b" l="l" r="r" t="t"/>
              <a:pathLst>
                <a:path extrusionOk="0" h="3" w="7">
                  <a:moveTo>
                    <a:pt x="0" y="0"/>
                  </a:moveTo>
                  <a:cubicBezTo>
                    <a:pt x="0" y="1"/>
                    <a:pt x="2" y="1"/>
                    <a:pt x="3" y="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3512425" y="830425"/>
              <a:ext cx="10875" cy="7400"/>
            </a:xfrm>
            <a:custGeom>
              <a:rect b="b" l="l" r="r" t="t"/>
              <a:pathLst>
                <a:path extrusionOk="0" h="296" w="435">
                  <a:moveTo>
                    <a:pt x="15" y="1"/>
                  </a:moveTo>
                  <a:cubicBezTo>
                    <a:pt x="10" y="1"/>
                    <a:pt x="6" y="1"/>
                    <a:pt x="0" y="1"/>
                  </a:cubicBezTo>
                  <a:cubicBezTo>
                    <a:pt x="9" y="28"/>
                    <a:pt x="28" y="42"/>
                    <a:pt x="58" y="42"/>
                  </a:cubicBezTo>
                  <a:cubicBezTo>
                    <a:pt x="61" y="42"/>
                    <a:pt x="65" y="42"/>
                    <a:pt x="68" y="42"/>
                  </a:cubicBezTo>
                  <a:lnTo>
                    <a:pt x="68" y="42"/>
                  </a:lnTo>
                  <a:cubicBezTo>
                    <a:pt x="67" y="70"/>
                    <a:pt x="85" y="80"/>
                    <a:pt x="115" y="81"/>
                  </a:cubicBezTo>
                  <a:cubicBezTo>
                    <a:pt x="126" y="110"/>
                    <a:pt x="146" y="125"/>
                    <a:pt x="175" y="125"/>
                  </a:cubicBezTo>
                  <a:cubicBezTo>
                    <a:pt x="184" y="125"/>
                    <a:pt x="194" y="124"/>
                    <a:pt x="205" y="120"/>
                  </a:cubicBezTo>
                  <a:lnTo>
                    <a:pt x="205" y="120"/>
                  </a:lnTo>
                  <a:cubicBezTo>
                    <a:pt x="199" y="151"/>
                    <a:pt x="219" y="158"/>
                    <a:pt x="250" y="158"/>
                  </a:cubicBezTo>
                  <a:cubicBezTo>
                    <a:pt x="250" y="186"/>
                    <a:pt x="268" y="195"/>
                    <a:pt x="296" y="198"/>
                  </a:cubicBezTo>
                  <a:cubicBezTo>
                    <a:pt x="310" y="227"/>
                    <a:pt x="334" y="238"/>
                    <a:pt x="363" y="238"/>
                  </a:cubicBezTo>
                  <a:cubicBezTo>
                    <a:pt x="371" y="238"/>
                    <a:pt x="379" y="237"/>
                    <a:pt x="387" y="236"/>
                  </a:cubicBezTo>
                  <a:cubicBezTo>
                    <a:pt x="387" y="264"/>
                    <a:pt x="415" y="277"/>
                    <a:pt x="434" y="295"/>
                  </a:cubicBezTo>
                  <a:cubicBezTo>
                    <a:pt x="434" y="267"/>
                    <a:pt x="416" y="242"/>
                    <a:pt x="389" y="234"/>
                  </a:cubicBezTo>
                  <a:cubicBezTo>
                    <a:pt x="372" y="207"/>
                    <a:pt x="347" y="194"/>
                    <a:pt x="315" y="194"/>
                  </a:cubicBezTo>
                  <a:cubicBezTo>
                    <a:pt x="310" y="194"/>
                    <a:pt x="304" y="195"/>
                    <a:pt x="299" y="195"/>
                  </a:cubicBezTo>
                  <a:cubicBezTo>
                    <a:pt x="300" y="168"/>
                    <a:pt x="282" y="158"/>
                    <a:pt x="252" y="157"/>
                  </a:cubicBezTo>
                  <a:cubicBezTo>
                    <a:pt x="252" y="131"/>
                    <a:pt x="235" y="120"/>
                    <a:pt x="207" y="118"/>
                  </a:cubicBezTo>
                  <a:cubicBezTo>
                    <a:pt x="194" y="91"/>
                    <a:pt x="168" y="75"/>
                    <a:pt x="140" y="75"/>
                  </a:cubicBezTo>
                  <a:cubicBezTo>
                    <a:pt x="133" y="75"/>
                    <a:pt x="125" y="76"/>
                    <a:pt x="117" y="79"/>
                  </a:cubicBezTo>
                  <a:cubicBezTo>
                    <a:pt x="120" y="49"/>
                    <a:pt x="101" y="41"/>
                    <a:pt x="71" y="41"/>
                  </a:cubicBezTo>
                  <a:cubicBezTo>
                    <a:pt x="64" y="11"/>
                    <a:pt x="44" y="1"/>
                    <a:pt x="1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3525450" y="830175"/>
              <a:ext cx="4825" cy="3250"/>
            </a:xfrm>
            <a:custGeom>
              <a:rect b="b" l="l" r="r" t="t"/>
              <a:pathLst>
                <a:path extrusionOk="0" h="130" w="193">
                  <a:moveTo>
                    <a:pt x="19" y="1"/>
                  </a:moveTo>
                  <a:cubicBezTo>
                    <a:pt x="12" y="6"/>
                    <a:pt x="6" y="10"/>
                    <a:pt x="0" y="15"/>
                  </a:cubicBezTo>
                  <a:cubicBezTo>
                    <a:pt x="14" y="47"/>
                    <a:pt x="46" y="57"/>
                    <a:pt x="82" y="60"/>
                  </a:cubicBezTo>
                  <a:lnTo>
                    <a:pt x="82" y="60"/>
                  </a:lnTo>
                  <a:lnTo>
                    <a:pt x="82" y="60"/>
                  </a:lnTo>
                  <a:cubicBezTo>
                    <a:pt x="90" y="81"/>
                    <a:pt x="109" y="91"/>
                    <a:pt x="132" y="96"/>
                  </a:cubicBezTo>
                  <a:cubicBezTo>
                    <a:pt x="139" y="117"/>
                    <a:pt x="157" y="128"/>
                    <a:pt x="184" y="129"/>
                  </a:cubicBezTo>
                  <a:lnTo>
                    <a:pt x="189" y="126"/>
                  </a:lnTo>
                  <a:cubicBezTo>
                    <a:pt x="193" y="98"/>
                    <a:pt x="172" y="90"/>
                    <a:pt x="146" y="84"/>
                  </a:cubicBezTo>
                  <a:cubicBezTo>
                    <a:pt x="139" y="63"/>
                    <a:pt x="120" y="48"/>
                    <a:pt x="98" y="48"/>
                  </a:cubicBezTo>
                  <a:cubicBezTo>
                    <a:pt x="85" y="16"/>
                    <a:pt x="54" y="7"/>
                    <a:pt x="1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3532300" y="834325"/>
              <a:ext cx="125" cy="125"/>
            </a:xfrm>
            <a:custGeom>
              <a:rect b="b" l="l" r="r" t="t"/>
              <a:pathLst>
                <a:path extrusionOk="0" h="5" w="5">
                  <a:moveTo>
                    <a:pt x="4" y="0"/>
                  </a:moveTo>
                  <a:lnTo>
                    <a:pt x="1" y="2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3532375" y="834400"/>
              <a:ext cx="825" cy="625"/>
            </a:xfrm>
            <a:custGeom>
              <a:rect b="b" l="l" r="r" t="t"/>
              <a:pathLst>
                <a:path extrusionOk="0" h="25" w="33">
                  <a:moveTo>
                    <a:pt x="1" y="1"/>
                  </a:moveTo>
                  <a:cubicBezTo>
                    <a:pt x="0" y="13"/>
                    <a:pt x="1" y="24"/>
                    <a:pt x="11" y="24"/>
                  </a:cubicBezTo>
                  <a:cubicBezTo>
                    <a:pt x="16" y="24"/>
                    <a:pt x="23" y="22"/>
                    <a:pt x="32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3524150" y="829225"/>
              <a:ext cx="1800" cy="1375"/>
            </a:xfrm>
            <a:custGeom>
              <a:rect b="b" l="l" r="r" t="t"/>
              <a:pathLst>
                <a:path extrusionOk="0" h="55" w="72">
                  <a:moveTo>
                    <a:pt x="22" y="1"/>
                  </a:moveTo>
                  <a:cubicBezTo>
                    <a:pt x="15" y="7"/>
                    <a:pt x="7" y="13"/>
                    <a:pt x="1" y="19"/>
                  </a:cubicBezTo>
                  <a:cubicBezTo>
                    <a:pt x="9" y="40"/>
                    <a:pt x="30" y="53"/>
                    <a:pt x="52" y="54"/>
                  </a:cubicBezTo>
                  <a:cubicBezTo>
                    <a:pt x="58" y="48"/>
                    <a:pt x="64" y="45"/>
                    <a:pt x="71" y="40"/>
                  </a:cubicBezTo>
                  <a:cubicBezTo>
                    <a:pt x="54" y="27"/>
                    <a:pt x="38" y="14"/>
                    <a:pt x="2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3521975" y="827775"/>
              <a:ext cx="2750" cy="1925"/>
            </a:xfrm>
            <a:custGeom>
              <a:rect b="b" l="l" r="r" t="t"/>
              <a:pathLst>
                <a:path extrusionOk="0" h="77" w="110">
                  <a:moveTo>
                    <a:pt x="31" y="0"/>
                  </a:moveTo>
                  <a:cubicBezTo>
                    <a:pt x="26" y="0"/>
                    <a:pt x="22" y="2"/>
                    <a:pt x="17" y="6"/>
                  </a:cubicBezTo>
                  <a:cubicBezTo>
                    <a:pt x="0" y="22"/>
                    <a:pt x="24" y="33"/>
                    <a:pt x="38" y="42"/>
                  </a:cubicBezTo>
                  <a:lnTo>
                    <a:pt x="88" y="77"/>
                  </a:lnTo>
                  <a:cubicBezTo>
                    <a:pt x="95" y="71"/>
                    <a:pt x="103" y="65"/>
                    <a:pt x="109" y="59"/>
                  </a:cubicBezTo>
                  <a:lnTo>
                    <a:pt x="59" y="23"/>
                  </a:lnTo>
                  <a:cubicBezTo>
                    <a:pt x="53" y="13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2809800" y="422150"/>
              <a:ext cx="225" cy="175"/>
            </a:xfrm>
            <a:custGeom>
              <a:rect b="b" l="l" r="r" t="t"/>
              <a:pathLst>
                <a:path extrusionOk="0" h="7" w="9">
                  <a:moveTo>
                    <a:pt x="0" y="0"/>
                  </a:moveTo>
                  <a:lnTo>
                    <a:pt x="0" y="4"/>
                  </a:lnTo>
                  <a:cubicBezTo>
                    <a:pt x="3" y="5"/>
                    <a:pt x="6" y="5"/>
                    <a:pt x="8" y="6"/>
                  </a:cubicBezTo>
                  <a:cubicBezTo>
                    <a:pt x="7" y="5"/>
                    <a:pt x="6" y="3"/>
                    <a:pt x="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2756900" y="649550"/>
              <a:ext cx="850" cy="1975"/>
            </a:xfrm>
            <a:custGeom>
              <a:rect b="b" l="l" r="r" t="t"/>
              <a:pathLst>
                <a:path extrusionOk="0" h="79" w="34">
                  <a:moveTo>
                    <a:pt x="5" y="0"/>
                  </a:moveTo>
                  <a:cubicBezTo>
                    <a:pt x="2" y="26"/>
                    <a:pt x="0" y="44"/>
                    <a:pt x="0" y="63"/>
                  </a:cubicBezTo>
                  <a:cubicBezTo>
                    <a:pt x="1" y="69"/>
                    <a:pt x="5" y="75"/>
                    <a:pt x="10" y="79"/>
                  </a:cubicBezTo>
                  <a:cubicBezTo>
                    <a:pt x="33" y="70"/>
                    <a:pt x="30" y="51"/>
                    <a:pt x="26" y="36"/>
                  </a:cubicBezTo>
                  <a:cubicBezTo>
                    <a:pt x="21" y="23"/>
                    <a:pt x="14" y="11"/>
                    <a:pt x="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3104775" y="626100"/>
              <a:ext cx="1350" cy="475"/>
            </a:xfrm>
            <a:custGeom>
              <a:rect b="b" l="l" r="r" t="t"/>
              <a:pathLst>
                <a:path extrusionOk="0" h="19" w="54">
                  <a:moveTo>
                    <a:pt x="54" y="0"/>
                  </a:moveTo>
                  <a:lnTo>
                    <a:pt x="0" y="8"/>
                  </a:lnTo>
                  <a:cubicBezTo>
                    <a:pt x="10" y="15"/>
                    <a:pt x="19" y="19"/>
                    <a:pt x="27" y="19"/>
                  </a:cubicBezTo>
                  <a:cubicBezTo>
                    <a:pt x="38" y="19"/>
                    <a:pt x="46" y="13"/>
                    <a:pt x="5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3116275" y="624650"/>
              <a:ext cx="325" cy="275"/>
            </a:xfrm>
            <a:custGeom>
              <a:rect b="b" l="l" r="r" t="t"/>
              <a:pathLst>
                <a:path extrusionOk="0" h="11" w="13">
                  <a:moveTo>
                    <a:pt x="3" y="1"/>
                  </a:moveTo>
                  <a:lnTo>
                    <a:pt x="0" y="7"/>
                  </a:lnTo>
                  <a:lnTo>
                    <a:pt x="12" y="10"/>
                  </a:lnTo>
                  <a:lnTo>
                    <a:pt x="4" y="2"/>
                  </a:lnTo>
                  <a:cubicBezTo>
                    <a:pt x="4" y="2"/>
                    <a:pt x="4" y="2"/>
                    <a:pt x="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2735775" y="607250"/>
              <a:ext cx="400" cy="175"/>
            </a:xfrm>
            <a:custGeom>
              <a:rect b="b" l="l" r="r" t="t"/>
              <a:pathLst>
                <a:path extrusionOk="0" h="7" w="16">
                  <a:moveTo>
                    <a:pt x="1" y="0"/>
                  </a:moveTo>
                  <a:cubicBezTo>
                    <a:pt x="2" y="3"/>
                    <a:pt x="5" y="5"/>
                    <a:pt x="7" y="6"/>
                  </a:cubicBezTo>
                  <a:lnTo>
                    <a:pt x="15" y="5"/>
                  </a:lnTo>
                  <a:cubicBezTo>
                    <a:pt x="10" y="3"/>
                    <a:pt x="6" y="2"/>
                    <a:pt x="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2732525" y="595825"/>
              <a:ext cx="3625" cy="12600"/>
            </a:xfrm>
            <a:custGeom>
              <a:rect b="b" l="l" r="r" t="t"/>
              <a:pathLst>
                <a:path extrusionOk="0" h="504" w="145">
                  <a:moveTo>
                    <a:pt x="100" y="1"/>
                  </a:moveTo>
                  <a:cubicBezTo>
                    <a:pt x="0" y="92"/>
                    <a:pt x="57" y="208"/>
                    <a:pt x="39" y="311"/>
                  </a:cubicBezTo>
                  <a:cubicBezTo>
                    <a:pt x="61" y="367"/>
                    <a:pt x="38" y="417"/>
                    <a:pt x="12" y="466"/>
                  </a:cubicBezTo>
                  <a:cubicBezTo>
                    <a:pt x="20" y="474"/>
                    <a:pt x="20" y="488"/>
                    <a:pt x="12" y="495"/>
                  </a:cubicBezTo>
                  <a:lnTo>
                    <a:pt x="61" y="500"/>
                  </a:lnTo>
                  <a:lnTo>
                    <a:pt x="76" y="497"/>
                  </a:lnTo>
                  <a:lnTo>
                    <a:pt x="88" y="504"/>
                  </a:lnTo>
                  <a:cubicBezTo>
                    <a:pt x="97" y="485"/>
                    <a:pt x="95" y="456"/>
                    <a:pt x="122" y="456"/>
                  </a:cubicBezTo>
                  <a:cubicBezTo>
                    <a:pt x="124" y="456"/>
                    <a:pt x="128" y="457"/>
                    <a:pt x="131" y="457"/>
                  </a:cubicBezTo>
                  <a:cubicBezTo>
                    <a:pt x="85" y="419"/>
                    <a:pt x="139" y="382"/>
                    <a:pt x="142" y="346"/>
                  </a:cubicBezTo>
                  <a:lnTo>
                    <a:pt x="135" y="334"/>
                  </a:lnTo>
                  <a:lnTo>
                    <a:pt x="144" y="323"/>
                  </a:lnTo>
                  <a:cubicBezTo>
                    <a:pt x="49" y="224"/>
                    <a:pt x="140" y="105"/>
                    <a:pt x="10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2783375" y="628425"/>
              <a:ext cx="12050" cy="25525"/>
            </a:xfrm>
            <a:custGeom>
              <a:rect b="b" l="l" r="r" t="t"/>
              <a:pathLst>
                <a:path extrusionOk="0" h="1021" w="482">
                  <a:moveTo>
                    <a:pt x="482" y="1"/>
                  </a:moveTo>
                  <a:cubicBezTo>
                    <a:pt x="402" y="22"/>
                    <a:pt x="406" y="90"/>
                    <a:pt x="382" y="140"/>
                  </a:cubicBezTo>
                  <a:cubicBezTo>
                    <a:pt x="312" y="280"/>
                    <a:pt x="264" y="429"/>
                    <a:pt x="173" y="562"/>
                  </a:cubicBezTo>
                  <a:cubicBezTo>
                    <a:pt x="161" y="608"/>
                    <a:pt x="150" y="654"/>
                    <a:pt x="138" y="699"/>
                  </a:cubicBezTo>
                  <a:cubicBezTo>
                    <a:pt x="57" y="795"/>
                    <a:pt x="0" y="899"/>
                    <a:pt x="19" y="1021"/>
                  </a:cubicBezTo>
                  <a:cubicBezTo>
                    <a:pt x="75" y="1009"/>
                    <a:pt x="105" y="977"/>
                    <a:pt x="105" y="931"/>
                  </a:cubicBezTo>
                  <a:cubicBezTo>
                    <a:pt x="105" y="866"/>
                    <a:pt x="144" y="813"/>
                    <a:pt x="167" y="755"/>
                  </a:cubicBezTo>
                  <a:cubicBezTo>
                    <a:pt x="164" y="742"/>
                    <a:pt x="162" y="727"/>
                    <a:pt x="160" y="714"/>
                  </a:cubicBezTo>
                  <a:lnTo>
                    <a:pt x="227" y="707"/>
                  </a:lnTo>
                  <a:cubicBezTo>
                    <a:pt x="245" y="505"/>
                    <a:pt x="390" y="342"/>
                    <a:pt x="456" y="154"/>
                  </a:cubicBezTo>
                  <a:lnTo>
                    <a:pt x="482" y="90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2783825" y="653925"/>
              <a:ext cx="75" cy="100"/>
            </a:xfrm>
            <a:custGeom>
              <a:rect b="b" l="l" r="r" t="t"/>
              <a:pathLst>
                <a:path extrusionOk="0" h="4" w="3">
                  <a:moveTo>
                    <a:pt x="0" y="1"/>
                  </a:moveTo>
                  <a:cubicBezTo>
                    <a:pt x="0" y="2"/>
                    <a:pt x="0" y="2"/>
                    <a:pt x="0" y="3"/>
                  </a:cubicBezTo>
                  <a:lnTo>
                    <a:pt x="3" y="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2782675" y="656850"/>
              <a:ext cx="100" cy="75"/>
            </a:xfrm>
            <a:custGeom>
              <a:rect b="b" l="l" r="r" t="t"/>
              <a:pathLst>
                <a:path extrusionOk="0" h="3" w="4">
                  <a:moveTo>
                    <a:pt x="2" y="0"/>
                  </a:moveTo>
                  <a:lnTo>
                    <a:pt x="1" y="2"/>
                  </a:lnTo>
                  <a:lnTo>
                    <a:pt x="3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2782325" y="654025"/>
              <a:ext cx="1700" cy="2850"/>
            </a:xfrm>
            <a:custGeom>
              <a:rect b="b" l="l" r="r" t="t"/>
              <a:pathLst>
                <a:path extrusionOk="0" h="114" w="68">
                  <a:moveTo>
                    <a:pt x="60" y="1"/>
                  </a:moveTo>
                  <a:cubicBezTo>
                    <a:pt x="1" y="26"/>
                    <a:pt x="10" y="70"/>
                    <a:pt x="16" y="113"/>
                  </a:cubicBezTo>
                  <a:cubicBezTo>
                    <a:pt x="67" y="86"/>
                    <a:pt x="61" y="42"/>
                    <a:pt x="6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2925875" y="3767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3121150" y="745650"/>
              <a:ext cx="7925" cy="1400"/>
            </a:xfrm>
            <a:custGeom>
              <a:rect b="b" l="l" r="r" t="t"/>
              <a:pathLst>
                <a:path extrusionOk="0" h="56" w="317">
                  <a:moveTo>
                    <a:pt x="0" y="1"/>
                  </a:moveTo>
                  <a:cubicBezTo>
                    <a:pt x="59" y="38"/>
                    <a:pt x="105" y="56"/>
                    <a:pt x="158" y="56"/>
                  </a:cubicBezTo>
                  <a:cubicBezTo>
                    <a:pt x="202" y="56"/>
                    <a:pt x="251" y="43"/>
                    <a:pt x="317" y="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3460300" y="838850"/>
              <a:ext cx="5525" cy="4450"/>
            </a:xfrm>
            <a:custGeom>
              <a:rect b="b" l="l" r="r" t="t"/>
              <a:pathLst>
                <a:path extrusionOk="0" h="178" w="221">
                  <a:moveTo>
                    <a:pt x="0" y="1"/>
                  </a:moveTo>
                  <a:lnTo>
                    <a:pt x="0" y="1"/>
                  </a:lnTo>
                  <a:cubicBezTo>
                    <a:pt x="32" y="62"/>
                    <a:pt x="77" y="115"/>
                    <a:pt x="133" y="154"/>
                  </a:cubicBezTo>
                  <a:cubicBezTo>
                    <a:pt x="150" y="162"/>
                    <a:pt x="175" y="177"/>
                    <a:pt x="184" y="177"/>
                  </a:cubicBezTo>
                  <a:cubicBezTo>
                    <a:pt x="184" y="177"/>
                    <a:pt x="185" y="177"/>
                    <a:pt x="186" y="177"/>
                  </a:cubicBezTo>
                  <a:cubicBezTo>
                    <a:pt x="220" y="152"/>
                    <a:pt x="193" y="135"/>
                    <a:pt x="170" y="120"/>
                  </a:cubicBezTo>
                  <a:cubicBezTo>
                    <a:pt x="135" y="69"/>
                    <a:pt x="110" y="9"/>
                    <a:pt x="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3453850" y="842775"/>
              <a:ext cx="3525" cy="3150"/>
            </a:xfrm>
            <a:custGeom>
              <a:rect b="b" l="l" r="r" t="t"/>
              <a:pathLst>
                <a:path extrusionOk="0" h="126" w="141">
                  <a:moveTo>
                    <a:pt x="23" y="1"/>
                  </a:moveTo>
                  <a:cubicBezTo>
                    <a:pt x="16" y="6"/>
                    <a:pt x="7" y="10"/>
                    <a:pt x="0" y="16"/>
                  </a:cubicBezTo>
                  <a:cubicBezTo>
                    <a:pt x="10" y="58"/>
                    <a:pt x="43" y="90"/>
                    <a:pt x="85" y="100"/>
                  </a:cubicBezTo>
                  <a:lnTo>
                    <a:pt x="86" y="98"/>
                  </a:lnTo>
                  <a:lnTo>
                    <a:pt x="86" y="100"/>
                  </a:lnTo>
                  <a:cubicBezTo>
                    <a:pt x="92" y="109"/>
                    <a:pt x="99" y="125"/>
                    <a:pt x="110" y="125"/>
                  </a:cubicBezTo>
                  <a:cubicBezTo>
                    <a:pt x="114" y="125"/>
                    <a:pt x="117" y="124"/>
                    <a:pt x="121" y="121"/>
                  </a:cubicBezTo>
                  <a:cubicBezTo>
                    <a:pt x="140" y="105"/>
                    <a:pt x="119" y="94"/>
                    <a:pt x="101" y="86"/>
                  </a:cubicBezTo>
                  <a:cubicBezTo>
                    <a:pt x="93" y="46"/>
                    <a:pt x="63" y="20"/>
                    <a:pt x="2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3465350" y="843825"/>
              <a:ext cx="7275" cy="7175"/>
            </a:xfrm>
            <a:custGeom>
              <a:rect b="b" l="l" r="r" t="t"/>
              <a:pathLst>
                <a:path extrusionOk="0" h="287" w="291">
                  <a:moveTo>
                    <a:pt x="30" y="0"/>
                  </a:moveTo>
                  <a:cubicBezTo>
                    <a:pt x="22" y="0"/>
                    <a:pt x="14" y="5"/>
                    <a:pt x="5" y="17"/>
                  </a:cubicBezTo>
                  <a:cubicBezTo>
                    <a:pt x="0" y="22"/>
                    <a:pt x="24" y="42"/>
                    <a:pt x="36" y="56"/>
                  </a:cubicBezTo>
                  <a:cubicBezTo>
                    <a:pt x="48" y="94"/>
                    <a:pt x="80" y="119"/>
                    <a:pt x="117" y="142"/>
                  </a:cubicBezTo>
                  <a:cubicBezTo>
                    <a:pt x="129" y="156"/>
                    <a:pt x="142" y="172"/>
                    <a:pt x="155" y="185"/>
                  </a:cubicBezTo>
                  <a:cubicBezTo>
                    <a:pt x="173" y="209"/>
                    <a:pt x="187" y="236"/>
                    <a:pt x="223" y="245"/>
                  </a:cubicBezTo>
                  <a:cubicBezTo>
                    <a:pt x="225" y="268"/>
                    <a:pt x="243" y="285"/>
                    <a:pt x="265" y="287"/>
                  </a:cubicBezTo>
                  <a:cubicBezTo>
                    <a:pt x="274" y="280"/>
                    <a:pt x="282" y="272"/>
                    <a:pt x="290" y="264"/>
                  </a:cubicBezTo>
                  <a:cubicBezTo>
                    <a:pt x="278" y="250"/>
                    <a:pt x="267" y="235"/>
                    <a:pt x="255" y="220"/>
                  </a:cubicBezTo>
                  <a:cubicBezTo>
                    <a:pt x="237" y="197"/>
                    <a:pt x="224" y="168"/>
                    <a:pt x="189" y="157"/>
                  </a:cubicBezTo>
                  <a:cubicBezTo>
                    <a:pt x="186" y="136"/>
                    <a:pt x="169" y="119"/>
                    <a:pt x="148" y="115"/>
                  </a:cubicBezTo>
                  <a:cubicBezTo>
                    <a:pt x="135" y="77"/>
                    <a:pt x="104" y="49"/>
                    <a:pt x="68" y="24"/>
                  </a:cubicBezTo>
                  <a:cubicBezTo>
                    <a:pt x="56" y="14"/>
                    <a:pt x="43" y="0"/>
                    <a:pt x="3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3452450" y="841050"/>
              <a:ext cx="1975" cy="2175"/>
            </a:xfrm>
            <a:custGeom>
              <a:rect b="b" l="l" r="r" t="t"/>
              <a:pathLst>
                <a:path extrusionOk="0" h="87" w="79">
                  <a:moveTo>
                    <a:pt x="19" y="1"/>
                  </a:moveTo>
                  <a:cubicBezTo>
                    <a:pt x="12" y="7"/>
                    <a:pt x="6" y="13"/>
                    <a:pt x="0" y="20"/>
                  </a:cubicBezTo>
                  <a:cubicBezTo>
                    <a:pt x="7" y="48"/>
                    <a:pt x="21" y="73"/>
                    <a:pt x="56" y="86"/>
                  </a:cubicBezTo>
                  <a:cubicBezTo>
                    <a:pt x="63" y="81"/>
                    <a:pt x="70" y="75"/>
                    <a:pt x="79" y="70"/>
                  </a:cubicBezTo>
                  <a:cubicBezTo>
                    <a:pt x="67" y="43"/>
                    <a:pt x="55" y="14"/>
                    <a:pt x="1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3451350" y="840000"/>
              <a:ext cx="1600" cy="1525"/>
            </a:xfrm>
            <a:custGeom>
              <a:rect b="b" l="l" r="r" t="t"/>
              <a:pathLst>
                <a:path extrusionOk="0" h="61" w="64">
                  <a:moveTo>
                    <a:pt x="23" y="0"/>
                  </a:moveTo>
                  <a:cubicBezTo>
                    <a:pt x="16" y="6"/>
                    <a:pt x="7" y="12"/>
                    <a:pt x="0" y="18"/>
                  </a:cubicBezTo>
                  <a:cubicBezTo>
                    <a:pt x="15" y="32"/>
                    <a:pt x="29" y="46"/>
                    <a:pt x="44" y="61"/>
                  </a:cubicBezTo>
                  <a:cubicBezTo>
                    <a:pt x="50" y="55"/>
                    <a:pt x="57" y="49"/>
                    <a:pt x="63" y="43"/>
                  </a:cubicBezTo>
                  <a:cubicBezTo>
                    <a:pt x="60" y="21"/>
                    <a:pt x="43" y="5"/>
                    <a:pt x="2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3457775" y="847150"/>
              <a:ext cx="2300" cy="2175"/>
            </a:xfrm>
            <a:custGeom>
              <a:rect b="b" l="l" r="r" t="t"/>
              <a:pathLst>
                <a:path extrusionOk="0" h="87" w="92">
                  <a:moveTo>
                    <a:pt x="20" y="1"/>
                  </a:moveTo>
                  <a:lnTo>
                    <a:pt x="0" y="15"/>
                  </a:lnTo>
                  <a:lnTo>
                    <a:pt x="30" y="33"/>
                  </a:lnTo>
                  <a:cubicBezTo>
                    <a:pt x="31" y="58"/>
                    <a:pt x="49" y="74"/>
                    <a:pt x="73" y="86"/>
                  </a:cubicBezTo>
                  <a:cubicBezTo>
                    <a:pt x="73" y="76"/>
                    <a:pt x="79" y="70"/>
                    <a:pt x="92" y="68"/>
                  </a:cubicBezTo>
                  <a:cubicBezTo>
                    <a:pt x="78" y="49"/>
                    <a:pt x="64" y="30"/>
                    <a:pt x="35" y="30"/>
                  </a:cubicBezTo>
                  <a:cubicBezTo>
                    <a:pt x="34" y="30"/>
                    <a:pt x="33" y="30"/>
                    <a:pt x="32" y="30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3484475" y="849450"/>
              <a:ext cx="2225" cy="2100"/>
            </a:xfrm>
            <a:custGeom>
              <a:rect b="b" l="l" r="r" t="t"/>
              <a:pathLst>
                <a:path extrusionOk="0" h="84" w="89">
                  <a:moveTo>
                    <a:pt x="26" y="0"/>
                  </a:moveTo>
                  <a:cubicBezTo>
                    <a:pt x="16" y="7"/>
                    <a:pt x="8" y="16"/>
                    <a:pt x="1" y="23"/>
                  </a:cubicBezTo>
                  <a:cubicBezTo>
                    <a:pt x="8" y="44"/>
                    <a:pt x="28" y="57"/>
                    <a:pt x="51" y="57"/>
                  </a:cubicBezTo>
                  <a:cubicBezTo>
                    <a:pt x="57" y="67"/>
                    <a:pt x="59" y="84"/>
                    <a:pt x="69" y="84"/>
                  </a:cubicBezTo>
                  <a:cubicBezTo>
                    <a:pt x="74" y="84"/>
                    <a:pt x="80" y="80"/>
                    <a:pt x="89" y="71"/>
                  </a:cubicBezTo>
                  <a:lnTo>
                    <a:pt x="57" y="52"/>
                  </a:lnTo>
                  <a:cubicBezTo>
                    <a:pt x="60" y="29"/>
                    <a:pt x="46" y="13"/>
                    <a:pt x="2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3471975" y="850425"/>
              <a:ext cx="1825" cy="1325"/>
            </a:xfrm>
            <a:custGeom>
              <a:rect b="b" l="l" r="r" t="t"/>
              <a:pathLst>
                <a:path extrusionOk="0" h="53" w="73">
                  <a:moveTo>
                    <a:pt x="25" y="0"/>
                  </a:moveTo>
                  <a:cubicBezTo>
                    <a:pt x="17" y="8"/>
                    <a:pt x="9" y="15"/>
                    <a:pt x="0" y="22"/>
                  </a:cubicBezTo>
                  <a:cubicBezTo>
                    <a:pt x="12" y="34"/>
                    <a:pt x="24" y="43"/>
                    <a:pt x="37" y="53"/>
                  </a:cubicBezTo>
                  <a:cubicBezTo>
                    <a:pt x="73" y="30"/>
                    <a:pt x="42" y="16"/>
                    <a:pt x="2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3431875" y="838000"/>
              <a:ext cx="2150" cy="2350"/>
            </a:xfrm>
            <a:custGeom>
              <a:rect b="b" l="l" r="r" t="t"/>
              <a:pathLst>
                <a:path extrusionOk="0" h="94" w="86">
                  <a:moveTo>
                    <a:pt x="33" y="0"/>
                  </a:moveTo>
                  <a:lnTo>
                    <a:pt x="1" y="27"/>
                  </a:lnTo>
                  <a:cubicBezTo>
                    <a:pt x="14" y="53"/>
                    <a:pt x="24" y="81"/>
                    <a:pt x="59" y="93"/>
                  </a:cubicBezTo>
                  <a:cubicBezTo>
                    <a:pt x="67" y="86"/>
                    <a:pt x="77" y="79"/>
                    <a:pt x="85" y="72"/>
                  </a:cubicBezTo>
                  <a:cubicBezTo>
                    <a:pt x="74" y="43"/>
                    <a:pt x="65" y="16"/>
                    <a:pt x="3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3433325" y="839775"/>
              <a:ext cx="1550" cy="1300"/>
            </a:xfrm>
            <a:custGeom>
              <a:rect b="b" l="l" r="r" t="t"/>
              <a:pathLst>
                <a:path extrusionOk="0" h="52" w="62">
                  <a:moveTo>
                    <a:pt x="27" y="1"/>
                  </a:moveTo>
                  <a:cubicBezTo>
                    <a:pt x="18" y="8"/>
                    <a:pt x="9" y="16"/>
                    <a:pt x="1" y="23"/>
                  </a:cubicBezTo>
                  <a:cubicBezTo>
                    <a:pt x="8" y="34"/>
                    <a:pt x="14" y="51"/>
                    <a:pt x="27" y="51"/>
                  </a:cubicBezTo>
                  <a:cubicBezTo>
                    <a:pt x="31" y="51"/>
                    <a:pt x="36" y="50"/>
                    <a:pt x="41" y="46"/>
                  </a:cubicBezTo>
                  <a:cubicBezTo>
                    <a:pt x="62" y="32"/>
                    <a:pt x="43" y="14"/>
                    <a:pt x="2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3384475" y="818825"/>
              <a:ext cx="4250" cy="4425"/>
            </a:xfrm>
            <a:custGeom>
              <a:rect b="b" l="l" r="r" t="t"/>
              <a:pathLst>
                <a:path extrusionOk="0" h="177" w="170">
                  <a:moveTo>
                    <a:pt x="14" y="1"/>
                  </a:moveTo>
                  <a:lnTo>
                    <a:pt x="14" y="1"/>
                  </a:lnTo>
                  <a:cubicBezTo>
                    <a:pt x="0" y="67"/>
                    <a:pt x="24" y="106"/>
                    <a:pt x="92" y="124"/>
                  </a:cubicBezTo>
                  <a:lnTo>
                    <a:pt x="142" y="177"/>
                  </a:lnTo>
                  <a:cubicBezTo>
                    <a:pt x="144" y="164"/>
                    <a:pt x="156" y="154"/>
                    <a:pt x="169" y="153"/>
                  </a:cubicBezTo>
                  <a:lnTo>
                    <a:pt x="123" y="99"/>
                  </a:lnTo>
                  <a:cubicBezTo>
                    <a:pt x="105" y="54"/>
                    <a:pt x="78" y="15"/>
                    <a:pt x="1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3281350" y="805225"/>
              <a:ext cx="25" cy="50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3276725" y="808125"/>
              <a:ext cx="150" cy="100"/>
            </a:xfrm>
            <a:custGeom>
              <a:rect b="b" l="l" r="r" t="t"/>
              <a:pathLst>
                <a:path extrusionOk="0" h="4" w="6">
                  <a:moveTo>
                    <a:pt x="6" y="1"/>
                  </a:moveTo>
                  <a:lnTo>
                    <a:pt x="2" y="2"/>
                  </a:lnTo>
                  <a:cubicBezTo>
                    <a:pt x="1" y="2"/>
                    <a:pt x="1" y="3"/>
                    <a:pt x="2" y="3"/>
                  </a:cubicBezTo>
                  <a:lnTo>
                    <a:pt x="3" y="3"/>
                  </a:lnTo>
                  <a:cubicBezTo>
                    <a:pt x="5" y="3"/>
                    <a:pt x="6" y="2"/>
                    <a:pt x="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3396225" y="818425"/>
              <a:ext cx="850" cy="350"/>
            </a:xfrm>
            <a:custGeom>
              <a:rect b="b" l="l" r="r" t="t"/>
              <a:pathLst>
                <a:path extrusionOk="0" h="14" w="34">
                  <a:moveTo>
                    <a:pt x="15" y="0"/>
                  </a:moveTo>
                  <a:cubicBezTo>
                    <a:pt x="9" y="0"/>
                    <a:pt x="4" y="4"/>
                    <a:pt x="0" y="13"/>
                  </a:cubicBezTo>
                  <a:cubicBezTo>
                    <a:pt x="11" y="8"/>
                    <a:pt x="21" y="7"/>
                    <a:pt x="33" y="7"/>
                  </a:cubicBezTo>
                  <a:cubicBezTo>
                    <a:pt x="27" y="3"/>
                    <a:pt x="20" y="0"/>
                    <a:pt x="1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3297500" y="812725"/>
              <a:ext cx="100" cy="100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cubicBezTo>
                    <a:pt x="1" y="1"/>
                    <a:pt x="2" y="3"/>
                    <a:pt x="2" y="3"/>
                  </a:cubicBezTo>
                  <a:cubicBezTo>
                    <a:pt x="2" y="3"/>
                    <a:pt x="2" y="2"/>
                    <a:pt x="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3234275" y="794775"/>
              <a:ext cx="3525" cy="2625"/>
            </a:xfrm>
            <a:custGeom>
              <a:rect b="b" l="l" r="r" t="t"/>
              <a:pathLst>
                <a:path extrusionOk="0" h="105" w="141">
                  <a:moveTo>
                    <a:pt x="34" y="1"/>
                  </a:moveTo>
                  <a:cubicBezTo>
                    <a:pt x="23" y="1"/>
                    <a:pt x="11" y="13"/>
                    <a:pt x="0" y="35"/>
                  </a:cubicBezTo>
                  <a:cubicBezTo>
                    <a:pt x="10" y="41"/>
                    <a:pt x="22" y="44"/>
                    <a:pt x="33" y="44"/>
                  </a:cubicBezTo>
                  <a:cubicBezTo>
                    <a:pt x="41" y="44"/>
                    <a:pt x="48" y="43"/>
                    <a:pt x="56" y="40"/>
                  </a:cubicBezTo>
                  <a:lnTo>
                    <a:pt x="56" y="40"/>
                  </a:lnTo>
                  <a:cubicBezTo>
                    <a:pt x="38" y="63"/>
                    <a:pt x="65" y="83"/>
                    <a:pt x="69" y="104"/>
                  </a:cubicBezTo>
                  <a:cubicBezTo>
                    <a:pt x="140" y="76"/>
                    <a:pt x="112" y="54"/>
                    <a:pt x="65" y="33"/>
                  </a:cubicBezTo>
                  <a:cubicBezTo>
                    <a:pt x="55" y="11"/>
                    <a:pt x="45" y="1"/>
                    <a:pt x="3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3289575" y="810800"/>
              <a:ext cx="7675" cy="9900"/>
            </a:xfrm>
            <a:custGeom>
              <a:rect b="b" l="l" r="r" t="t"/>
              <a:pathLst>
                <a:path extrusionOk="0" h="396" w="307">
                  <a:moveTo>
                    <a:pt x="48" y="1"/>
                  </a:moveTo>
                  <a:lnTo>
                    <a:pt x="1" y="41"/>
                  </a:lnTo>
                  <a:cubicBezTo>
                    <a:pt x="47" y="103"/>
                    <a:pt x="81" y="173"/>
                    <a:pt x="156" y="216"/>
                  </a:cubicBezTo>
                  <a:cubicBezTo>
                    <a:pt x="167" y="244"/>
                    <a:pt x="174" y="275"/>
                    <a:pt x="213" y="287"/>
                  </a:cubicBezTo>
                  <a:cubicBezTo>
                    <a:pt x="216" y="308"/>
                    <a:pt x="222" y="324"/>
                    <a:pt x="246" y="324"/>
                  </a:cubicBezTo>
                  <a:cubicBezTo>
                    <a:pt x="250" y="324"/>
                    <a:pt x="255" y="324"/>
                    <a:pt x="260" y="323"/>
                  </a:cubicBezTo>
                  <a:lnTo>
                    <a:pt x="260" y="323"/>
                  </a:lnTo>
                  <a:cubicBezTo>
                    <a:pt x="254" y="357"/>
                    <a:pt x="262" y="385"/>
                    <a:pt x="306" y="395"/>
                  </a:cubicBezTo>
                  <a:cubicBezTo>
                    <a:pt x="305" y="366"/>
                    <a:pt x="299" y="336"/>
                    <a:pt x="264" y="319"/>
                  </a:cubicBezTo>
                  <a:cubicBezTo>
                    <a:pt x="267" y="298"/>
                    <a:pt x="253" y="279"/>
                    <a:pt x="232" y="276"/>
                  </a:cubicBezTo>
                  <a:cubicBezTo>
                    <a:pt x="220" y="247"/>
                    <a:pt x="216" y="215"/>
                    <a:pt x="176" y="200"/>
                  </a:cubicBezTo>
                  <a:cubicBezTo>
                    <a:pt x="171" y="177"/>
                    <a:pt x="166" y="152"/>
                    <a:pt x="160" y="128"/>
                  </a:cubicBezTo>
                  <a:cubicBezTo>
                    <a:pt x="119" y="110"/>
                    <a:pt x="142" y="74"/>
                    <a:pt x="130" y="48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3297175" y="820700"/>
              <a:ext cx="100" cy="75"/>
            </a:xfrm>
            <a:custGeom>
              <a:rect b="b" l="l" r="r" t="t"/>
              <a:pathLst>
                <a:path extrusionOk="0" h="3" w="4">
                  <a:moveTo>
                    <a:pt x="1" y="1"/>
                  </a:moveTo>
                  <a:lnTo>
                    <a:pt x="1" y="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3333775" y="810275"/>
              <a:ext cx="1025" cy="700"/>
            </a:xfrm>
            <a:custGeom>
              <a:rect b="b" l="l" r="r" t="t"/>
              <a:pathLst>
                <a:path extrusionOk="0" h="28" w="41">
                  <a:moveTo>
                    <a:pt x="41" y="0"/>
                  </a:moveTo>
                  <a:lnTo>
                    <a:pt x="41" y="0"/>
                  </a:lnTo>
                  <a:cubicBezTo>
                    <a:pt x="39" y="0"/>
                    <a:pt x="36" y="0"/>
                    <a:pt x="34" y="0"/>
                  </a:cubicBezTo>
                  <a:cubicBezTo>
                    <a:pt x="31" y="0"/>
                    <a:pt x="29" y="0"/>
                    <a:pt x="27" y="0"/>
                  </a:cubicBezTo>
                  <a:cubicBezTo>
                    <a:pt x="13" y="0"/>
                    <a:pt x="0" y="2"/>
                    <a:pt x="3" y="20"/>
                  </a:cubicBezTo>
                  <a:cubicBezTo>
                    <a:pt x="3" y="24"/>
                    <a:pt x="26" y="25"/>
                    <a:pt x="40" y="28"/>
                  </a:cubicBezTo>
                  <a:cubicBezTo>
                    <a:pt x="40" y="18"/>
                    <a:pt x="40" y="9"/>
                    <a:pt x="4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3272300" y="813000"/>
              <a:ext cx="2375" cy="1175"/>
            </a:xfrm>
            <a:custGeom>
              <a:rect b="b" l="l" r="r" t="t"/>
              <a:pathLst>
                <a:path extrusionOk="0" h="47" w="95">
                  <a:moveTo>
                    <a:pt x="1" y="1"/>
                  </a:moveTo>
                  <a:cubicBezTo>
                    <a:pt x="2" y="39"/>
                    <a:pt x="24" y="46"/>
                    <a:pt x="50" y="46"/>
                  </a:cubicBezTo>
                  <a:cubicBezTo>
                    <a:pt x="64" y="46"/>
                    <a:pt x="80" y="44"/>
                    <a:pt x="95" y="43"/>
                  </a:cubicBezTo>
                  <a:lnTo>
                    <a:pt x="88" y="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3293775" y="808125"/>
              <a:ext cx="125" cy="100"/>
            </a:xfrm>
            <a:custGeom>
              <a:rect b="b" l="l" r="r" t="t"/>
              <a:pathLst>
                <a:path extrusionOk="0" h="4" w="5">
                  <a:moveTo>
                    <a:pt x="0" y="1"/>
                  </a:moveTo>
                  <a:cubicBezTo>
                    <a:pt x="0" y="1"/>
                    <a:pt x="1" y="2"/>
                    <a:pt x="3" y="2"/>
                  </a:cubicBezTo>
                  <a:lnTo>
                    <a:pt x="4" y="1"/>
                  </a:lnTo>
                  <a:close/>
                  <a:moveTo>
                    <a:pt x="4" y="1"/>
                  </a:moveTo>
                  <a:lnTo>
                    <a:pt x="3" y="3"/>
                  </a:lnTo>
                  <a:cubicBezTo>
                    <a:pt x="3" y="3"/>
                    <a:pt x="4" y="2"/>
                    <a:pt x="5" y="2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3280250" y="804300"/>
              <a:ext cx="50" cy="75"/>
            </a:xfrm>
            <a:custGeom>
              <a:rect b="b" l="l" r="r" t="t"/>
              <a:pathLst>
                <a:path extrusionOk="0" h="3" w="2">
                  <a:moveTo>
                    <a:pt x="1" y="0"/>
                  </a:moveTo>
                  <a:cubicBezTo>
                    <a:pt x="0" y="1"/>
                    <a:pt x="0" y="3"/>
                    <a:pt x="0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3176625" y="769125"/>
              <a:ext cx="3525" cy="2750"/>
            </a:xfrm>
            <a:custGeom>
              <a:rect b="b" l="l" r="r" t="t"/>
              <a:pathLst>
                <a:path extrusionOk="0" h="110" w="141">
                  <a:moveTo>
                    <a:pt x="52" y="1"/>
                  </a:moveTo>
                  <a:cubicBezTo>
                    <a:pt x="40" y="1"/>
                    <a:pt x="25" y="4"/>
                    <a:pt x="8" y="13"/>
                  </a:cubicBezTo>
                  <a:cubicBezTo>
                    <a:pt x="1" y="52"/>
                    <a:pt x="25" y="81"/>
                    <a:pt x="52" y="108"/>
                  </a:cubicBezTo>
                  <a:cubicBezTo>
                    <a:pt x="57" y="109"/>
                    <a:pt x="62" y="109"/>
                    <a:pt x="66" y="109"/>
                  </a:cubicBezTo>
                  <a:cubicBezTo>
                    <a:pt x="104" y="109"/>
                    <a:pt x="140" y="86"/>
                    <a:pt x="131" y="69"/>
                  </a:cubicBezTo>
                  <a:cubicBezTo>
                    <a:pt x="115" y="42"/>
                    <a:pt x="95" y="1"/>
                    <a:pt x="5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2314700" y="746100"/>
              <a:ext cx="150" cy="150"/>
            </a:xfrm>
            <a:custGeom>
              <a:rect b="b" l="l" r="r" t="t"/>
              <a:pathLst>
                <a:path extrusionOk="0" h="6" w="6">
                  <a:moveTo>
                    <a:pt x="1" y="1"/>
                  </a:moveTo>
                  <a:cubicBezTo>
                    <a:pt x="1" y="3"/>
                    <a:pt x="1" y="4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4" y="4"/>
                    <a:pt x="5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2312525" y="748025"/>
              <a:ext cx="100" cy="25"/>
            </a:xfrm>
            <a:custGeom>
              <a:rect b="b" l="l" r="r" t="t"/>
              <a:pathLst>
                <a:path extrusionOk="0" h="1" w="4">
                  <a:moveTo>
                    <a:pt x="1" y="1"/>
                  </a:moveTo>
                  <a:cubicBezTo>
                    <a:pt x="2" y="1"/>
                    <a:pt x="2" y="1"/>
                    <a:pt x="3" y="1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2295525" y="714400"/>
              <a:ext cx="13825" cy="19150"/>
            </a:xfrm>
            <a:custGeom>
              <a:rect b="b" l="l" r="r" t="t"/>
              <a:pathLst>
                <a:path extrusionOk="0" h="766" w="553">
                  <a:moveTo>
                    <a:pt x="24" y="0"/>
                  </a:moveTo>
                  <a:cubicBezTo>
                    <a:pt x="17" y="0"/>
                    <a:pt x="9" y="1"/>
                    <a:pt x="1" y="2"/>
                  </a:cubicBezTo>
                  <a:cubicBezTo>
                    <a:pt x="36" y="121"/>
                    <a:pt x="113" y="215"/>
                    <a:pt x="179" y="313"/>
                  </a:cubicBezTo>
                  <a:cubicBezTo>
                    <a:pt x="246" y="411"/>
                    <a:pt x="344" y="497"/>
                    <a:pt x="368" y="616"/>
                  </a:cubicBezTo>
                  <a:cubicBezTo>
                    <a:pt x="368" y="616"/>
                    <a:pt x="365" y="631"/>
                    <a:pt x="365" y="631"/>
                  </a:cubicBezTo>
                  <a:lnTo>
                    <a:pt x="453" y="649"/>
                  </a:lnTo>
                  <a:cubicBezTo>
                    <a:pt x="456" y="704"/>
                    <a:pt x="482" y="745"/>
                    <a:pt x="546" y="766"/>
                  </a:cubicBezTo>
                  <a:cubicBezTo>
                    <a:pt x="552" y="705"/>
                    <a:pt x="543" y="654"/>
                    <a:pt x="456" y="647"/>
                  </a:cubicBezTo>
                  <a:cubicBezTo>
                    <a:pt x="486" y="583"/>
                    <a:pt x="430" y="540"/>
                    <a:pt x="398" y="493"/>
                  </a:cubicBezTo>
                  <a:cubicBezTo>
                    <a:pt x="300" y="348"/>
                    <a:pt x="201" y="206"/>
                    <a:pt x="102" y="62"/>
                  </a:cubicBezTo>
                  <a:cubicBezTo>
                    <a:pt x="84" y="36"/>
                    <a:pt x="75" y="0"/>
                    <a:pt x="2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2310075" y="745050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12" y="1"/>
                  </a:moveTo>
                  <a:lnTo>
                    <a:pt x="8" y="3"/>
                  </a:lnTo>
                  <a:cubicBezTo>
                    <a:pt x="0" y="39"/>
                    <a:pt x="0" y="71"/>
                    <a:pt x="54" y="79"/>
                  </a:cubicBezTo>
                  <a:cubicBezTo>
                    <a:pt x="60" y="46"/>
                    <a:pt x="52" y="18"/>
                    <a:pt x="1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2353275" y="828425"/>
              <a:ext cx="125" cy="150"/>
            </a:xfrm>
            <a:custGeom>
              <a:rect b="b" l="l" r="r" t="t"/>
              <a:pathLst>
                <a:path extrusionOk="0" h="6" w="5">
                  <a:moveTo>
                    <a:pt x="1" y="1"/>
                  </a:moveTo>
                  <a:lnTo>
                    <a:pt x="1" y="5"/>
                  </a:ln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3" y="4"/>
                    <a:pt x="4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2352325" y="828550"/>
              <a:ext cx="1100" cy="1050"/>
            </a:xfrm>
            <a:custGeom>
              <a:rect b="b" l="l" r="r" t="t"/>
              <a:pathLst>
                <a:path extrusionOk="0" h="42" w="44">
                  <a:moveTo>
                    <a:pt x="39" y="0"/>
                  </a:moveTo>
                  <a:cubicBezTo>
                    <a:pt x="20" y="3"/>
                    <a:pt x="4" y="17"/>
                    <a:pt x="1" y="37"/>
                  </a:cubicBezTo>
                  <a:cubicBezTo>
                    <a:pt x="9" y="40"/>
                    <a:pt x="16" y="41"/>
                    <a:pt x="21" y="41"/>
                  </a:cubicBezTo>
                  <a:cubicBezTo>
                    <a:pt x="44" y="41"/>
                    <a:pt x="40" y="19"/>
                    <a:pt x="39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2353275" y="828425"/>
              <a:ext cx="275" cy="125"/>
            </a:xfrm>
            <a:custGeom>
              <a:rect b="b" l="l" r="r" t="t"/>
              <a:pathLst>
                <a:path extrusionOk="0" h="5" w="11">
                  <a:moveTo>
                    <a:pt x="1" y="1"/>
                  </a:moveTo>
                  <a:lnTo>
                    <a:pt x="4" y="4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2353525" y="828150"/>
              <a:ext cx="425" cy="300"/>
            </a:xfrm>
            <a:custGeom>
              <a:rect b="b" l="l" r="r" t="t"/>
              <a:pathLst>
                <a:path extrusionOk="0" h="12" w="17">
                  <a:moveTo>
                    <a:pt x="17" y="1"/>
                  </a:moveTo>
                  <a:lnTo>
                    <a:pt x="0" y="12"/>
                  </a:lnTo>
                  <a:cubicBezTo>
                    <a:pt x="4" y="12"/>
                    <a:pt x="7" y="12"/>
                    <a:pt x="10" y="10"/>
                  </a:cubicBezTo>
                  <a:cubicBezTo>
                    <a:pt x="13" y="9"/>
                    <a:pt x="14" y="5"/>
                    <a:pt x="1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2364700" y="852650"/>
              <a:ext cx="225" cy="150"/>
            </a:xfrm>
            <a:custGeom>
              <a:rect b="b" l="l" r="r" t="t"/>
              <a:pathLst>
                <a:path extrusionOk="0" h="6" w="9">
                  <a:moveTo>
                    <a:pt x="9" y="1"/>
                  </a:moveTo>
                  <a:lnTo>
                    <a:pt x="3" y="3"/>
                  </a:lnTo>
                  <a:lnTo>
                    <a:pt x="0" y="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2312525" y="748000"/>
              <a:ext cx="100" cy="50"/>
            </a:xfrm>
            <a:custGeom>
              <a:rect b="b" l="l" r="r" t="t"/>
              <a:pathLst>
                <a:path extrusionOk="0" h="2" w="4">
                  <a:moveTo>
                    <a:pt x="1" y="1"/>
                  </a:moveTo>
                  <a:lnTo>
                    <a:pt x="1" y="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2311400" y="747050"/>
              <a:ext cx="50" cy="50"/>
            </a:xfrm>
            <a:custGeom>
              <a:rect b="b" l="l" r="r" t="t"/>
              <a:pathLst>
                <a:path extrusionOk="0" h="2" w="2"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lnTo>
                    <a:pt x="2" y="2"/>
                  </a:ln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2311425" y="747075"/>
              <a:ext cx="1125" cy="975"/>
            </a:xfrm>
            <a:custGeom>
              <a:rect b="b" l="l" r="r" t="t"/>
              <a:pathLst>
                <a:path extrusionOk="0" h="39" w="45">
                  <a:moveTo>
                    <a:pt x="5" y="1"/>
                  </a:moveTo>
                  <a:cubicBezTo>
                    <a:pt x="4" y="1"/>
                    <a:pt x="2" y="1"/>
                    <a:pt x="1" y="1"/>
                  </a:cubicBezTo>
                  <a:cubicBezTo>
                    <a:pt x="4" y="19"/>
                    <a:pt x="6" y="39"/>
                    <a:pt x="32" y="39"/>
                  </a:cubicBezTo>
                  <a:cubicBezTo>
                    <a:pt x="36" y="39"/>
                    <a:pt x="40" y="39"/>
                    <a:pt x="45" y="38"/>
                  </a:cubicBezTo>
                  <a:cubicBezTo>
                    <a:pt x="43" y="17"/>
                    <a:pt x="26" y="1"/>
                    <a:pt x="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2320325" y="755700"/>
              <a:ext cx="250" cy="125"/>
            </a:xfrm>
            <a:custGeom>
              <a:rect b="b" l="l" r="r" t="t"/>
              <a:pathLst>
                <a:path extrusionOk="0" h="5" w="10">
                  <a:moveTo>
                    <a:pt x="4" y="1"/>
                  </a:moveTo>
                  <a:lnTo>
                    <a:pt x="3" y="2"/>
                  </a:lnTo>
                  <a:lnTo>
                    <a:pt x="10" y="1"/>
                  </a:lnTo>
                  <a:close/>
                  <a:moveTo>
                    <a:pt x="0" y="2"/>
                  </a:moveTo>
                  <a:lnTo>
                    <a:pt x="0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2317050" y="771375"/>
              <a:ext cx="700" cy="550"/>
            </a:xfrm>
            <a:custGeom>
              <a:rect b="b" l="l" r="r" t="t"/>
              <a:pathLst>
                <a:path extrusionOk="0" h="22" w="28">
                  <a:moveTo>
                    <a:pt x="0" y="0"/>
                  </a:moveTo>
                  <a:lnTo>
                    <a:pt x="20" y="21"/>
                  </a:lnTo>
                  <a:cubicBezTo>
                    <a:pt x="22" y="16"/>
                    <a:pt x="24" y="8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2316925" y="771275"/>
              <a:ext cx="150" cy="125"/>
            </a:xfrm>
            <a:custGeom>
              <a:rect b="b" l="l" r="r" t="t"/>
              <a:pathLst>
                <a:path extrusionOk="0" h="5" w="6">
                  <a:moveTo>
                    <a:pt x="2" y="1"/>
                  </a:moveTo>
                  <a:lnTo>
                    <a:pt x="1" y="4"/>
                  </a:lnTo>
                  <a:lnTo>
                    <a:pt x="5" y="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2428500" y="992700"/>
              <a:ext cx="1050" cy="1250"/>
            </a:xfrm>
            <a:custGeom>
              <a:rect b="b" l="l" r="r" t="t"/>
              <a:pathLst>
                <a:path extrusionOk="0" h="50" w="42">
                  <a:moveTo>
                    <a:pt x="24" y="0"/>
                  </a:moveTo>
                  <a:cubicBezTo>
                    <a:pt x="16" y="6"/>
                    <a:pt x="1" y="12"/>
                    <a:pt x="1" y="18"/>
                  </a:cubicBezTo>
                  <a:cubicBezTo>
                    <a:pt x="4" y="29"/>
                    <a:pt x="9" y="40"/>
                    <a:pt x="16" y="49"/>
                  </a:cubicBezTo>
                  <a:cubicBezTo>
                    <a:pt x="24" y="44"/>
                    <a:pt x="41" y="38"/>
                    <a:pt x="41" y="34"/>
                  </a:cubicBezTo>
                  <a:cubicBezTo>
                    <a:pt x="37" y="22"/>
                    <a:pt x="33" y="10"/>
                    <a:pt x="2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2427225" y="972025"/>
              <a:ext cx="19125" cy="21050"/>
            </a:xfrm>
            <a:custGeom>
              <a:rect b="b" l="l" r="r" t="t"/>
              <a:pathLst>
                <a:path extrusionOk="0" h="842" w="765">
                  <a:moveTo>
                    <a:pt x="120" y="1"/>
                  </a:moveTo>
                  <a:cubicBezTo>
                    <a:pt x="112" y="1"/>
                    <a:pt x="104" y="2"/>
                    <a:pt x="96" y="3"/>
                  </a:cubicBezTo>
                  <a:lnTo>
                    <a:pt x="14" y="162"/>
                  </a:lnTo>
                  <a:cubicBezTo>
                    <a:pt x="9" y="185"/>
                    <a:pt x="5" y="209"/>
                    <a:pt x="1" y="233"/>
                  </a:cubicBezTo>
                  <a:lnTo>
                    <a:pt x="79" y="233"/>
                  </a:lnTo>
                  <a:cubicBezTo>
                    <a:pt x="110" y="175"/>
                    <a:pt x="140" y="116"/>
                    <a:pt x="147" y="51"/>
                  </a:cubicBezTo>
                  <a:cubicBezTo>
                    <a:pt x="211" y="70"/>
                    <a:pt x="210" y="137"/>
                    <a:pt x="262" y="164"/>
                  </a:cubicBezTo>
                  <a:cubicBezTo>
                    <a:pt x="268" y="194"/>
                    <a:pt x="275" y="223"/>
                    <a:pt x="307" y="241"/>
                  </a:cubicBezTo>
                  <a:cubicBezTo>
                    <a:pt x="308" y="286"/>
                    <a:pt x="342" y="330"/>
                    <a:pt x="298" y="373"/>
                  </a:cubicBezTo>
                  <a:lnTo>
                    <a:pt x="304" y="374"/>
                  </a:lnTo>
                  <a:cubicBezTo>
                    <a:pt x="310" y="373"/>
                    <a:pt x="316" y="373"/>
                    <a:pt x="322" y="373"/>
                  </a:cubicBezTo>
                  <a:cubicBezTo>
                    <a:pt x="385" y="373"/>
                    <a:pt x="399" y="424"/>
                    <a:pt x="428" y="459"/>
                  </a:cubicBezTo>
                  <a:cubicBezTo>
                    <a:pt x="465" y="503"/>
                    <a:pt x="471" y="566"/>
                    <a:pt x="546" y="582"/>
                  </a:cubicBezTo>
                  <a:cubicBezTo>
                    <a:pt x="546" y="604"/>
                    <a:pt x="542" y="628"/>
                    <a:pt x="566" y="628"/>
                  </a:cubicBezTo>
                  <a:cubicBezTo>
                    <a:pt x="572" y="628"/>
                    <a:pt x="580" y="626"/>
                    <a:pt x="590" y="623"/>
                  </a:cubicBezTo>
                  <a:lnTo>
                    <a:pt x="590" y="623"/>
                  </a:lnTo>
                  <a:cubicBezTo>
                    <a:pt x="538" y="686"/>
                    <a:pt x="618" y="726"/>
                    <a:pt x="631" y="777"/>
                  </a:cubicBezTo>
                  <a:cubicBezTo>
                    <a:pt x="665" y="791"/>
                    <a:pt x="672" y="842"/>
                    <a:pt x="725" y="842"/>
                  </a:cubicBezTo>
                  <a:cubicBezTo>
                    <a:pt x="736" y="842"/>
                    <a:pt x="749" y="840"/>
                    <a:pt x="765" y="834"/>
                  </a:cubicBezTo>
                  <a:cubicBezTo>
                    <a:pt x="705" y="761"/>
                    <a:pt x="682" y="674"/>
                    <a:pt x="593" y="622"/>
                  </a:cubicBezTo>
                  <a:cubicBezTo>
                    <a:pt x="593" y="600"/>
                    <a:pt x="590" y="579"/>
                    <a:pt x="564" y="579"/>
                  </a:cubicBezTo>
                  <a:cubicBezTo>
                    <a:pt x="559" y="579"/>
                    <a:pt x="554" y="580"/>
                    <a:pt x="547" y="581"/>
                  </a:cubicBezTo>
                  <a:cubicBezTo>
                    <a:pt x="541" y="435"/>
                    <a:pt x="418" y="336"/>
                    <a:pt x="342" y="219"/>
                  </a:cubicBezTo>
                  <a:lnTo>
                    <a:pt x="289" y="144"/>
                  </a:lnTo>
                  <a:cubicBezTo>
                    <a:pt x="264" y="97"/>
                    <a:pt x="241" y="51"/>
                    <a:pt x="217" y="5"/>
                  </a:cubicBezTo>
                  <a:lnTo>
                    <a:pt x="136" y="2"/>
                  </a:lnTo>
                  <a:cubicBezTo>
                    <a:pt x="131" y="1"/>
                    <a:pt x="125" y="1"/>
                    <a:pt x="12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2744275" y="530675"/>
              <a:ext cx="23775" cy="6325"/>
            </a:xfrm>
            <a:custGeom>
              <a:rect b="b" l="l" r="r" t="t"/>
              <a:pathLst>
                <a:path extrusionOk="0" h="253" w="951">
                  <a:moveTo>
                    <a:pt x="951" y="1"/>
                  </a:moveTo>
                  <a:lnTo>
                    <a:pt x="951" y="1"/>
                  </a:lnTo>
                  <a:cubicBezTo>
                    <a:pt x="799" y="7"/>
                    <a:pt x="681" y="70"/>
                    <a:pt x="551" y="94"/>
                  </a:cubicBezTo>
                  <a:cubicBezTo>
                    <a:pt x="410" y="118"/>
                    <a:pt x="272" y="166"/>
                    <a:pt x="126" y="166"/>
                  </a:cubicBezTo>
                  <a:cubicBezTo>
                    <a:pt x="97" y="166"/>
                    <a:pt x="68" y="165"/>
                    <a:pt x="38" y="160"/>
                  </a:cubicBezTo>
                  <a:lnTo>
                    <a:pt x="38" y="160"/>
                  </a:lnTo>
                  <a:cubicBezTo>
                    <a:pt x="58" y="196"/>
                    <a:pt x="20" y="188"/>
                    <a:pt x="1" y="193"/>
                  </a:cubicBezTo>
                  <a:cubicBezTo>
                    <a:pt x="2" y="213"/>
                    <a:pt x="3" y="233"/>
                    <a:pt x="5" y="253"/>
                  </a:cubicBezTo>
                  <a:cubicBezTo>
                    <a:pt x="405" y="223"/>
                    <a:pt x="773" y="129"/>
                    <a:pt x="95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2745000" y="534650"/>
              <a:ext cx="225" cy="50"/>
            </a:xfrm>
            <a:custGeom>
              <a:rect b="b" l="l" r="r" t="t"/>
              <a:pathLst>
                <a:path extrusionOk="0" h="2" w="9">
                  <a:moveTo>
                    <a:pt x="3" y="0"/>
                  </a:moveTo>
                  <a:cubicBezTo>
                    <a:pt x="1" y="0"/>
                    <a:pt x="3" y="0"/>
                    <a:pt x="3" y="1"/>
                  </a:cubicBezTo>
                  <a:lnTo>
                    <a:pt x="9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2723650" y="598875"/>
              <a:ext cx="7325" cy="21225"/>
            </a:xfrm>
            <a:custGeom>
              <a:rect b="b" l="l" r="r" t="t"/>
              <a:pathLst>
                <a:path extrusionOk="0" h="849" w="293">
                  <a:moveTo>
                    <a:pt x="196" y="0"/>
                  </a:moveTo>
                  <a:cubicBezTo>
                    <a:pt x="134" y="48"/>
                    <a:pt x="116" y="105"/>
                    <a:pt x="134" y="172"/>
                  </a:cubicBezTo>
                  <a:cubicBezTo>
                    <a:pt x="158" y="258"/>
                    <a:pt x="123" y="334"/>
                    <a:pt x="83" y="410"/>
                  </a:cubicBezTo>
                  <a:cubicBezTo>
                    <a:pt x="62" y="415"/>
                    <a:pt x="45" y="432"/>
                    <a:pt x="41" y="454"/>
                  </a:cubicBezTo>
                  <a:cubicBezTo>
                    <a:pt x="18" y="460"/>
                    <a:pt x="1" y="471"/>
                    <a:pt x="1" y="493"/>
                  </a:cubicBezTo>
                  <a:cubicBezTo>
                    <a:pt x="5" y="511"/>
                    <a:pt x="7" y="528"/>
                    <a:pt x="9" y="545"/>
                  </a:cubicBezTo>
                  <a:cubicBezTo>
                    <a:pt x="46" y="533"/>
                    <a:pt x="54" y="502"/>
                    <a:pt x="70" y="477"/>
                  </a:cubicBezTo>
                  <a:lnTo>
                    <a:pt x="98" y="429"/>
                  </a:lnTo>
                  <a:lnTo>
                    <a:pt x="98" y="429"/>
                  </a:lnTo>
                  <a:cubicBezTo>
                    <a:pt x="182" y="507"/>
                    <a:pt x="128" y="579"/>
                    <a:pt x="90" y="653"/>
                  </a:cubicBezTo>
                  <a:lnTo>
                    <a:pt x="41" y="691"/>
                  </a:lnTo>
                  <a:cubicBezTo>
                    <a:pt x="59" y="701"/>
                    <a:pt x="71" y="704"/>
                    <a:pt x="79" y="704"/>
                  </a:cubicBezTo>
                  <a:cubicBezTo>
                    <a:pt x="100" y="704"/>
                    <a:pt x="87" y="672"/>
                    <a:pt x="91" y="655"/>
                  </a:cubicBezTo>
                  <a:lnTo>
                    <a:pt x="183" y="654"/>
                  </a:lnTo>
                  <a:lnTo>
                    <a:pt x="183" y="654"/>
                  </a:lnTo>
                  <a:cubicBezTo>
                    <a:pt x="183" y="723"/>
                    <a:pt x="150" y="785"/>
                    <a:pt x="122" y="849"/>
                  </a:cubicBezTo>
                  <a:lnTo>
                    <a:pt x="222" y="807"/>
                  </a:lnTo>
                  <a:cubicBezTo>
                    <a:pt x="234" y="780"/>
                    <a:pt x="235" y="747"/>
                    <a:pt x="272" y="730"/>
                  </a:cubicBezTo>
                  <a:lnTo>
                    <a:pt x="272" y="655"/>
                  </a:lnTo>
                  <a:lnTo>
                    <a:pt x="211" y="655"/>
                  </a:lnTo>
                  <a:cubicBezTo>
                    <a:pt x="217" y="586"/>
                    <a:pt x="246" y="521"/>
                    <a:pt x="292" y="470"/>
                  </a:cubicBezTo>
                  <a:cubicBezTo>
                    <a:pt x="287" y="466"/>
                    <a:pt x="279" y="466"/>
                    <a:pt x="270" y="466"/>
                  </a:cubicBezTo>
                  <a:cubicBezTo>
                    <a:pt x="262" y="466"/>
                    <a:pt x="254" y="466"/>
                    <a:pt x="247" y="466"/>
                  </a:cubicBezTo>
                  <a:cubicBezTo>
                    <a:pt x="224" y="466"/>
                    <a:pt x="206" y="461"/>
                    <a:pt x="221" y="422"/>
                  </a:cubicBezTo>
                  <a:cubicBezTo>
                    <a:pt x="217" y="342"/>
                    <a:pt x="232" y="264"/>
                    <a:pt x="261" y="190"/>
                  </a:cubicBezTo>
                  <a:cubicBezTo>
                    <a:pt x="183" y="143"/>
                    <a:pt x="270" y="54"/>
                    <a:pt x="19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2683825" y="680400"/>
              <a:ext cx="13050" cy="18250"/>
            </a:xfrm>
            <a:custGeom>
              <a:rect b="b" l="l" r="r" t="t"/>
              <a:pathLst>
                <a:path extrusionOk="0" h="730" w="522">
                  <a:moveTo>
                    <a:pt x="463" y="0"/>
                  </a:moveTo>
                  <a:cubicBezTo>
                    <a:pt x="461" y="23"/>
                    <a:pt x="459" y="45"/>
                    <a:pt x="456" y="69"/>
                  </a:cubicBezTo>
                  <a:cubicBezTo>
                    <a:pt x="409" y="99"/>
                    <a:pt x="399" y="138"/>
                    <a:pt x="410" y="184"/>
                  </a:cubicBezTo>
                  <a:cubicBezTo>
                    <a:pt x="362" y="195"/>
                    <a:pt x="362" y="228"/>
                    <a:pt x="365" y="262"/>
                  </a:cubicBezTo>
                  <a:cubicBezTo>
                    <a:pt x="318" y="273"/>
                    <a:pt x="310" y="303"/>
                    <a:pt x="320" y="339"/>
                  </a:cubicBezTo>
                  <a:cubicBezTo>
                    <a:pt x="267" y="350"/>
                    <a:pt x="252" y="375"/>
                    <a:pt x="273" y="416"/>
                  </a:cubicBezTo>
                  <a:cubicBezTo>
                    <a:pt x="265" y="414"/>
                    <a:pt x="258" y="413"/>
                    <a:pt x="253" y="413"/>
                  </a:cubicBezTo>
                  <a:cubicBezTo>
                    <a:pt x="228" y="413"/>
                    <a:pt x="227" y="433"/>
                    <a:pt x="228" y="455"/>
                  </a:cubicBezTo>
                  <a:cubicBezTo>
                    <a:pt x="179" y="466"/>
                    <a:pt x="152" y="487"/>
                    <a:pt x="180" y="531"/>
                  </a:cubicBezTo>
                  <a:cubicBezTo>
                    <a:pt x="171" y="529"/>
                    <a:pt x="164" y="527"/>
                    <a:pt x="158" y="527"/>
                  </a:cubicBezTo>
                  <a:cubicBezTo>
                    <a:pt x="134" y="527"/>
                    <a:pt x="134" y="548"/>
                    <a:pt x="138" y="572"/>
                  </a:cubicBezTo>
                  <a:cubicBezTo>
                    <a:pt x="50" y="596"/>
                    <a:pt x="3" y="647"/>
                    <a:pt x="1" y="726"/>
                  </a:cubicBezTo>
                  <a:cubicBezTo>
                    <a:pt x="7" y="728"/>
                    <a:pt x="13" y="729"/>
                    <a:pt x="18" y="729"/>
                  </a:cubicBezTo>
                  <a:cubicBezTo>
                    <a:pt x="52" y="729"/>
                    <a:pt x="64" y="694"/>
                    <a:pt x="94" y="688"/>
                  </a:cubicBezTo>
                  <a:cubicBezTo>
                    <a:pt x="104" y="672"/>
                    <a:pt x="116" y="656"/>
                    <a:pt x="127" y="640"/>
                  </a:cubicBezTo>
                  <a:cubicBezTo>
                    <a:pt x="130" y="617"/>
                    <a:pt x="135" y="596"/>
                    <a:pt x="139" y="572"/>
                  </a:cubicBezTo>
                  <a:cubicBezTo>
                    <a:pt x="141" y="572"/>
                    <a:pt x="143" y="572"/>
                    <a:pt x="145" y="572"/>
                  </a:cubicBezTo>
                  <a:cubicBezTo>
                    <a:pt x="174" y="572"/>
                    <a:pt x="184" y="557"/>
                    <a:pt x="186" y="534"/>
                  </a:cubicBezTo>
                  <a:cubicBezTo>
                    <a:pt x="227" y="518"/>
                    <a:pt x="246" y="495"/>
                    <a:pt x="230" y="455"/>
                  </a:cubicBezTo>
                  <a:lnTo>
                    <a:pt x="230" y="455"/>
                  </a:lnTo>
                  <a:cubicBezTo>
                    <a:pt x="235" y="456"/>
                    <a:pt x="239" y="457"/>
                    <a:pt x="243" y="457"/>
                  </a:cubicBezTo>
                  <a:cubicBezTo>
                    <a:pt x="270" y="457"/>
                    <a:pt x="277" y="440"/>
                    <a:pt x="277" y="417"/>
                  </a:cubicBezTo>
                  <a:cubicBezTo>
                    <a:pt x="323" y="404"/>
                    <a:pt x="335" y="378"/>
                    <a:pt x="321" y="340"/>
                  </a:cubicBezTo>
                  <a:cubicBezTo>
                    <a:pt x="379" y="333"/>
                    <a:pt x="378" y="300"/>
                    <a:pt x="367" y="263"/>
                  </a:cubicBezTo>
                  <a:cubicBezTo>
                    <a:pt x="428" y="256"/>
                    <a:pt x="413" y="218"/>
                    <a:pt x="413" y="184"/>
                  </a:cubicBezTo>
                  <a:cubicBezTo>
                    <a:pt x="481" y="162"/>
                    <a:pt x="463" y="113"/>
                    <a:pt x="457" y="69"/>
                  </a:cubicBezTo>
                  <a:cubicBezTo>
                    <a:pt x="522" y="51"/>
                    <a:pt x="511" y="27"/>
                    <a:pt x="46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2750500" y="821125"/>
              <a:ext cx="3750" cy="6250"/>
            </a:xfrm>
            <a:custGeom>
              <a:rect b="b" l="l" r="r" t="t"/>
              <a:pathLst>
                <a:path extrusionOk="0" h="250" w="150">
                  <a:moveTo>
                    <a:pt x="5" y="0"/>
                  </a:moveTo>
                  <a:lnTo>
                    <a:pt x="5" y="0"/>
                  </a:lnTo>
                  <a:cubicBezTo>
                    <a:pt x="0" y="112"/>
                    <a:pt x="54" y="181"/>
                    <a:pt x="100" y="250"/>
                  </a:cubicBezTo>
                  <a:lnTo>
                    <a:pt x="149" y="227"/>
                  </a:lnTo>
                  <a:cubicBezTo>
                    <a:pt x="107" y="159"/>
                    <a:pt x="115" y="69"/>
                    <a:pt x="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2728175" y="758325"/>
              <a:ext cx="1175" cy="2075"/>
            </a:xfrm>
            <a:custGeom>
              <a:rect b="b" l="l" r="r" t="t"/>
              <a:pathLst>
                <a:path extrusionOk="0" h="83" w="47">
                  <a:moveTo>
                    <a:pt x="21" y="0"/>
                  </a:moveTo>
                  <a:cubicBezTo>
                    <a:pt x="17" y="12"/>
                    <a:pt x="8" y="24"/>
                    <a:pt x="10" y="33"/>
                  </a:cubicBezTo>
                  <a:cubicBezTo>
                    <a:pt x="14" y="50"/>
                    <a:pt x="1" y="73"/>
                    <a:pt x="30" y="82"/>
                  </a:cubicBezTo>
                  <a:cubicBezTo>
                    <a:pt x="36" y="54"/>
                    <a:pt x="47" y="25"/>
                    <a:pt x="2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2771175" y="743275"/>
              <a:ext cx="8450" cy="3300"/>
            </a:xfrm>
            <a:custGeom>
              <a:rect b="b" l="l" r="r" t="t"/>
              <a:pathLst>
                <a:path extrusionOk="0" h="132" w="338">
                  <a:moveTo>
                    <a:pt x="196" y="1"/>
                  </a:moveTo>
                  <a:lnTo>
                    <a:pt x="139" y="2"/>
                  </a:lnTo>
                  <a:cubicBezTo>
                    <a:pt x="149" y="57"/>
                    <a:pt x="116" y="74"/>
                    <a:pt x="60" y="74"/>
                  </a:cubicBezTo>
                  <a:cubicBezTo>
                    <a:pt x="58" y="74"/>
                    <a:pt x="56" y="74"/>
                    <a:pt x="54" y="74"/>
                  </a:cubicBezTo>
                  <a:cubicBezTo>
                    <a:pt x="49" y="74"/>
                    <a:pt x="43" y="74"/>
                    <a:pt x="38" y="74"/>
                  </a:cubicBezTo>
                  <a:cubicBezTo>
                    <a:pt x="18" y="74"/>
                    <a:pt x="0" y="77"/>
                    <a:pt x="7" y="104"/>
                  </a:cubicBezTo>
                  <a:cubicBezTo>
                    <a:pt x="10" y="116"/>
                    <a:pt x="19" y="119"/>
                    <a:pt x="30" y="119"/>
                  </a:cubicBezTo>
                  <a:cubicBezTo>
                    <a:pt x="38" y="119"/>
                    <a:pt x="47" y="117"/>
                    <a:pt x="56" y="116"/>
                  </a:cubicBezTo>
                  <a:lnTo>
                    <a:pt x="239" y="131"/>
                  </a:lnTo>
                  <a:lnTo>
                    <a:pt x="337" y="91"/>
                  </a:lnTo>
                  <a:cubicBezTo>
                    <a:pt x="277" y="71"/>
                    <a:pt x="193" y="83"/>
                    <a:pt x="19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2770150" y="752750"/>
              <a:ext cx="3950" cy="2550"/>
            </a:xfrm>
            <a:custGeom>
              <a:rect b="b" l="l" r="r" t="t"/>
              <a:pathLst>
                <a:path extrusionOk="0" h="102" w="158">
                  <a:moveTo>
                    <a:pt x="143" y="1"/>
                  </a:moveTo>
                  <a:lnTo>
                    <a:pt x="0" y="12"/>
                  </a:lnTo>
                  <a:cubicBezTo>
                    <a:pt x="3" y="37"/>
                    <a:pt x="4" y="60"/>
                    <a:pt x="5" y="84"/>
                  </a:cubicBezTo>
                  <a:cubicBezTo>
                    <a:pt x="59" y="66"/>
                    <a:pt x="157" y="102"/>
                    <a:pt x="143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2778300" y="742375"/>
              <a:ext cx="925" cy="675"/>
            </a:xfrm>
            <a:custGeom>
              <a:rect b="b" l="l" r="r" t="t"/>
              <a:pathLst>
                <a:path extrusionOk="0" h="27" w="37">
                  <a:moveTo>
                    <a:pt x="18" y="1"/>
                  </a:moveTo>
                  <a:cubicBezTo>
                    <a:pt x="15" y="1"/>
                    <a:pt x="12" y="1"/>
                    <a:pt x="10" y="1"/>
                  </a:cubicBezTo>
                  <a:cubicBezTo>
                    <a:pt x="6" y="5"/>
                    <a:pt x="0" y="10"/>
                    <a:pt x="1" y="13"/>
                  </a:cubicBezTo>
                  <a:cubicBezTo>
                    <a:pt x="3" y="18"/>
                    <a:pt x="11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33" y="20"/>
                    <a:pt x="37" y="12"/>
                    <a:pt x="24" y="2"/>
                  </a:cubicBezTo>
                  <a:cubicBezTo>
                    <a:pt x="23" y="1"/>
                    <a:pt x="20" y="1"/>
                    <a:pt x="18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2804475" y="744775"/>
              <a:ext cx="13250" cy="5500"/>
            </a:xfrm>
            <a:custGeom>
              <a:rect b="b" l="l" r="r" t="t"/>
              <a:pathLst>
                <a:path extrusionOk="0" h="220" w="530">
                  <a:moveTo>
                    <a:pt x="264" y="0"/>
                  </a:moveTo>
                  <a:cubicBezTo>
                    <a:pt x="243" y="13"/>
                    <a:pt x="220" y="20"/>
                    <a:pt x="196" y="20"/>
                  </a:cubicBezTo>
                  <a:cubicBezTo>
                    <a:pt x="174" y="20"/>
                    <a:pt x="152" y="14"/>
                    <a:pt x="132" y="2"/>
                  </a:cubicBezTo>
                  <a:cubicBezTo>
                    <a:pt x="0" y="48"/>
                    <a:pt x="111" y="149"/>
                    <a:pt x="65" y="213"/>
                  </a:cubicBezTo>
                  <a:cubicBezTo>
                    <a:pt x="76" y="216"/>
                    <a:pt x="88" y="219"/>
                    <a:pt x="100" y="219"/>
                  </a:cubicBezTo>
                  <a:cubicBezTo>
                    <a:pt x="112" y="219"/>
                    <a:pt x="123" y="216"/>
                    <a:pt x="135" y="209"/>
                  </a:cubicBezTo>
                  <a:cubicBezTo>
                    <a:pt x="144" y="163"/>
                    <a:pt x="103" y="83"/>
                    <a:pt x="194" y="83"/>
                  </a:cubicBezTo>
                  <a:cubicBezTo>
                    <a:pt x="199" y="83"/>
                    <a:pt x="203" y="83"/>
                    <a:pt x="208" y="83"/>
                  </a:cubicBezTo>
                  <a:cubicBezTo>
                    <a:pt x="210" y="83"/>
                    <a:pt x="212" y="83"/>
                    <a:pt x="215" y="83"/>
                  </a:cubicBezTo>
                  <a:cubicBezTo>
                    <a:pt x="258" y="83"/>
                    <a:pt x="313" y="58"/>
                    <a:pt x="360" y="58"/>
                  </a:cubicBezTo>
                  <a:cubicBezTo>
                    <a:pt x="397" y="58"/>
                    <a:pt x="430" y="74"/>
                    <a:pt x="446" y="136"/>
                  </a:cubicBezTo>
                  <a:cubicBezTo>
                    <a:pt x="451" y="155"/>
                    <a:pt x="455" y="171"/>
                    <a:pt x="482" y="175"/>
                  </a:cubicBezTo>
                  <a:cubicBezTo>
                    <a:pt x="470" y="121"/>
                    <a:pt x="529" y="68"/>
                    <a:pt x="488" y="8"/>
                  </a:cubicBezTo>
                  <a:lnTo>
                    <a:pt x="488" y="8"/>
                  </a:lnTo>
                  <a:cubicBezTo>
                    <a:pt x="461" y="12"/>
                    <a:pt x="434" y="14"/>
                    <a:pt x="408" y="14"/>
                  </a:cubicBezTo>
                  <a:cubicBezTo>
                    <a:pt x="359" y="14"/>
                    <a:pt x="311" y="8"/>
                    <a:pt x="26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2819075" y="742425"/>
              <a:ext cx="1175" cy="675"/>
            </a:xfrm>
            <a:custGeom>
              <a:rect b="b" l="l" r="r" t="t"/>
              <a:pathLst>
                <a:path extrusionOk="0" h="27" w="47">
                  <a:moveTo>
                    <a:pt x="16" y="0"/>
                  </a:moveTo>
                  <a:cubicBezTo>
                    <a:pt x="12" y="0"/>
                    <a:pt x="6" y="7"/>
                    <a:pt x="0" y="12"/>
                  </a:cubicBezTo>
                  <a:lnTo>
                    <a:pt x="30" y="26"/>
                  </a:lnTo>
                  <a:lnTo>
                    <a:pt x="46" y="12"/>
                  </a:lnTo>
                  <a:cubicBezTo>
                    <a:pt x="37" y="7"/>
                    <a:pt x="26" y="3"/>
                    <a:pt x="1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2760850" y="662875"/>
              <a:ext cx="4925" cy="11850"/>
            </a:xfrm>
            <a:custGeom>
              <a:rect b="b" l="l" r="r" t="t"/>
              <a:pathLst>
                <a:path extrusionOk="0" h="474" w="197">
                  <a:moveTo>
                    <a:pt x="152" y="1"/>
                  </a:moveTo>
                  <a:cubicBezTo>
                    <a:pt x="105" y="23"/>
                    <a:pt x="52" y="40"/>
                    <a:pt x="57" y="98"/>
                  </a:cubicBezTo>
                  <a:lnTo>
                    <a:pt x="0" y="294"/>
                  </a:lnTo>
                  <a:lnTo>
                    <a:pt x="41" y="324"/>
                  </a:lnTo>
                  <a:cubicBezTo>
                    <a:pt x="62" y="305"/>
                    <a:pt x="64" y="273"/>
                    <a:pt x="102" y="266"/>
                  </a:cubicBezTo>
                  <a:cubicBezTo>
                    <a:pt x="104" y="341"/>
                    <a:pt x="137" y="409"/>
                    <a:pt x="175" y="474"/>
                  </a:cubicBezTo>
                  <a:lnTo>
                    <a:pt x="196" y="411"/>
                  </a:lnTo>
                  <a:cubicBezTo>
                    <a:pt x="190" y="352"/>
                    <a:pt x="181" y="292"/>
                    <a:pt x="105" y="266"/>
                  </a:cubicBezTo>
                  <a:cubicBezTo>
                    <a:pt x="115" y="189"/>
                    <a:pt x="115" y="110"/>
                    <a:pt x="154" y="38"/>
                  </a:cubicBezTo>
                  <a:cubicBezTo>
                    <a:pt x="152" y="25"/>
                    <a:pt x="152" y="13"/>
                    <a:pt x="15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2788975" y="735875"/>
              <a:ext cx="2600" cy="6300"/>
            </a:xfrm>
            <a:custGeom>
              <a:rect b="b" l="l" r="r" t="t"/>
              <a:pathLst>
                <a:path extrusionOk="0" h="252" w="104">
                  <a:moveTo>
                    <a:pt x="71" y="1"/>
                  </a:moveTo>
                  <a:cubicBezTo>
                    <a:pt x="3" y="84"/>
                    <a:pt x="1" y="139"/>
                    <a:pt x="64" y="251"/>
                  </a:cubicBezTo>
                  <a:lnTo>
                    <a:pt x="93" y="175"/>
                  </a:lnTo>
                  <a:cubicBezTo>
                    <a:pt x="53" y="121"/>
                    <a:pt x="103" y="56"/>
                    <a:pt x="7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3458475" y="609350"/>
              <a:ext cx="150" cy="125"/>
            </a:xfrm>
            <a:custGeom>
              <a:rect b="b" l="l" r="r" t="t"/>
              <a:pathLst>
                <a:path extrusionOk="0" h="5" w="6">
                  <a:moveTo>
                    <a:pt x="1" y="1"/>
                  </a:moveTo>
                  <a:cubicBezTo>
                    <a:pt x="1" y="2"/>
                    <a:pt x="1" y="3"/>
                    <a:pt x="2" y="4"/>
                  </a:cubicBezTo>
                  <a:lnTo>
                    <a:pt x="4" y="4"/>
                  </a:lnTo>
                  <a:lnTo>
                    <a:pt x="4" y="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2770200" y="466775"/>
              <a:ext cx="125" cy="125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cubicBezTo>
                    <a:pt x="3" y="2"/>
                    <a:pt x="2" y="2"/>
                    <a:pt x="1" y="3"/>
                  </a:cubicBezTo>
                  <a:lnTo>
                    <a:pt x="1" y="4"/>
                  </a:lnTo>
                  <a:lnTo>
                    <a:pt x="4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2664350" y="651525"/>
              <a:ext cx="4850" cy="17575"/>
            </a:xfrm>
            <a:custGeom>
              <a:rect b="b" l="l" r="r" t="t"/>
              <a:pathLst>
                <a:path extrusionOk="0" h="703" w="194">
                  <a:moveTo>
                    <a:pt x="98" y="1"/>
                  </a:moveTo>
                  <a:lnTo>
                    <a:pt x="98" y="1"/>
                  </a:lnTo>
                  <a:cubicBezTo>
                    <a:pt x="8" y="2"/>
                    <a:pt x="0" y="57"/>
                    <a:pt x="14" y="108"/>
                  </a:cubicBezTo>
                  <a:cubicBezTo>
                    <a:pt x="65" y="305"/>
                    <a:pt x="32" y="507"/>
                    <a:pt x="78" y="702"/>
                  </a:cubicBezTo>
                  <a:cubicBezTo>
                    <a:pt x="117" y="652"/>
                    <a:pt x="57" y="571"/>
                    <a:pt x="146" y="536"/>
                  </a:cubicBezTo>
                  <a:lnTo>
                    <a:pt x="151" y="482"/>
                  </a:lnTo>
                  <a:cubicBezTo>
                    <a:pt x="112" y="408"/>
                    <a:pt x="64" y="332"/>
                    <a:pt x="146" y="256"/>
                  </a:cubicBezTo>
                  <a:lnTo>
                    <a:pt x="146" y="256"/>
                  </a:lnTo>
                  <a:cubicBezTo>
                    <a:pt x="152" y="281"/>
                    <a:pt x="170" y="297"/>
                    <a:pt x="194" y="311"/>
                  </a:cubicBezTo>
                  <a:cubicBezTo>
                    <a:pt x="193" y="282"/>
                    <a:pt x="184" y="260"/>
                    <a:pt x="147" y="254"/>
                  </a:cubicBezTo>
                  <a:cubicBezTo>
                    <a:pt x="126" y="171"/>
                    <a:pt x="81" y="90"/>
                    <a:pt x="98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2656650" y="632700"/>
              <a:ext cx="8975" cy="5075"/>
            </a:xfrm>
            <a:custGeom>
              <a:rect b="b" l="l" r="r" t="t"/>
              <a:pathLst>
                <a:path extrusionOk="0" h="203" w="359">
                  <a:moveTo>
                    <a:pt x="282" y="1"/>
                  </a:moveTo>
                  <a:cubicBezTo>
                    <a:pt x="198" y="1"/>
                    <a:pt x="57" y="98"/>
                    <a:pt x="0" y="202"/>
                  </a:cubicBezTo>
                  <a:cubicBezTo>
                    <a:pt x="2" y="202"/>
                    <a:pt x="4" y="202"/>
                    <a:pt x="6" y="202"/>
                  </a:cubicBezTo>
                  <a:cubicBezTo>
                    <a:pt x="72" y="202"/>
                    <a:pt x="110" y="160"/>
                    <a:pt x="155" y="137"/>
                  </a:cubicBezTo>
                  <a:cubicBezTo>
                    <a:pt x="195" y="117"/>
                    <a:pt x="224" y="77"/>
                    <a:pt x="273" y="77"/>
                  </a:cubicBezTo>
                  <a:cubicBezTo>
                    <a:pt x="278" y="77"/>
                    <a:pt x="284" y="78"/>
                    <a:pt x="289" y="78"/>
                  </a:cubicBezTo>
                  <a:cubicBezTo>
                    <a:pt x="305" y="81"/>
                    <a:pt x="323" y="87"/>
                    <a:pt x="336" y="87"/>
                  </a:cubicBezTo>
                  <a:cubicBezTo>
                    <a:pt x="350" y="87"/>
                    <a:pt x="359" y="80"/>
                    <a:pt x="353" y="50"/>
                  </a:cubicBezTo>
                  <a:cubicBezTo>
                    <a:pt x="345" y="23"/>
                    <a:pt x="320" y="2"/>
                    <a:pt x="291" y="1"/>
                  </a:cubicBezTo>
                  <a:cubicBezTo>
                    <a:pt x="288" y="1"/>
                    <a:pt x="285" y="1"/>
                    <a:pt x="28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2660000" y="630675"/>
              <a:ext cx="150" cy="75"/>
            </a:xfrm>
            <a:custGeom>
              <a:rect b="b" l="l" r="r" t="t"/>
              <a:pathLst>
                <a:path extrusionOk="0" h="3" w="6">
                  <a:moveTo>
                    <a:pt x="0" y="0"/>
                  </a:moveTo>
                  <a:lnTo>
                    <a:pt x="5" y="3"/>
                  </a:lnTo>
                  <a:cubicBezTo>
                    <a:pt x="5" y="3"/>
                    <a:pt x="5" y="1"/>
                    <a:pt x="5" y="1"/>
                  </a:cubicBezTo>
                  <a:cubicBezTo>
                    <a:pt x="4" y="1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2666175" y="685950"/>
              <a:ext cx="300" cy="500"/>
            </a:xfrm>
            <a:custGeom>
              <a:rect b="b" l="l" r="r" t="t"/>
              <a:pathLst>
                <a:path extrusionOk="0" h="20" w="12">
                  <a:moveTo>
                    <a:pt x="11" y="0"/>
                  </a:moveTo>
                  <a:lnTo>
                    <a:pt x="1" y="2"/>
                  </a:lnTo>
                  <a:lnTo>
                    <a:pt x="7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2627700" y="729175"/>
              <a:ext cx="1700" cy="1250"/>
            </a:xfrm>
            <a:custGeom>
              <a:rect b="b" l="l" r="r" t="t"/>
              <a:pathLst>
                <a:path extrusionOk="0" h="50" w="68">
                  <a:moveTo>
                    <a:pt x="42" y="1"/>
                  </a:moveTo>
                  <a:cubicBezTo>
                    <a:pt x="35" y="1"/>
                    <a:pt x="28" y="2"/>
                    <a:pt x="22" y="3"/>
                  </a:cubicBezTo>
                  <a:cubicBezTo>
                    <a:pt x="12" y="6"/>
                    <a:pt x="0" y="21"/>
                    <a:pt x="3" y="28"/>
                  </a:cubicBezTo>
                  <a:cubicBezTo>
                    <a:pt x="7" y="43"/>
                    <a:pt x="19" y="49"/>
                    <a:pt x="33" y="49"/>
                  </a:cubicBezTo>
                  <a:cubicBezTo>
                    <a:pt x="39" y="49"/>
                    <a:pt x="45" y="48"/>
                    <a:pt x="51" y="46"/>
                  </a:cubicBezTo>
                  <a:cubicBezTo>
                    <a:pt x="60" y="44"/>
                    <a:pt x="64" y="30"/>
                    <a:pt x="68" y="24"/>
                  </a:cubicBezTo>
                  <a:cubicBezTo>
                    <a:pt x="65" y="5"/>
                    <a:pt x="54" y="1"/>
                    <a:pt x="4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2659650" y="63075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6" y="1"/>
                  </a:moveTo>
                  <a:lnTo>
                    <a:pt x="16" y="1"/>
                  </a:lnTo>
                  <a:cubicBezTo>
                    <a:pt x="11" y="3"/>
                    <a:pt x="6" y="5"/>
                    <a:pt x="3" y="8"/>
                  </a:cubicBezTo>
                  <a:cubicBezTo>
                    <a:pt x="0" y="10"/>
                    <a:pt x="1" y="15"/>
                    <a:pt x="1" y="19"/>
                  </a:cubicBezTo>
                  <a:cubicBezTo>
                    <a:pt x="14" y="19"/>
                    <a:pt x="18" y="11"/>
                    <a:pt x="1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2660000" y="630675"/>
              <a:ext cx="150" cy="125"/>
            </a:xfrm>
            <a:custGeom>
              <a:rect b="b" l="l" r="r" t="t"/>
              <a:pathLst>
                <a:path extrusionOk="0" h="5" w="6">
                  <a:moveTo>
                    <a:pt x="0" y="0"/>
                  </a:moveTo>
                  <a:cubicBezTo>
                    <a:pt x="2" y="3"/>
                    <a:pt x="0" y="3"/>
                    <a:pt x="0" y="5"/>
                  </a:cubicBezTo>
                  <a:lnTo>
                    <a:pt x="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2633300" y="800500"/>
              <a:ext cx="2400" cy="2150"/>
            </a:xfrm>
            <a:custGeom>
              <a:rect b="b" l="l" r="r" t="t"/>
              <a:pathLst>
                <a:path extrusionOk="0" h="86" w="96">
                  <a:moveTo>
                    <a:pt x="50" y="0"/>
                  </a:moveTo>
                  <a:cubicBezTo>
                    <a:pt x="15" y="0"/>
                    <a:pt x="13" y="47"/>
                    <a:pt x="1" y="75"/>
                  </a:cubicBezTo>
                  <a:cubicBezTo>
                    <a:pt x="16" y="82"/>
                    <a:pt x="32" y="86"/>
                    <a:pt x="48" y="86"/>
                  </a:cubicBezTo>
                  <a:cubicBezTo>
                    <a:pt x="65" y="86"/>
                    <a:pt x="81" y="82"/>
                    <a:pt x="96" y="75"/>
                  </a:cubicBezTo>
                  <a:cubicBezTo>
                    <a:pt x="79" y="49"/>
                    <a:pt x="84" y="0"/>
                    <a:pt x="5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3241250" y="568425"/>
              <a:ext cx="1675" cy="1250"/>
            </a:xfrm>
            <a:custGeom>
              <a:rect b="b" l="l" r="r" t="t"/>
              <a:pathLst>
                <a:path extrusionOk="0" h="50" w="67">
                  <a:moveTo>
                    <a:pt x="26" y="1"/>
                  </a:moveTo>
                  <a:cubicBezTo>
                    <a:pt x="18" y="1"/>
                    <a:pt x="10" y="5"/>
                    <a:pt x="4" y="15"/>
                  </a:cubicBezTo>
                  <a:cubicBezTo>
                    <a:pt x="0" y="23"/>
                    <a:pt x="10" y="36"/>
                    <a:pt x="15" y="48"/>
                  </a:cubicBezTo>
                  <a:cubicBezTo>
                    <a:pt x="21" y="49"/>
                    <a:pt x="27" y="50"/>
                    <a:pt x="32" y="50"/>
                  </a:cubicBezTo>
                  <a:cubicBezTo>
                    <a:pt x="56" y="50"/>
                    <a:pt x="66" y="38"/>
                    <a:pt x="58" y="10"/>
                  </a:cubicBezTo>
                  <a:cubicBezTo>
                    <a:pt x="47" y="6"/>
                    <a:pt x="36" y="1"/>
                    <a:pt x="2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632825" y="851300"/>
              <a:ext cx="5700" cy="8825"/>
            </a:xfrm>
            <a:custGeom>
              <a:rect b="b" l="l" r="r" t="t"/>
              <a:pathLst>
                <a:path extrusionOk="0" h="353" w="228">
                  <a:moveTo>
                    <a:pt x="66" y="1"/>
                  </a:moveTo>
                  <a:cubicBezTo>
                    <a:pt x="52" y="1"/>
                    <a:pt x="32" y="7"/>
                    <a:pt x="1" y="21"/>
                  </a:cubicBezTo>
                  <a:cubicBezTo>
                    <a:pt x="16" y="59"/>
                    <a:pt x="39" y="90"/>
                    <a:pt x="89" y="100"/>
                  </a:cubicBezTo>
                  <a:cubicBezTo>
                    <a:pt x="81" y="145"/>
                    <a:pt x="79" y="189"/>
                    <a:pt x="135" y="215"/>
                  </a:cubicBezTo>
                  <a:cubicBezTo>
                    <a:pt x="127" y="250"/>
                    <a:pt x="147" y="283"/>
                    <a:pt x="180" y="293"/>
                  </a:cubicBezTo>
                  <a:cubicBezTo>
                    <a:pt x="184" y="320"/>
                    <a:pt x="202" y="337"/>
                    <a:pt x="228" y="353"/>
                  </a:cubicBezTo>
                  <a:cubicBezTo>
                    <a:pt x="228" y="323"/>
                    <a:pt x="221" y="298"/>
                    <a:pt x="182" y="292"/>
                  </a:cubicBezTo>
                  <a:cubicBezTo>
                    <a:pt x="186" y="258"/>
                    <a:pt x="188" y="225"/>
                    <a:pt x="136" y="215"/>
                  </a:cubicBezTo>
                  <a:cubicBezTo>
                    <a:pt x="139" y="170"/>
                    <a:pt x="145" y="126"/>
                    <a:pt x="90" y="97"/>
                  </a:cubicBezTo>
                  <a:cubicBezTo>
                    <a:pt x="76" y="71"/>
                    <a:pt x="112" y="1"/>
                    <a:pt x="6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2691850" y="656025"/>
              <a:ext cx="1250" cy="1675"/>
            </a:xfrm>
            <a:custGeom>
              <a:rect b="b" l="l" r="r" t="t"/>
              <a:pathLst>
                <a:path extrusionOk="0" h="67" w="50">
                  <a:moveTo>
                    <a:pt x="18" y="0"/>
                  </a:moveTo>
                  <a:cubicBezTo>
                    <a:pt x="10" y="16"/>
                    <a:pt x="4" y="32"/>
                    <a:pt x="1" y="50"/>
                  </a:cubicBezTo>
                  <a:cubicBezTo>
                    <a:pt x="1" y="55"/>
                    <a:pt x="19" y="61"/>
                    <a:pt x="28" y="67"/>
                  </a:cubicBezTo>
                  <a:cubicBezTo>
                    <a:pt x="37" y="51"/>
                    <a:pt x="44" y="36"/>
                    <a:pt x="48" y="20"/>
                  </a:cubicBezTo>
                  <a:cubicBezTo>
                    <a:pt x="50" y="16"/>
                    <a:pt x="32" y="9"/>
                    <a:pt x="1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2690725" y="659050"/>
              <a:ext cx="1225" cy="1525"/>
            </a:xfrm>
            <a:custGeom>
              <a:rect b="b" l="l" r="r" t="t"/>
              <a:pathLst>
                <a:path extrusionOk="0" h="61" w="49">
                  <a:moveTo>
                    <a:pt x="21" y="1"/>
                  </a:moveTo>
                  <a:cubicBezTo>
                    <a:pt x="6" y="1"/>
                    <a:pt x="5" y="17"/>
                    <a:pt x="2" y="28"/>
                  </a:cubicBezTo>
                  <a:cubicBezTo>
                    <a:pt x="1" y="40"/>
                    <a:pt x="5" y="50"/>
                    <a:pt x="14" y="56"/>
                  </a:cubicBezTo>
                  <a:cubicBezTo>
                    <a:pt x="19" y="59"/>
                    <a:pt x="24" y="60"/>
                    <a:pt x="27" y="60"/>
                  </a:cubicBezTo>
                  <a:cubicBezTo>
                    <a:pt x="41" y="60"/>
                    <a:pt x="41" y="42"/>
                    <a:pt x="48" y="34"/>
                  </a:cubicBezTo>
                  <a:cubicBezTo>
                    <a:pt x="44" y="23"/>
                    <a:pt x="42" y="8"/>
                    <a:pt x="35" y="4"/>
                  </a:cubicBezTo>
                  <a:cubicBezTo>
                    <a:pt x="30" y="2"/>
                    <a:pt x="25" y="1"/>
                    <a:pt x="2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2682500" y="670400"/>
              <a:ext cx="2850" cy="2350"/>
            </a:xfrm>
            <a:custGeom>
              <a:rect b="b" l="l" r="r" t="t"/>
              <a:pathLst>
                <a:path extrusionOk="0" h="94" w="114">
                  <a:moveTo>
                    <a:pt x="84" y="1"/>
                  </a:moveTo>
                  <a:lnTo>
                    <a:pt x="84" y="1"/>
                  </a:lnTo>
                  <a:cubicBezTo>
                    <a:pt x="69" y="9"/>
                    <a:pt x="55" y="18"/>
                    <a:pt x="43" y="29"/>
                  </a:cubicBezTo>
                  <a:lnTo>
                    <a:pt x="0" y="71"/>
                  </a:lnTo>
                  <a:cubicBezTo>
                    <a:pt x="10" y="78"/>
                    <a:pt x="18" y="86"/>
                    <a:pt x="28" y="93"/>
                  </a:cubicBezTo>
                  <a:lnTo>
                    <a:pt x="68" y="51"/>
                  </a:lnTo>
                  <a:cubicBezTo>
                    <a:pt x="91" y="37"/>
                    <a:pt x="113" y="23"/>
                    <a:pt x="8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2685925" y="667525"/>
              <a:ext cx="1700" cy="1350"/>
            </a:xfrm>
            <a:custGeom>
              <a:rect b="b" l="l" r="r" t="t"/>
              <a:pathLst>
                <a:path extrusionOk="0" h="54" w="68">
                  <a:moveTo>
                    <a:pt x="37" y="0"/>
                  </a:moveTo>
                  <a:lnTo>
                    <a:pt x="37" y="0"/>
                  </a:lnTo>
                  <a:cubicBezTo>
                    <a:pt x="24" y="10"/>
                    <a:pt x="11" y="20"/>
                    <a:pt x="0" y="31"/>
                  </a:cubicBezTo>
                  <a:lnTo>
                    <a:pt x="26" y="54"/>
                  </a:lnTo>
                  <a:cubicBezTo>
                    <a:pt x="48" y="38"/>
                    <a:pt x="68" y="22"/>
                    <a:pt x="37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2684850" y="668300"/>
              <a:ext cx="1750" cy="1275"/>
            </a:xfrm>
            <a:custGeom>
              <a:rect b="b" l="l" r="r" t="t"/>
              <a:pathLst>
                <a:path extrusionOk="0" h="51" w="70">
                  <a:moveTo>
                    <a:pt x="43" y="0"/>
                  </a:moveTo>
                  <a:cubicBezTo>
                    <a:pt x="22" y="14"/>
                    <a:pt x="0" y="29"/>
                    <a:pt x="30" y="50"/>
                  </a:cubicBezTo>
                  <a:cubicBezTo>
                    <a:pt x="44" y="43"/>
                    <a:pt x="57" y="33"/>
                    <a:pt x="69" y="23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2679175" y="674150"/>
              <a:ext cx="1725" cy="1150"/>
            </a:xfrm>
            <a:custGeom>
              <a:rect b="b" l="l" r="r" t="t"/>
              <a:pathLst>
                <a:path extrusionOk="0" h="46" w="69">
                  <a:moveTo>
                    <a:pt x="44" y="0"/>
                  </a:moveTo>
                  <a:cubicBezTo>
                    <a:pt x="25" y="9"/>
                    <a:pt x="0" y="21"/>
                    <a:pt x="20" y="38"/>
                  </a:cubicBezTo>
                  <a:cubicBezTo>
                    <a:pt x="26" y="44"/>
                    <a:pt x="31" y="46"/>
                    <a:pt x="36" y="46"/>
                  </a:cubicBezTo>
                  <a:cubicBezTo>
                    <a:pt x="48" y="46"/>
                    <a:pt x="60" y="33"/>
                    <a:pt x="68" y="22"/>
                  </a:cubicBezTo>
                  <a:cubicBezTo>
                    <a:pt x="61" y="15"/>
                    <a:pt x="53" y="6"/>
                    <a:pt x="4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2681400" y="672150"/>
              <a:ext cx="1775" cy="1550"/>
            </a:xfrm>
            <a:custGeom>
              <a:rect b="b" l="l" r="r" t="t"/>
              <a:pathLst>
                <a:path extrusionOk="0" h="62" w="71">
                  <a:moveTo>
                    <a:pt x="44" y="1"/>
                  </a:moveTo>
                  <a:cubicBezTo>
                    <a:pt x="24" y="6"/>
                    <a:pt x="6" y="21"/>
                    <a:pt x="0" y="41"/>
                  </a:cubicBezTo>
                  <a:cubicBezTo>
                    <a:pt x="9" y="48"/>
                    <a:pt x="17" y="55"/>
                    <a:pt x="25" y="61"/>
                  </a:cubicBezTo>
                  <a:lnTo>
                    <a:pt x="71" y="23"/>
                  </a:lnTo>
                  <a:cubicBezTo>
                    <a:pt x="62" y="16"/>
                    <a:pt x="54" y="8"/>
                    <a:pt x="4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2680275" y="673175"/>
              <a:ext cx="1775" cy="1525"/>
            </a:xfrm>
            <a:custGeom>
              <a:rect b="b" l="l" r="r" t="t"/>
              <a:pathLst>
                <a:path extrusionOk="0" h="61" w="71">
                  <a:moveTo>
                    <a:pt x="45" y="0"/>
                  </a:moveTo>
                  <a:cubicBezTo>
                    <a:pt x="24" y="4"/>
                    <a:pt x="7" y="19"/>
                    <a:pt x="0" y="39"/>
                  </a:cubicBezTo>
                  <a:cubicBezTo>
                    <a:pt x="9" y="47"/>
                    <a:pt x="17" y="54"/>
                    <a:pt x="24" y="61"/>
                  </a:cubicBezTo>
                  <a:lnTo>
                    <a:pt x="70" y="22"/>
                  </a:lnTo>
                  <a:cubicBezTo>
                    <a:pt x="62" y="14"/>
                    <a:pt x="54" y="7"/>
                    <a:pt x="4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2688650" y="663875"/>
              <a:ext cx="950" cy="725"/>
            </a:xfrm>
            <a:custGeom>
              <a:rect b="b" l="l" r="r" t="t"/>
              <a:pathLst>
                <a:path extrusionOk="0" h="29" w="38">
                  <a:moveTo>
                    <a:pt x="17" y="1"/>
                  </a:moveTo>
                  <a:cubicBezTo>
                    <a:pt x="15" y="1"/>
                    <a:pt x="12" y="1"/>
                    <a:pt x="9" y="1"/>
                  </a:cubicBezTo>
                  <a:cubicBezTo>
                    <a:pt x="6" y="6"/>
                    <a:pt x="0" y="12"/>
                    <a:pt x="2" y="16"/>
                  </a:cubicBezTo>
                  <a:cubicBezTo>
                    <a:pt x="4" y="19"/>
                    <a:pt x="14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35" y="20"/>
                    <a:pt x="37" y="11"/>
                    <a:pt x="24" y="2"/>
                  </a:cubicBezTo>
                  <a:cubicBezTo>
                    <a:pt x="22" y="1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2687400" y="665825"/>
              <a:ext cx="1000" cy="600"/>
            </a:xfrm>
            <a:custGeom>
              <a:rect b="b" l="l" r="r" t="t"/>
              <a:pathLst>
                <a:path extrusionOk="0" h="24" w="40">
                  <a:moveTo>
                    <a:pt x="28" y="1"/>
                  </a:moveTo>
                  <a:cubicBezTo>
                    <a:pt x="18" y="3"/>
                    <a:pt x="9" y="6"/>
                    <a:pt x="1" y="11"/>
                  </a:cubicBezTo>
                  <a:cubicBezTo>
                    <a:pt x="5" y="16"/>
                    <a:pt x="10" y="23"/>
                    <a:pt x="14" y="23"/>
                  </a:cubicBezTo>
                  <a:cubicBezTo>
                    <a:pt x="23" y="21"/>
                    <a:pt x="31" y="17"/>
                    <a:pt x="40" y="12"/>
                  </a:cubicBezTo>
                  <a:cubicBezTo>
                    <a:pt x="36" y="8"/>
                    <a:pt x="30" y="1"/>
                    <a:pt x="28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2689700" y="661900"/>
              <a:ext cx="850" cy="725"/>
            </a:xfrm>
            <a:custGeom>
              <a:rect b="b" l="l" r="r" t="t"/>
              <a:pathLst>
                <a:path extrusionOk="0" h="29" w="34">
                  <a:moveTo>
                    <a:pt x="18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0" y="3"/>
                    <a:pt x="0" y="10"/>
                    <a:pt x="1" y="14"/>
                  </a:cubicBezTo>
                  <a:cubicBezTo>
                    <a:pt x="6" y="23"/>
                    <a:pt x="12" y="28"/>
                    <a:pt x="18" y="28"/>
                  </a:cubicBezTo>
                  <a:cubicBezTo>
                    <a:pt x="22" y="28"/>
                    <a:pt x="27" y="26"/>
                    <a:pt x="31" y="21"/>
                  </a:cubicBezTo>
                  <a:cubicBezTo>
                    <a:pt x="33" y="17"/>
                    <a:pt x="31" y="11"/>
                    <a:pt x="31" y="7"/>
                  </a:cubicBezTo>
                  <a:cubicBezTo>
                    <a:pt x="27" y="5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2636500" y="827575"/>
              <a:ext cx="8325" cy="27125"/>
            </a:xfrm>
            <a:custGeom>
              <a:rect b="b" l="l" r="r" t="t"/>
              <a:pathLst>
                <a:path extrusionOk="0" h="1085" w="333">
                  <a:moveTo>
                    <a:pt x="333" y="0"/>
                  </a:moveTo>
                  <a:lnTo>
                    <a:pt x="333" y="0"/>
                  </a:lnTo>
                  <a:cubicBezTo>
                    <a:pt x="247" y="6"/>
                    <a:pt x="227" y="57"/>
                    <a:pt x="216" y="117"/>
                  </a:cubicBezTo>
                  <a:cubicBezTo>
                    <a:pt x="178" y="132"/>
                    <a:pt x="171" y="161"/>
                    <a:pt x="171" y="194"/>
                  </a:cubicBezTo>
                  <a:cubicBezTo>
                    <a:pt x="118" y="222"/>
                    <a:pt x="121" y="266"/>
                    <a:pt x="127" y="310"/>
                  </a:cubicBezTo>
                  <a:cubicBezTo>
                    <a:pt x="62" y="335"/>
                    <a:pt x="82" y="385"/>
                    <a:pt x="81" y="428"/>
                  </a:cubicBezTo>
                  <a:cubicBezTo>
                    <a:pt x="4" y="532"/>
                    <a:pt x="6" y="652"/>
                    <a:pt x="2" y="765"/>
                  </a:cubicBezTo>
                  <a:cubicBezTo>
                    <a:pt x="0" y="845"/>
                    <a:pt x="1" y="941"/>
                    <a:pt x="82" y="1007"/>
                  </a:cubicBezTo>
                  <a:cubicBezTo>
                    <a:pt x="76" y="1043"/>
                    <a:pt x="73" y="1076"/>
                    <a:pt x="128" y="1084"/>
                  </a:cubicBezTo>
                  <a:cubicBezTo>
                    <a:pt x="140" y="1048"/>
                    <a:pt x="150" y="1011"/>
                    <a:pt x="83" y="1007"/>
                  </a:cubicBezTo>
                  <a:lnTo>
                    <a:pt x="83" y="427"/>
                  </a:lnTo>
                  <a:cubicBezTo>
                    <a:pt x="146" y="402"/>
                    <a:pt x="132" y="354"/>
                    <a:pt x="128" y="310"/>
                  </a:cubicBezTo>
                  <a:cubicBezTo>
                    <a:pt x="188" y="284"/>
                    <a:pt x="186" y="241"/>
                    <a:pt x="175" y="195"/>
                  </a:cubicBezTo>
                  <a:cubicBezTo>
                    <a:pt x="231" y="187"/>
                    <a:pt x="228" y="154"/>
                    <a:pt x="220" y="117"/>
                  </a:cubicBezTo>
                  <a:cubicBezTo>
                    <a:pt x="294" y="104"/>
                    <a:pt x="304" y="45"/>
                    <a:pt x="33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726450" y="500825"/>
              <a:ext cx="4500" cy="2950"/>
            </a:xfrm>
            <a:custGeom>
              <a:rect b="b" l="l" r="r" t="t"/>
              <a:pathLst>
                <a:path extrusionOk="0" h="118" w="180">
                  <a:moveTo>
                    <a:pt x="45" y="0"/>
                  </a:moveTo>
                  <a:cubicBezTo>
                    <a:pt x="41" y="0"/>
                    <a:pt x="38" y="1"/>
                    <a:pt x="34" y="1"/>
                  </a:cubicBezTo>
                  <a:cubicBezTo>
                    <a:pt x="1" y="6"/>
                    <a:pt x="16" y="25"/>
                    <a:pt x="20" y="41"/>
                  </a:cubicBezTo>
                  <a:cubicBezTo>
                    <a:pt x="39" y="60"/>
                    <a:pt x="61" y="76"/>
                    <a:pt x="84" y="90"/>
                  </a:cubicBezTo>
                  <a:cubicBezTo>
                    <a:pt x="100" y="99"/>
                    <a:pt x="122" y="117"/>
                    <a:pt x="140" y="117"/>
                  </a:cubicBezTo>
                  <a:cubicBezTo>
                    <a:pt x="151" y="117"/>
                    <a:pt x="160" y="111"/>
                    <a:pt x="167" y="92"/>
                  </a:cubicBezTo>
                  <a:cubicBezTo>
                    <a:pt x="179" y="57"/>
                    <a:pt x="136" y="39"/>
                    <a:pt x="97" y="36"/>
                  </a:cubicBezTo>
                  <a:cubicBezTo>
                    <a:pt x="83" y="19"/>
                    <a:pt x="71" y="0"/>
                    <a:pt x="4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731425" y="503775"/>
              <a:ext cx="4125" cy="3100"/>
            </a:xfrm>
            <a:custGeom>
              <a:rect b="b" l="l" r="r" t="t"/>
              <a:pathLst>
                <a:path extrusionOk="0" h="124" w="165">
                  <a:moveTo>
                    <a:pt x="29" y="1"/>
                  </a:moveTo>
                  <a:cubicBezTo>
                    <a:pt x="21" y="1"/>
                    <a:pt x="13" y="4"/>
                    <a:pt x="4" y="14"/>
                  </a:cubicBezTo>
                  <a:cubicBezTo>
                    <a:pt x="0" y="18"/>
                    <a:pt x="22" y="39"/>
                    <a:pt x="32" y="53"/>
                  </a:cubicBezTo>
                  <a:cubicBezTo>
                    <a:pt x="57" y="87"/>
                    <a:pt x="93" y="110"/>
                    <a:pt x="133" y="123"/>
                  </a:cubicBezTo>
                  <a:cubicBezTo>
                    <a:pt x="144" y="114"/>
                    <a:pt x="155" y="104"/>
                    <a:pt x="164" y="96"/>
                  </a:cubicBezTo>
                  <a:cubicBezTo>
                    <a:pt x="142" y="62"/>
                    <a:pt x="106" y="37"/>
                    <a:pt x="67" y="25"/>
                  </a:cubicBezTo>
                  <a:cubicBezTo>
                    <a:pt x="55" y="13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718075" y="494725"/>
              <a:ext cx="8525" cy="6175"/>
            </a:xfrm>
            <a:custGeom>
              <a:rect b="b" l="l" r="r" t="t"/>
              <a:pathLst>
                <a:path extrusionOk="0" h="247" w="341">
                  <a:moveTo>
                    <a:pt x="54" y="0"/>
                  </a:moveTo>
                  <a:lnTo>
                    <a:pt x="0" y="30"/>
                  </a:lnTo>
                  <a:lnTo>
                    <a:pt x="65" y="81"/>
                  </a:lnTo>
                  <a:lnTo>
                    <a:pt x="66" y="81"/>
                  </a:lnTo>
                  <a:lnTo>
                    <a:pt x="99" y="107"/>
                  </a:lnTo>
                  <a:cubicBezTo>
                    <a:pt x="163" y="162"/>
                    <a:pt x="222" y="226"/>
                    <a:pt x="340" y="246"/>
                  </a:cubicBezTo>
                  <a:cubicBezTo>
                    <a:pt x="296" y="153"/>
                    <a:pt x="218" y="117"/>
                    <a:pt x="148" y="75"/>
                  </a:cubicBezTo>
                  <a:lnTo>
                    <a:pt x="100" y="3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2734750" y="506175"/>
              <a:ext cx="3925" cy="3250"/>
            </a:xfrm>
            <a:custGeom>
              <a:rect b="b" l="l" r="r" t="t"/>
              <a:pathLst>
                <a:path extrusionOk="0" h="130" w="157">
                  <a:moveTo>
                    <a:pt x="32" y="0"/>
                  </a:moveTo>
                  <a:cubicBezTo>
                    <a:pt x="22" y="8"/>
                    <a:pt x="11" y="18"/>
                    <a:pt x="0" y="27"/>
                  </a:cubicBezTo>
                  <a:lnTo>
                    <a:pt x="48" y="64"/>
                  </a:lnTo>
                  <a:lnTo>
                    <a:pt x="92" y="104"/>
                  </a:lnTo>
                  <a:cubicBezTo>
                    <a:pt x="99" y="114"/>
                    <a:pt x="108" y="129"/>
                    <a:pt x="121" y="129"/>
                  </a:cubicBezTo>
                  <a:cubicBezTo>
                    <a:pt x="125" y="129"/>
                    <a:pt x="130" y="128"/>
                    <a:pt x="135" y="124"/>
                  </a:cubicBezTo>
                  <a:cubicBezTo>
                    <a:pt x="156" y="107"/>
                    <a:pt x="135" y="93"/>
                    <a:pt x="119" y="82"/>
                  </a:cubicBezTo>
                  <a:lnTo>
                    <a:pt x="76" y="3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2725700" y="529525"/>
              <a:ext cx="1675" cy="1200"/>
            </a:xfrm>
            <a:custGeom>
              <a:rect b="b" l="l" r="r" t="t"/>
              <a:pathLst>
                <a:path extrusionOk="0" h="48" w="67">
                  <a:moveTo>
                    <a:pt x="26" y="1"/>
                  </a:moveTo>
                  <a:lnTo>
                    <a:pt x="1" y="22"/>
                  </a:lnTo>
                  <a:cubicBezTo>
                    <a:pt x="8" y="34"/>
                    <a:pt x="18" y="47"/>
                    <a:pt x="31" y="47"/>
                  </a:cubicBezTo>
                  <a:cubicBezTo>
                    <a:pt x="35" y="47"/>
                    <a:pt x="41" y="45"/>
                    <a:pt x="46" y="41"/>
                  </a:cubicBezTo>
                  <a:cubicBezTo>
                    <a:pt x="66" y="25"/>
                    <a:pt x="43" y="11"/>
                    <a:pt x="2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2725675" y="480450"/>
              <a:ext cx="9525" cy="9275"/>
            </a:xfrm>
            <a:custGeom>
              <a:rect b="b" l="l" r="r" t="t"/>
              <a:pathLst>
                <a:path extrusionOk="0" h="371" w="381">
                  <a:moveTo>
                    <a:pt x="20" y="0"/>
                  </a:moveTo>
                  <a:cubicBezTo>
                    <a:pt x="18" y="0"/>
                    <a:pt x="15" y="0"/>
                    <a:pt x="11" y="1"/>
                  </a:cubicBezTo>
                  <a:cubicBezTo>
                    <a:pt x="1" y="28"/>
                    <a:pt x="5" y="44"/>
                    <a:pt x="27" y="44"/>
                  </a:cubicBezTo>
                  <a:cubicBezTo>
                    <a:pt x="35" y="44"/>
                    <a:pt x="44" y="42"/>
                    <a:pt x="55" y="39"/>
                  </a:cubicBezTo>
                  <a:lnTo>
                    <a:pt x="55" y="39"/>
                  </a:lnTo>
                  <a:cubicBezTo>
                    <a:pt x="46" y="67"/>
                    <a:pt x="53" y="82"/>
                    <a:pt x="76" y="82"/>
                  </a:cubicBezTo>
                  <a:cubicBezTo>
                    <a:pt x="82" y="82"/>
                    <a:pt x="91" y="81"/>
                    <a:pt x="101" y="78"/>
                  </a:cubicBezTo>
                  <a:lnTo>
                    <a:pt x="101" y="78"/>
                  </a:lnTo>
                  <a:cubicBezTo>
                    <a:pt x="92" y="106"/>
                    <a:pt x="99" y="120"/>
                    <a:pt x="123" y="120"/>
                  </a:cubicBezTo>
                  <a:cubicBezTo>
                    <a:pt x="129" y="120"/>
                    <a:pt x="136" y="119"/>
                    <a:pt x="145" y="117"/>
                  </a:cubicBezTo>
                  <a:lnTo>
                    <a:pt x="145" y="117"/>
                  </a:lnTo>
                  <a:cubicBezTo>
                    <a:pt x="118" y="161"/>
                    <a:pt x="157" y="177"/>
                    <a:pt x="192" y="195"/>
                  </a:cubicBezTo>
                  <a:cubicBezTo>
                    <a:pt x="198" y="215"/>
                    <a:pt x="216" y="230"/>
                    <a:pt x="237" y="233"/>
                  </a:cubicBezTo>
                  <a:cubicBezTo>
                    <a:pt x="242" y="254"/>
                    <a:pt x="261" y="271"/>
                    <a:pt x="284" y="272"/>
                  </a:cubicBezTo>
                  <a:cubicBezTo>
                    <a:pt x="287" y="294"/>
                    <a:pt x="306" y="311"/>
                    <a:pt x="330" y="311"/>
                  </a:cubicBezTo>
                  <a:lnTo>
                    <a:pt x="376" y="370"/>
                  </a:lnTo>
                  <a:cubicBezTo>
                    <a:pt x="380" y="340"/>
                    <a:pt x="371" y="316"/>
                    <a:pt x="330" y="310"/>
                  </a:cubicBezTo>
                  <a:cubicBezTo>
                    <a:pt x="330" y="285"/>
                    <a:pt x="320" y="270"/>
                    <a:pt x="291" y="270"/>
                  </a:cubicBezTo>
                  <a:cubicBezTo>
                    <a:pt x="289" y="270"/>
                    <a:pt x="287" y="270"/>
                    <a:pt x="285" y="271"/>
                  </a:cubicBezTo>
                  <a:cubicBezTo>
                    <a:pt x="287" y="245"/>
                    <a:pt x="277" y="231"/>
                    <a:pt x="250" y="231"/>
                  </a:cubicBezTo>
                  <a:cubicBezTo>
                    <a:pt x="246" y="231"/>
                    <a:pt x="243" y="231"/>
                    <a:pt x="240" y="231"/>
                  </a:cubicBezTo>
                  <a:cubicBezTo>
                    <a:pt x="243" y="206"/>
                    <a:pt x="234" y="192"/>
                    <a:pt x="209" y="192"/>
                  </a:cubicBezTo>
                  <a:cubicBezTo>
                    <a:pt x="205" y="192"/>
                    <a:pt x="200" y="192"/>
                    <a:pt x="195" y="193"/>
                  </a:cubicBezTo>
                  <a:cubicBezTo>
                    <a:pt x="216" y="152"/>
                    <a:pt x="187" y="132"/>
                    <a:pt x="148" y="116"/>
                  </a:cubicBezTo>
                  <a:cubicBezTo>
                    <a:pt x="145" y="94"/>
                    <a:pt x="127" y="78"/>
                    <a:pt x="104" y="78"/>
                  </a:cubicBezTo>
                  <a:cubicBezTo>
                    <a:pt x="103" y="78"/>
                    <a:pt x="103" y="78"/>
                    <a:pt x="102" y="78"/>
                  </a:cubicBezTo>
                  <a:cubicBezTo>
                    <a:pt x="101" y="53"/>
                    <a:pt x="88" y="39"/>
                    <a:pt x="57" y="39"/>
                  </a:cubicBezTo>
                  <a:cubicBezTo>
                    <a:pt x="58" y="15"/>
                    <a:pt x="47" y="0"/>
                    <a:pt x="2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2719225" y="549975"/>
              <a:ext cx="550" cy="325"/>
            </a:xfrm>
            <a:custGeom>
              <a:rect b="b" l="l" r="r" t="t"/>
              <a:pathLst>
                <a:path extrusionOk="0" h="13" w="22">
                  <a:moveTo>
                    <a:pt x="1" y="0"/>
                  </a:moveTo>
                  <a:cubicBezTo>
                    <a:pt x="6" y="6"/>
                    <a:pt x="13" y="11"/>
                    <a:pt x="21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2804125" y="429875"/>
              <a:ext cx="225" cy="150"/>
            </a:xfrm>
            <a:custGeom>
              <a:rect b="b" l="l" r="r" t="t"/>
              <a:pathLst>
                <a:path extrusionOk="0" h="6" w="9">
                  <a:moveTo>
                    <a:pt x="2" y="0"/>
                  </a:moveTo>
                  <a:cubicBezTo>
                    <a:pt x="1" y="0"/>
                    <a:pt x="2" y="3"/>
                    <a:pt x="2" y="4"/>
                  </a:cubicBezTo>
                  <a:lnTo>
                    <a:pt x="2" y="4"/>
                  </a:lnTo>
                  <a:lnTo>
                    <a:pt x="1" y="5"/>
                  </a:lnTo>
                  <a:lnTo>
                    <a:pt x="8" y="5"/>
                  </a:lnTo>
                  <a:cubicBezTo>
                    <a:pt x="7" y="4"/>
                    <a:pt x="6" y="3"/>
                    <a:pt x="6" y="2"/>
                  </a:cubicBezTo>
                  <a:cubicBezTo>
                    <a:pt x="5" y="2"/>
                    <a:pt x="4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2782900" y="467750"/>
              <a:ext cx="1800" cy="1050"/>
            </a:xfrm>
            <a:custGeom>
              <a:rect b="b" l="l" r="r" t="t"/>
              <a:pathLst>
                <a:path extrusionOk="0" h="42" w="72">
                  <a:moveTo>
                    <a:pt x="48" y="1"/>
                  </a:moveTo>
                  <a:cubicBezTo>
                    <a:pt x="37" y="1"/>
                    <a:pt x="26" y="7"/>
                    <a:pt x="16" y="11"/>
                  </a:cubicBezTo>
                  <a:cubicBezTo>
                    <a:pt x="10" y="13"/>
                    <a:pt x="5" y="18"/>
                    <a:pt x="0" y="23"/>
                  </a:cubicBezTo>
                  <a:cubicBezTo>
                    <a:pt x="10" y="35"/>
                    <a:pt x="25" y="41"/>
                    <a:pt x="40" y="41"/>
                  </a:cubicBezTo>
                  <a:cubicBezTo>
                    <a:pt x="45" y="41"/>
                    <a:pt x="50" y="41"/>
                    <a:pt x="55" y="39"/>
                  </a:cubicBezTo>
                  <a:cubicBezTo>
                    <a:pt x="63" y="36"/>
                    <a:pt x="68" y="24"/>
                    <a:pt x="72" y="17"/>
                  </a:cubicBezTo>
                  <a:cubicBezTo>
                    <a:pt x="65" y="5"/>
                    <a:pt x="57" y="1"/>
                    <a:pt x="48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2769525" y="529200"/>
              <a:ext cx="5225" cy="1675"/>
            </a:xfrm>
            <a:custGeom>
              <a:rect b="b" l="l" r="r" t="t"/>
              <a:pathLst>
                <a:path extrusionOk="0" h="67" w="209">
                  <a:moveTo>
                    <a:pt x="104" y="0"/>
                  </a:moveTo>
                  <a:cubicBezTo>
                    <a:pt x="72" y="0"/>
                    <a:pt x="50" y="18"/>
                    <a:pt x="0" y="61"/>
                  </a:cubicBezTo>
                  <a:cubicBezTo>
                    <a:pt x="11" y="65"/>
                    <a:pt x="22" y="66"/>
                    <a:pt x="32" y="66"/>
                  </a:cubicBezTo>
                  <a:cubicBezTo>
                    <a:pt x="85" y="66"/>
                    <a:pt x="129" y="26"/>
                    <a:pt x="183" y="26"/>
                  </a:cubicBezTo>
                  <a:cubicBezTo>
                    <a:pt x="191" y="26"/>
                    <a:pt x="199" y="27"/>
                    <a:pt x="208" y="29"/>
                  </a:cubicBezTo>
                  <a:cubicBezTo>
                    <a:pt x="157" y="11"/>
                    <a:pt x="128" y="0"/>
                    <a:pt x="10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2774700" y="529900"/>
              <a:ext cx="200" cy="100"/>
            </a:xfrm>
            <a:custGeom>
              <a:rect b="b" l="l" r="r" t="t"/>
              <a:pathLst>
                <a:path extrusionOk="0" h="4" w="8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" y="1"/>
                    <a:pt x="2" y="2"/>
                  </a:cubicBezTo>
                  <a:lnTo>
                    <a:pt x="2" y="2"/>
                  </a:lnTo>
                  <a:lnTo>
                    <a:pt x="0" y="1"/>
                  </a:lnTo>
                  <a:close/>
                  <a:moveTo>
                    <a:pt x="2" y="2"/>
                  </a:moveTo>
                  <a:lnTo>
                    <a:pt x="6" y="3"/>
                  </a:lnTo>
                  <a:lnTo>
                    <a:pt x="7" y="2"/>
                  </a:lnTo>
                  <a:cubicBezTo>
                    <a:pt x="5" y="2"/>
                    <a:pt x="4" y="2"/>
                    <a:pt x="2" y="2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2732750" y="645050"/>
              <a:ext cx="5150" cy="4375"/>
            </a:xfrm>
            <a:custGeom>
              <a:rect b="b" l="l" r="r" t="t"/>
              <a:pathLst>
                <a:path extrusionOk="0" h="175" w="206">
                  <a:moveTo>
                    <a:pt x="134" y="1"/>
                  </a:moveTo>
                  <a:cubicBezTo>
                    <a:pt x="120" y="29"/>
                    <a:pt x="105" y="58"/>
                    <a:pt x="90" y="85"/>
                  </a:cubicBezTo>
                  <a:lnTo>
                    <a:pt x="1" y="124"/>
                  </a:lnTo>
                  <a:cubicBezTo>
                    <a:pt x="5" y="141"/>
                    <a:pt x="9" y="157"/>
                    <a:pt x="14" y="174"/>
                  </a:cubicBezTo>
                  <a:cubicBezTo>
                    <a:pt x="55" y="154"/>
                    <a:pt x="107" y="142"/>
                    <a:pt x="92" y="87"/>
                  </a:cubicBezTo>
                  <a:lnTo>
                    <a:pt x="92" y="87"/>
                  </a:lnTo>
                  <a:cubicBezTo>
                    <a:pt x="106" y="92"/>
                    <a:pt x="119" y="94"/>
                    <a:pt x="130" y="94"/>
                  </a:cubicBezTo>
                  <a:cubicBezTo>
                    <a:pt x="156" y="94"/>
                    <a:pt x="177" y="82"/>
                    <a:pt x="189" y="55"/>
                  </a:cubicBezTo>
                  <a:cubicBezTo>
                    <a:pt x="205" y="15"/>
                    <a:pt x="167" y="8"/>
                    <a:pt x="134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3469525" y="580150"/>
              <a:ext cx="27100" cy="11575"/>
            </a:xfrm>
            <a:custGeom>
              <a:rect b="b" l="l" r="r" t="t"/>
              <a:pathLst>
                <a:path extrusionOk="0" h="463" w="1084">
                  <a:moveTo>
                    <a:pt x="1031" y="0"/>
                  </a:moveTo>
                  <a:cubicBezTo>
                    <a:pt x="1003" y="0"/>
                    <a:pt x="979" y="9"/>
                    <a:pt x="967" y="45"/>
                  </a:cubicBezTo>
                  <a:cubicBezTo>
                    <a:pt x="952" y="43"/>
                    <a:pt x="937" y="40"/>
                    <a:pt x="923" y="40"/>
                  </a:cubicBezTo>
                  <a:cubicBezTo>
                    <a:pt x="899" y="40"/>
                    <a:pt x="880" y="49"/>
                    <a:pt x="877" y="85"/>
                  </a:cubicBezTo>
                  <a:cubicBezTo>
                    <a:pt x="860" y="80"/>
                    <a:pt x="844" y="77"/>
                    <a:pt x="830" y="77"/>
                  </a:cubicBezTo>
                  <a:cubicBezTo>
                    <a:pt x="806" y="77"/>
                    <a:pt x="789" y="87"/>
                    <a:pt x="787" y="124"/>
                  </a:cubicBezTo>
                  <a:cubicBezTo>
                    <a:pt x="761" y="100"/>
                    <a:pt x="726" y="104"/>
                    <a:pt x="694" y="102"/>
                  </a:cubicBezTo>
                  <a:cubicBezTo>
                    <a:pt x="669" y="118"/>
                    <a:pt x="644" y="131"/>
                    <a:pt x="650" y="162"/>
                  </a:cubicBezTo>
                  <a:cubicBezTo>
                    <a:pt x="647" y="162"/>
                    <a:pt x="644" y="162"/>
                    <a:pt x="641" y="162"/>
                  </a:cubicBezTo>
                  <a:cubicBezTo>
                    <a:pt x="544" y="162"/>
                    <a:pt x="475" y="220"/>
                    <a:pt x="393" y="252"/>
                  </a:cubicBezTo>
                  <a:lnTo>
                    <a:pt x="303" y="291"/>
                  </a:lnTo>
                  <a:lnTo>
                    <a:pt x="213" y="329"/>
                  </a:lnTo>
                  <a:lnTo>
                    <a:pt x="128" y="366"/>
                  </a:lnTo>
                  <a:cubicBezTo>
                    <a:pt x="82" y="378"/>
                    <a:pt x="32" y="383"/>
                    <a:pt x="1" y="422"/>
                  </a:cubicBezTo>
                  <a:lnTo>
                    <a:pt x="48" y="463"/>
                  </a:lnTo>
                  <a:lnTo>
                    <a:pt x="163" y="407"/>
                  </a:lnTo>
                  <a:cubicBezTo>
                    <a:pt x="197" y="401"/>
                    <a:pt x="230" y="392"/>
                    <a:pt x="252" y="366"/>
                  </a:cubicBezTo>
                  <a:cubicBezTo>
                    <a:pt x="286" y="360"/>
                    <a:pt x="320" y="353"/>
                    <a:pt x="341" y="326"/>
                  </a:cubicBezTo>
                  <a:cubicBezTo>
                    <a:pt x="375" y="321"/>
                    <a:pt x="409" y="314"/>
                    <a:pt x="430" y="287"/>
                  </a:cubicBezTo>
                  <a:cubicBezTo>
                    <a:pt x="471" y="283"/>
                    <a:pt x="511" y="263"/>
                    <a:pt x="552" y="263"/>
                  </a:cubicBezTo>
                  <a:cubicBezTo>
                    <a:pt x="569" y="263"/>
                    <a:pt x="586" y="267"/>
                    <a:pt x="604" y="276"/>
                  </a:cubicBezTo>
                  <a:cubicBezTo>
                    <a:pt x="600" y="232"/>
                    <a:pt x="690" y="218"/>
                    <a:pt x="652" y="164"/>
                  </a:cubicBezTo>
                  <a:lnTo>
                    <a:pt x="652" y="164"/>
                  </a:lnTo>
                  <a:cubicBezTo>
                    <a:pt x="670" y="173"/>
                    <a:pt x="686" y="177"/>
                    <a:pt x="700" y="177"/>
                  </a:cubicBezTo>
                  <a:cubicBezTo>
                    <a:pt x="736" y="177"/>
                    <a:pt x="762" y="151"/>
                    <a:pt x="787" y="125"/>
                  </a:cubicBezTo>
                  <a:cubicBezTo>
                    <a:pt x="797" y="127"/>
                    <a:pt x="807" y="128"/>
                    <a:pt x="816" y="128"/>
                  </a:cubicBezTo>
                  <a:cubicBezTo>
                    <a:pt x="845" y="128"/>
                    <a:pt x="868" y="117"/>
                    <a:pt x="878" y="86"/>
                  </a:cubicBezTo>
                  <a:cubicBezTo>
                    <a:pt x="888" y="87"/>
                    <a:pt x="897" y="88"/>
                    <a:pt x="906" y="88"/>
                  </a:cubicBezTo>
                  <a:cubicBezTo>
                    <a:pt x="935" y="88"/>
                    <a:pt x="959" y="79"/>
                    <a:pt x="969" y="48"/>
                  </a:cubicBezTo>
                  <a:cubicBezTo>
                    <a:pt x="976" y="49"/>
                    <a:pt x="983" y="50"/>
                    <a:pt x="991" y="50"/>
                  </a:cubicBezTo>
                  <a:cubicBezTo>
                    <a:pt x="1026" y="50"/>
                    <a:pt x="1060" y="34"/>
                    <a:pt x="1084" y="6"/>
                  </a:cubicBezTo>
                  <a:cubicBezTo>
                    <a:pt x="1066" y="3"/>
                    <a:pt x="1048" y="0"/>
                    <a:pt x="1031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2847325" y="377525"/>
              <a:ext cx="300" cy="425"/>
            </a:xfrm>
            <a:custGeom>
              <a:rect b="b" l="l" r="r" t="t"/>
              <a:pathLst>
                <a:path extrusionOk="0" h="17" w="12">
                  <a:moveTo>
                    <a:pt x="4" y="1"/>
                  </a:moveTo>
                  <a:lnTo>
                    <a:pt x="1" y="4"/>
                  </a:lnTo>
                  <a:cubicBezTo>
                    <a:pt x="4" y="9"/>
                    <a:pt x="8" y="13"/>
                    <a:pt x="11" y="16"/>
                  </a:cubicBezTo>
                  <a:cubicBezTo>
                    <a:pt x="9" y="12"/>
                    <a:pt x="7" y="7"/>
                    <a:pt x="5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2815525" y="414425"/>
              <a:ext cx="150" cy="75"/>
            </a:xfrm>
            <a:custGeom>
              <a:rect b="b" l="l" r="r" t="t"/>
              <a:pathLst>
                <a:path extrusionOk="0" h="3" w="6">
                  <a:moveTo>
                    <a:pt x="1" y="0"/>
                  </a:moveTo>
                  <a:lnTo>
                    <a:pt x="1" y="1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3529000" y="723475"/>
              <a:ext cx="4600" cy="3075"/>
            </a:xfrm>
            <a:custGeom>
              <a:rect b="b" l="l" r="r" t="t"/>
              <a:pathLst>
                <a:path extrusionOk="0" h="123" w="184">
                  <a:moveTo>
                    <a:pt x="127" y="1"/>
                  </a:moveTo>
                  <a:cubicBezTo>
                    <a:pt x="102" y="37"/>
                    <a:pt x="1" y="44"/>
                    <a:pt x="67" y="110"/>
                  </a:cubicBezTo>
                  <a:cubicBezTo>
                    <a:pt x="75" y="118"/>
                    <a:pt x="98" y="123"/>
                    <a:pt x="118" y="123"/>
                  </a:cubicBezTo>
                  <a:cubicBezTo>
                    <a:pt x="131" y="123"/>
                    <a:pt x="143" y="121"/>
                    <a:pt x="149" y="116"/>
                  </a:cubicBezTo>
                  <a:cubicBezTo>
                    <a:pt x="184" y="91"/>
                    <a:pt x="124" y="51"/>
                    <a:pt x="158" y="19"/>
                  </a:cubicBezTo>
                  <a:cubicBezTo>
                    <a:pt x="145" y="18"/>
                    <a:pt x="134" y="12"/>
                    <a:pt x="127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3521600" y="726400"/>
              <a:ext cx="2400" cy="1300"/>
            </a:xfrm>
            <a:custGeom>
              <a:rect b="b" l="l" r="r" t="t"/>
              <a:pathLst>
                <a:path extrusionOk="0" h="52" w="96">
                  <a:moveTo>
                    <a:pt x="72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44" y="6"/>
                    <a:pt x="11" y="8"/>
                    <a:pt x="2" y="36"/>
                  </a:cubicBezTo>
                  <a:cubicBezTo>
                    <a:pt x="1" y="38"/>
                    <a:pt x="19" y="52"/>
                    <a:pt x="29" y="52"/>
                  </a:cubicBezTo>
                  <a:cubicBezTo>
                    <a:pt x="30" y="52"/>
                    <a:pt x="30" y="52"/>
                    <a:pt x="30" y="51"/>
                  </a:cubicBezTo>
                  <a:cubicBezTo>
                    <a:pt x="58" y="50"/>
                    <a:pt x="89" y="50"/>
                    <a:pt x="96" y="18"/>
                  </a:cubicBezTo>
                  <a:cubicBezTo>
                    <a:pt x="88" y="1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3508500" y="598700"/>
              <a:ext cx="3400" cy="2200"/>
            </a:xfrm>
            <a:custGeom>
              <a:rect b="b" l="l" r="r" t="t"/>
              <a:pathLst>
                <a:path extrusionOk="0" h="88" w="136">
                  <a:moveTo>
                    <a:pt x="115" y="0"/>
                  </a:moveTo>
                  <a:cubicBezTo>
                    <a:pt x="56" y="0"/>
                    <a:pt x="19" y="27"/>
                    <a:pt x="0" y="78"/>
                  </a:cubicBezTo>
                  <a:cubicBezTo>
                    <a:pt x="22" y="84"/>
                    <a:pt x="40" y="87"/>
                    <a:pt x="57" y="87"/>
                  </a:cubicBezTo>
                  <a:cubicBezTo>
                    <a:pt x="106" y="87"/>
                    <a:pt x="133" y="60"/>
                    <a:pt x="136" y="1"/>
                  </a:cubicBezTo>
                  <a:cubicBezTo>
                    <a:pt x="129" y="0"/>
                    <a:pt x="121" y="0"/>
                    <a:pt x="115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3514800" y="578575"/>
              <a:ext cx="1975" cy="1900"/>
            </a:xfrm>
            <a:custGeom>
              <a:rect b="b" l="l" r="r" t="t"/>
              <a:pathLst>
                <a:path extrusionOk="0" h="76" w="79">
                  <a:moveTo>
                    <a:pt x="46" y="0"/>
                  </a:moveTo>
                  <a:lnTo>
                    <a:pt x="1" y="55"/>
                  </a:lnTo>
                  <a:lnTo>
                    <a:pt x="29" y="75"/>
                  </a:lnTo>
                  <a:cubicBezTo>
                    <a:pt x="55" y="54"/>
                    <a:pt x="79" y="31"/>
                    <a:pt x="4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521975" y="579300"/>
              <a:ext cx="2450" cy="1300"/>
            </a:xfrm>
            <a:custGeom>
              <a:rect b="b" l="l" r="r" t="t"/>
              <a:pathLst>
                <a:path extrusionOk="0" h="52" w="98">
                  <a:moveTo>
                    <a:pt x="86" y="1"/>
                  </a:moveTo>
                  <a:cubicBezTo>
                    <a:pt x="52" y="1"/>
                    <a:pt x="21" y="7"/>
                    <a:pt x="0" y="35"/>
                  </a:cubicBezTo>
                  <a:lnTo>
                    <a:pt x="20" y="52"/>
                  </a:lnTo>
                  <a:cubicBezTo>
                    <a:pt x="52" y="42"/>
                    <a:pt x="89" y="38"/>
                    <a:pt x="98" y="2"/>
                  </a:cubicBezTo>
                  <a:lnTo>
                    <a:pt x="96" y="1"/>
                  </a:lnTo>
                  <a:cubicBezTo>
                    <a:pt x="93" y="1"/>
                    <a:pt x="90" y="1"/>
                    <a:pt x="86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3520950" y="580175"/>
              <a:ext cx="1550" cy="1025"/>
            </a:xfrm>
            <a:custGeom>
              <a:rect b="b" l="l" r="r" t="t"/>
              <a:pathLst>
                <a:path extrusionOk="0" h="41" w="62">
                  <a:moveTo>
                    <a:pt x="41" y="0"/>
                  </a:moveTo>
                  <a:lnTo>
                    <a:pt x="1" y="28"/>
                  </a:lnTo>
                  <a:cubicBezTo>
                    <a:pt x="10" y="37"/>
                    <a:pt x="19" y="40"/>
                    <a:pt x="26" y="40"/>
                  </a:cubicBezTo>
                  <a:cubicBezTo>
                    <a:pt x="40" y="40"/>
                    <a:pt x="50" y="28"/>
                    <a:pt x="61" y="17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2794825" y="635325"/>
              <a:ext cx="5650" cy="12025"/>
            </a:xfrm>
            <a:custGeom>
              <a:rect b="b" l="l" r="r" t="t"/>
              <a:pathLst>
                <a:path extrusionOk="0" h="481" w="226">
                  <a:moveTo>
                    <a:pt x="150" y="1"/>
                  </a:moveTo>
                  <a:cubicBezTo>
                    <a:pt x="162" y="55"/>
                    <a:pt x="112" y="110"/>
                    <a:pt x="150" y="164"/>
                  </a:cubicBezTo>
                  <a:cubicBezTo>
                    <a:pt x="42" y="247"/>
                    <a:pt x="0" y="351"/>
                    <a:pt x="14" y="474"/>
                  </a:cubicBezTo>
                  <a:cubicBezTo>
                    <a:pt x="23" y="479"/>
                    <a:pt x="31" y="480"/>
                    <a:pt x="38" y="480"/>
                  </a:cubicBezTo>
                  <a:cubicBezTo>
                    <a:pt x="57" y="480"/>
                    <a:pt x="73" y="468"/>
                    <a:pt x="89" y="458"/>
                  </a:cubicBezTo>
                  <a:cubicBezTo>
                    <a:pt x="75" y="367"/>
                    <a:pt x="131" y="290"/>
                    <a:pt x="159" y="206"/>
                  </a:cubicBezTo>
                  <a:cubicBezTo>
                    <a:pt x="157" y="191"/>
                    <a:pt x="155" y="178"/>
                    <a:pt x="153" y="164"/>
                  </a:cubicBezTo>
                  <a:lnTo>
                    <a:pt x="153" y="164"/>
                  </a:lnTo>
                  <a:lnTo>
                    <a:pt x="226" y="165"/>
                  </a:lnTo>
                  <a:cubicBezTo>
                    <a:pt x="200" y="116"/>
                    <a:pt x="200" y="58"/>
                    <a:pt x="224" y="9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2790575" y="651125"/>
              <a:ext cx="3600" cy="5250"/>
            </a:xfrm>
            <a:custGeom>
              <a:rect b="b" l="l" r="r" t="t"/>
              <a:pathLst>
                <a:path extrusionOk="0" h="210" w="144">
                  <a:moveTo>
                    <a:pt x="12" y="0"/>
                  </a:moveTo>
                  <a:cubicBezTo>
                    <a:pt x="34" y="64"/>
                    <a:pt x="11" y="126"/>
                    <a:pt x="0" y="188"/>
                  </a:cubicBezTo>
                  <a:lnTo>
                    <a:pt x="25" y="209"/>
                  </a:lnTo>
                  <a:cubicBezTo>
                    <a:pt x="44" y="201"/>
                    <a:pt x="60" y="189"/>
                    <a:pt x="81" y="189"/>
                  </a:cubicBezTo>
                  <a:cubicBezTo>
                    <a:pt x="85" y="189"/>
                    <a:pt x="89" y="189"/>
                    <a:pt x="94" y="190"/>
                  </a:cubicBezTo>
                  <a:cubicBezTo>
                    <a:pt x="89" y="120"/>
                    <a:pt x="144" y="31"/>
                    <a:pt x="12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2792900" y="655900"/>
              <a:ext cx="150" cy="75"/>
            </a:xfrm>
            <a:custGeom>
              <a:rect b="b" l="l" r="r" t="t"/>
              <a:pathLst>
                <a:path extrusionOk="0" h="3" w="6">
                  <a:moveTo>
                    <a:pt x="1" y="0"/>
                  </a:moveTo>
                  <a:cubicBezTo>
                    <a:pt x="1" y="0"/>
                    <a:pt x="1" y="2"/>
                    <a:pt x="1" y="3"/>
                  </a:cubicBezTo>
                  <a:lnTo>
                    <a:pt x="6" y="3"/>
                  </a:lnTo>
                  <a:cubicBezTo>
                    <a:pt x="6" y="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2793050" y="655950"/>
              <a:ext cx="950" cy="1175"/>
            </a:xfrm>
            <a:custGeom>
              <a:rect b="b" l="l" r="r" t="t"/>
              <a:pathLst>
                <a:path extrusionOk="0" h="47" w="38">
                  <a:moveTo>
                    <a:pt x="1" y="1"/>
                  </a:moveTo>
                  <a:lnTo>
                    <a:pt x="21" y="40"/>
                  </a:lnTo>
                  <a:lnTo>
                    <a:pt x="21" y="42"/>
                  </a:lnTo>
                  <a:lnTo>
                    <a:pt x="20" y="44"/>
                  </a:lnTo>
                  <a:lnTo>
                    <a:pt x="25" y="46"/>
                  </a:lnTo>
                  <a:cubicBezTo>
                    <a:pt x="23" y="44"/>
                    <a:pt x="23" y="42"/>
                    <a:pt x="22" y="41"/>
                  </a:cubicBezTo>
                  <a:cubicBezTo>
                    <a:pt x="34" y="20"/>
                    <a:pt x="38" y="2"/>
                    <a:pt x="1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2737075" y="533325"/>
              <a:ext cx="1800" cy="3750"/>
            </a:xfrm>
            <a:custGeom>
              <a:rect b="b" l="l" r="r" t="t"/>
              <a:pathLst>
                <a:path extrusionOk="0" h="150" w="72">
                  <a:moveTo>
                    <a:pt x="20" y="1"/>
                  </a:moveTo>
                  <a:lnTo>
                    <a:pt x="20" y="1"/>
                  </a:lnTo>
                  <a:cubicBezTo>
                    <a:pt x="5" y="55"/>
                    <a:pt x="0" y="101"/>
                    <a:pt x="39" y="149"/>
                  </a:cubicBezTo>
                  <a:cubicBezTo>
                    <a:pt x="56" y="96"/>
                    <a:pt x="71" y="49"/>
                    <a:pt x="20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2760550" y="484925"/>
              <a:ext cx="1025" cy="3550"/>
            </a:xfrm>
            <a:custGeom>
              <a:rect b="b" l="l" r="r" t="t"/>
              <a:pathLst>
                <a:path extrusionOk="0" h="142" w="41">
                  <a:moveTo>
                    <a:pt x="0" y="0"/>
                  </a:moveTo>
                  <a:lnTo>
                    <a:pt x="0" y="142"/>
                  </a:lnTo>
                  <a:cubicBezTo>
                    <a:pt x="28" y="69"/>
                    <a:pt x="41" y="37"/>
                    <a:pt x="0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3464225" y="593150"/>
              <a:ext cx="12550" cy="5600"/>
            </a:xfrm>
            <a:custGeom>
              <a:rect b="b" l="l" r="r" t="t"/>
              <a:pathLst>
                <a:path extrusionOk="0" h="224" w="502">
                  <a:moveTo>
                    <a:pt x="502" y="1"/>
                  </a:moveTo>
                  <a:cubicBezTo>
                    <a:pt x="451" y="16"/>
                    <a:pt x="391" y="17"/>
                    <a:pt x="363" y="67"/>
                  </a:cubicBezTo>
                  <a:cubicBezTo>
                    <a:pt x="352" y="66"/>
                    <a:pt x="341" y="65"/>
                    <a:pt x="330" y="65"/>
                  </a:cubicBezTo>
                  <a:cubicBezTo>
                    <a:pt x="303" y="65"/>
                    <a:pt x="280" y="73"/>
                    <a:pt x="271" y="107"/>
                  </a:cubicBezTo>
                  <a:cubicBezTo>
                    <a:pt x="257" y="104"/>
                    <a:pt x="243" y="102"/>
                    <a:pt x="230" y="102"/>
                  </a:cubicBezTo>
                  <a:cubicBezTo>
                    <a:pt x="206" y="102"/>
                    <a:pt x="187" y="110"/>
                    <a:pt x="182" y="145"/>
                  </a:cubicBezTo>
                  <a:cubicBezTo>
                    <a:pt x="179" y="145"/>
                    <a:pt x="176" y="145"/>
                    <a:pt x="173" y="145"/>
                  </a:cubicBezTo>
                  <a:cubicBezTo>
                    <a:pt x="141" y="145"/>
                    <a:pt x="105" y="136"/>
                    <a:pt x="73" y="136"/>
                  </a:cubicBezTo>
                  <a:cubicBezTo>
                    <a:pt x="32" y="136"/>
                    <a:pt x="0" y="151"/>
                    <a:pt x="0" y="222"/>
                  </a:cubicBezTo>
                  <a:cubicBezTo>
                    <a:pt x="9" y="223"/>
                    <a:pt x="18" y="223"/>
                    <a:pt x="27" y="223"/>
                  </a:cubicBezTo>
                  <a:cubicBezTo>
                    <a:pt x="94" y="223"/>
                    <a:pt x="146" y="198"/>
                    <a:pt x="183" y="145"/>
                  </a:cubicBezTo>
                  <a:cubicBezTo>
                    <a:pt x="198" y="149"/>
                    <a:pt x="213" y="152"/>
                    <a:pt x="225" y="152"/>
                  </a:cubicBezTo>
                  <a:cubicBezTo>
                    <a:pt x="250" y="152"/>
                    <a:pt x="268" y="141"/>
                    <a:pt x="272" y="107"/>
                  </a:cubicBezTo>
                  <a:cubicBezTo>
                    <a:pt x="287" y="110"/>
                    <a:pt x="301" y="112"/>
                    <a:pt x="314" y="112"/>
                  </a:cubicBezTo>
                  <a:cubicBezTo>
                    <a:pt x="339" y="112"/>
                    <a:pt x="358" y="103"/>
                    <a:pt x="363" y="69"/>
                  </a:cubicBezTo>
                  <a:lnTo>
                    <a:pt x="497" y="66"/>
                  </a:lnTo>
                  <a:cubicBezTo>
                    <a:pt x="498" y="53"/>
                    <a:pt x="498" y="41"/>
                    <a:pt x="499" y="28"/>
                  </a:cubicBezTo>
                  <a:cubicBezTo>
                    <a:pt x="501" y="19"/>
                    <a:pt x="502" y="9"/>
                    <a:pt x="502" y="1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"/>
          <p:cNvSpPr txBox="1"/>
          <p:nvPr>
            <p:ph type="title"/>
          </p:nvPr>
        </p:nvSpPr>
        <p:spPr>
          <a:xfrm>
            <a:off x="3992500" y="1516975"/>
            <a:ext cx="45465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600"/>
              <a:t>Федор </a:t>
            </a:r>
            <a:r>
              <a:rPr lang="es" sz="3600"/>
              <a:t>Достоевский</a:t>
            </a:r>
            <a:endParaRPr sz="3600"/>
          </a:p>
        </p:txBody>
      </p:sp>
      <p:sp>
        <p:nvSpPr>
          <p:cNvPr id="768" name="Google Shape;768;p8"/>
          <p:cNvSpPr txBox="1"/>
          <p:nvPr>
            <p:ph idx="1" type="subTitle"/>
          </p:nvPr>
        </p:nvSpPr>
        <p:spPr>
          <a:xfrm>
            <a:off x="4168450" y="2657375"/>
            <a:ext cx="4454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Федор Михайлович Достоевский – один из величайших русских писателей, он был одним из самых выдающихся романистов 19 века. Его произведения отличались глубоким психологизмом, метафизической направленностью и острым общественным взглядом.</a:t>
            </a:r>
            <a:endParaRPr/>
          </a:p>
        </p:txBody>
      </p:sp>
      <p:pic>
        <p:nvPicPr>
          <p:cNvPr id="769" name="Google Shape;769;p8"/>
          <p:cNvPicPr preferRelativeResize="0"/>
          <p:nvPr/>
        </p:nvPicPr>
        <p:blipFill rotWithShape="1">
          <a:blip r:embed="rId3">
            <a:alphaModFix/>
          </a:blip>
          <a:srcRect b="10356" l="0" r="0" t="10348"/>
          <a:stretch/>
        </p:blipFill>
        <p:spPr>
          <a:xfrm>
            <a:off x="824976" y="1049667"/>
            <a:ext cx="2904300" cy="290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70" name="Google Shape;770;p8"/>
          <p:cNvPicPr preferRelativeResize="0"/>
          <p:nvPr/>
        </p:nvPicPr>
        <p:blipFill rotWithShape="1">
          <a:blip r:embed="rId4">
            <a:alphaModFix amt="65000"/>
          </a:blip>
          <a:srcRect b="0" l="0" r="0" t="0"/>
          <a:stretch/>
        </p:blipFill>
        <p:spPr>
          <a:xfrm rot="-6816178">
            <a:off x="1995501" y="523237"/>
            <a:ext cx="1939293" cy="177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8"/>
          <p:cNvPicPr preferRelativeResize="0"/>
          <p:nvPr/>
        </p:nvPicPr>
        <p:blipFill rotWithShape="1">
          <a:blip r:embed="rId5">
            <a:alphaModFix amt="67000"/>
          </a:blip>
          <a:srcRect b="0" l="0" r="0" t="0"/>
          <a:stretch/>
        </p:blipFill>
        <p:spPr>
          <a:xfrm rot="4272316">
            <a:off x="-308486" y="2425746"/>
            <a:ext cx="2340372" cy="1261761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8"/>
          <p:cNvSpPr txBox="1"/>
          <p:nvPr/>
        </p:nvSpPr>
        <p:spPr>
          <a:xfrm>
            <a:off x="7833950" y="168050"/>
            <a:ext cx="11727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5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02</a:t>
            </a:r>
            <a:endParaRPr b="1" sz="6500">
              <a:solidFill>
                <a:schemeClr val="dk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38c5d92619_0_11"/>
          <p:cNvSpPr txBox="1"/>
          <p:nvPr>
            <p:ph type="title"/>
          </p:nvPr>
        </p:nvSpPr>
        <p:spPr>
          <a:xfrm>
            <a:off x="3992500" y="1516975"/>
            <a:ext cx="45465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600"/>
              <a:t>Иван Тургенев</a:t>
            </a:r>
            <a:endParaRPr sz="3600"/>
          </a:p>
        </p:txBody>
      </p:sp>
      <p:sp>
        <p:nvSpPr>
          <p:cNvPr id="778" name="Google Shape;778;g238c5d92619_0_11"/>
          <p:cNvSpPr txBox="1"/>
          <p:nvPr>
            <p:ph idx="1" type="subTitle"/>
          </p:nvPr>
        </p:nvSpPr>
        <p:spPr>
          <a:xfrm>
            <a:off x="4168450" y="2657375"/>
            <a:ext cx="4454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Иван Тургенев - один из наиболее известных и влиятельных русских писателей XIX века. Его творчество оказало огромное влияние на развитие русской литературы и культуры в целом. Творчество Ивана Тургенева отличается глубиной и проникновенностью.</a:t>
            </a:r>
            <a:endParaRPr/>
          </a:p>
        </p:txBody>
      </p:sp>
      <p:pic>
        <p:nvPicPr>
          <p:cNvPr id="779" name="Google Shape;779;g238c5d92619_0_11"/>
          <p:cNvPicPr preferRelativeResize="0"/>
          <p:nvPr/>
        </p:nvPicPr>
        <p:blipFill rotWithShape="1">
          <a:blip r:embed="rId3">
            <a:alphaModFix/>
          </a:blip>
          <a:srcRect b="6338" l="0" r="0" t="6347"/>
          <a:stretch/>
        </p:blipFill>
        <p:spPr>
          <a:xfrm>
            <a:off x="824976" y="1049667"/>
            <a:ext cx="2904300" cy="290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80" name="Google Shape;780;g238c5d92619_0_11"/>
          <p:cNvPicPr preferRelativeResize="0"/>
          <p:nvPr/>
        </p:nvPicPr>
        <p:blipFill rotWithShape="1">
          <a:blip r:embed="rId4">
            <a:alphaModFix amt="65000"/>
          </a:blip>
          <a:srcRect b="0" l="0" r="0" t="0"/>
          <a:stretch/>
        </p:blipFill>
        <p:spPr>
          <a:xfrm rot="-6816178">
            <a:off x="1995501" y="523238"/>
            <a:ext cx="1939293" cy="177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g238c5d92619_0_11"/>
          <p:cNvPicPr preferRelativeResize="0"/>
          <p:nvPr/>
        </p:nvPicPr>
        <p:blipFill rotWithShape="1">
          <a:blip r:embed="rId5">
            <a:alphaModFix amt="67000"/>
          </a:blip>
          <a:srcRect b="0" l="0" r="0" t="0"/>
          <a:stretch/>
        </p:blipFill>
        <p:spPr>
          <a:xfrm rot="4272316">
            <a:off x="-308486" y="2425747"/>
            <a:ext cx="2340372" cy="1261761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g238c5d92619_0_11"/>
          <p:cNvSpPr txBox="1"/>
          <p:nvPr/>
        </p:nvSpPr>
        <p:spPr>
          <a:xfrm>
            <a:off x="7833950" y="168050"/>
            <a:ext cx="11223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5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03</a:t>
            </a:r>
            <a:endParaRPr b="1" sz="6500">
              <a:solidFill>
                <a:schemeClr val="dk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"/>
          <p:cNvSpPr txBox="1"/>
          <p:nvPr>
            <p:ph type="title"/>
          </p:nvPr>
        </p:nvSpPr>
        <p:spPr>
          <a:xfrm>
            <a:off x="237375" y="338100"/>
            <a:ext cx="8582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" sz="2700"/>
              <a:t>Сравнение Федора Достоевского и Ивана Тургенева</a:t>
            </a:r>
            <a:endParaRPr sz="2400"/>
          </a:p>
        </p:txBody>
      </p:sp>
      <p:sp>
        <p:nvSpPr>
          <p:cNvPr id="788" name="Google Shape;788;p2"/>
          <p:cNvSpPr txBox="1"/>
          <p:nvPr>
            <p:ph idx="1" type="body"/>
          </p:nvPr>
        </p:nvSpPr>
        <p:spPr>
          <a:xfrm>
            <a:off x="500325" y="875750"/>
            <a:ext cx="80562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Несмотря на то, что оба писателя жили в одно и то же время, их творческие методы, стиль и тематика существенно отличаются друг от друга.</a:t>
            </a:r>
            <a:endParaRPr sz="1300"/>
          </a:p>
        </p:txBody>
      </p:sp>
      <p:pic>
        <p:nvPicPr>
          <p:cNvPr id="789" name="Google Shape;789;p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-6482257">
            <a:off x="7587001" y="-310815"/>
            <a:ext cx="1860297" cy="1706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0" name="Google Shape;790;p2"/>
          <p:cNvGraphicFramePr/>
          <p:nvPr/>
        </p:nvGraphicFramePr>
        <p:xfrm>
          <a:off x="719988" y="16910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{104A4050-90A1-4E2A-8C24-72896CBB1675}</a:tableStyleId>
              </a:tblPr>
              <a:tblGrid>
                <a:gridCol w="1955025"/>
                <a:gridCol w="2789475"/>
                <a:gridCol w="2959475"/>
              </a:tblGrid>
              <a:tr h="44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Категории</a:t>
                      </a:r>
                      <a:endParaRPr b="1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Федор Достоевский</a:t>
                      </a:r>
                      <a:endParaRPr b="1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Иван Тургенев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Стиль и язык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Достоевский был известен своим сложным, глубоким и эмоциональным стилем, который отражал его философские и религиозные убеждения.</a:t>
                      </a:r>
                      <a:endParaRPr b="1" sz="1500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Тургенев же был более простым и ясным в своем стиле. Он</a:t>
                      </a:r>
                      <a:endParaRPr b="1" sz="800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использовал простые слова и фразы, чтобы передать свои мысли. Его язык был более доступным и понятным для широкой аудитории.</a:t>
                      </a:r>
                      <a:endParaRPr b="1" sz="800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Тематика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Достоевский был заинтересован в исследовании человеческой природы, морали и религии. Он писал о преступниках, убийцах, низших слоях общества и их борьбе за выживание.</a:t>
                      </a:r>
                      <a:endParaRPr b="1" sz="800"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Тургенев же был более заинтересован в исследовании социальных проблем. Он писал о крестьянах, интеллигенции, аристократии и их отношениях друг с другом.</a:t>
                      </a:r>
                      <a:endParaRPr b="1" sz="800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Характеры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Достоевский создавал сложных и многогранных персонажей, которые часто были раздвоены в своих убеждениях и чувствах. Его персонажи часто были мучительно одиноки и страдали от внутренних конфликтов.</a:t>
                      </a:r>
                      <a:endParaRPr b="1" sz="800"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dk1"/>
                          </a:solidFill>
                          <a:latin typeface="Satisfy"/>
                          <a:ea typeface="Satisfy"/>
                          <a:cs typeface="Satisfy"/>
                          <a:sym typeface="Satisfy"/>
                        </a:rPr>
                        <a:t>Тургенев же создавал более простых и одномерных персонажей, которые были более предсказуемы в своих поступках и реакциях. Его персонажи часто были наивными и мечтательными, но не всегда способными принимать жизненные решения.</a:t>
                      </a:r>
                      <a:endParaRPr b="1" sz="800">
                        <a:solidFill>
                          <a:schemeClr val="dk1"/>
                        </a:solidFill>
                        <a:latin typeface="Satisfy"/>
                        <a:ea typeface="Satisfy"/>
                        <a:cs typeface="Satisfy"/>
                        <a:sym typeface="Satisf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1" name="Google Shape;791;p2"/>
          <p:cNvSpPr txBox="1"/>
          <p:nvPr/>
        </p:nvSpPr>
        <p:spPr>
          <a:xfrm>
            <a:off x="8423975" y="4395800"/>
            <a:ext cx="99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04</a:t>
            </a:r>
            <a:endParaRPr b="1" sz="4500">
              <a:solidFill>
                <a:schemeClr val="dk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"/>
          <p:cNvSpPr txBox="1"/>
          <p:nvPr>
            <p:ph type="title"/>
          </p:nvPr>
        </p:nvSpPr>
        <p:spPr>
          <a:xfrm>
            <a:off x="724925" y="1248430"/>
            <a:ext cx="4083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Заключение</a:t>
            </a:r>
            <a:endParaRPr/>
          </a:p>
        </p:txBody>
      </p:sp>
      <p:sp>
        <p:nvSpPr>
          <p:cNvPr id="797" name="Google Shape;797;p6"/>
          <p:cNvSpPr txBox="1"/>
          <p:nvPr>
            <p:ph idx="1" type="subTitle"/>
          </p:nvPr>
        </p:nvSpPr>
        <p:spPr>
          <a:xfrm>
            <a:off x="330900" y="1937300"/>
            <a:ext cx="4477500" cy="18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В заключении можно отметить, что романисты 19 века, в частности Федор Достоевский и Иван Тургенев, оставили непередаваемый след в истории мировой литературы. Их произведения до сих пор являются объектом изучения для ученых и литературных критиков, а также любимыми книгами для миллионов читателей по всему миру.</a:t>
            </a:r>
            <a:endParaRPr/>
          </a:p>
        </p:txBody>
      </p:sp>
      <p:pic>
        <p:nvPicPr>
          <p:cNvPr id="798" name="Google Shape;798;p6"/>
          <p:cNvPicPr preferRelativeResize="0"/>
          <p:nvPr/>
        </p:nvPicPr>
        <p:blipFill rotWithShape="1">
          <a:blip r:embed="rId3">
            <a:alphaModFix amt="69000"/>
          </a:blip>
          <a:srcRect b="0" l="0" r="0" t="0"/>
          <a:stretch/>
        </p:blipFill>
        <p:spPr>
          <a:xfrm rot="9255268">
            <a:off x="6986047" y="2968738"/>
            <a:ext cx="3273956" cy="3003276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6"/>
          <p:cNvSpPr/>
          <p:nvPr/>
        </p:nvSpPr>
        <p:spPr>
          <a:xfrm>
            <a:off x="8755146" y="1247951"/>
            <a:ext cx="304" cy="473"/>
          </a:xfrm>
          <a:custGeom>
            <a:rect b="b" l="l" r="r" t="t"/>
            <a:pathLst>
              <a:path extrusionOk="0" h="4" w="3">
                <a:moveTo>
                  <a:pt x="3" y="1"/>
                </a:moveTo>
                <a:lnTo>
                  <a:pt x="2" y="2"/>
                </a:lnTo>
                <a:lnTo>
                  <a:pt x="1" y="2"/>
                </a:lnTo>
                <a:lnTo>
                  <a:pt x="1" y="3"/>
                </a:lnTo>
                <a:lnTo>
                  <a:pt x="3" y="3"/>
                </a:lnTo>
                <a:lnTo>
                  <a:pt x="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6"/>
          <p:cNvSpPr/>
          <p:nvPr/>
        </p:nvSpPr>
        <p:spPr>
          <a:xfrm>
            <a:off x="8759802" y="1243577"/>
            <a:ext cx="101" cy="355"/>
          </a:xfrm>
          <a:custGeom>
            <a:rect b="b" l="l" r="r" t="t"/>
            <a:pathLst>
              <a:path extrusionOk="0" h="3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6"/>
          <p:cNvSpPr/>
          <p:nvPr/>
        </p:nvSpPr>
        <p:spPr>
          <a:xfrm>
            <a:off x="8750590" y="1257410"/>
            <a:ext cx="101" cy="118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6"/>
          <p:cNvSpPr/>
          <p:nvPr/>
        </p:nvSpPr>
        <p:spPr>
          <a:xfrm>
            <a:off x="5126062" y="1743700"/>
            <a:ext cx="23790" cy="33814"/>
          </a:xfrm>
          <a:custGeom>
            <a:rect b="b" l="l" r="r" t="t"/>
            <a:pathLst>
              <a:path extrusionOk="0" h="286" w="235">
                <a:moveTo>
                  <a:pt x="55" y="0"/>
                </a:moveTo>
                <a:cubicBezTo>
                  <a:pt x="37" y="0"/>
                  <a:pt x="14" y="12"/>
                  <a:pt x="0" y="28"/>
                </a:cubicBezTo>
                <a:cubicBezTo>
                  <a:pt x="16" y="119"/>
                  <a:pt x="78" y="191"/>
                  <a:pt x="137" y="262"/>
                </a:cubicBezTo>
                <a:cubicBezTo>
                  <a:pt x="151" y="278"/>
                  <a:pt x="165" y="286"/>
                  <a:pt x="180" y="286"/>
                </a:cubicBezTo>
                <a:cubicBezTo>
                  <a:pt x="196" y="286"/>
                  <a:pt x="212" y="277"/>
                  <a:pt x="229" y="262"/>
                </a:cubicBezTo>
                <a:cubicBezTo>
                  <a:pt x="234" y="153"/>
                  <a:pt x="144" y="84"/>
                  <a:pt x="74" y="8"/>
                </a:cubicBezTo>
                <a:cubicBezTo>
                  <a:pt x="69" y="3"/>
                  <a:pt x="62" y="0"/>
                  <a:pt x="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"/>
          <p:cNvSpPr/>
          <p:nvPr/>
        </p:nvSpPr>
        <p:spPr>
          <a:xfrm>
            <a:off x="5146511" y="1777042"/>
            <a:ext cx="18627" cy="16434"/>
          </a:xfrm>
          <a:custGeom>
            <a:rect b="b" l="l" r="r" t="t"/>
            <a:pathLst>
              <a:path extrusionOk="0" h="139" w="184">
                <a:moveTo>
                  <a:pt x="49" y="1"/>
                </a:moveTo>
                <a:lnTo>
                  <a:pt x="49" y="1"/>
                </a:lnTo>
                <a:cubicBezTo>
                  <a:pt x="0" y="84"/>
                  <a:pt x="12" y="110"/>
                  <a:pt x="116" y="135"/>
                </a:cubicBezTo>
                <a:cubicBezTo>
                  <a:pt x="123" y="137"/>
                  <a:pt x="131" y="138"/>
                  <a:pt x="138" y="138"/>
                </a:cubicBezTo>
                <a:cubicBezTo>
                  <a:pt x="163" y="138"/>
                  <a:pt x="183" y="126"/>
                  <a:pt x="175" y="108"/>
                </a:cubicBezTo>
                <a:cubicBezTo>
                  <a:pt x="154" y="59"/>
                  <a:pt x="130" y="2"/>
                  <a:pt x="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"/>
          <p:cNvSpPr/>
          <p:nvPr/>
        </p:nvSpPr>
        <p:spPr>
          <a:xfrm>
            <a:off x="5107030" y="1668268"/>
            <a:ext cx="86351" cy="118942"/>
          </a:xfrm>
          <a:custGeom>
            <a:rect b="b" l="l" r="r" t="t"/>
            <a:pathLst>
              <a:path extrusionOk="0" h="1006" w="853">
                <a:moveTo>
                  <a:pt x="92" y="1"/>
                </a:moveTo>
                <a:cubicBezTo>
                  <a:pt x="39" y="1"/>
                  <a:pt x="6" y="39"/>
                  <a:pt x="4" y="110"/>
                </a:cubicBezTo>
                <a:cubicBezTo>
                  <a:pt x="0" y="201"/>
                  <a:pt x="21" y="292"/>
                  <a:pt x="63" y="374"/>
                </a:cubicBezTo>
                <a:cubicBezTo>
                  <a:pt x="74" y="442"/>
                  <a:pt x="77" y="457"/>
                  <a:pt x="107" y="457"/>
                </a:cubicBezTo>
                <a:cubicBezTo>
                  <a:pt x="116" y="457"/>
                  <a:pt x="126" y="456"/>
                  <a:pt x="140" y="455"/>
                </a:cubicBezTo>
                <a:lnTo>
                  <a:pt x="140" y="455"/>
                </a:lnTo>
                <a:cubicBezTo>
                  <a:pt x="59" y="500"/>
                  <a:pt x="126" y="544"/>
                  <a:pt x="143" y="589"/>
                </a:cubicBezTo>
                <a:cubicBezTo>
                  <a:pt x="156" y="593"/>
                  <a:pt x="169" y="595"/>
                  <a:pt x="181" y="595"/>
                </a:cubicBezTo>
                <a:cubicBezTo>
                  <a:pt x="205" y="595"/>
                  <a:pt x="225" y="586"/>
                  <a:pt x="223" y="562"/>
                </a:cubicBezTo>
                <a:cubicBezTo>
                  <a:pt x="220" y="519"/>
                  <a:pt x="230" y="456"/>
                  <a:pt x="144" y="453"/>
                </a:cubicBezTo>
                <a:cubicBezTo>
                  <a:pt x="203" y="431"/>
                  <a:pt x="167" y="401"/>
                  <a:pt x="151" y="374"/>
                </a:cubicBezTo>
                <a:cubicBezTo>
                  <a:pt x="162" y="289"/>
                  <a:pt x="96" y="210"/>
                  <a:pt x="118" y="116"/>
                </a:cubicBezTo>
                <a:lnTo>
                  <a:pt x="118" y="116"/>
                </a:lnTo>
                <a:cubicBezTo>
                  <a:pt x="225" y="157"/>
                  <a:pt x="274" y="226"/>
                  <a:pt x="320" y="290"/>
                </a:cubicBezTo>
                <a:cubicBezTo>
                  <a:pt x="388" y="382"/>
                  <a:pt x="444" y="482"/>
                  <a:pt x="502" y="579"/>
                </a:cubicBezTo>
                <a:cubicBezTo>
                  <a:pt x="578" y="704"/>
                  <a:pt x="648" y="834"/>
                  <a:pt x="728" y="957"/>
                </a:cubicBezTo>
                <a:cubicBezTo>
                  <a:pt x="746" y="986"/>
                  <a:pt x="770" y="1006"/>
                  <a:pt x="794" y="1006"/>
                </a:cubicBezTo>
                <a:cubicBezTo>
                  <a:pt x="814" y="1006"/>
                  <a:pt x="834" y="992"/>
                  <a:pt x="853" y="957"/>
                </a:cubicBezTo>
                <a:cubicBezTo>
                  <a:pt x="808" y="884"/>
                  <a:pt x="760" y="810"/>
                  <a:pt x="716" y="735"/>
                </a:cubicBezTo>
                <a:cubicBezTo>
                  <a:pt x="638" y="603"/>
                  <a:pt x="566" y="468"/>
                  <a:pt x="485" y="337"/>
                </a:cubicBezTo>
                <a:cubicBezTo>
                  <a:pt x="412" y="217"/>
                  <a:pt x="319" y="105"/>
                  <a:pt x="184" y="29"/>
                </a:cubicBezTo>
                <a:cubicBezTo>
                  <a:pt x="149" y="10"/>
                  <a:pt x="119" y="1"/>
                  <a:pt x="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6"/>
          <p:cNvSpPr/>
          <p:nvPr/>
        </p:nvSpPr>
        <p:spPr>
          <a:xfrm>
            <a:off x="5160481" y="1794067"/>
            <a:ext cx="8807" cy="8276"/>
          </a:xfrm>
          <a:custGeom>
            <a:rect b="b" l="l" r="r" t="t"/>
            <a:pathLst>
              <a:path extrusionOk="0" h="70" w="87">
                <a:moveTo>
                  <a:pt x="39" y="0"/>
                </a:moveTo>
                <a:cubicBezTo>
                  <a:pt x="5" y="0"/>
                  <a:pt x="0" y="25"/>
                  <a:pt x="4" y="52"/>
                </a:cubicBezTo>
                <a:lnTo>
                  <a:pt x="9" y="66"/>
                </a:lnTo>
                <a:lnTo>
                  <a:pt x="24" y="69"/>
                </a:lnTo>
                <a:cubicBezTo>
                  <a:pt x="28" y="70"/>
                  <a:pt x="33" y="70"/>
                  <a:pt x="37" y="70"/>
                </a:cubicBezTo>
                <a:cubicBezTo>
                  <a:pt x="64" y="70"/>
                  <a:pt x="87" y="62"/>
                  <a:pt x="83" y="34"/>
                </a:cubicBezTo>
                <a:cubicBezTo>
                  <a:pt x="78" y="17"/>
                  <a:pt x="62" y="4"/>
                  <a:pt x="44" y="0"/>
                </a:cubicBezTo>
                <a:cubicBezTo>
                  <a:pt x="43" y="0"/>
                  <a:pt x="41" y="0"/>
                  <a:pt x="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6" name="Google Shape;806;p6"/>
          <p:cNvGrpSpPr/>
          <p:nvPr/>
        </p:nvGrpSpPr>
        <p:grpSpPr>
          <a:xfrm>
            <a:off x="5075648" y="731393"/>
            <a:ext cx="3793485" cy="3463858"/>
            <a:chOff x="5075648" y="731393"/>
            <a:chExt cx="3793485" cy="3463858"/>
          </a:xfrm>
        </p:grpSpPr>
        <p:sp>
          <p:nvSpPr>
            <p:cNvPr id="807" name="Google Shape;807;p6"/>
            <p:cNvSpPr/>
            <p:nvPr/>
          </p:nvSpPr>
          <p:spPr>
            <a:xfrm>
              <a:off x="5551317" y="2760663"/>
              <a:ext cx="2785716" cy="1053688"/>
            </a:xfrm>
            <a:custGeom>
              <a:rect b="b" l="l" r="r" t="t"/>
              <a:pathLst>
                <a:path extrusionOk="0" h="8912" w="27518">
                  <a:moveTo>
                    <a:pt x="22923" y="670"/>
                  </a:moveTo>
                  <a:cubicBezTo>
                    <a:pt x="23032" y="670"/>
                    <a:pt x="23256" y="793"/>
                    <a:pt x="23297" y="875"/>
                  </a:cubicBezTo>
                  <a:cubicBezTo>
                    <a:pt x="23320" y="923"/>
                    <a:pt x="23299" y="963"/>
                    <a:pt x="23263" y="997"/>
                  </a:cubicBezTo>
                  <a:cubicBezTo>
                    <a:pt x="23196" y="1065"/>
                    <a:pt x="23103" y="1089"/>
                    <a:pt x="23002" y="1090"/>
                  </a:cubicBezTo>
                  <a:cubicBezTo>
                    <a:pt x="22885" y="1090"/>
                    <a:pt x="22799" y="1046"/>
                    <a:pt x="22750" y="956"/>
                  </a:cubicBezTo>
                  <a:cubicBezTo>
                    <a:pt x="22715" y="890"/>
                    <a:pt x="22770" y="748"/>
                    <a:pt x="22847" y="695"/>
                  </a:cubicBezTo>
                  <a:cubicBezTo>
                    <a:pt x="22865" y="683"/>
                    <a:pt x="22885" y="675"/>
                    <a:pt x="22907" y="671"/>
                  </a:cubicBezTo>
                  <a:cubicBezTo>
                    <a:pt x="22912" y="671"/>
                    <a:pt x="22917" y="670"/>
                    <a:pt x="22923" y="670"/>
                  </a:cubicBezTo>
                  <a:close/>
                  <a:moveTo>
                    <a:pt x="4378" y="648"/>
                  </a:moveTo>
                  <a:cubicBezTo>
                    <a:pt x="4429" y="648"/>
                    <a:pt x="4473" y="680"/>
                    <a:pt x="4517" y="706"/>
                  </a:cubicBezTo>
                  <a:cubicBezTo>
                    <a:pt x="4542" y="720"/>
                    <a:pt x="4567" y="736"/>
                    <a:pt x="4590" y="751"/>
                  </a:cubicBezTo>
                  <a:cubicBezTo>
                    <a:pt x="4665" y="802"/>
                    <a:pt x="4765" y="844"/>
                    <a:pt x="4724" y="950"/>
                  </a:cubicBezTo>
                  <a:cubicBezTo>
                    <a:pt x="4696" y="1018"/>
                    <a:pt x="4546" y="1097"/>
                    <a:pt x="4450" y="1097"/>
                  </a:cubicBezTo>
                  <a:cubicBezTo>
                    <a:pt x="4449" y="1097"/>
                    <a:pt x="4448" y="1097"/>
                    <a:pt x="4448" y="1097"/>
                  </a:cubicBezTo>
                  <a:cubicBezTo>
                    <a:pt x="4331" y="1095"/>
                    <a:pt x="4278" y="1026"/>
                    <a:pt x="4240" y="945"/>
                  </a:cubicBezTo>
                  <a:cubicBezTo>
                    <a:pt x="4230" y="920"/>
                    <a:pt x="4223" y="893"/>
                    <a:pt x="4219" y="865"/>
                  </a:cubicBezTo>
                  <a:cubicBezTo>
                    <a:pt x="4217" y="777"/>
                    <a:pt x="4235" y="708"/>
                    <a:pt x="4313" y="665"/>
                  </a:cubicBezTo>
                  <a:cubicBezTo>
                    <a:pt x="4337" y="653"/>
                    <a:pt x="4358" y="648"/>
                    <a:pt x="4378" y="648"/>
                  </a:cubicBezTo>
                  <a:close/>
                  <a:moveTo>
                    <a:pt x="12766" y="497"/>
                  </a:moveTo>
                  <a:cubicBezTo>
                    <a:pt x="12807" y="497"/>
                    <a:pt x="12849" y="505"/>
                    <a:pt x="12890" y="509"/>
                  </a:cubicBezTo>
                  <a:cubicBezTo>
                    <a:pt x="13214" y="537"/>
                    <a:pt x="13540" y="544"/>
                    <a:pt x="13867" y="544"/>
                  </a:cubicBezTo>
                  <a:cubicBezTo>
                    <a:pt x="13918" y="544"/>
                    <a:pt x="13968" y="544"/>
                    <a:pt x="14019" y="544"/>
                  </a:cubicBezTo>
                  <a:cubicBezTo>
                    <a:pt x="14817" y="544"/>
                    <a:pt x="15615" y="553"/>
                    <a:pt x="16413" y="583"/>
                  </a:cubicBezTo>
                  <a:cubicBezTo>
                    <a:pt x="16550" y="588"/>
                    <a:pt x="16688" y="585"/>
                    <a:pt x="16822" y="602"/>
                  </a:cubicBezTo>
                  <a:cubicBezTo>
                    <a:pt x="16833" y="604"/>
                    <a:pt x="16844" y="604"/>
                    <a:pt x="16855" y="604"/>
                  </a:cubicBezTo>
                  <a:cubicBezTo>
                    <a:pt x="16885" y="604"/>
                    <a:pt x="16918" y="601"/>
                    <a:pt x="16950" y="601"/>
                  </a:cubicBezTo>
                  <a:cubicBezTo>
                    <a:pt x="17013" y="601"/>
                    <a:pt x="17070" y="616"/>
                    <a:pt x="17090" y="709"/>
                  </a:cubicBezTo>
                  <a:cubicBezTo>
                    <a:pt x="17129" y="895"/>
                    <a:pt x="17083" y="1051"/>
                    <a:pt x="16935" y="1120"/>
                  </a:cubicBezTo>
                  <a:cubicBezTo>
                    <a:pt x="16841" y="1164"/>
                    <a:pt x="16737" y="1184"/>
                    <a:pt x="16633" y="1203"/>
                  </a:cubicBezTo>
                  <a:cubicBezTo>
                    <a:pt x="16217" y="1282"/>
                    <a:pt x="15794" y="1312"/>
                    <a:pt x="15370" y="1322"/>
                  </a:cubicBezTo>
                  <a:cubicBezTo>
                    <a:pt x="15024" y="1330"/>
                    <a:pt x="14679" y="1334"/>
                    <a:pt x="14329" y="1334"/>
                  </a:cubicBezTo>
                  <a:cubicBezTo>
                    <a:pt x="14026" y="1334"/>
                    <a:pt x="13720" y="1331"/>
                    <a:pt x="13408" y="1326"/>
                  </a:cubicBezTo>
                  <a:cubicBezTo>
                    <a:pt x="13337" y="1327"/>
                    <a:pt x="13266" y="1327"/>
                    <a:pt x="13195" y="1327"/>
                  </a:cubicBezTo>
                  <a:cubicBezTo>
                    <a:pt x="12486" y="1327"/>
                    <a:pt x="11756" y="1296"/>
                    <a:pt x="11028" y="1254"/>
                  </a:cubicBezTo>
                  <a:cubicBezTo>
                    <a:pt x="10922" y="1249"/>
                    <a:pt x="10816" y="1235"/>
                    <a:pt x="10714" y="1211"/>
                  </a:cubicBezTo>
                  <a:cubicBezTo>
                    <a:pt x="10463" y="1151"/>
                    <a:pt x="10284" y="969"/>
                    <a:pt x="10259" y="750"/>
                  </a:cubicBezTo>
                  <a:cubicBezTo>
                    <a:pt x="10250" y="682"/>
                    <a:pt x="10308" y="680"/>
                    <a:pt x="10359" y="670"/>
                  </a:cubicBezTo>
                  <a:cubicBezTo>
                    <a:pt x="10596" y="626"/>
                    <a:pt x="10838" y="606"/>
                    <a:pt x="11080" y="591"/>
                  </a:cubicBezTo>
                  <a:cubicBezTo>
                    <a:pt x="11458" y="565"/>
                    <a:pt x="11837" y="545"/>
                    <a:pt x="12216" y="545"/>
                  </a:cubicBezTo>
                  <a:cubicBezTo>
                    <a:pt x="12246" y="545"/>
                    <a:pt x="12276" y="545"/>
                    <a:pt x="12306" y="545"/>
                  </a:cubicBezTo>
                  <a:cubicBezTo>
                    <a:pt x="12342" y="546"/>
                    <a:pt x="12378" y="547"/>
                    <a:pt x="12415" y="547"/>
                  </a:cubicBezTo>
                  <a:cubicBezTo>
                    <a:pt x="12507" y="547"/>
                    <a:pt x="12599" y="541"/>
                    <a:pt x="12688" y="510"/>
                  </a:cubicBezTo>
                  <a:cubicBezTo>
                    <a:pt x="12713" y="500"/>
                    <a:pt x="12739" y="497"/>
                    <a:pt x="12766" y="497"/>
                  </a:cubicBezTo>
                  <a:close/>
                  <a:moveTo>
                    <a:pt x="20699" y="2574"/>
                  </a:moveTo>
                  <a:cubicBezTo>
                    <a:pt x="20701" y="2574"/>
                    <a:pt x="20703" y="2574"/>
                    <a:pt x="20705" y="2574"/>
                  </a:cubicBezTo>
                  <a:cubicBezTo>
                    <a:pt x="20748" y="2574"/>
                    <a:pt x="20791" y="2574"/>
                    <a:pt x="20834" y="2574"/>
                  </a:cubicBezTo>
                  <a:cubicBezTo>
                    <a:pt x="20920" y="2574"/>
                    <a:pt x="21006" y="2574"/>
                    <a:pt x="21091" y="2574"/>
                  </a:cubicBezTo>
                  <a:lnTo>
                    <a:pt x="21091" y="2583"/>
                  </a:lnTo>
                  <a:cubicBezTo>
                    <a:pt x="21182" y="2583"/>
                    <a:pt x="21273" y="2584"/>
                    <a:pt x="21365" y="2584"/>
                  </a:cubicBezTo>
                  <a:cubicBezTo>
                    <a:pt x="21433" y="2584"/>
                    <a:pt x="21501" y="2583"/>
                    <a:pt x="21569" y="2582"/>
                  </a:cubicBezTo>
                  <a:cubicBezTo>
                    <a:pt x="21572" y="2582"/>
                    <a:pt x="21575" y="2582"/>
                    <a:pt x="21577" y="2582"/>
                  </a:cubicBezTo>
                  <a:cubicBezTo>
                    <a:pt x="21691" y="2582"/>
                    <a:pt x="21733" y="2633"/>
                    <a:pt x="21723" y="2727"/>
                  </a:cubicBezTo>
                  <a:cubicBezTo>
                    <a:pt x="21722" y="2733"/>
                    <a:pt x="21722" y="2739"/>
                    <a:pt x="21723" y="2746"/>
                  </a:cubicBezTo>
                  <a:cubicBezTo>
                    <a:pt x="21737" y="3105"/>
                    <a:pt x="21618" y="3230"/>
                    <a:pt x="21201" y="3269"/>
                  </a:cubicBezTo>
                  <a:cubicBezTo>
                    <a:pt x="20930" y="3294"/>
                    <a:pt x="20656" y="3304"/>
                    <a:pt x="20384" y="3313"/>
                  </a:cubicBezTo>
                  <a:lnTo>
                    <a:pt x="20385" y="3313"/>
                  </a:lnTo>
                  <a:cubicBezTo>
                    <a:pt x="20377" y="3313"/>
                    <a:pt x="20369" y="3314"/>
                    <a:pt x="20361" y="3314"/>
                  </a:cubicBezTo>
                  <a:cubicBezTo>
                    <a:pt x="20232" y="3314"/>
                    <a:pt x="20180" y="3266"/>
                    <a:pt x="20152" y="3149"/>
                  </a:cubicBezTo>
                  <a:cubicBezTo>
                    <a:pt x="20083" y="2863"/>
                    <a:pt x="20359" y="2574"/>
                    <a:pt x="20699" y="2574"/>
                  </a:cubicBezTo>
                  <a:close/>
                  <a:moveTo>
                    <a:pt x="8643" y="2640"/>
                  </a:moveTo>
                  <a:cubicBezTo>
                    <a:pt x="8763" y="2640"/>
                    <a:pt x="8883" y="2654"/>
                    <a:pt x="9000" y="2681"/>
                  </a:cubicBezTo>
                  <a:cubicBezTo>
                    <a:pt x="9075" y="2697"/>
                    <a:pt x="9120" y="2725"/>
                    <a:pt x="9142" y="2788"/>
                  </a:cubicBezTo>
                  <a:cubicBezTo>
                    <a:pt x="9157" y="2824"/>
                    <a:pt x="9175" y="2859"/>
                    <a:pt x="9196" y="2893"/>
                  </a:cubicBezTo>
                  <a:cubicBezTo>
                    <a:pt x="9304" y="3090"/>
                    <a:pt x="9234" y="3241"/>
                    <a:pt x="8993" y="3295"/>
                  </a:cubicBezTo>
                  <a:cubicBezTo>
                    <a:pt x="8796" y="3339"/>
                    <a:pt x="8598" y="3383"/>
                    <a:pt x="8393" y="3383"/>
                  </a:cubicBezTo>
                  <a:cubicBezTo>
                    <a:pt x="8355" y="3383"/>
                    <a:pt x="8317" y="3382"/>
                    <a:pt x="8278" y="3378"/>
                  </a:cubicBezTo>
                  <a:cubicBezTo>
                    <a:pt x="7964" y="3352"/>
                    <a:pt x="7787" y="3186"/>
                    <a:pt x="7780" y="2918"/>
                  </a:cubicBezTo>
                  <a:cubicBezTo>
                    <a:pt x="7776" y="2839"/>
                    <a:pt x="7829" y="2783"/>
                    <a:pt x="7895" y="2739"/>
                  </a:cubicBezTo>
                  <a:lnTo>
                    <a:pt x="7897" y="2739"/>
                  </a:lnTo>
                  <a:cubicBezTo>
                    <a:pt x="7990" y="2680"/>
                    <a:pt x="8097" y="2648"/>
                    <a:pt x="8207" y="2648"/>
                  </a:cubicBezTo>
                  <a:cubicBezTo>
                    <a:pt x="8217" y="2648"/>
                    <a:pt x="8226" y="2648"/>
                    <a:pt x="8235" y="2648"/>
                  </a:cubicBezTo>
                  <a:cubicBezTo>
                    <a:pt x="8263" y="2649"/>
                    <a:pt x="8291" y="2649"/>
                    <a:pt x="8318" y="2649"/>
                  </a:cubicBezTo>
                  <a:cubicBezTo>
                    <a:pt x="8373" y="2649"/>
                    <a:pt x="8428" y="2648"/>
                    <a:pt x="8484" y="2648"/>
                  </a:cubicBezTo>
                  <a:cubicBezTo>
                    <a:pt x="8537" y="2643"/>
                    <a:pt x="8590" y="2640"/>
                    <a:pt x="8643" y="2640"/>
                  </a:cubicBezTo>
                  <a:close/>
                  <a:moveTo>
                    <a:pt x="13052" y="2809"/>
                  </a:moveTo>
                  <a:cubicBezTo>
                    <a:pt x="13087" y="2809"/>
                    <a:pt x="13121" y="2815"/>
                    <a:pt x="13150" y="2834"/>
                  </a:cubicBezTo>
                  <a:cubicBezTo>
                    <a:pt x="13221" y="2885"/>
                    <a:pt x="13353" y="2903"/>
                    <a:pt x="13332" y="3007"/>
                  </a:cubicBezTo>
                  <a:lnTo>
                    <a:pt x="13333" y="3007"/>
                  </a:lnTo>
                  <a:cubicBezTo>
                    <a:pt x="13307" y="3135"/>
                    <a:pt x="13253" y="3257"/>
                    <a:pt x="13089" y="3312"/>
                  </a:cubicBezTo>
                  <a:cubicBezTo>
                    <a:pt x="12965" y="3352"/>
                    <a:pt x="12619" y="3403"/>
                    <a:pt x="12389" y="3403"/>
                  </a:cubicBezTo>
                  <a:cubicBezTo>
                    <a:pt x="12386" y="3403"/>
                    <a:pt x="12383" y="3403"/>
                    <a:pt x="12381" y="3403"/>
                  </a:cubicBezTo>
                  <a:cubicBezTo>
                    <a:pt x="12174" y="3397"/>
                    <a:pt x="11960" y="3351"/>
                    <a:pt x="11851" y="3129"/>
                  </a:cubicBezTo>
                  <a:cubicBezTo>
                    <a:pt x="11779" y="2984"/>
                    <a:pt x="11841" y="2877"/>
                    <a:pt x="12027" y="2866"/>
                  </a:cubicBezTo>
                  <a:cubicBezTo>
                    <a:pt x="12199" y="2855"/>
                    <a:pt x="12373" y="2849"/>
                    <a:pt x="12546" y="2843"/>
                  </a:cubicBezTo>
                  <a:cubicBezTo>
                    <a:pt x="12690" y="2839"/>
                    <a:pt x="12834" y="2840"/>
                    <a:pt x="12975" y="2816"/>
                  </a:cubicBezTo>
                  <a:cubicBezTo>
                    <a:pt x="13001" y="2812"/>
                    <a:pt x="13027" y="2809"/>
                    <a:pt x="13052" y="2809"/>
                  </a:cubicBezTo>
                  <a:close/>
                  <a:moveTo>
                    <a:pt x="15091" y="2830"/>
                  </a:moveTo>
                  <a:cubicBezTo>
                    <a:pt x="15251" y="2830"/>
                    <a:pt x="15402" y="2879"/>
                    <a:pt x="15555" y="2915"/>
                  </a:cubicBezTo>
                  <a:cubicBezTo>
                    <a:pt x="15616" y="2930"/>
                    <a:pt x="15635" y="2969"/>
                    <a:pt x="15619" y="3022"/>
                  </a:cubicBezTo>
                  <a:cubicBezTo>
                    <a:pt x="15574" y="3179"/>
                    <a:pt x="15496" y="3311"/>
                    <a:pt x="15293" y="3361"/>
                  </a:cubicBezTo>
                  <a:lnTo>
                    <a:pt x="15293" y="3362"/>
                  </a:lnTo>
                  <a:cubicBezTo>
                    <a:pt x="15177" y="3393"/>
                    <a:pt x="15057" y="3408"/>
                    <a:pt x="14937" y="3408"/>
                  </a:cubicBezTo>
                  <a:cubicBezTo>
                    <a:pt x="14724" y="3400"/>
                    <a:pt x="14516" y="3371"/>
                    <a:pt x="14319" y="3300"/>
                  </a:cubicBezTo>
                  <a:cubicBezTo>
                    <a:pt x="14271" y="3282"/>
                    <a:pt x="14224" y="3262"/>
                    <a:pt x="14180" y="3237"/>
                  </a:cubicBezTo>
                  <a:cubicBezTo>
                    <a:pt x="14090" y="3185"/>
                    <a:pt x="14095" y="3103"/>
                    <a:pt x="14109" y="3027"/>
                  </a:cubicBezTo>
                  <a:cubicBezTo>
                    <a:pt x="14124" y="2947"/>
                    <a:pt x="14207" y="2961"/>
                    <a:pt x="14272" y="2956"/>
                  </a:cubicBezTo>
                  <a:cubicBezTo>
                    <a:pt x="14484" y="2942"/>
                    <a:pt x="14696" y="2916"/>
                    <a:pt x="14894" y="2858"/>
                  </a:cubicBezTo>
                  <a:cubicBezTo>
                    <a:pt x="14962" y="2838"/>
                    <a:pt x="15027" y="2830"/>
                    <a:pt x="15091" y="2830"/>
                  </a:cubicBezTo>
                  <a:close/>
                  <a:moveTo>
                    <a:pt x="6371" y="2556"/>
                  </a:moveTo>
                  <a:cubicBezTo>
                    <a:pt x="6648" y="2556"/>
                    <a:pt x="6912" y="2612"/>
                    <a:pt x="7170" y="2701"/>
                  </a:cubicBezTo>
                  <a:cubicBezTo>
                    <a:pt x="7287" y="2740"/>
                    <a:pt x="7338" y="2782"/>
                    <a:pt x="7327" y="2897"/>
                  </a:cubicBezTo>
                  <a:cubicBezTo>
                    <a:pt x="7297" y="3187"/>
                    <a:pt x="7156" y="3343"/>
                    <a:pt x="6822" y="3402"/>
                  </a:cubicBezTo>
                  <a:cubicBezTo>
                    <a:pt x="6770" y="3411"/>
                    <a:pt x="6716" y="3415"/>
                    <a:pt x="6663" y="3415"/>
                  </a:cubicBezTo>
                  <a:cubicBezTo>
                    <a:pt x="6625" y="3415"/>
                    <a:pt x="6587" y="3413"/>
                    <a:pt x="6550" y="3411"/>
                  </a:cubicBezTo>
                  <a:lnTo>
                    <a:pt x="6551" y="3411"/>
                  </a:lnTo>
                  <a:cubicBezTo>
                    <a:pt x="6377" y="3401"/>
                    <a:pt x="6201" y="3399"/>
                    <a:pt x="6034" y="3351"/>
                  </a:cubicBezTo>
                  <a:cubicBezTo>
                    <a:pt x="5877" y="3307"/>
                    <a:pt x="5799" y="3226"/>
                    <a:pt x="5808" y="3095"/>
                  </a:cubicBezTo>
                  <a:cubicBezTo>
                    <a:pt x="5817" y="2960"/>
                    <a:pt x="5816" y="2823"/>
                    <a:pt x="5802" y="2689"/>
                  </a:cubicBezTo>
                  <a:cubicBezTo>
                    <a:pt x="5791" y="2595"/>
                    <a:pt x="5839" y="2557"/>
                    <a:pt x="5943" y="2557"/>
                  </a:cubicBezTo>
                  <a:lnTo>
                    <a:pt x="6307" y="2557"/>
                  </a:lnTo>
                  <a:cubicBezTo>
                    <a:pt x="6329" y="2556"/>
                    <a:pt x="6350" y="2556"/>
                    <a:pt x="6371" y="2556"/>
                  </a:cubicBezTo>
                  <a:close/>
                  <a:moveTo>
                    <a:pt x="19305" y="2677"/>
                  </a:moveTo>
                  <a:cubicBezTo>
                    <a:pt x="19543" y="2677"/>
                    <a:pt x="19676" y="2812"/>
                    <a:pt x="19624" y="3023"/>
                  </a:cubicBezTo>
                  <a:cubicBezTo>
                    <a:pt x="19552" y="3325"/>
                    <a:pt x="19451" y="3401"/>
                    <a:pt x="19118" y="3430"/>
                  </a:cubicBezTo>
                  <a:cubicBezTo>
                    <a:pt x="19073" y="3434"/>
                    <a:pt x="19029" y="3436"/>
                    <a:pt x="18986" y="3436"/>
                  </a:cubicBezTo>
                  <a:cubicBezTo>
                    <a:pt x="18727" y="3436"/>
                    <a:pt x="18503" y="3361"/>
                    <a:pt x="18306" y="3199"/>
                  </a:cubicBezTo>
                  <a:cubicBezTo>
                    <a:pt x="18258" y="3160"/>
                    <a:pt x="18229" y="3125"/>
                    <a:pt x="18233" y="3068"/>
                  </a:cubicBezTo>
                  <a:cubicBezTo>
                    <a:pt x="18258" y="2718"/>
                    <a:pt x="18187" y="2710"/>
                    <a:pt x="18464" y="2710"/>
                  </a:cubicBezTo>
                  <a:cubicBezTo>
                    <a:pt x="18477" y="2710"/>
                    <a:pt x="18492" y="2710"/>
                    <a:pt x="18506" y="2710"/>
                  </a:cubicBezTo>
                  <a:cubicBezTo>
                    <a:pt x="18545" y="2710"/>
                    <a:pt x="18589" y="2710"/>
                    <a:pt x="18640" y="2709"/>
                  </a:cubicBezTo>
                  <a:lnTo>
                    <a:pt x="18726" y="2709"/>
                  </a:lnTo>
                  <a:cubicBezTo>
                    <a:pt x="18746" y="2710"/>
                    <a:pt x="18768" y="2710"/>
                    <a:pt x="18789" y="2710"/>
                  </a:cubicBezTo>
                  <a:cubicBezTo>
                    <a:pt x="18936" y="2710"/>
                    <a:pt x="19095" y="2691"/>
                    <a:pt x="19253" y="2679"/>
                  </a:cubicBezTo>
                  <a:cubicBezTo>
                    <a:pt x="19271" y="2678"/>
                    <a:pt x="19288" y="2677"/>
                    <a:pt x="19305" y="2677"/>
                  </a:cubicBezTo>
                  <a:close/>
                  <a:moveTo>
                    <a:pt x="4305" y="2720"/>
                  </a:moveTo>
                  <a:cubicBezTo>
                    <a:pt x="4568" y="2720"/>
                    <a:pt x="4829" y="2808"/>
                    <a:pt x="5097" y="2852"/>
                  </a:cubicBezTo>
                  <a:cubicBezTo>
                    <a:pt x="5190" y="2866"/>
                    <a:pt x="5247" y="2917"/>
                    <a:pt x="5244" y="2999"/>
                  </a:cubicBezTo>
                  <a:cubicBezTo>
                    <a:pt x="5243" y="3092"/>
                    <a:pt x="5270" y="3191"/>
                    <a:pt x="5154" y="3261"/>
                  </a:cubicBezTo>
                  <a:cubicBezTo>
                    <a:pt x="4943" y="3387"/>
                    <a:pt x="4722" y="3446"/>
                    <a:pt x="4488" y="3446"/>
                  </a:cubicBezTo>
                  <a:cubicBezTo>
                    <a:pt x="4369" y="3446"/>
                    <a:pt x="4246" y="3430"/>
                    <a:pt x="4121" y="3401"/>
                  </a:cubicBezTo>
                  <a:cubicBezTo>
                    <a:pt x="3945" y="3361"/>
                    <a:pt x="3847" y="3274"/>
                    <a:pt x="3837" y="3118"/>
                  </a:cubicBezTo>
                  <a:cubicBezTo>
                    <a:pt x="3836" y="3099"/>
                    <a:pt x="3833" y="3079"/>
                    <a:pt x="3831" y="3060"/>
                  </a:cubicBezTo>
                  <a:cubicBezTo>
                    <a:pt x="3796" y="2727"/>
                    <a:pt x="3796" y="2727"/>
                    <a:pt x="4205" y="2725"/>
                  </a:cubicBezTo>
                  <a:cubicBezTo>
                    <a:pt x="4238" y="2721"/>
                    <a:pt x="4271" y="2720"/>
                    <a:pt x="4305" y="2720"/>
                  </a:cubicBezTo>
                  <a:close/>
                  <a:moveTo>
                    <a:pt x="17375" y="2658"/>
                  </a:moveTo>
                  <a:cubicBezTo>
                    <a:pt x="17460" y="2658"/>
                    <a:pt x="17546" y="2665"/>
                    <a:pt x="17632" y="2684"/>
                  </a:cubicBezTo>
                  <a:cubicBezTo>
                    <a:pt x="17751" y="2710"/>
                    <a:pt x="17779" y="2760"/>
                    <a:pt x="17786" y="2860"/>
                  </a:cubicBezTo>
                  <a:cubicBezTo>
                    <a:pt x="17803" y="3104"/>
                    <a:pt x="17622" y="3254"/>
                    <a:pt x="17456" y="3413"/>
                  </a:cubicBezTo>
                  <a:cubicBezTo>
                    <a:pt x="17430" y="3438"/>
                    <a:pt x="17391" y="3445"/>
                    <a:pt x="17351" y="3446"/>
                  </a:cubicBezTo>
                  <a:cubicBezTo>
                    <a:pt x="17301" y="3447"/>
                    <a:pt x="17251" y="3448"/>
                    <a:pt x="17201" y="3448"/>
                  </a:cubicBezTo>
                  <a:cubicBezTo>
                    <a:pt x="16971" y="3448"/>
                    <a:pt x="16744" y="3430"/>
                    <a:pt x="16525" y="3350"/>
                  </a:cubicBezTo>
                  <a:cubicBezTo>
                    <a:pt x="16379" y="3296"/>
                    <a:pt x="16321" y="3213"/>
                    <a:pt x="16328" y="3078"/>
                  </a:cubicBezTo>
                  <a:cubicBezTo>
                    <a:pt x="16348" y="2700"/>
                    <a:pt x="16344" y="2700"/>
                    <a:pt x="16793" y="2684"/>
                  </a:cubicBezTo>
                  <a:cubicBezTo>
                    <a:pt x="16815" y="2684"/>
                    <a:pt x="16838" y="2684"/>
                    <a:pt x="16861" y="2684"/>
                  </a:cubicBezTo>
                  <a:cubicBezTo>
                    <a:pt x="16906" y="2684"/>
                    <a:pt x="16952" y="2684"/>
                    <a:pt x="16997" y="2684"/>
                  </a:cubicBezTo>
                  <a:cubicBezTo>
                    <a:pt x="17123" y="2673"/>
                    <a:pt x="17249" y="2658"/>
                    <a:pt x="17375" y="2658"/>
                  </a:cubicBezTo>
                  <a:close/>
                  <a:moveTo>
                    <a:pt x="23353" y="2716"/>
                  </a:moveTo>
                  <a:cubicBezTo>
                    <a:pt x="23367" y="2716"/>
                    <a:pt x="23381" y="2716"/>
                    <a:pt x="23395" y="2717"/>
                  </a:cubicBezTo>
                  <a:cubicBezTo>
                    <a:pt x="23593" y="2739"/>
                    <a:pt x="23675" y="2846"/>
                    <a:pt x="23621" y="3010"/>
                  </a:cubicBezTo>
                  <a:cubicBezTo>
                    <a:pt x="23567" y="3177"/>
                    <a:pt x="23525" y="3352"/>
                    <a:pt x="23303" y="3430"/>
                  </a:cubicBezTo>
                  <a:cubicBezTo>
                    <a:pt x="23267" y="3442"/>
                    <a:pt x="23235" y="3456"/>
                    <a:pt x="23197" y="3456"/>
                  </a:cubicBezTo>
                  <a:cubicBezTo>
                    <a:pt x="23190" y="3456"/>
                    <a:pt x="23183" y="3456"/>
                    <a:pt x="23175" y="3454"/>
                  </a:cubicBezTo>
                  <a:cubicBezTo>
                    <a:pt x="22953" y="3419"/>
                    <a:pt x="22730" y="3384"/>
                    <a:pt x="22509" y="3346"/>
                  </a:cubicBezTo>
                  <a:cubicBezTo>
                    <a:pt x="22406" y="3327"/>
                    <a:pt x="22310" y="3288"/>
                    <a:pt x="22223" y="3231"/>
                  </a:cubicBezTo>
                  <a:cubicBezTo>
                    <a:pt x="22172" y="3199"/>
                    <a:pt x="22134" y="3162"/>
                    <a:pt x="22145" y="3103"/>
                  </a:cubicBezTo>
                  <a:cubicBezTo>
                    <a:pt x="22148" y="3084"/>
                    <a:pt x="22152" y="3063"/>
                    <a:pt x="22154" y="3044"/>
                  </a:cubicBezTo>
                  <a:cubicBezTo>
                    <a:pt x="22191" y="2780"/>
                    <a:pt x="22215" y="2766"/>
                    <a:pt x="22536" y="2757"/>
                  </a:cubicBezTo>
                  <a:cubicBezTo>
                    <a:pt x="22769" y="2750"/>
                    <a:pt x="23003" y="2733"/>
                    <a:pt x="23236" y="2721"/>
                  </a:cubicBezTo>
                  <a:cubicBezTo>
                    <a:pt x="23275" y="2719"/>
                    <a:pt x="23314" y="2716"/>
                    <a:pt x="23353" y="2716"/>
                  </a:cubicBezTo>
                  <a:close/>
                  <a:moveTo>
                    <a:pt x="9815" y="2703"/>
                  </a:moveTo>
                  <a:cubicBezTo>
                    <a:pt x="9832" y="2703"/>
                    <a:pt x="9852" y="2705"/>
                    <a:pt x="9874" y="2708"/>
                  </a:cubicBezTo>
                  <a:cubicBezTo>
                    <a:pt x="10060" y="2733"/>
                    <a:pt x="10249" y="2742"/>
                    <a:pt x="10498" y="2764"/>
                  </a:cubicBezTo>
                  <a:cubicBezTo>
                    <a:pt x="10584" y="2764"/>
                    <a:pt x="10697" y="2763"/>
                    <a:pt x="10819" y="2763"/>
                  </a:cubicBezTo>
                  <a:cubicBezTo>
                    <a:pt x="10879" y="2763"/>
                    <a:pt x="10942" y="2763"/>
                    <a:pt x="11005" y="2764"/>
                  </a:cubicBezTo>
                  <a:cubicBezTo>
                    <a:pt x="11160" y="2766"/>
                    <a:pt x="11173" y="2777"/>
                    <a:pt x="11154" y="2911"/>
                  </a:cubicBezTo>
                  <a:cubicBezTo>
                    <a:pt x="11141" y="3002"/>
                    <a:pt x="11118" y="3090"/>
                    <a:pt x="11085" y="3175"/>
                  </a:cubicBezTo>
                  <a:cubicBezTo>
                    <a:pt x="11020" y="3339"/>
                    <a:pt x="10807" y="3464"/>
                    <a:pt x="10607" y="3464"/>
                  </a:cubicBezTo>
                  <a:cubicBezTo>
                    <a:pt x="10605" y="3464"/>
                    <a:pt x="10603" y="3464"/>
                    <a:pt x="10601" y="3464"/>
                  </a:cubicBezTo>
                  <a:cubicBezTo>
                    <a:pt x="10375" y="3463"/>
                    <a:pt x="10147" y="3468"/>
                    <a:pt x="9928" y="3400"/>
                  </a:cubicBezTo>
                  <a:cubicBezTo>
                    <a:pt x="9719" y="3337"/>
                    <a:pt x="9687" y="3288"/>
                    <a:pt x="9706" y="3100"/>
                  </a:cubicBezTo>
                  <a:lnTo>
                    <a:pt x="9707" y="3100"/>
                  </a:lnTo>
                  <a:cubicBezTo>
                    <a:pt x="9719" y="3004"/>
                    <a:pt x="9724" y="2906"/>
                    <a:pt x="9721" y="2810"/>
                  </a:cubicBezTo>
                  <a:cubicBezTo>
                    <a:pt x="9719" y="2729"/>
                    <a:pt x="9748" y="2703"/>
                    <a:pt x="9815" y="2703"/>
                  </a:cubicBezTo>
                  <a:close/>
                  <a:moveTo>
                    <a:pt x="17728" y="3989"/>
                  </a:moveTo>
                  <a:cubicBezTo>
                    <a:pt x="17757" y="3989"/>
                    <a:pt x="17786" y="3990"/>
                    <a:pt x="17815" y="3993"/>
                  </a:cubicBezTo>
                  <a:cubicBezTo>
                    <a:pt x="18062" y="4021"/>
                    <a:pt x="18310" y="4029"/>
                    <a:pt x="18559" y="4029"/>
                  </a:cubicBezTo>
                  <a:cubicBezTo>
                    <a:pt x="18628" y="4029"/>
                    <a:pt x="18697" y="4029"/>
                    <a:pt x="18766" y="4028"/>
                  </a:cubicBezTo>
                  <a:cubicBezTo>
                    <a:pt x="18770" y="4027"/>
                    <a:pt x="18775" y="4027"/>
                    <a:pt x="18779" y="4027"/>
                  </a:cubicBezTo>
                  <a:cubicBezTo>
                    <a:pt x="18883" y="4027"/>
                    <a:pt x="18916" y="4057"/>
                    <a:pt x="18899" y="4149"/>
                  </a:cubicBezTo>
                  <a:cubicBezTo>
                    <a:pt x="18879" y="4251"/>
                    <a:pt x="18866" y="4357"/>
                    <a:pt x="18784" y="4439"/>
                  </a:cubicBezTo>
                  <a:cubicBezTo>
                    <a:pt x="18705" y="4518"/>
                    <a:pt x="18617" y="4583"/>
                    <a:pt x="18490" y="4583"/>
                  </a:cubicBezTo>
                  <a:cubicBezTo>
                    <a:pt x="18472" y="4583"/>
                    <a:pt x="18453" y="4582"/>
                    <a:pt x="18433" y="4579"/>
                  </a:cubicBezTo>
                  <a:lnTo>
                    <a:pt x="18434" y="4579"/>
                  </a:lnTo>
                  <a:cubicBezTo>
                    <a:pt x="18403" y="4575"/>
                    <a:pt x="18372" y="4573"/>
                    <a:pt x="18340" y="4573"/>
                  </a:cubicBezTo>
                  <a:cubicBezTo>
                    <a:pt x="18289" y="4573"/>
                    <a:pt x="18237" y="4577"/>
                    <a:pt x="18186" y="4577"/>
                  </a:cubicBezTo>
                  <a:cubicBezTo>
                    <a:pt x="18129" y="4582"/>
                    <a:pt x="18073" y="4585"/>
                    <a:pt x="18017" y="4585"/>
                  </a:cubicBezTo>
                  <a:cubicBezTo>
                    <a:pt x="17862" y="4585"/>
                    <a:pt x="17708" y="4565"/>
                    <a:pt x="17557" y="4524"/>
                  </a:cubicBezTo>
                  <a:cubicBezTo>
                    <a:pt x="17375" y="4475"/>
                    <a:pt x="17259" y="4241"/>
                    <a:pt x="17339" y="4098"/>
                  </a:cubicBezTo>
                  <a:cubicBezTo>
                    <a:pt x="17376" y="4033"/>
                    <a:pt x="17439" y="4001"/>
                    <a:pt x="17521" y="3998"/>
                  </a:cubicBezTo>
                  <a:cubicBezTo>
                    <a:pt x="17590" y="3995"/>
                    <a:pt x="17660" y="3989"/>
                    <a:pt x="17728" y="3989"/>
                  </a:cubicBezTo>
                  <a:close/>
                  <a:moveTo>
                    <a:pt x="8676" y="4007"/>
                  </a:moveTo>
                  <a:cubicBezTo>
                    <a:pt x="8704" y="4007"/>
                    <a:pt x="8739" y="4008"/>
                    <a:pt x="8781" y="4010"/>
                  </a:cubicBezTo>
                  <a:cubicBezTo>
                    <a:pt x="8849" y="4013"/>
                    <a:pt x="8917" y="4014"/>
                    <a:pt x="8985" y="4014"/>
                  </a:cubicBezTo>
                  <a:cubicBezTo>
                    <a:pt x="9075" y="4014"/>
                    <a:pt x="9166" y="4012"/>
                    <a:pt x="9257" y="4012"/>
                  </a:cubicBezTo>
                  <a:lnTo>
                    <a:pt x="9257" y="4018"/>
                  </a:lnTo>
                  <a:cubicBezTo>
                    <a:pt x="9387" y="4018"/>
                    <a:pt x="9518" y="4017"/>
                    <a:pt x="9649" y="4017"/>
                  </a:cubicBezTo>
                  <a:cubicBezTo>
                    <a:pt x="9715" y="4017"/>
                    <a:pt x="9780" y="4018"/>
                    <a:pt x="9846" y="4018"/>
                  </a:cubicBezTo>
                  <a:cubicBezTo>
                    <a:pt x="9984" y="4020"/>
                    <a:pt x="10050" y="4082"/>
                    <a:pt x="10098" y="4244"/>
                  </a:cubicBezTo>
                  <a:cubicBezTo>
                    <a:pt x="10138" y="4375"/>
                    <a:pt x="10107" y="4447"/>
                    <a:pt x="9979" y="4505"/>
                  </a:cubicBezTo>
                  <a:cubicBezTo>
                    <a:pt x="9883" y="4547"/>
                    <a:pt x="9781" y="4572"/>
                    <a:pt x="9676" y="4579"/>
                  </a:cubicBezTo>
                  <a:cubicBezTo>
                    <a:pt x="9619" y="4584"/>
                    <a:pt x="9561" y="4587"/>
                    <a:pt x="9503" y="4587"/>
                  </a:cubicBezTo>
                  <a:cubicBezTo>
                    <a:pt x="9246" y="4587"/>
                    <a:pt x="8992" y="4535"/>
                    <a:pt x="8754" y="4434"/>
                  </a:cubicBezTo>
                  <a:cubicBezTo>
                    <a:pt x="8640" y="4387"/>
                    <a:pt x="8561" y="4320"/>
                    <a:pt x="8555" y="4199"/>
                  </a:cubicBezTo>
                  <a:cubicBezTo>
                    <a:pt x="8548" y="4036"/>
                    <a:pt x="8546" y="4007"/>
                    <a:pt x="8676" y="4007"/>
                  </a:cubicBezTo>
                  <a:close/>
                  <a:moveTo>
                    <a:pt x="7435" y="4002"/>
                  </a:moveTo>
                  <a:cubicBezTo>
                    <a:pt x="7597" y="4002"/>
                    <a:pt x="7712" y="4090"/>
                    <a:pt x="7825" y="4189"/>
                  </a:cubicBezTo>
                  <a:cubicBezTo>
                    <a:pt x="7905" y="4259"/>
                    <a:pt x="7955" y="4340"/>
                    <a:pt x="7905" y="4434"/>
                  </a:cubicBezTo>
                  <a:cubicBezTo>
                    <a:pt x="7851" y="4536"/>
                    <a:pt x="7768" y="4629"/>
                    <a:pt x="7622" y="4629"/>
                  </a:cubicBezTo>
                  <a:cubicBezTo>
                    <a:pt x="7365" y="4629"/>
                    <a:pt x="7111" y="4589"/>
                    <a:pt x="6867" y="4509"/>
                  </a:cubicBezTo>
                  <a:cubicBezTo>
                    <a:pt x="6840" y="4499"/>
                    <a:pt x="6799" y="4482"/>
                    <a:pt x="6798" y="4465"/>
                  </a:cubicBezTo>
                  <a:cubicBezTo>
                    <a:pt x="6784" y="4331"/>
                    <a:pt x="6772" y="4195"/>
                    <a:pt x="6771" y="4061"/>
                  </a:cubicBezTo>
                  <a:cubicBezTo>
                    <a:pt x="6771" y="4024"/>
                    <a:pt x="6824" y="4022"/>
                    <a:pt x="6861" y="4022"/>
                  </a:cubicBezTo>
                  <a:cubicBezTo>
                    <a:pt x="6902" y="4021"/>
                    <a:pt x="6942" y="4021"/>
                    <a:pt x="6982" y="4021"/>
                  </a:cubicBezTo>
                  <a:cubicBezTo>
                    <a:pt x="7063" y="4021"/>
                    <a:pt x="7144" y="4022"/>
                    <a:pt x="7225" y="4022"/>
                  </a:cubicBezTo>
                  <a:lnTo>
                    <a:pt x="7225" y="4013"/>
                  </a:lnTo>
                  <a:cubicBezTo>
                    <a:pt x="7249" y="4013"/>
                    <a:pt x="7273" y="4016"/>
                    <a:pt x="7296" y="4016"/>
                  </a:cubicBezTo>
                  <a:cubicBezTo>
                    <a:pt x="7311" y="4016"/>
                    <a:pt x="7324" y="4015"/>
                    <a:pt x="7338" y="4012"/>
                  </a:cubicBezTo>
                  <a:cubicBezTo>
                    <a:pt x="7372" y="4005"/>
                    <a:pt x="7404" y="4002"/>
                    <a:pt x="7435" y="4002"/>
                  </a:cubicBezTo>
                  <a:close/>
                  <a:moveTo>
                    <a:pt x="20574" y="4045"/>
                  </a:moveTo>
                  <a:cubicBezTo>
                    <a:pt x="20710" y="4045"/>
                    <a:pt x="20697" y="4065"/>
                    <a:pt x="20686" y="4244"/>
                  </a:cubicBezTo>
                  <a:lnTo>
                    <a:pt x="20687" y="4244"/>
                  </a:lnTo>
                  <a:cubicBezTo>
                    <a:pt x="20668" y="4538"/>
                    <a:pt x="20655" y="4554"/>
                    <a:pt x="20321" y="4614"/>
                  </a:cubicBezTo>
                  <a:cubicBezTo>
                    <a:pt x="20184" y="4638"/>
                    <a:pt x="20047" y="4659"/>
                    <a:pt x="19908" y="4659"/>
                  </a:cubicBezTo>
                  <a:cubicBezTo>
                    <a:pt x="19837" y="4659"/>
                    <a:pt x="19765" y="4653"/>
                    <a:pt x="19693" y="4640"/>
                  </a:cubicBezTo>
                  <a:cubicBezTo>
                    <a:pt x="19525" y="4609"/>
                    <a:pt x="19475" y="4560"/>
                    <a:pt x="19470" y="4417"/>
                  </a:cubicBezTo>
                  <a:cubicBezTo>
                    <a:pt x="19469" y="4365"/>
                    <a:pt x="19473" y="4314"/>
                    <a:pt x="19484" y="4263"/>
                  </a:cubicBezTo>
                  <a:cubicBezTo>
                    <a:pt x="19519" y="4089"/>
                    <a:pt x="19559" y="4061"/>
                    <a:pt x="19767" y="4057"/>
                  </a:cubicBezTo>
                  <a:cubicBezTo>
                    <a:pt x="20000" y="4052"/>
                    <a:pt x="20234" y="4050"/>
                    <a:pt x="20468" y="4047"/>
                  </a:cubicBezTo>
                  <a:cubicBezTo>
                    <a:pt x="20511" y="4046"/>
                    <a:pt x="20546" y="4045"/>
                    <a:pt x="20574" y="4045"/>
                  </a:cubicBezTo>
                  <a:close/>
                  <a:moveTo>
                    <a:pt x="4927" y="3919"/>
                  </a:moveTo>
                  <a:cubicBezTo>
                    <a:pt x="4940" y="3919"/>
                    <a:pt x="4954" y="3920"/>
                    <a:pt x="4967" y="3921"/>
                  </a:cubicBezTo>
                  <a:cubicBezTo>
                    <a:pt x="5299" y="3938"/>
                    <a:pt x="5631" y="3962"/>
                    <a:pt x="5960" y="4003"/>
                  </a:cubicBezTo>
                  <a:cubicBezTo>
                    <a:pt x="6018" y="4007"/>
                    <a:pt x="6073" y="4033"/>
                    <a:pt x="6115" y="4074"/>
                  </a:cubicBezTo>
                  <a:cubicBezTo>
                    <a:pt x="6161" y="4117"/>
                    <a:pt x="6206" y="4163"/>
                    <a:pt x="6224" y="4219"/>
                  </a:cubicBezTo>
                  <a:cubicBezTo>
                    <a:pt x="6333" y="4560"/>
                    <a:pt x="6283" y="4593"/>
                    <a:pt x="5942" y="4645"/>
                  </a:cubicBezTo>
                  <a:cubicBezTo>
                    <a:pt x="5816" y="4664"/>
                    <a:pt x="5687" y="4664"/>
                    <a:pt x="5558" y="4672"/>
                  </a:cubicBezTo>
                  <a:cubicBezTo>
                    <a:pt x="5362" y="4665"/>
                    <a:pt x="5166" y="4646"/>
                    <a:pt x="4972" y="4615"/>
                  </a:cubicBezTo>
                  <a:cubicBezTo>
                    <a:pt x="4745" y="4579"/>
                    <a:pt x="4688" y="4504"/>
                    <a:pt x="4688" y="4307"/>
                  </a:cubicBezTo>
                  <a:cubicBezTo>
                    <a:pt x="4688" y="4176"/>
                    <a:pt x="4765" y="4073"/>
                    <a:pt x="4831" y="3965"/>
                  </a:cubicBezTo>
                  <a:cubicBezTo>
                    <a:pt x="4854" y="3926"/>
                    <a:pt x="4889" y="3919"/>
                    <a:pt x="4927" y="3919"/>
                  </a:cubicBezTo>
                  <a:close/>
                  <a:moveTo>
                    <a:pt x="22576" y="3942"/>
                  </a:moveTo>
                  <a:cubicBezTo>
                    <a:pt x="22656" y="3942"/>
                    <a:pt x="22686" y="3978"/>
                    <a:pt x="22693" y="4052"/>
                  </a:cubicBezTo>
                  <a:cubicBezTo>
                    <a:pt x="22705" y="4188"/>
                    <a:pt x="22698" y="4325"/>
                    <a:pt x="22673" y="4458"/>
                  </a:cubicBezTo>
                  <a:cubicBezTo>
                    <a:pt x="22655" y="4558"/>
                    <a:pt x="22588" y="4618"/>
                    <a:pt x="22468" y="4637"/>
                  </a:cubicBezTo>
                  <a:cubicBezTo>
                    <a:pt x="22297" y="4665"/>
                    <a:pt x="22126" y="4680"/>
                    <a:pt x="21956" y="4680"/>
                  </a:cubicBezTo>
                  <a:cubicBezTo>
                    <a:pt x="21714" y="4680"/>
                    <a:pt x="21474" y="4649"/>
                    <a:pt x="21236" y="4582"/>
                  </a:cubicBezTo>
                  <a:cubicBezTo>
                    <a:pt x="21201" y="4571"/>
                    <a:pt x="21165" y="4560"/>
                    <a:pt x="21144" y="4532"/>
                  </a:cubicBezTo>
                  <a:cubicBezTo>
                    <a:pt x="21034" y="4378"/>
                    <a:pt x="21183" y="4088"/>
                    <a:pt x="21382" y="4038"/>
                  </a:cubicBezTo>
                  <a:cubicBezTo>
                    <a:pt x="21639" y="3972"/>
                    <a:pt x="21903" y="3969"/>
                    <a:pt x="22167" y="3962"/>
                  </a:cubicBezTo>
                  <a:cubicBezTo>
                    <a:pt x="22296" y="3956"/>
                    <a:pt x="22424" y="3953"/>
                    <a:pt x="22553" y="3943"/>
                  </a:cubicBezTo>
                  <a:cubicBezTo>
                    <a:pt x="22561" y="3943"/>
                    <a:pt x="22568" y="3942"/>
                    <a:pt x="22576" y="3942"/>
                  </a:cubicBezTo>
                  <a:close/>
                  <a:moveTo>
                    <a:pt x="13014" y="3918"/>
                  </a:moveTo>
                  <a:cubicBezTo>
                    <a:pt x="13042" y="3918"/>
                    <a:pt x="13071" y="3921"/>
                    <a:pt x="13099" y="3921"/>
                  </a:cubicBezTo>
                  <a:lnTo>
                    <a:pt x="13735" y="3921"/>
                  </a:lnTo>
                  <a:lnTo>
                    <a:pt x="13735" y="3930"/>
                  </a:lnTo>
                  <a:lnTo>
                    <a:pt x="14326" y="3930"/>
                  </a:lnTo>
                  <a:cubicBezTo>
                    <a:pt x="14447" y="3930"/>
                    <a:pt x="14567" y="3943"/>
                    <a:pt x="14685" y="3968"/>
                  </a:cubicBezTo>
                  <a:cubicBezTo>
                    <a:pt x="14845" y="4003"/>
                    <a:pt x="14836" y="4003"/>
                    <a:pt x="14812" y="4136"/>
                  </a:cubicBezTo>
                  <a:cubicBezTo>
                    <a:pt x="14762" y="4414"/>
                    <a:pt x="14580" y="4562"/>
                    <a:pt x="14259" y="4627"/>
                  </a:cubicBezTo>
                  <a:cubicBezTo>
                    <a:pt x="14081" y="4662"/>
                    <a:pt x="13906" y="4683"/>
                    <a:pt x="13737" y="4683"/>
                  </a:cubicBezTo>
                  <a:cubicBezTo>
                    <a:pt x="13433" y="4683"/>
                    <a:pt x="13145" y="4615"/>
                    <a:pt x="12875" y="4436"/>
                  </a:cubicBezTo>
                  <a:lnTo>
                    <a:pt x="12877" y="4436"/>
                  </a:lnTo>
                  <a:cubicBezTo>
                    <a:pt x="12853" y="4421"/>
                    <a:pt x="12828" y="4407"/>
                    <a:pt x="12804" y="4390"/>
                  </a:cubicBezTo>
                  <a:cubicBezTo>
                    <a:pt x="12671" y="4308"/>
                    <a:pt x="12630" y="4183"/>
                    <a:pt x="12665" y="4063"/>
                  </a:cubicBezTo>
                  <a:cubicBezTo>
                    <a:pt x="12694" y="3963"/>
                    <a:pt x="12841" y="3962"/>
                    <a:pt x="12941" y="3928"/>
                  </a:cubicBezTo>
                  <a:cubicBezTo>
                    <a:pt x="12963" y="3920"/>
                    <a:pt x="12988" y="3918"/>
                    <a:pt x="13014" y="3918"/>
                  </a:cubicBezTo>
                  <a:close/>
                  <a:moveTo>
                    <a:pt x="10699" y="4016"/>
                  </a:moveTo>
                  <a:cubicBezTo>
                    <a:pt x="10716" y="4016"/>
                    <a:pt x="10733" y="4017"/>
                    <a:pt x="10749" y="4017"/>
                  </a:cubicBezTo>
                  <a:cubicBezTo>
                    <a:pt x="10817" y="4016"/>
                    <a:pt x="10886" y="4016"/>
                    <a:pt x="10954" y="4016"/>
                  </a:cubicBezTo>
                  <a:cubicBezTo>
                    <a:pt x="11091" y="4016"/>
                    <a:pt x="11227" y="4017"/>
                    <a:pt x="11363" y="4017"/>
                  </a:cubicBezTo>
                  <a:lnTo>
                    <a:pt x="11363" y="4030"/>
                  </a:lnTo>
                  <a:cubicBezTo>
                    <a:pt x="11482" y="4030"/>
                    <a:pt x="11601" y="4032"/>
                    <a:pt x="11720" y="4032"/>
                  </a:cubicBezTo>
                  <a:cubicBezTo>
                    <a:pt x="11791" y="4032"/>
                    <a:pt x="11862" y="4031"/>
                    <a:pt x="11933" y="4029"/>
                  </a:cubicBezTo>
                  <a:cubicBezTo>
                    <a:pt x="11939" y="4028"/>
                    <a:pt x="11945" y="4028"/>
                    <a:pt x="11951" y="4028"/>
                  </a:cubicBezTo>
                  <a:cubicBezTo>
                    <a:pt x="12072" y="4028"/>
                    <a:pt x="12123" y="4085"/>
                    <a:pt x="12151" y="4180"/>
                  </a:cubicBezTo>
                  <a:cubicBezTo>
                    <a:pt x="12200" y="4351"/>
                    <a:pt x="12094" y="4604"/>
                    <a:pt x="11930" y="4703"/>
                  </a:cubicBezTo>
                  <a:cubicBezTo>
                    <a:pt x="11883" y="4731"/>
                    <a:pt x="11830" y="4731"/>
                    <a:pt x="11778" y="4732"/>
                  </a:cubicBezTo>
                  <a:cubicBezTo>
                    <a:pt x="11766" y="4733"/>
                    <a:pt x="11754" y="4733"/>
                    <a:pt x="11742" y="4733"/>
                  </a:cubicBezTo>
                  <a:cubicBezTo>
                    <a:pt x="11563" y="4733"/>
                    <a:pt x="11388" y="4709"/>
                    <a:pt x="11211" y="4694"/>
                  </a:cubicBezTo>
                  <a:cubicBezTo>
                    <a:pt x="10967" y="4672"/>
                    <a:pt x="10822" y="4517"/>
                    <a:pt x="10663" y="4398"/>
                  </a:cubicBezTo>
                  <a:lnTo>
                    <a:pt x="10664" y="4398"/>
                  </a:lnTo>
                  <a:cubicBezTo>
                    <a:pt x="10568" y="4326"/>
                    <a:pt x="10600" y="4177"/>
                    <a:pt x="10617" y="4063"/>
                  </a:cubicBezTo>
                  <a:cubicBezTo>
                    <a:pt x="10622" y="4022"/>
                    <a:pt x="10660" y="4016"/>
                    <a:pt x="10699" y="4016"/>
                  </a:cubicBezTo>
                  <a:close/>
                  <a:moveTo>
                    <a:pt x="2935" y="3853"/>
                  </a:moveTo>
                  <a:cubicBezTo>
                    <a:pt x="2988" y="3853"/>
                    <a:pt x="3042" y="3855"/>
                    <a:pt x="3095" y="3860"/>
                  </a:cubicBezTo>
                  <a:cubicBezTo>
                    <a:pt x="3216" y="3868"/>
                    <a:pt x="3336" y="3885"/>
                    <a:pt x="3457" y="3887"/>
                  </a:cubicBezTo>
                  <a:cubicBezTo>
                    <a:pt x="3599" y="3888"/>
                    <a:pt x="3719" y="3907"/>
                    <a:pt x="3811" y="4017"/>
                  </a:cubicBezTo>
                  <a:cubicBezTo>
                    <a:pt x="3869" y="4083"/>
                    <a:pt x="3976" y="4106"/>
                    <a:pt x="4064" y="4142"/>
                  </a:cubicBezTo>
                  <a:cubicBezTo>
                    <a:pt x="4227" y="4208"/>
                    <a:pt x="4240" y="4232"/>
                    <a:pt x="4192" y="4383"/>
                  </a:cubicBezTo>
                  <a:cubicBezTo>
                    <a:pt x="4179" y="4427"/>
                    <a:pt x="4161" y="4470"/>
                    <a:pt x="4141" y="4511"/>
                  </a:cubicBezTo>
                  <a:cubicBezTo>
                    <a:pt x="4041" y="4716"/>
                    <a:pt x="3997" y="4740"/>
                    <a:pt x="3732" y="4740"/>
                  </a:cubicBezTo>
                  <a:lnTo>
                    <a:pt x="3567" y="4740"/>
                  </a:lnTo>
                  <a:cubicBezTo>
                    <a:pt x="3533" y="4742"/>
                    <a:pt x="3499" y="4743"/>
                    <a:pt x="3464" y="4743"/>
                  </a:cubicBezTo>
                  <a:cubicBezTo>
                    <a:pt x="3299" y="4743"/>
                    <a:pt x="3132" y="4719"/>
                    <a:pt x="2964" y="4694"/>
                  </a:cubicBezTo>
                  <a:cubicBezTo>
                    <a:pt x="2760" y="4665"/>
                    <a:pt x="2623" y="4574"/>
                    <a:pt x="2590" y="4383"/>
                  </a:cubicBezTo>
                  <a:cubicBezTo>
                    <a:pt x="2571" y="4268"/>
                    <a:pt x="2543" y="4156"/>
                    <a:pt x="2559" y="4037"/>
                  </a:cubicBezTo>
                  <a:cubicBezTo>
                    <a:pt x="2573" y="3932"/>
                    <a:pt x="2629" y="3875"/>
                    <a:pt x="2756" y="3862"/>
                  </a:cubicBezTo>
                  <a:cubicBezTo>
                    <a:pt x="2816" y="3856"/>
                    <a:pt x="2875" y="3853"/>
                    <a:pt x="2935" y="3853"/>
                  </a:cubicBezTo>
                  <a:close/>
                  <a:moveTo>
                    <a:pt x="16445" y="3925"/>
                  </a:moveTo>
                  <a:cubicBezTo>
                    <a:pt x="16833" y="3945"/>
                    <a:pt x="16851" y="3965"/>
                    <a:pt x="16768" y="4283"/>
                  </a:cubicBezTo>
                  <a:cubicBezTo>
                    <a:pt x="16751" y="4346"/>
                    <a:pt x="16732" y="4409"/>
                    <a:pt x="16708" y="4471"/>
                  </a:cubicBezTo>
                  <a:cubicBezTo>
                    <a:pt x="16663" y="4583"/>
                    <a:pt x="16576" y="4654"/>
                    <a:pt x="16436" y="4681"/>
                  </a:cubicBezTo>
                  <a:cubicBezTo>
                    <a:pt x="16229" y="4725"/>
                    <a:pt x="16017" y="4749"/>
                    <a:pt x="15806" y="4753"/>
                  </a:cubicBezTo>
                  <a:cubicBezTo>
                    <a:pt x="15804" y="4753"/>
                    <a:pt x="15803" y="4753"/>
                    <a:pt x="15801" y="4753"/>
                  </a:cubicBezTo>
                  <a:cubicBezTo>
                    <a:pt x="15686" y="4753"/>
                    <a:pt x="15604" y="4712"/>
                    <a:pt x="15538" y="4633"/>
                  </a:cubicBezTo>
                  <a:cubicBezTo>
                    <a:pt x="15467" y="4543"/>
                    <a:pt x="15408" y="4445"/>
                    <a:pt x="15364" y="4340"/>
                  </a:cubicBezTo>
                  <a:cubicBezTo>
                    <a:pt x="15293" y="4183"/>
                    <a:pt x="15417" y="4029"/>
                    <a:pt x="15613" y="4014"/>
                  </a:cubicBezTo>
                  <a:cubicBezTo>
                    <a:pt x="15808" y="4000"/>
                    <a:pt x="16004" y="3975"/>
                    <a:pt x="16197" y="3940"/>
                  </a:cubicBezTo>
                  <a:cubicBezTo>
                    <a:pt x="16277" y="3924"/>
                    <a:pt x="16362" y="3929"/>
                    <a:pt x="16445" y="3925"/>
                  </a:cubicBezTo>
                  <a:close/>
                  <a:moveTo>
                    <a:pt x="24465" y="3842"/>
                  </a:moveTo>
                  <a:cubicBezTo>
                    <a:pt x="24572" y="3842"/>
                    <a:pt x="24655" y="3909"/>
                    <a:pt x="24730" y="3991"/>
                  </a:cubicBezTo>
                  <a:cubicBezTo>
                    <a:pt x="24812" y="4079"/>
                    <a:pt x="24861" y="4193"/>
                    <a:pt x="24865" y="4313"/>
                  </a:cubicBezTo>
                  <a:cubicBezTo>
                    <a:pt x="24875" y="4564"/>
                    <a:pt x="24821" y="4633"/>
                    <a:pt x="24544" y="4710"/>
                  </a:cubicBezTo>
                  <a:cubicBezTo>
                    <a:pt x="24355" y="4762"/>
                    <a:pt x="24163" y="4809"/>
                    <a:pt x="23964" y="4809"/>
                  </a:cubicBezTo>
                  <a:cubicBezTo>
                    <a:pt x="23907" y="4809"/>
                    <a:pt x="23849" y="4805"/>
                    <a:pt x="23790" y="4797"/>
                  </a:cubicBezTo>
                  <a:cubicBezTo>
                    <a:pt x="23694" y="4782"/>
                    <a:pt x="23601" y="4754"/>
                    <a:pt x="23515" y="4711"/>
                  </a:cubicBezTo>
                  <a:cubicBezTo>
                    <a:pt x="23197" y="4549"/>
                    <a:pt x="23171" y="4226"/>
                    <a:pt x="23456" y="4020"/>
                  </a:cubicBezTo>
                  <a:cubicBezTo>
                    <a:pt x="23577" y="3935"/>
                    <a:pt x="23704" y="3885"/>
                    <a:pt x="23866" y="3885"/>
                  </a:cubicBezTo>
                  <a:cubicBezTo>
                    <a:pt x="24033" y="3885"/>
                    <a:pt x="24199" y="3866"/>
                    <a:pt x="24384" y="3854"/>
                  </a:cubicBezTo>
                  <a:cubicBezTo>
                    <a:pt x="24413" y="3846"/>
                    <a:pt x="24439" y="3842"/>
                    <a:pt x="24465" y="3842"/>
                  </a:cubicBezTo>
                  <a:close/>
                  <a:moveTo>
                    <a:pt x="1151" y="5099"/>
                  </a:moveTo>
                  <a:cubicBezTo>
                    <a:pt x="1216" y="5099"/>
                    <a:pt x="1300" y="5106"/>
                    <a:pt x="1410" y="5115"/>
                  </a:cubicBezTo>
                  <a:cubicBezTo>
                    <a:pt x="1650" y="5134"/>
                    <a:pt x="1893" y="5143"/>
                    <a:pt x="2134" y="5145"/>
                  </a:cubicBezTo>
                  <a:cubicBezTo>
                    <a:pt x="2256" y="5145"/>
                    <a:pt x="2313" y="5188"/>
                    <a:pt x="2344" y="5281"/>
                  </a:cubicBezTo>
                  <a:cubicBezTo>
                    <a:pt x="2423" y="5514"/>
                    <a:pt x="2281" y="5735"/>
                    <a:pt x="2001" y="5781"/>
                  </a:cubicBezTo>
                  <a:cubicBezTo>
                    <a:pt x="1861" y="5805"/>
                    <a:pt x="1716" y="5804"/>
                    <a:pt x="1595" y="5812"/>
                  </a:cubicBezTo>
                  <a:cubicBezTo>
                    <a:pt x="1474" y="5807"/>
                    <a:pt x="1376" y="5806"/>
                    <a:pt x="1277" y="5799"/>
                  </a:cubicBezTo>
                  <a:cubicBezTo>
                    <a:pt x="1094" y="5786"/>
                    <a:pt x="992" y="5700"/>
                    <a:pt x="967" y="5544"/>
                  </a:cubicBezTo>
                  <a:cubicBezTo>
                    <a:pt x="964" y="5525"/>
                    <a:pt x="963" y="5505"/>
                    <a:pt x="962" y="5486"/>
                  </a:cubicBezTo>
                  <a:cubicBezTo>
                    <a:pt x="945" y="5173"/>
                    <a:pt x="942" y="5099"/>
                    <a:pt x="1151" y="5099"/>
                  </a:cubicBezTo>
                  <a:close/>
                  <a:moveTo>
                    <a:pt x="26249" y="5079"/>
                  </a:moveTo>
                  <a:cubicBezTo>
                    <a:pt x="26386" y="5079"/>
                    <a:pt x="26405" y="5135"/>
                    <a:pt x="26473" y="5340"/>
                  </a:cubicBezTo>
                  <a:cubicBezTo>
                    <a:pt x="26567" y="5626"/>
                    <a:pt x="26567" y="5626"/>
                    <a:pt x="26253" y="5741"/>
                  </a:cubicBezTo>
                  <a:cubicBezTo>
                    <a:pt x="26044" y="5818"/>
                    <a:pt x="25824" y="5865"/>
                    <a:pt x="25594" y="5906"/>
                  </a:cubicBezTo>
                  <a:cubicBezTo>
                    <a:pt x="25484" y="5898"/>
                    <a:pt x="25410" y="5806"/>
                    <a:pt x="25294" y="5791"/>
                  </a:cubicBezTo>
                  <a:cubicBezTo>
                    <a:pt x="25154" y="5773"/>
                    <a:pt x="25129" y="5673"/>
                    <a:pt x="25111" y="5574"/>
                  </a:cubicBezTo>
                  <a:lnTo>
                    <a:pt x="25112" y="5574"/>
                  </a:lnTo>
                  <a:cubicBezTo>
                    <a:pt x="25111" y="5568"/>
                    <a:pt x="25108" y="5561"/>
                    <a:pt x="25106" y="5555"/>
                  </a:cubicBezTo>
                  <a:cubicBezTo>
                    <a:pt x="25019" y="5315"/>
                    <a:pt x="25038" y="5282"/>
                    <a:pt x="25325" y="5202"/>
                  </a:cubicBezTo>
                  <a:cubicBezTo>
                    <a:pt x="25557" y="5137"/>
                    <a:pt x="25800" y="5126"/>
                    <a:pt x="26039" y="5097"/>
                  </a:cubicBezTo>
                  <a:cubicBezTo>
                    <a:pt x="26131" y="5087"/>
                    <a:pt x="26199" y="5079"/>
                    <a:pt x="26249" y="5079"/>
                  </a:cubicBezTo>
                  <a:close/>
                  <a:moveTo>
                    <a:pt x="7860" y="5229"/>
                  </a:moveTo>
                  <a:cubicBezTo>
                    <a:pt x="8114" y="5229"/>
                    <a:pt x="8349" y="5361"/>
                    <a:pt x="8448" y="5561"/>
                  </a:cubicBezTo>
                  <a:cubicBezTo>
                    <a:pt x="8520" y="5709"/>
                    <a:pt x="8461" y="5840"/>
                    <a:pt x="8289" y="5911"/>
                  </a:cubicBezTo>
                  <a:lnTo>
                    <a:pt x="8290" y="5911"/>
                  </a:lnTo>
                  <a:cubicBezTo>
                    <a:pt x="8214" y="5942"/>
                    <a:pt x="8131" y="5949"/>
                    <a:pt x="8046" y="5950"/>
                  </a:cubicBezTo>
                  <a:cubicBezTo>
                    <a:pt x="8036" y="5950"/>
                    <a:pt x="8026" y="5950"/>
                    <a:pt x="8016" y="5950"/>
                  </a:cubicBezTo>
                  <a:cubicBezTo>
                    <a:pt x="7691" y="5950"/>
                    <a:pt x="7374" y="5896"/>
                    <a:pt x="7058" y="5836"/>
                  </a:cubicBezTo>
                  <a:cubicBezTo>
                    <a:pt x="6959" y="5817"/>
                    <a:pt x="6928" y="5773"/>
                    <a:pt x="6921" y="5688"/>
                  </a:cubicBezTo>
                  <a:cubicBezTo>
                    <a:pt x="6912" y="5573"/>
                    <a:pt x="6880" y="5461"/>
                    <a:pt x="6954" y="5349"/>
                  </a:cubicBezTo>
                  <a:cubicBezTo>
                    <a:pt x="7001" y="5278"/>
                    <a:pt x="7053" y="5233"/>
                    <a:pt x="7151" y="5233"/>
                  </a:cubicBezTo>
                  <a:cubicBezTo>
                    <a:pt x="7155" y="5233"/>
                    <a:pt x="7160" y="5233"/>
                    <a:pt x="7165" y="5233"/>
                  </a:cubicBezTo>
                  <a:cubicBezTo>
                    <a:pt x="7220" y="5235"/>
                    <a:pt x="7274" y="5235"/>
                    <a:pt x="7329" y="5235"/>
                  </a:cubicBezTo>
                  <a:cubicBezTo>
                    <a:pt x="7410" y="5235"/>
                    <a:pt x="7492" y="5234"/>
                    <a:pt x="7574" y="5234"/>
                  </a:cubicBezTo>
                  <a:lnTo>
                    <a:pt x="7574" y="5229"/>
                  </a:lnTo>
                  <a:cubicBezTo>
                    <a:pt x="7635" y="5229"/>
                    <a:pt x="7695" y="5230"/>
                    <a:pt x="7756" y="5230"/>
                  </a:cubicBezTo>
                  <a:cubicBezTo>
                    <a:pt x="7786" y="5230"/>
                    <a:pt x="7817" y="5230"/>
                    <a:pt x="7847" y="5229"/>
                  </a:cubicBezTo>
                  <a:cubicBezTo>
                    <a:pt x="7851" y="5229"/>
                    <a:pt x="7856" y="5229"/>
                    <a:pt x="7860" y="5229"/>
                  </a:cubicBezTo>
                  <a:close/>
                  <a:moveTo>
                    <a:pt x="5106" y="5223"/>
                  </a:moveTo>
                  <a:cubicBezTo>
                    <a:pt x="5111" y="5223"/>
                    <a:pt x="5115" y="5223"/>
                    <a:pt x="5119" y="5223"/>
                  </a:cubicBezTo>
                  <a:cubicBezTo>
                    <a:pt x="5286" y="5227"/>
                    <a:pt x="5452" y="5239"/>
                    <a:pt x="5619" y="5248"/>
                  </a:cubicBezTo>
                  <a:cubicBezTo>
                    <a:pt x="5710" y="5248"/>
                    <a:pt x="5801" y="5249"/>
                    <a:pt x="5892" y="5249"/>
                  </a:cubicBezTo>
                  <a:cubicBezTo>
                    <a:pt x="5983" y="5249"/>
                    <a:pt x="6073" y="5248"/>
                    <a:pt x="6164" y="5247"/>
                  </a:cubicBezTo>
                  <a:cubicBezTo>
                    <a:pt x="6167" y="5247"/>
                    <a:pt x="6169" y="5247"/>
                    <a:pt x="6171" y="5247"/>
                  </a:cubicBezTo>
                  <a:cubicBezTo>
                    <a:pt x="6248" y="5247"/>
                    <a:pt x="6288" y="5267"/>
                    <a:pt x="6298" y="5341"/>
                  </a:cubicBezTo>
                  <a:cubicBezTo>
                    <a:pt x="6320" y="5500"/>
                    <a:pt x="6352" y="5660"/>
                    <a:pt x="6382" y="5820"/>
                  </a:cubicBezTo>
                  <a:cubicBezTo>
                    <a:pt x="6394" y="5883"/>
                    <a:pt x="6355" y="5917"/>
                    <a:pt x="6295" y="5939"/>
                  </a:cubicBezTo>
                  <a:lnTo>
                    <a:pt x="6296" y="5939"/>
                  </a:lnTo>
                  <a:cubicBezTo>
                    <a:pt x="6170" y="5990"/>
                    <a:pt x="6036" y="6018"/>
                    <a:pt x="5901" y="6020"/>
                  </a:cubicBezTo>
                  <a:cubicBezTo>
                    <a:pt x="5888" y="6020"/>
                    <a:pt x="5876" y="6020"/>
                    <a:pt x="5864" y="6020"/>
                  </a:cubicBezTo>
                  <a:cubicBezTo>
                    <a:pt x="5604" y="6020"/>
                    <a:pt x="5346" y="5983"/>
                    <a:pt x="5096" y="5912"/>
                  </a:cubicBezTo>
                  <a:cubicBezTo>
                    <a:pt x="4854" y="5840"/>
                    <a:pt x="4728" y="5655"/>
                    <a:pt x="4766" y="5439"/>
                  </a:cubicBezTo>
                  <a:cubicBezTo>
                    <a:pt x="4788" y="5317"/>
                    <a:pt x="4929" y="5223"/>
                    <a:pt x="5106" y="5223"/>
                  </a:cubicBezTo>
                  <a:close/>
                  <a:moveTo>
                    <a:pt x="20001" y="5250"/>
                  </a:moveTo>
                  <a:cubicBezTo>
                    <a:pt x="20120" y="5250"/>
                    <a:pt x="20240" y="5259"/>
                    <a:pt x="20359" y="5276"/>
                  </a:cubicBezTo>
                  <a:cubicBezTo>
                    <a:pt x="20571" y="5307"/>
                    <a:pt x="20636" y="5391"/>
                    <a:pt x="20627" y="5573"/>
                  </a:cubicBezTo>
                  <a:lnTo>
                    <a:pt x="20629" y="5573"/>
                  </a:lnTo>
                  <a:cubicBezTo>
                    <a:pt x="20624" y="5643"/>
                    <a:pt x="20609" y="5714"/>
                    <a:pt x="20599" y="5785"/>
                  </a:cubicBezTo>
                  <a:cubicBezTo>
                    <a:pt x="20590" y="5842"/>
                    <a:pt x="20552" y="5880"/>
                    <a:pt x="20489" y="5898"/>
                  </a:cubicBezTo>
                  <a:cubicBezTo>
                    <a:pt x="20317" y="5948"/>
                    <a:pt x="20153" y="6025"/>
                    <a:pt x="19967" y="6025"/>
                  </a:cubicBezTo>
                  <a:cubicBezTo>
                    <a:pt x="19938" y="6025"/>
                    <a:pt x="19908" y="6023"/>
                    <a:pt x="19878" y="6019"/>
                  </a:cubicBezTo>
                  <a:cubicBezTo>
                    <a:pt x="19861" y="6017"/>
                    <a:pt x="19843" y="6016"/>
                    <a:pt x="19826" y="6016"/>
                  </a:cubicBezTo>
                  <a:cubicBezTo>
                    <a:pt x="19798" y="6016"/>
                    <a:pt x="19770" y="6018"/>
                    <a:pt x="19742" y="6018"/>
                  </a:cubicBezTo>
                  <a:lnTo>
                    <a:pt x="19742" y="6019"/>
                  </a:lnTo>
                  <a:cubicBezTo>
                    <a:pt x="19695" y="6019"/>
                    <a:pt x="19647" y="6015"/>
                    <a:pt x="19600" y="6015"/>
                  </a:cubicBezTo>
                  <a:cubicBezTo>
                    <a:pt x="19571" y="6015"/>
                    <a:pt x="19543" y="6016"/>
                    <a:pt x="19515" y="6021"/>
                  </a:cubicBezTo>
                  <a:cubicBezTo>
                    <a:pt x="19495" y="6025"/>
                    <a:pt x="19475" y="6026"/>
                    <a:pt x="19457" y="6026"/>
                  </a:cubicBezTo>
                  <a:cubicBezTo>
                    <a:pt x="19309" y="6026"/>
                    <a:pt x="19209" y="5923"/>
                    <a:pt x="19080" y="5882"/>
                  </a:cubicBezTo>
                  <a:cubicBezTo>
                    <a:pt x="19050" y="5874"/>
                    <a:pt x="19040" y="5844"/>
                    <a:pt x="19041" y="5817"/>
                  </a:cubicBezTo>
                  <a:cubicBezTo>
                    <a:pt x="19043" y="5707"/>
                    <a:pt x="19043" y="5597"/>
                    <a:pt x="19050" y="5487"/>
                  </a:cubicBezTo>
                  <a:cubicBezTo>
                    <a:pt x="19053" y="5435"/>
                    <a:pt x="19105" y="5414"/>
                    <a:pt x="19155" y="5396"/>
                  </a:cubicBezTo>
                  <a:cubicBezTo>
                    <a:pt x="19428" y="5299"/>
                    <a:pt x="19714" y="5250"/>
                    <a:pt x="20001" y="5250"/>
                  </a:cubicBezTo>
                  <a:close/>
                  <a:moveTo>
                    <a:pt x="11558" y="5210"/>
                  </a:moveTo>
                  <a:cubicBezTo>
                    <a:pt x="11580" y="5210"/>
                    <a:pt x="11602" y="5213"/>
                    <a:pt x="11624" y="5218"/>
                  </a:cubicBezTo>
                  <a:cubicBezTo>
                    <a:pt x="11935" y="5286"/>
                    <a:pt x="12255" y="5279"/>
                    <a:pt x="12571" y="5313"/>
                  </a:cubicBezTo>
                  <a:cubicBezTo>
                    <a:pt x="12630" y="5317"/>
                    <a:pt x="12691" y="5326"/>
                    <a:pt x="12751" y="5336"/>
                  </a:cubicBezTo>
                  <a:cubicBezTo>
                    <a:pt x="12847" y="5357"/>
                    <a:pt x="12900" y="5396"/>
                    <a:pt x="12897" y="5498"/>
                  </a:cubicBezTo>
                  <a:cubicBezTo>
                    <a:pt x="12888" y="5801"/>
                    <a:pt x="12888" y="5793"/>
                    <a:pt x="12591" y="5950"/>
                  </a:cubicBezTo>
                  <a:cubicBezTo>
                    <a:pt x="12470" y="6014"/>
                    <a:pt x="12349" y="6030"/>
                    <a:pt x="12222" y="6030"/>
                  </a:cubicBezTo>
                  <a:cubicBezTo>
                    <a:pt x="12194" y="6030"/>
                    <a:pt x="12165" y="6030"/>
                    <a:pt x="12136" y="6028"/>
                  </a:cubicBezTo>
                  <a:cubicBezTo>
                    <a:pt x="12109" y="6030"/>
                    <a:pt x="12082" y="6032"/>
                    <a:pt x="12056" y="6032"/>
                  </a:cubicBezTo>
                  <a:cubicBezTo>
                    <a:pt x="11779" y="6032"/>
                    <a:pt x="11538" y="5919"/>
                    <a:pt x="11285" y="5840"/>
                  </a:cubicBezTo>
                  <a:lnTo>
                    <a:pt x="11286" y="5840"/>
                  </a:lnTo>
                  <a:cubicBezTo>
                    <a:pt x="11218" y="5819"/>
                    <a:pt x="11197" y="5776"/>
                    <a:pt x="11206" y="5718"/>
                  </a:cubicBezTo>
                  <a:cubicBezTo>
                    <a:pt x="11224" y="5609"/>
                    <a:pt x="11235" y="5498"/>
                    <a:pt x="11262" y="5391"/>
                  </a:cubicBezTo>
                  <a:cubicBezTo>
                    <a:pt x="11287" y="5295"/>
                    <a:pt x="11424" y="5210"/>
                    <a:pt x="11558" y="5210"/>
                  </a:cubicBezTo>
                  <a:close/>
                  <a:moveTo>
                    <a:pt x="9615" y="5200"/>
                  </a:moveTo>
                  <a:cubicBezTo>
                    <a:pt x="9669" y="5200"/>
                    <a:pt x="9725" y="5202"/>
                    <a:pt x="9786" y="5206"/>
                  </a:cubicBezTo>
                  <a:cubicBezTo>
                    <a:pt x="9820" y="5208"/>
                    <a:pt x="9857" y="5215"/>
                    <a:pt x="9891" y="5215"/>
                  </a:cubicBezTo>
                  <a:cubicBezTo>
                    <a:pt x="9901" y="5215"/>
                    <a:pt x="9911" y="5214"/>
                    <a:pt x="9921" y="5213"/>
                  </a:cubicBezTo>
                  <a:cubicBezTo>
                    <a:pt x="9950" y="5209"/>
                    <a:pt x="9977" y="5207"/>
                    <a:pt x="10003" y="5207"/>
                  </a:cubicBezTo>
                  <a:cubicBezTo>
                    <a:pt x="10238" y="5207"/>
                    <a:pt x="10367" y="5361"/>
                    <a:pt x="10508" y="5498"/>
                  </a:cubicBezTo>
                  <a:cubicBezTo>
                    <a:pt x="10527" y="5517"/>
                    <a:pt x="10541" y="5541"/>
                    <a:pt x="10546" y="5567"/>
                  </a:cubicBezTo>
                  <a:cubicBezTo>
                    <a:pt x="10575" y="5682"/>
                    <a:pt x="10373" y="5962"/>
                    <a:pt x="10239" y="6001"/>
                  </a:cubicBezTo>
                  <a:cubicBezTo>
                    <a:pt x="10153" y="6026"/>
                    <a:pt x="10068" y="6036"/>
                    <a:pt x="9985" y="6036"/>
                  </a:cubicBezTo>
                  <a:cubicBezTo>
                    <a:pt x="9838" y="6036"/>
                    <a:pt x="9693" y="6005"/>
                    <a:pt x="9549" y="5971"/>
                  </a:cubicBezTo>
                  <a:cubicBezTo>
                    <a:pt x="9372" y="5930"/>
                    <a:pt x="9219" y="5842"/>
                    <a:pt x="9053" y="5779"/>
                  </a:cubicBezTo>
                  <a:lnTo>
                    <a:pt x="9054" y="5779"/>
                  </a:lnTo>
                  <a:cubicBezTo>
                    <a:pt x="9001" y="5758"/>
                    <a:pt x="8975" y="5725"/>
                    <a:pt x="8965" y="5676"/>
                  </a:cubicBezTo>
                  <a:cubicBezTo>
                    <a:pt x="8956" y="5631"/>
                    <a:pt x="8943" y="5587"/>
                    <a:pt x="8927" y="5544"/>
                  </a:cubicBezTo>
                  <a:cubicBezTo>
                    <a:pt x="8863" y="5353"/>
                    <a:pt x="8863" y="5353"/>
                    <a:pt x="9075" y="5283"/>
                  </a:cubicBezTo>
                  <a:cubicBezTo>
                    <a:pt x="9249" y="5226"/>
                    <a:pt x="9413" y="5200"/>
                    <a:pt x="9615" y="5200"/>
                  </a:cubicBezTo>
                  <a:close/>
                  <a:moveTo>
                    <a:pt x="22059" y="5247"/>
                  </a:moveTo>
                  <a:cubicBezTo>
                    <a:pt x="22093" y="5247"/>
                    <a:pt x="22127" y="5247"/>
                    <a:pt x="22161" y="5248"/>
                  </a:cubicBezTo>
                  <a:cubicBezTo>
                    <a:pt x="22349" y="5253"/>
                    <a:pt x="22492" y="5397"/>
                    <a:pt x="22645" y="5490"/>
                  </a:cubicBezTo>
                  <a:cubicBezTo>
                    <a:pt x="22686" y="5515"/>
                    <a:pt x="22679" y="5560"/>
                    <a:pt x="22651" y="5596"/>
                  </a:cubicBezTo>
                  <a:cubicBezTo>
                    <a:pt x="22617" y="5638"/>
                    <a:pt x="22585" y="5684"/>
                    <a:pt x="22542" y="5719"/>
                  </a:cubicBezTo>
                  <a:cubicBezTo>
                    <a:pt x="22324" y="5895"/>
                    <a:pt x="22067" y="6003"/>
                    <a:pt x="21773" y="6043"/>
                  </a:cubicBezTo>
                  <a:cubicBezTo>
                    <a:pt x="21593" y="6030"/>
                    <a:pt x="21420" y="6012"/>
                    <a:pt x="21258" y="5951"/>
                  </a:cubicBezTo>
                  <a:cubicBezTo>
                    <a:pt x="21055" y="5877"/>
                    <a:pt x="20949" y="5699"/>
                    <a:pt x="21003" y="5522"/>
                  </a:cubicBezTo>
                  <a:lnTo>
                    <a:pt x="21005" y="5522"/>
                  </a:lnTo>
                  <a:cubicBezTo>
                    <a:pt x="21033" y="5430"/>
                    <a:pt x="21135" y="5390"/>
                    <a:pt x="21221" y="5365"/>
                  </a:cubicBezTo>
                  <a:cubicBezTo>
                    <a:pt x="21494" y="5286"/>
                    <a:pt x="21776" y="5247"/>
                    <a:pt x="22059" y="5247"/>
                  </a:cubicBezTo>
                  <a:close/>
                  <a:moveTo>
                    <a:pt x="18229" y="5230"/>
                  </a:moveTo>
                  <a:cubicBezTo>
                    <a:pt x="18290" y="5230"/>
                    <a:pt x="18349" y="5245"/>
                    <a:pt x="18403" y="5273"/>
                  </a:cubicBezTo>
                  <a:cubicBezTo>
                    <a:pt x="18571" y="5367"/>
                    <a:pt x="18612" y="5464"/>
                    <a:pt x="18508" y="5616"/>
                  </a:cubicBezTo>
                  <a:lnTo>
                    <a:pt x="18509" y="5616"/>
                  </a:lnTo>
                  <a:cubicBezTo>
                    <a:pt x="18344" y="5860"/>
                    <a:pt x="18129" y="6048"/>
                    <a:pt x="17793" y="6048"/>
                  </a:cubicBezTo>
                  <a:cubicBezTo>
                    <a:pt x="17767" y="6048"/>
                    <a:pt x="17740" y="6047"/>
                    <a:pt x="17713" y="6045"/>
                  </a:cubicBezTo>
                  <a:cubicBezTo>
                    <a:pt x="17668" y="6046"/>
                    <a:pt x="17625" y="6048"/>
                    <a:pt x="17583" y="6048"/>
                  </a:cubicBezTo>
                  <a:cubicBezTo>
                    <a:pt x="17483" y="6048"/>
                    <a:pt x="17391" y="6038"/>
                    <a:pt x="17306" y="5983"/>
                  </a:cubicBezTo>
                  <a:cubicBezTo>
                    <a:pt x="17257" y="5952"/>
                    <a:pt x="17191" y="5957"/>
                    <a:pt x="17131" y="5949"/>
                  </a:cubicBezTo>
                  <a:cubicBezTo>
                    <a:pt x="16947" y="5924"/>
                    <a:pt x="16904" y="5879"/>
                    <a:pt x="16900" y="5718"/>
                  </a:cubicBezTo>
                  <a:cubicBezTo>
                    <a:pt x="16891" y="5498"/>
                    <a:pt x="16974" y="5393"/>
                    <a:pt x="17222" y="5334"/>
                  </a:cubicBezTo>
                  <a:cubicBezTo>
                    <a:pt x="17544" y="5258"/>
                    <a:pt x="17876" y="5237"/>
                    <a:pt x="18209" y="5231"/>
                  </a:cubicBezTo>
                  <a:cubicBezTo>
                    <a:pt x="18215" y="5230"/>
                    <a:pt x="18222" y="5230"/>
                    <a:pt x="18229" y="5230"/>
                  </a:cubicBezTo>
                  <a:close/>
                  <a:moveTo>
                    <a:pt x="24379" y="5236"/>
                  </a:moveTo>
                  <a:cubicBezTo>
                    <a:pt x="24473" y="5236"/>
                    <a:pt x="24514" y="5269"/>
                    <a:pt x="24508" y="5354"/>
                  </a:cubicBezTo>
                  <a:cubicBezTo>
                    <a:pt x="24508" y="5367"/>
                    <a:pt x="24512" y="5380"/>
                    <a:pt x="24512" y="5393"/>
                  </a:cubicBezTo>
                  <a:cubicBezTo>
                    <a:pt x="24508" y="5524"/>
                    <a:pt x="24620" y="5674"/>
                    <a:pt x="24483" y="5783"/>
                  </a:cubicBezTo>
                  <a:cubicBezTo>
                    <a:pt x="24320" y="5913"/>
                    <a:pt x="24146" y="6039"/>
                    <a:pt x="23897" y="6050"/>
                  </a:cubicBezTo>
                  <a:cubicBezTo>
                    <a:pt x="23823" y="6053"/>
                    <a:pt x="23749" y="6057"/>
                    <a:pt x="23676" y="6057"/>
                  </a:cubicBezTo>
                  <a:cubicBezTo>
                    <a:pt x="23569" y="6057"/>
                    <a:pt x="23463" y="6048"/>
                    <a:pt x="23359" y="6012"/>
                  </a:cubicBezTo>
                  <a:cubicBezTo>
                    <a:pt x="23219" y="5964"/>
                    <a:pt x="23120" y="5899"/>
                    <a:pt x="23150" y="5753"/>
                  </a:cubicBezTo>
                  <a:lnTo>
                    <a:pt x="23152" y="5753"/>
                  </a:lnTo>
                  <a:cubicBezTo>
                    <a:pt x="23160" y="5714"/>
                    <a:pt x="23153" y="5675"/>
                    <a:pt x="23153" y="5636"/>
                  </a:cubicBezTo>
                  <a:cubicBezTo>
                    <a:pt x="23137" y="5360"/>
                    <a:pt x="23137" y="5360"/>
                    <a:pt x="23454" y="5316"/>
                  </a:cubicBezTo>
                  <a:cubicBezTo>
                    <a:pt x="23753" y="5273"/>
                    <a:pt x="24055" y="5251"/>
                    <a:pt x="24358" y="5237"/>
                  </a:cubicBezTo>
                  <a:cubicBezTo>
                    <a:pt x="24365" y="5236"/>
                    <a:pt x="24372" y="5236"/>
                    <a:pt x="24379" y="5236"/>
                  </a:cubicBezTo>
                  <a:close/>
                  <a:moveTo>
                    <a:pt x="15362" y="5328"/>
                  </a:moveTo>
                  <a:cubicBezTo>
                    <a:pt x="15418" y="5328"/>
                    <a:pt x="15474" y="5330"/>
                    <a:pt x="15530" y="5330"/>
                  </a:cubicBezTo>
                  <a:cubicBezTo>
                    <a:pt x="15567" y="5330"/>
                    <a:pt x="15604" y="5329"/>
                    <a:pt x="15642" y="5329"/>
                  </a:cubicBezTo>
                  <a:cubicBezTo>
                    <a:pt x="15756" y="5329"/>
                    <a:pt x="15870" y="5335"/>
                    <a:pt x="15983" y="5354"/>
                  </a:cubicBezTo>
                  <a:cubicBezTo>
                    <a:pt x="16058" y="5367"/>
                    <a:pt x="16130" y="5386"/>
                    <a:pt x="16193" y="5424"/>
                  </a:cubicBezTo>
                  <a:cubicBezTo>
                    <a:pt x="16373" y="5534"/>
                    <a:pt x="16357" y="5748"/>
                    <a:pt x="16159" y="5833"/>
                  </a:cubicBezTo>
                  <a:lnTo>
                    <a:pt x="16160" y="5833"/>
                  </a:lnTo>
                  <a:cubicBezTo>
                    <a:pt x="15940" y="5927"/>
                    <a:pt x="15711" y="5997"/>
                    <a:pt x="15477" y="6044"/>
                  </a:cubicBezTo>
                  <a:cubicBezTo>
                    <a:pt x="15431" y="6053"/>
                    <a:pt x="15383" y="6058"/>
                    <a:pt x="15335" y="6058"/>
                  </a:cubicBezTo>
                  <a:cubicBezTo>
                    <a:pt x="15035" y="6058"/>
                    <a:pt x="14701" y="5888"/>
                    <a:pt x="14609" y="5678"/>
                  </a:cubicBezTo>
                  <a:cubicBezTo>
                    <a:pt x="14549" y="5541"/>
                    <a:pt x="14569" y="5497"/>
                    <a:pt x="14726" y="5433"/>
                  </a:cubicBezTo>
                  <a:cubicBezTo>
                    <a:pt x="14901" y="5361"/>
                    <a:pt x="15089" y="5341"/>
                    <a:pt x="15279" y="5330"/>
                  </a:cubicBezTo>
                  <a:cubicBezTo>
                    <a:pt x="15307" y="5329"/>
                    <a:pt x="15335" y="5328"/>
                    <a:pt x="15362" y="5328"/>
                  </a:cubicBezTo>
                  <a:close/>
                  <a:moveTo>
                    <a:pt x="3408" y="5203"/>
                  </a:moveTo>
                  <a:cubicBezTo>
                    <a:pt x="3657" y="5220"/>
                    <a:pt x="3906" y="5231"/>
                    <a:pt x="4151" y="5278"/>
                  </a:cubicBezTo>
                  <a:cubicBezTo>
                    <a:pt x="4318" y="5310"/>
                    <a:pt x="4316" y="5311"/>
                    <a:pt x="4315" y="5452"/>
                  </a:cubicBezTo>
                  <a:cubicBezTo>
                    <a:pt x="4311" y="5522"/>
                    <a:pt x="4315" y="5593"/>
                    <a:pt x="4323" y="5663"/>
                  </a:cubicBezTo>
                  <a:cubicBezTo>
                    <a:pt x="4365" y="5935"/>
                    <a:pt x="4200" y="6106"/>
                    <a:pt x="3886" y="6106"/>
                  </a:cubicBezTo>
                  <a:cubicBezTo>
                    <a:pt x="3882" y="6106"/>
                    <a:pt x="3879" y="6106"/>
                    <a:pt x="3876" y="6106"/>
                  </a:cubicBezTo>
                  <a:lnTo>
                    <a:pt x="3875" y="6106"/>
                  </a:lnTo>
                  <a:cubicBezTo>
                    <a:pt x="3664" y="6104"/>
                    <a:pt x="3454" y="6076"/>
                    <a:pt x="3251" y="6020"/>
                  </a:cubicBezTo>
                  <a:cubicBezTo>
                    <a:pt x="2862" y="5909"/>
                    <a:pt x="2830" y="5471"/>
                    <a:pt x="2955" y="5250"/>
                  </a:cubicBezTo>
                  <a:cubicBezTo>
                    <a:pt x="2980" y="5206"/>
                    <a:pt x="3022" y="5203"/>
                    <a:pt x="3068" y="5203"/>
                  </a:cubicBezTo>
                  <a:close/>
                  <a:moveTo>
                    <a:pt x="14387" y="6495"/>
                  </a:moveTo>
                  <a:cubicBezTo>
                    <a:pt x="14395" y="6495"/>
                    <a:pt x="14402" y="6495"/>
                    <a:pt x="14410" y="6496"/>
                  </a:cubicBezTo>
                  <a:cubicBezTo>
                    <a:pt x="14475" y="6498"/>
                    <a:pt x="14540" y="6499"/>
                    <a:pt x="14605" y="6499"/>
                  </a:cubicBezTo>
                  <a:cubicBezTo>
                    <a:pt x="14714" y="6499"/>
                    <a:pt x="14822" y="6497"/>
                    <a:pt x="14931" y="6497"/>
                  </a:cubicBezTo>
                  <a:lnTo>
                    <a:pt x="14931" y="6524"/>
                  </a:lnTo>
                  <a:cubicBezTo>
                    <a:pt x="15042" y="6524"/>
                    <a:pt x="15153" y="6524"/>
                    <a:pt x="15264" y="6524"/>
                  </a:cubicBezTo>
                  <a:cubicBezTo>
                    <a:pt x="15319" y="6524"/>
                    <a:pt x="15375" y="6524"/>
                    <a:pt x="15430" y="6524"/>
                  </a:cubicBezTo>
                  <a:cubicBezTo>
                    <a:pt x="15628" y="6526"/>
                    <a:pt x="15674" y="6567"/>
                    <a:pt x="15670" y="6730"/>
                  </a:cubicBezTo>
                  <a:cubicBezTo>
                    <a:pt x="15663" y="7075"/>
                    <a:pt x="15611" y="7124"/>
                    <a:pt x="15212" y="7124"/>
                  </a:cubicBezTo>
                  <a:cubicBezTo>
                    <a:pt x="15207" y="7124"/>
                    <a:pt x="15202" y="7124"/>
                    <a:pt x="15197" y="7124"/>
                  </a:cubicBezTo>
                  <a:lnTo>
                    <a:pt x="15198" y="7124"/>
                  </a:lnTo>
                  <a:cubicBezTo>
                    <a:pt x="14848" y="7124"/>
                    <a:pt x="14504" y="7085"/>
                    <a:pt x="14181" y="6959"/>
                  </a:cubicBezTo>
                  <a:cubicBezTo>
                    <a:pt x="14018" y="6895"/>
                    <a:pt x="13992" y="6839"/>
                    <a:pt x="14065" y="6701"/>
                  </a:cubicBezTo>
                  <a:cubicBezTo>
                    <a:pt x="14128" y="6583"/>
                    <a:pt x="14219" y="6495"/>
                    <a:pt x="14387" y="6495"/>
                  </a:cubicBezTo>
                  <a:close/>
                  <a:moveTo>
                    <a:pt x="12476" y="6525"/>
                  </a:moveTo>
                  <a:cubicBezTo>
                    <a:pt x="12704" y="6525"/>
                    <a:pt x="12928" y="6551"/>
                    <a:pt x="13152" y="6585"/>
                  </a:cubicBezTo>
                  <a:cubicBezTo>
                    <a:pt x="13251" y="6599"/>
                    <a:pt x="13363" y="6595"/>
                    <a:pt x="13400" y="6717"/>
                  </a:cubicBezTo>
                  <a:cubicBezTo>
                    <a:pt x="13437" y="6841"/>
                    <a:pt x="13425" y="6944"/>
                    <a:pt x="13320" y="7038"/>
                  </a:cubicBezTo>
                  <a:lnTo>
                    <a:pt x="13321" y="7038"/>
                  </a:lnTo>
                  <a:cubicBezTo>
                    <a:pt x="13214" y="7134"/>
                    <a:pt x="13080" y="7173"/>
                    <a:pt x="12935" y="7181"/>
                  </a:cubicBezTo>
                  <a:cubicBezTo>
                    <a:pt x="12872" y="7185"/>
                    <a:pt x="12808" y="7186"/>
                    <a:pt x="12745" y="7186"/>
                  </a:cubicBezTo>
                  <a:cubicBezTo>
                    <a:pt x="12649" y="7186"/>
                    <a:pt x="12554" y="7184"/>
                    <a:pt x="12459" y="7184"/>
                  </a:cubicBezTo>
                  <a:lnTo>
                    <a:pt x="12459" y="7186"/>
                  </a:lnTo>
                  <a:cubicBezTo>
                    <a:pt x="12374" y="7186"/>
                    <a:pt x="12288" y="7185"/>
                    <a:pt x="12203" y="7185"/>
                  </a:cubicBezTo>
                  <a:cubicBezTo>
                    <a:pt x="12160" y="7185"/>
                    <a:pt x="12117" y="7185"/>
                    <a:pt x="12074" y="7186"/>
                  </a:cubicBezTo>
                  <a:cubicBezTo>
                    <a:pt x="12071" y="7186"/>
                    <a:pt x="12068" y="7186"/>
                    <a:pt x="12065" y="7186"/>
                  </a:cubicBezTo>
                  <a:cubicBezTo>
                    <a:pt x="11987" y="7186"/>
                    <a:pt x="11912" y="7157"/>
                    <a:pt x="11857" y="7102"/>
                  </a:cubicBezTo>
                  <a:cubicBezTo>
                    <a:pt x="11675" y="6937"/>
                    <a:pt x="11684" y="6919"/>
                    <a:pt x="11811" y="6718"/>
                  </a:cubicBezTo>
                  <a:cubicBezTo>
                    <a:pt x="11901" y="6576"/>
                    <a:pt x="12023" y="6559"/>
                    <a:pt x="12192" y="6540"/>
                  </a:cubicBezTo>
                  <a:cubicBezTo>
                    <a:pt x="12287" y="6529"/>
                    <a:pt x="12382" y="6525"/>
                    <a:pt x="12476" y="6525"/>
                  </a:cubicBezTo>
                  <a:close/>
                  <a:moveTo>
                    <a:pt x="788" y="6590"/>
                  </a:moveTo>
                  <a:cubicBezTo>
                    <a:pt x="801" y="6590"/>
                    <a:pt x="816" y="6592"/>
                    <a:pt x="827" y="6593"/>
                  </a:cubicBezTo>
                  <a:cubicBezTo>
                    <a:pt x="1149" y="6643"/>
                    <a:pt x="1476" y="6632"/>
                    <a:pt x="1799" y="6667"/>
                  </a:cubicBezTo>
                  <a:cubicBezTo>
                    <a:pt x="1968" y="6683"/>
                    <a:pt x="1973" y="6685"/>
                    <a:pt x="1957" y="6831"/>
                  </a:cubicBezTo>
                  <a:cubicBezTo>
                    <a:pt x="1917" y="7198"/>
                    <a:pt x="1883" y="7224"/>
                    <a:pt x="1445" y="7234"/>
                  </a:cubicBezTo>
                  <a:cubicBezTo>
                    <a:pt x="1427" y="7234"/>
                    <a:pt x="1409" y="7234"/>
                    <a:pt x="1391" y="7234"/>
                  </a:cubicBezTo>
                  <a:cubicBezTo>
                    <a:pt x="1354" y="7234"/>
                    <a:pt x="1314" y="7234"/>
                    <a:pt x="1263" y="7234"/>
                  </a:cubicBezTo>
                  <a:cubicBezTo>
                    <a:pt x="1212" y="7237"/>
                    <a:pt x="1159" y="7239"/>
                    <a:pt x="1107" y="7239"/>
                  </a:cubicBezTo>
                  <a:cubicBezTo>
                    <a:pt x="924" y="7239"/>
                    <a:pt x="736" y="7216"/>
                    <a:pt x="556" y="7132"/>
                  </a:cubicBezTo>
                  <a:cubicBezTo>
                    <a:pt x="484" y="7098"/>
                    <a:pt x="472" y="7065"/>
                    <a:pt x="466" y="6998"/>
                  </a:cubicBezTo>
                  <a:cubicBezTo>
                    <a:pt x="450" y="6796"/>
                    <a:pt x="664" y="6729"/>
                    <a:pt x="764" y="6595"/>
                  </a:cubicBezTo>
                  <a:cubicBezTo>
                    <a:pt x="767" y="6591"/>
                    <a:pt x="777" y="6590"/>
                    <a:pt x="788" y="6590"/>
                  </a:cubicBezTo>
                  <a:close/>
                  <a:moveTo>
                    <a:pt x="7478" y="6473"/>
                  </a:moveTo>
                  <a:cubicBezTo>
                    <a:pt x="7555" y="6473"/>
                    <a:pt x="7631" y="6498"/>
                    <a:pt x="7713" y="6517"/>
                  </a:cubicBezTo>
                  <a:cubicBezTo>
                    <a:pt x="7901" y="6562"/>
                    <a:pt x="8100" y="6575"/>
                    <a:pt x="8292" y="6607"/>
                  </a:cubicBezTo>
                  <a:cubicBezTo>
                    <a:pt x="8512" y="6645"/>
                    <a:pt x="8569" y="6723"/>
                    <a:pt x="8548" y="6944"/>
                  </a:cubicBezTo>
                  <a:cubicBezTo>
                    <a:pt x="8529" y="7140"/>
                    <a:pt x="8421" y="7247"/>
                    <a:pt x="8227" y="7252"/>
                  </a:cubicBezTo>
                  <a:cubicBezTo>
                    <a:pt x="8170" y="7254"/>
                    <a:pt x="8113" y="7254"/>
                    <a:pt x="8055" y="7254"/>
                  </a:cubicBezTo>
                  <a:cubicBezTo>
                    <a:pt x="7969" y="7254"/>
                    <a:pt x="7883" y="7253"/>
                    <a:pt x="7797" y="7253"/>
                  </a:cubicBezTo>
                  <a:cubicBezTo>
                    <a:pt x="7683" y="7247"/>
                    <a:pt x="7570" y="7237"/>
                    <a:pt x="7457" y="7237"/>
                  </a:cubicBezTo>
                  <a:cubicBezTo>
                    <a:pt x="7360" y="7237"/>
                    <a:pt x="7262" y="7245"/>
                    <a:pt x="7165" y="7268"/>
                  </a:cubicBezTo>
                  <a:cubicBezTo>
                    <a:pt x="7153" y="7271"/>
                    <a:pt x="7142" y="7273"/>
                    <a:pt x="7132" y="7273"/>
                  </a:cubicBezTo>
                  <a:cubicBezTo>
                    <a:pt x="7091" y="7273"/>
                    <a:pt x="7065" y="7249"/>
                    <a:pt x="7048" y="7206"/>
                  </a:cubicBezTo>
                  <a:cubicBezTo>
                    <a:pt x="7026" y="7151"/>
                    <a:pt x="6997" y="7098"/>
                    <a:pt x="6960" y="7052"/>
                  </a:cubicBezTo>
                  <a:cubicBezTo>
                    <a:pt x="6852" y="6916"/>
                    <a:pt x="6850" y="6856"/>
                    <a:pt x="6956" y="6730"/>
                  </a:cubicBezTo>
                  <a:cubicBezTo>
                    <a:pt x="7045" y="6624"/>
                    <a:pt x="7193" y="6594"/>
                    <a:pt x="7307" y="6523"/>
                  </a:cubicBezTo>
                  <a:cubicBezTo>
                    <a:pt x="7366" y="6486"/>
                    <a:pt x="7422" y="6473"/>
                    <a:pt x="7478" y="6473"/>
                  </a:cubicBezTo>
                  <a:close/>
                  <a:moveTo>
                    <a:pt x="26630" y="6534"/>
                  </a:moveTo>
                  <a:cubicBezTo>
                    <a:pt x="26689" y="6534"/>
                    <a:pt x="26725" y="6563"/>
                    <a:pt x="26744" y="6620"/>
                  </a:cubicBezTo>
                  <a:cubicBezTo>
                    <a:pt x="26791" y="6757"/>
                    <a:pt x="26838" y="6894"/>
                    <a:pt x="26891" y="7028"/>
                  </a:cubicBezTo>
                  <a:cubicBezTo>
                    <a:pt x="26918" y="7105"/>
                    <a:pt x="26873" y="7138"/>
                    <a:pt x="26798" y="7153"/>
                  </a:cubicBezTo>
                  <a:lnTo>
                    <a:pt x="26799" y="7153"/>
                  </a:lnTo>
                  <a:cubicBezTo>
                    <a:pt x="26711" y="7171"/>
                    <a:pt x="26622" y="7186"/>
                    <a:pt x="26532" y="7198"/>
                  </a:cubicBezTo>
                  <a:cubicBezTo>
                    <a:pt x="26338" y="7224"/>
                    <a:pt x="26143" y="7248"/>
                    <a:pt x="25949" y="7273"/>
                  </a:cubicBezTo>
                  <a:cubicBezTo>
                    <a:pt x="25935" y="7275"/>
                    <a:pt x="25922" y="7276"/>
                    <a:pt x="25909" y="7276"/>
                  </a:cubicBezTo>
                  <a:cubicBezTo>
                    <a:pt x="25837" y="7276"/>
                    <a:pt x="25781" y="7244"/>
                    <a:pt x="25726" y="7202"/>
                  </a:cubicBezTo>
                  <a:cubicBezTo>
                    <a:pt x="25642" y="7141"/>
                    <a:pt x="25583" y="7054"/>
                    <a:pt x="25559" y="6954"/>
                  </a:cubicBezTo>
                  <a:cubicBezTo>
                    <a:pt x="25513" y="6768"/>
                    <a:pt x="25539" y="6726"/>
                    <a:pt x="25747" y="6670"/>
                  </a:cubicBezTo>
                  <a:cubicBezTo>
                    <a:pt x="26023" y="6597"/>
                    <a:pt x="26312" y="6579"/>
                    <a:pt x="26595" y="6537"/>
                  </a:cubicBezTo>
                  <a:cubicBezTo>
                    <a:pt x="26607" y="6535"/>
                    <a:pt x="26619" y="6534"/>
                    <a:pt x="26630" y="6534"/>
                  </a:cubicBezTo>
                  <a:close/>
                  <a:moveTo>
                    <a:pt x="9924" y="6517"/>
                  </a:moveTo>
                  <a:cubicBezTo>
                    <a:pt x="10250" y="6517"/>
                    <a:pt x="10567" y="6581"/>
                    <a:pt x="10881" y="6666"/>
                  </a:cubicBezTo>
                  <a:cubicBezTo>
                    <a:pt x="10979" y="6692"/>
                    <a:pt x="11003" y="6743"/>
                    <a:pt x="10990" y="6827"/>
                  </a:cubicBezTo>
                  <a:lnTo>
                    <a:pt x="10991" y="6827"/>
                  </a:lnTo>
                  <a:cubicBezTo>
                    <a:pt x="10973" y="6943"/>
                    <a:pt x="10910" y="7048"/>
                    <a:pt x="10919" y="7168"/>
                  </a:cubicBezTo>
                  <a:cubicBezTo>
                    <a:pt x="10923" y="7230"/>
                    <a:pt x="10851" y="7230"/>
                    <a:pt x="10801" y="7234"/>
                  </a:cubicBezTo>
                  <a:cubicBezTo>
                    <a:pt x="10612" y="7250"/>
                    <a:pt x="10424" y="7265"/>
                    <a:pt x="10236" y="7280"/>
                  </a:cubicBezTo>
                  <a:cubicBezTo>
                    <a:pt x="10216" y="7281"/>
                    <a:pt x="10196" y="7281"/>
                    <a:pt x="10176" y="7281"/>
                  </a:cubicBezTo>
                  <a:cubicBezTo>
                    <a:pt x="10007" y="7281"/>
                    <a:pt x="9838" y="7267"/>
                    <a:pt x="9671" y="7240"/>
                  </a:cubicBezTo>
                  <a:cubicBezTo>
                    <a:pt x="9551" y="7221"/>
                    <a:pt x="9506" y="7167"/>
                    <a:pt x="9482" y="7078"/>
                  </a:cubicBezTo>
                  <a:cubicBezTo>
                    <a:pt x="9441" y="6921"/>
                    <a:pt x="9471" y="6770"/>
                    <a:pt x="9525" y="6619"/>
                  </a:cubicBezTo>
                  <a:cubicBezTo>
                    <a:pt x="9545" y="6561"/>
                    <a:pt x="9586" y="6541"/>
                    <a:pt x="9655" y="6532"/>
                  </a:cubicBezTo>
                  <a:cubicBezTo>
                    <a:pt x="9745" y="6522"/>
                    <a:pt x="9835" y="6517"/>
                    <a:pt x="9924" y="6517"/>
                  </a:cubicBezTo>
                  <a:close/>
                  <a:moveTo>
                    <a:pt x="17829" y="6537"/>
                  </a:moveTo>
                  <a:cubicBezTo>
                    <a:pt x="17905" y="6537"/>
                    <a:pt x="17943" y="6565"/>
                    <a:pt x="17966" y="6627"/>
                  </a:cubicBezTo>
                  <a:cubicBezTo>
                    <a:pt x="18011" y="6762"/>
                    <a:pt x="18010" y="6897"/>
                    <a:pt x="17986" y="7032"/>
                  </a:cubicBezTo>
                  <a:lnTo>
                    <a:pt x="17987" y="7032"/>
                  </a:lnTo>
                  <a:cubicBezTo>
                    <a:pt x="17970" y="7135"/>
                    <a:pt x="17718" y="7304"/>
                    <a:pt x="17590" y="7306"/>
                  </a:cubicBezTo>
                  <a:cubicBezTo>
                    <a:pt x="17334" y="7312"/>
                    <a:pt x="17076" y="7316"/>
                    <a:pt x="16819" y="7317"/>
                  </a:cubicBezTo>
                  <a:cubicBezTo>
                    <a:pt x="16637" y="7317"/>
                    <a:pt x="16430" y="7146"/>
                    <a:pt x="16418" y="6990"/>
                  </a:cubicBezTo>
                  <a:cubicBezTo>
                    <a:pt x="16394" y="6700"/>
                    <a:pt x="16551" y="6555"/>
                    <a:pt x="16890" y="6553"/>
                  </a:cubicBezTo>
                  <a:lnTo>
                    <a:pt x="17320" y="6553"/>
                  </a:lnTo>
                  <a:lnTo>
                    <a:pt x="17320" y="6538"/>
                  </a:lnTo>
                  <a:cubicBezTo>
                    <a:pt x="17416" y="6538"/>
                    <a:pt x="17511" y="6539"/>
                    <a:pt x="17606" y="6539"/>
                  </a:cubicBezTo>
                  <a:cubicBezTo>
                    <a:pt x="17677" y="6539"/>
                    <a:pt x="17748" y="6539"/>
                    <a:pt x="17820" y="6537"/>
                  </a:cubicBezTo>
                  <a:cubicBezTo>
                    <a:pt x="17823" y="6537"/>
                    <a:pt x="17826" y="6537"/>
                    <a:pt x="17829" y="6537"/>
                  </a:cubicBezTo>
                  <a:close/>
                  <a:moveTo>
                    <a:pt x="20222" y="6521"/>
                  </a:moveTo>
                  <a:cubicBezTo>
                    <a:pt x="20296" y="6521"/>
                    <a:pt x="20348" y="6541"/>
                    <a:pt x="20385" y="6604"/>
                  </a:cubicBezTo>
                  <a:cubicBezTo>
                    <a:pt x="20427" y="6671"/>
                    <a:pt x="20483" y="6733"/>
                    <a:pt x="20510" y="6809"/>
                  </a:cubicBezTo>
                  <a:cubicBezTo>
                    <a:pt x="20554" y="6941"/>
                    <a:pt x="20458" y="7204"/>
                    <a:pt x="20332" y="7281"/>
                  </a:cubicBezTo>
                  <a:lnTo>
                    <a:pt x="20333" y="7281"/>
                  </a:lnTo>
                  <a:cubicBezTo>
                    <a:pt x="20308" y="7297"/>
                    <a:pt x="20279" y="7300"/>
                    <a:pt x="20251" y="7300"/>
                  </a:cubicBezTo>
                  <a:cubicBezTo>
                    <a:pt x="20242" y="7300"/>
                    <a:pt x="20233" y="7299"/>
                    <a:pt x="20225" y="7299"/>
                  </a:cubicBezTo>
                  <a:cubicBezTo>
                    <a:pt x="20162" y="7296"/>
                    <a:pt x="20100" y="7294"/>
                    <a:pt x="20038" y="7294"/>
                  </a:cubicBezTo>
                  <a:cubicBezTo>
                    <a:pt x="19836" y="7294"/>
                    <a:pt x="19634" y="7309"/>
                    <a:pt x="19432" y="7318"/>
                  </a:cubicBezTo>
                  <a:cubicBezTo>
                    <a:pt x="19418" y="7319"/>
                    <a:pt x="19404" y="7319"/>
                    <a:pt x="19391" y="7319"/>
                  </a:cubicBezTo>
                  <a:cubicBezTo>
                    <a:pt x="19298" y="7319"/>
                    <a:pt x="19217" y="7302"/>
                    <a:pt x="19146" y="7235"/>
                  </a:cubicBezTo>
                  <a:cubicBezTo>
                    <a:pt x="19098" y="7189"/>
                    <a:pt x="19023" y="7162"/>
                    <a:pt x="18961" y="7126"/>
                  </a:cubicBezTo>
                  <a:cubicBezTo>
                    <a:pt x="18833" y="7047"/>
                    <a:pt x="18810" y="6989"/>
                    <a:pt x="18853" y="6861"/>
                  </a:cubicBezTo>
                  <a:cubicBezTo>
                    <a:pt x="18923" y="6649"/>
                    <a:pt x="19064" y="6548"/>
                    <a:pt x="19318" y="6540"/>
                  </a:cubicBezTo>
                  <a:cubicBezTo>
                    <a:pt x="19375" y="6538"/>
                    <a:pt x="19433" y="6537"/>
                    <a:pt x="19490" y="6537"/>
                  </a:cubicBezTo>
                  <a:cubicBezTo>
                    <a:pt x="19576" y="6537"/>
                    <a:pt x="19662" y="6538"/>
                    <a:pt x="19749" y="6538"/>
                  </a:cubicBezTo>
                  <a:lnTo>
                    <a:pt x="19749" y="6523"/>
                  </a:lnTo>
                  <a:cubicBezTo>
                    <a:pt x="19840" y="6523"/>
                    <a:pt x="19930" y="6524"/>
                    <a:pt x="20021" y="6524"/>
                  </a:cubicBezTo>
                  <a:cubicBezTo>
                    <a:pt x="20081" y="6524"/>
                    <a:pt x="20142" y="6524"/>
                    <a:pt x="20202" y="6522"/>
                  </a:cubicBezTo>
                  <a:cubicBezTo>
                    <a:pt x="20209" y="6521"/>
                    <a:pt x="20215" y="6521"/>
                    <a:pt x="20222" y="6521"/>
                  </a:cubicBezTo>
                  <a:close/>
                  <a:moveTo>
                    <a:pt x="3610" y="6529"/>
                  </a:moveTo>
                  <a:cubicBezTo>
                    <a:pt x="3622" y="6529"/>
                    <a:pt x="3635" y="6533"/>
                    <a:pt x="3646" y="6541"/>
                  </a:cubicBezTo>
                  <a:cubicBezTo>
                    <a:pt x="3748" y="6612"/>
                    <a:pt x="3871" y="6648"/>
                    <a:pt x="3981" y="6706"/>
                  </a:cubicBezTo>
                  <a:cubicBezTo>
                    <a:pt x="4039" y="6737"/>
                    <a:pt x="4059" y="6784"/>
                    <a:pt x="4052" y="6839"/>
                  </a:cubicBezTo>
                  <a:cubicBezTo>
                    <a:pt x="4039" y="6943"/>
                    <a:pt x="4028" y="7046"/>
                    <a:pt x="4004" y="7147"/>
                  </a:cubicBezTo>
                  <a:cubicBezTo>
                    <a:pt x="3959" y="7333"/>
                    <a:pt x="3901" y="7376"/>
                    <a:pt x="3681" y="7376"/>
                  </a:cubicBezTo>
                  <a:cubicBezTo>
                    <a:pt x="3668" y="7376"/>
                    <a:pt x="3655" y="7376"/>
                    <a:pt x="3642" y="7375"/>
                  </a:cubicBezTo>
                  <a:cubicBezTo>
                    <a:pt x="3359" y="7353"/>
                    <a:pt x="3058" y="7324"/>
                    <a:pt x="2773" y="7225"/>
                  </a:cubicBezTo>
                  <a:cubicBezTo>
                    <a:pt x="2636" y="7178"/>
                    <a:pt x="2581" y="7099"/>
                    <a:pt x="2586" y="6970"/>
                  </a:cubicBezTo>
                  <a:cubicBezTo>
                    <a:pt x="2599" y="6662"/>
                    <a:pt x="2604" y="6585"/>
                    <a:pt x="2809" y="6585"/>
                  </a:cubicBezTo>
                  <a:cubicBezTo>
                    <a:pt x="2874" y="6585"/>
                    <a:pt x="2960" y="6593"/>
                    <a:pt x="3072" y="6604"/>
                  </a:cubicBezTo>
                  <a:cubicBezTo>
                    <a:pt x="3157" y="6612"/>
                    <a:pt x="3245" y="6631"/>
                    <a:pt x="3330" y="6631"/>
                  </a:cubicBezTo>
                  <a:cubicBezTo>
                    <a:pt x="3412" y="6631"/>
                    <a:pt x="3493" y="6612"/>
                    <a:pt x="3566" y="6547"/>
                  </a:cubicBezTo>
                  <a:cubicBezTo>
                    <a:pt x="3578" y="6535"/>
                    <a:pt x="3594" y="6529"/>
                    <a:pt x="3610" y="6529"/>
                  </a:cubicBezTo>
                  <a:close/>
                  <a:moveTo>
                    <a:pt x="22054" y="6474"/>
                  </a:moveTo>
                  <a:cubicBezTo>
                    <a:pt x="22094" y="6474"/>
                    <a:pt x="22134" y="6476"/>
                    <a:pt x="22174" y="6481"/>
                  </a:cubicBezTo>
                  <a:cubicBezTo>
                    <a:pt x="22251" y="6481"/>
                    <a:pt x="22326" y="6482"/>
                    <a:pt x="22402" y="6482"/>
                  </a:cubicBezTo>
                  <a:cubicBezTo>
                    <a:pt x="22440" y="6482"/>
                    <a:pt x="22478" y="6482"/>
                    <a:pt x="22516" y="6481"/>
                  </a:cubicBezTo>
                  <a:cubicBezTo>
                    <a:pt x="22519" y="6481"/>
                    <a:pt x="22522" y="6481"/>
                    <a:pt x="22526" y="6481"/>
                  </a:cubicBezTo>
                  <a:cubicBezTo>
                    <a:pt x="22644" y="6481"/>
                    <a:pt x="22714" y="6542"/>
                    <a:pt x="22758" y="6627"/>
                  </a:cubicBezTo>
                  <a:cubicBezTo>
                    <a:pt x="22846" y="6802"/>
                    <a:pt x="22743" y="7221"/>
                    <a:pt x="22585" y="7361"/>
                  </a:cubicBezTo>
                  <a:lnTo>
                    <a:pt x="22586" y="7361"/>
                  </a:lnTo>
                  <a:cubicBezTo>
                    <a:pt x="22549" y="7393"/>
                    <a:pt x="22507" y="7394"/>
                    <a:pt x="22462" y="7395"/>
                  </a:cubicBezTo>
                  <a:cubicBezTo>
                    <a:pt x="22453" y="7396"/>
                    <a:pt x="22443" y="7396"/>
                    <a:pt x="22433" y="7396"/>
                  </a:cubicBezTo>
                  <a:cubicBezTo>
                    <a:pt x="22087" y="7396"/>
                    <a:pt x="21742" y="7354"/>
                    <a:pt x="21397" y="7330"/>
                  </a:cubicBezTo>
                  <a:cubicBezTo>
                    <a:pt x="21294" y="7323"/>
                    <a:pt x="21245" y="7267"/>
                    <a:pt x="21241" y="7191"/>
                  </a:cubicBezTo>
                  <a:cubicBezTo>
                    <a:pt x="21234" y="7050"/>
                    <a:pt x="21238" y="6907"/>
                    <a:pt x="21242" y="6764"/>
                  </a:cubicBezTo>
                  <a:cubicBezTo>
                    <a:pt x="21245" y="6687"/>
                    <a:pt x="21320" y="6661"/>
                    <a:pt x="21391" y="6636"/>
                  </a:cubicBezTo>
                  <a:cubicBezTo>
                    <a:pt x="21607" y="6559"/>
                    <a:pt x="21819" y="6474"/>
                    <a:pt x="22054" y="6474"/>
                  </a:cubicBezTo>
                  <a:close/>
                  <a:moveTo>
                    <a:pt x="4836" y="6497"/>
                  </a:moveTo>
                  <a:cubicBezTo>
                    <a:pt x="4869" y="6497"/>
                    <a:pt x="4906" y="6499"/>
                    <a:pt x="4949" y="6503"/>
                  </a:cubicBezTo>
                  <a:cubicBezTo>
                    <a:pt x="5198" y="6524"/>
                    <a:pt x="5446" y="6551"/>
                    <a:pt x="5694" y="6582"/>
                  </a:cubicBezTo>
                  <a:cubicBezTo>
                    <a:pt x="5792" y="6595"/>
                    <a:pt x="5888" y="6613"/>
                    <a:pt x="5989" y="6613"/>
                  </a:cubicBezTo>
                  <a:cubicBezTo>
                    <a:pt x="6049" y="6613"/>
                    <a:pt x="6111" y="6607"/>
                    <a:pt x="6175" y="6588"/>
                  </a:cubicBezTo>
                  <a:cubicBezTo>
                    <a:pt x="6220" y="6776"/>
                    <a:pt x="6251" y="6935"/>
                    <a:pt x="6249" y="7098"/>
                  </a:cubicBezTo>
                  <a:cubicBezTo>
                    <a:pt x="6245" y="7185"/>
                    <a:pt x="6213" y="7243"/>
                    <a:pt x="6123" y="7287"/>
                  </a:cubicBezTo>
                  <a:cubicBezTo>
                    <a:pt x="6016" y="7338"/>
                    <a:pt x="5908" y="7379"/>
                    <a:pt x="5784" y="7388"/>
                  </a:cubicBezTo>
                  <a:cubicBezTo>
                    <a:pt x="5723" y="7393"/>
                    <a:pt x="5663" y="7396"/>
                    <a:pt x="5603" y="7396"/>
                  </a:cubicBezTo>
                  <a:cubicBezTo>
                    <a:pt x="5352" y="7396"/>
                    <a:pt x="5107" y="7354"/>
                    <a:pt x="4866" y="7287"/>
                  </a:cubicBezTo>
                  <a:cubicBezTo>
                    <a:pt x="4753" y="7256"/>
                    <a:pt x="4686" y="7203"/>
                    <a:pt x="4682" y="7095"/>
                  </a:cubicBezTo>
                  <a:cubicBezTo>
                    <a:pt x="4678" y="6978"/>
                    <a:pt x="4656" y="6863"/>
                    <a:pt x="4652" y="6746"/>
                  </a:cubicBezTo>
                  <a:cubicBezTo>
                    <a:pt x="4645" y="6553"/>
                    <a:pt x="4673" y="6497"/>
                    <a:pt x="4836" y="6497"/>
                  </a:cubicBezTo>
                  <a:close/>
                  <a:moveTo>
                    <a:pt x="24613" y="6537"/>
                  </a:moveTo>
                  <a:cubicBezTo>
                    <a:pt x="24747" y="6537"/>
                    <a:pt x="24828" y="6601"/>
                    <a:pt x="24875" y="6726"/>
                  </a:cubicBezTo>
                  <a:cubicBezTo>
                    <a:pt x="24893" y="6782"/>
                    <a:pt x="24904" y="6839"/>
                    <a:pt x="24908" y="6899"/>
                  </a:cubicBezTo>
                  <a:cubicBezTo>
                    <a:pt x="24928" y="7141"/>
                    <a:pt x="24922" y="7147"/>
                    <a:pt x="24660" y="7243"/>
                  </a:cubicBezTo>
                  <a:lnTo>
                    <a:pt x="24661" y="7243"/>
                  </a:lnTo>
                  <a:cubicBezTo>
                    <a:pt x="24620" y="7259"/>
                    <a:pt x="24566" y="7268"/>
                    <a:pt x="24540" y="7296"/>
                  </a:cubicBezTo>
                  <a:cubicBezTo>
                    <a:pt x="24450" y="7392"/>
                    <a:pt x="24333" y="7407"/>
                    <a:pt x="24212" y="7407"/>
                  </a:cubicBezTo>
                  <a:cubicBezTo>
                    <a:pt x="24177" y="7407"/>
                    <a:pt x="24142" y="7406"/>
                    <a:pt x="24108" y="7405"/>
                  </a:cubicBezTo>
                  <a:cubicBezTo>
                    <a:pt x="24071" y="7409"/>
                    <a:pt x="24035" y="7411"/>
                    <a:pt x="23999" y="7411"/>
                  </a:cubicBezTo>
                  <a:cubicBezTo>
                    <a:pt x="23867" y="7411"/>
                    <a:pt x="23740" y="7385"/>
                    <a:pt x="23615" y="7344"/>
                  </a:cubicBezTo>
                  <a:cubicBezTo>
                    <a:pt x="23506" y="7308"/>
                    <a:pt x="23443" y="7241"/>
                    <a:pt x="23430" y="7142"/>
                  </a:cubicBezTo>
                  <a:cubicBezTo>
                    <a:pt x="23412" y="7014"/>
                    <a:pt x="23416" y="6883"/>
                    <a:pt x="23438" y="6756"/>
                  </a:cubicBezTo>
                  <a:cubicBezTo>
                    <a:pt x="23452" y="6682"/>
                    <a:pt x="23495" y="6639"/>
                    <a:pt x="23583" y="6631"/>
                  </a:cubicBezTo>
                  <a:cubicBezTo>
                    <a:pt x="23915" y="6599"/>
                    <a:pt x="24245" y="6563"/>
                    <a:pt x="24577" y="6538"/>
                  </a:cubicBezTo>
                  <a:cubicBezTo>
                    <a:pt x="24589" y="6537"/>
                    <a:pt x="24601" y="6537"/>
                    <a:pt x="24613" y="6537"/>
                  </a:cubicBezTo>
                  <a:close/>
                  <a:moveTo>
                    <a:pt x="8317" y="1"/>
                  </a:moveTo>
                  <a:cubicBezTo>
                    <a:pt x="7675" y="1"/>
                    <a:pt x="6991" y="6"/>
                    <a:pt x="6230" y="9"/>
                  </a:cubicBezTo>
                  <a:cubicBezTo>
                    <a:pt x="5552" y="9"/>
                    <a:pt x="4491" y="31"/>
                    <a:pt x="3429" y="72"/>
                  </a:cubicBezTo>
                  <a:cubicBezTo>
                    <a:pt x="3118" y="84"/>
                    <a:pt x="2807" y="97"/>
                    <a:pt x="2495" y="97"/>
                  </a:cubicBezTo>
                  <a:cubicBezTo>
                    <a:pt x="2321" y="97"/>
                    <a:pt x="2147" y="93"/>
                    <a:pt x="1973" y="83"/>
                  </a:cubicBezTo>
                  <a:cubicBezTo>
                    <a:pt x="1931" y="80"/>
                    <a:pt x="1892" y="79"/>
                    <a:pt x="1855" y="79"/>
                  </a:cubicBezTo>
                  <a:cubicBezTo>
                    <a:pt x="1452" y="79"/>
                    <a:pt x="1330" y="233"/>
                    <a:pt x="1391" y="624"/>
                  </a:cubicBezTo>
                  <a:cubicBezTo>
                    <a:pt x="1467" y="1107"/>
                    <a:pt x="1523" y="1589"/>
                    <a:pt x="1447" y="2077"/>
                  </a:cubicBezTo>
                  <a:cubicBezTo>
                    <a:pt x="1432" y="2172"/>
                    <a:pt x="1460" y="2268"/>
                    <a:pt x="1428" y="2366"/>
                  </a:cubicBezTo>
                  <a:cubicBezTo>
                    <a:pt x="1403" y="2440"/>
                    <a:pt x="1466" y="2489"/>
                    <a:pt x="1552" y="2500"/>
                  </a:cubicBezTo>
                  <a:cubicBezTo>
                    <a:pt x="1570" y="2502"/>
                    <a:pt x="1589" y="2503"/>
                    <a:pt x="1607" y="2503"/>
                  </a:cubicBezTo>
                  <a:cubicBezTo>
                    <a:pt x="1649" y="2503"/>
                    <a:pt x="1691" y="2499"/>
                    <a:pt x="1732" y="2496"/>
                  </a:cubicBezTo>
                  <a:cubicBezTo>
                    <a:pt x="1853" y="2490"/>
                    <a:pt x="1973" y="2487"/>
                    <a:pt x="2094" y="2487"/>
                  </a:cubicBezTo>
                  <a:cubicBezTo>
                    <a:pt x="2322" y="2487"/>
                    <a:pt x="2551" y="2496"/>
                    <a:pt x="2779" y="2506"/>
                  </a:cubicBezTo>
                  <a:cubicBezTo>
                    <a:pt x="2876" y="2509"/>
                    <a:pt x="2931" y="2533"/>
                    <a:pt x="2945" y="2625"/>
                  </a:cubicBezTo>
                  <a:cubicBezTo>
                    <a:pt x="2961" y="2715"/>
                    <a:pt x="2993" y="2802"/>
                    <a:pt x="3026" y="2887"/>
                  </a:cubicBezTo>
                  <a:cubicBezTo>
                    <a:pt x="3085" y="3041"/>
                    <a:pt x="3044" y="3129"/>
                    <a:pt x="2871" y="3187"/>
                  </a:cubicBezTo>
                  <a:cubicBezTo>
                    <a:pt x="2786" y="3217"/>
                    <a:pt x="2694" y="3225"/>
                    <a:pt x="2604" y="3227"/>
                  </a:cubicBezTo>
                  <a:cubicBezTo>
                    <a:pt x="2532" y="3229"/>
                    <a:pt x="2461" y="3231"/>
                    <a:pt x="2390" y="3231"/>
                  </a:cubicBezTo>
                  <a:cubicBezTo>
                    <a:pt x="2233" y="3231"/>
                    <a:pt x="2077" y="3224"/>
                    <a:pt x="1921" y="3205"/>
                  </a:cubicBezTo>
                  <a:cubicBezTo>
                    <a:pt x="1817" y="3192"/>
                    <a:pt x="1710" y="3210"/>
                    <a:pt x="1605" y="3181"/>
                  </a:cubicBezTo>
                  <a:cubicBezTo>
                    <a:pt x="1555" y="3167"/>
                    <a:pt x="1525" y="3108"/>
                    <a:pt x="1469" y="3108"/>
                  </a:cubicBezTo>
                  <a:cubicBezTo>
                    <a:pt x="1457" y="3108"/>
                    <a:pt x="1445" y="3111"/>
                    <a:pt x="1430" y="3117"/>
                  </a:cubicBezTo>
                  <a:cubicBezTo>
                    <a:pt x="1351" y="3151"/>
                    <a:pt x="1375" y="3232"/>
                    <a:pt x="1343" y="3289"/>
                  </a:cubicBezTo>
                  <a:cubicBezTo>
                    <a:pt x="1312" y="3340"/>
                    <a:pt x="1290" y="3396"/>
                    <a:pt x="1281" y="3454"/>
                  </a:cubicBezTo>
                  <a:cubicBezTo>
                    <a:pt x="1249" y="3649"/>
                    <a:pt x="1169" y="3830"/>
                    <a:pt x="1071" y="4007"/>
                  </a:cubicBezTo>
                  <a:cubicBezTo>
                    <a:pt x="957" y="4212"/>
                    <a:pt x="844" y="4420"/>
                    <a:pt x="804" y="4646"/>
                  </a:cubicBezTo>
                  <a:cubicBezTo>
                    <a:pt x="767" y="4847"/>
                    <a:pt x="678" y="5030"/>
                    <a:pt x="607" y="5219"/>
                  </a:cubicBezTo>
                  <a:cubicBezTo>
                    <a:pt x="526" y="5433"/>
                    <a:pt x="435" y="5653"/>
                    <a:pt x="548" y="5882"/>
                  </a:cubicBezTo>
                  <a:cubicBezTo>
                    <a:pt x="569" y="5921"/>
                    <a:pt x="552" y="5958"/>
                    <a:pt x="531" y="5994"/>
                  </a:cubicBezTo>
                  <a:cubicBezTo>
                    <a:pt x="370" y="6257"/>
                    <a:pt x="338" y="6550"/>
                    <a:pt x="265" y="6834"/>
                  </a:cubicBezTo>
                  <a:cubicBezTo>
                    <a:pt x="214" y="7033"/>
                    <a:pt x="223" y="7248"/>
                    <a:pt x="69" y="7424"/>
                  </a:cubicBezTo>
                  <a:cubicBezTo>
                    <a:pt x="40" y="7458"/>
                    <a:pt x="30" y="7510"/>
                    <a:pt x="26" y="7554"/>
                  </a:cubicBezTo>
                  <a:cubicBezTo>
                    <a:pt x="3" y="7787"/>
                    <a:pt x="0" y="8020"/>
                    <a:pt x="60" y="8250"/>
                  </a:cubicBezTo>
                  <a:cubicBezTo>
                    <a:pt x="110" y="8440"/>
                    <a:pt x="238" y="8575"/>
                    <a:pt x="457" y="8644"/>
                  </a:cubicBezTo>
                  <a:cubicBezTo>
                    <a:pt x="615" y="8694"/>
                    <a:pt x="777" y="8729"/>
                    <a:pt x="941" y="8751"/>
                  </a:cubicBezTo>
                  <a:cubicBezTo>
                    <a:pt x="1580" y="8830"/>
                    <a:pt x="2223" y="8866"/>
                    <a:pt x="2869" y="8884"/>
                  </a:cubicBezTo>
                  <a:cubicBezTo>
                    <a:pt x="3024" y="8888"/>
                    <a:pt x="3179" y="8890"/>
                    <a:pt x="3335" y="8890"/>
                  </a:cubicBezTo>
                  <a:cubicBezTo>
                    <a:pt x="3948" y="8890"/>
                    <a:pt x="4560" y="8864"/>
                    <a:pt x="5173" y="8864"/>
                  </a:cubicBezTo>
                  <a:cubicBezTo>
                    <a:pt x="5194" y="8864"/>
                    <a:pt x="5215" y="8864"/>
                    <a:pt x="5236" y="8864"/>
                  </a:cubicBezTo>
                  <a:cubicBezTo>
                    <a:pt x="5415" y="8865"/>
                    <a:pt x="5594" y="8868"/>
                    <a:pt x="5772" y="8868"/>
                  </a:cubicBezTo>
                  <a:cubicBezTo>
                    <a:pt x="5844" y="8868"/>
                    <a:pt x="5916" y="8868"/>
                    <a:pt x="5987" y="8866"/>
                  </a:cubicBezTo>
                  <a:cubicBezTo>
                    <a:pt x="6384" y="8855"/>
                    <a:pt x="6548" y="8721"/>
                    <a:pt x="6594" y="8386"/>
                  </a:cubicBezTo>
                  <a:cubicBezTo>
                    <a:pt x="6619" y="8199"/>
                    <a:pt x="6642" y="8012"/>
                    <a:pt x="6673" y="7826"/>
                  </a:cubicBezTo>
                  <a:cubicBezTo>
                    <a:pt x="6699" y="7664"/>
                    <a:pt x="6688" y="7674"/>
                    <a:pt x="6882" y="7670"/>
                  </a:cubicBezTo>
                  <a:cubicBezTo>
                    <a:pt x="6909" y="7670"/>
                    <a:pt x="6936" y="7670"/>
                    <a:pt x="6962" y="7670"/>
                  </a:cubicBezTo>
                  <a:cubicBezTo>
                    <a:pt x="7240" y="7670"/>
                    <a:pt x="7516" y="7689"/>
                    <a:pt x="7794" y="7689"/>
                  </a:cubicBezTo>
                  <a:cubicBezTo>
                    <a:pt x="7964" y="7689"/>
                    <a:pt x="8134" y="7682"/>
                    <a:pt x="8306" y="7658"/>
                  </a:cubicBezTo>
                  <a:cubicBezTo>
                    <a:pt x="8491" y="7632"/>
                    <a:pt x="8678" y="7619"/>
                    <a:pt x="8864" y="7619"/>
                  </a:cubicBezTo>
                  <a:cubicBezTo>
                    <a:pt x="9038" y="7619"/>
                    <a:pt x="9211" y="7630"/>
                    <a:pt x="9384" y="7652"/>
                  </a:cubicBezTo>
                  <a:cubicBezTo>
                    <a:pt x="9562" y="7676"/>
                    <a:pt x="9743" y="7685"/>
                    <a:pt x="9926" y="7685"/>
                  </a:cubicBezTo>
                  <a:cubicBezTo>
                    <a:pt x="10199" y="7685"/>
                    <a:pt x="10474" y="7664"/>
                    <a:pt x="10746" y="7639"/>
                  </a:cubicBezTo>
                  <a:cubicBezTo>
                    <a:pt x="10820" y="7632"/>
                    <a:pt x="10893" y="7620"/>
                    <a:pt x="10965" y="7620"/>
                  </a:cubicBezTo>
                  <a:cubicBezTo>
                    <a:pt x="11038" y="7620"/>
                    <a:pt x="11110" y="7633"/>
                    <a:pt x="11180" y="7678"/>
                  </a:cubicBezTo>
                  <a:cubicBezTo>
                    <a:pt x="11211" y="7698"/>
                    <a:pt x="11250" y="7702"/>
                    <a:pt x="11290" y="7702"/>
                  </a:cubicBezTo>
                  <a:cubicBezTo>
                    <a:pt x="11320" y="7702"/>
                    <a:pt x="11351" y="7700"/>
                    <a:pt x="11381" y="7700"/>
                  </a:cubicBezTo>
                  <a:cubicBezTo>
                    <a:pt x="12049" y="7700"/>
                    <a:pt x="12717" y="7699"/>
                    <a:pt x="13384" y="7696"/>
                  </a:cubicBezTo>
                  <a:cubicBezTo>
                    <a:pt x="13420" y="7696"/>
                    <a:pt x="13456" y="7698"/>
                    <a:pt x="13492" y="7698"/>
                  </a:cubicBezTo>
                  <a:cubicBezTo>
                    <a:pt x="13533" y="7698"/>
                    <a:pt x="13574" y="7696"/>
                    <a:pt x="13611" y="7686"/>
                  </a:cubicBezTo>
                  <a:cubicBezTo>
                    <a:pt x="13772" y="7643"/>
                    <a:pt x="13934" y="7630"/>
                    <a:pt x="14097" y="7630"/>
                  </a:cubicBezTo>
                  <a:cubicBezTo>
                    <a:pt x="14228" y="7630"/>
                    <a:pt x="14360" y="7638"/>
                    <a:pt x="14491" y="7646"/>
                  </a:cubicBezTo>
                  <a:cubicBezTo>
                    <a:pt x="14941" y="7674"/>
                    <a:pt x="15393" y="7682"/>
                    <a:pt x="15843" y="7682"/>
                  </a:cubicBezTo>
                  <a:cubicBezTo>
                    <a:pt x="15992" y="7682"/>
                    <a:pt x="16140" y="7681"/>
                    <a:pt x="16287" y="7680"/>
                  </a:cubicBezTo>
                  <a:cubicBezTo>
                    <a:pt x="16931" y="7675"/>
                    <a:pt x="17574" y="7670"/>
                    <a:pt x="18217" y="7670"/>
                  </a:cubicBezTo>
                  <a:cubicBezTo>
                    <a:pt x="18947" y="7670"/>
                    <a:pt x="19677" y="7676"/>
                    <a:pt x="20408" y="7696"/>
                  </a:cubicBezTo>
                  <a:cubicBezTo>
                    <a:pt x="20784" y="7707"/>
                    <a:pt x="20785" y="7705"/>
                    <a:pt x="20797" y="8032"/>
                  </a:cubicBezTo>
                  <a:cubicBezTo>
                    <a:pt x="20804" y="8219"/>
                    <a:pt x="20807" y="8407"/>
                    <a:pt x="20862" y="8591"/>
                  </a:cubicBezTo>
                  <a:cubicBezTo>
                    <a:pt x="20935" y="8839"/>
                    <a:pt x="21026" y="8911"/>
                    <a:pt x="21297" y="8911"/>
                  </a:cubicBezTo>
                  <a:cubicBezTo>
                    <a:pt x="21317" y="8911"/>
                    <a:pt x="21337" y="8911"/>
                    <a:pt x="21359" y="8910"/>
                  </a:cubicBezTo>
                  <a:cubicBezTo>
                    <a:pt x="22526" y="8871"/>
                    <a:pt x="23694" y="8828"/>
                    <a:pt x="24861" y="8794"/>
                  </a:cubicBezTo>
                  <a:cubicBezTo>
                    <a:pt x="25273" y="8782"/>
                    <a:pt x="25683" y="8758"/>
                    <a:pt x="26096" y="8758"/>
                  </a:cubicBezTo>
                  <a:cubicBezTo>
                    <a:pt x="26170" y="8758"/>
                    <a:pt x="26244" y="8758"/>
                    <a:pt x="26318" y="8760"/>
                  </a:cubicBezTo>
                  <a:cubicBezTo>
                    <a:pt x="26328" y="8761"/>
                    <a:pt x="26339" y="8761"/>
                    <a:pt x="26350" y="8761"/>
                  </a:cubicBezTo>
                  <a:cubicBezTo>
                    <a:pt x="26741" y="8761"/>
                    <a:pt x="27227" y="8572"/>
                    <a:pt x="27429" y="8137"/>
                  </a:cubicBezTo>
                  <a:cubicBezTo>
                    <a:pt x="27481" y="8027"/>
                    <a:pt x="27517" y="7913"/>
                    <a:pt x="27424" y="7804"/>
                  </a:cubicBezTo>
                  <a:cubicBezTo>
                    <a:pt x="27373" y="7746"/>
                    <a:pt x="27379" y="7686"/>
                    <a:pt x="27382" y="7620"/>
                  </a:cubicBezTo>
                  <a:cubicBezTo>
                    <a:pt x="27390" y="7379"/>
                    <a:pt x="27374" y="7141"/>
                    <a:pt x="27239" y="6921"/>
                  </a:cubicBezTo>
                  <a:cubicBezTo>
                    <a:pt x="27222" y="6894"/>
                    <a:pt x="27220" y="6858"/>
                    <a:pt x="27213" y="6827"/>
                  </a:cubicBezTo>
                  <a:cubicBezTo>
                    <a:pt x="27151" y="6548"/>
                    <a:pt x="27090" y="6268"/>
                    <a:pt x="27045" y="5987"/>
                  </a:cubicBezTo>
                  <a:cubicBezTo>
                    <a:pt x="27020" y="5835"/>
                    <a:pt x="26940" y="5688"/>
                    <a:pt x="26912" y="5536"/>
                  </a:cubicBezTo>
                  <a:cubicBezTo>
                    <a:pt x="26870" y="5309"/>
                    <a:pt x="26781" y="5099"/>
                    <a:pt x="26686" y="4887"/>
                  </a:cubicBezTo>
                  <a:cubicBezTo>
                    <a:pt x="26516" y="4513"/>
                    <a:pt x="26359" y="4135"/>
                    <a:pt x="26202" y="3756"/>
                  </a:cubicBezTo>
                  <a:cubicBezTo>
                    <a:pt x="26158" y="3647"/>
                    <a:pt x="26138" y="3529"/>
                    <a:pt x="26093" y="3420"/>
                  </a:cubicBezTo>
                  <a:cubicBezTo>
                    <a:pt x="26069" y="3364"/>
                    <a:pt x="26042" y="3317"/>
                    <a:pt x="26066" y="3255"/>
                  </a:cubicBezTo>
                  <a:cubicBezTo>
                    <a:pt x="26092" y="3186"/>
                    <a:pt x="26063" y="3125"/>
                    <a:pt x="25988" y="3090"/>
                  </a:cubicBezTo>
                  <a:cubicBezTo>
                    <a:pt x="25962" y="3077"/>
                    <a:pt x="25935" y="3072"/>
                    <a:pt x="25910" y="3072"/>
                  </a:cubicBezTo>
                  <a:cubicBezTo>
                    <a:pt x="25863" y="3072"/>
                    <a:pt x="25818" y="3090"/>
                    <a:pt x="25777" y="3118"/>
                  </a:cubicBezTo>
                  <a:cubicBezTo>
                    <a:pt x="25520" y="3287"/>
                    <a:pt x="25217" y="3298"/>
                    <a:pt x="24912" y="3299"/>
                  </a:cubicBezTo>
                  <a:cubicBezTo>
                    <a:pt x="24807" y="3298"/>
                    <a:pt x="24702" y="3276"/>
                    <a:pt x="24604" y="3236"/>
                  </a:cubicBezTo>
                  <a:cubicBezTo>
                    <a:pt x="24419" y="3162"/>
                    <a:pt x="24310" y="2992"/>
                    <a:pt x="24337" y="2822"/>
                  </a:cubicBezTo>
                  <a:cubicBezTo>
                    <a:pt x="24363" y="2656"/>
                    <a:pt x="24480" y="2568"/>
                    <a:pt x="24678" y="2557"/>
                  </a:cubicBezTo>
                  <a:cubicBezTo>
                    <a:pt x="25004" y="2539"/>
                    <a:pt x="25330" y="2522"/>
                    <a:pt x="25655" y="2500"/>
                  </a:cubicBezTo>
                  <a:cubicBezTo>
                    <a:pt x="25969" y="2480"/>
                    <a:pt x="26051" y="2408"/>
                    <a:pt x="26069" y="2141"/>
                  </a:cubicBezTo>
                  <a:cubicBezTo>
                    <a:pt x="26077" y="1998"/>
                    <a:pt x="26058" y="1854"/>
                    <a:pt x="26076" y="1713"/>
                  </a:cubicBezTo>
                  <a:cubicBezTo>
                    <a:pt x="26118" y="1393"/>
                    <a:pt x="26081" y="1078"/>
                    <a:pt x="26012" y="765"/>
                  </a:cubicBezTo>
                  <a:cubicBezTo>
                    <a:pt x="25987" y="651"/>
                    <a:pt x="25970" y="543"/>
                    <a:pt x="25997" y="424"/>
                  </a:cubicBezTo>
                  <a:cubicBezTo>
                    <a:pt x="26033" y="247"/>
                    <a:pt x="25922" y="145"/>
                    <a:pt x="25706" y="127"/>
                  </a:cubicBezTo>
                  <a:cubicBezTo>
                    <a:pt x="25680" y="125"/>
                    <a:pt x="25654" y="124"/>
                    <a:pt x="25627" y="124"/>
                  </a:cubicBezTo>
                  <a:cubicBezTo>
                    <a:pt x="25601" y="124"/>
                    <a:pt x="25574" y="125"/>
                    <a:pt x="25547" y="125"/>
                  </a:cubicBezTo>
                  <a:cubicBezTo>
                    <a:pt x="25092" y="117"/>
                    <a:pt x="24637" y="116"/>
                    <a:pt x="24181" y="102"/>
                  </a:cubicBezTo>
                  <a:cubicBezTo>
                    <a:pt x="23652" y="86"/>
                    <a:pt x="23123" y="78"/>
                    <a:pt x="22593" y="78"/>
                  </a:cubicBezTo>
                  <a:cubicBezTo>
                    <a:pt x="21484" y="78"/>
                    <a:pt x="20375" y="113"/>
                    <a:pt x="19267" y="184"/>
                  </a:cubicBezTo>
                  <a:cubicBezTo>
                    <a:pt x="19135" y="192"/>
                    <a:pt x="19004" y="198"/>
                    <a:pt x="18873" y="198"/>
                  </a:cubicBezTo>
                  <a:cubicBezTo>
                    <a:pt x="18769" y="198"/>
                    <a:pt x="18666" y="194"/>
                    <a:pt x="18563" y="184"/>
                  </a:cubicBezTo>
                  <a:cubicBezTo>
                    <a:pt x="18133" y="139"/>
                    <a:pt x="17702" y="116"/>
                    <a:pt x="17270" y="116"/>
                  </a:cubicBezTo>
                  <a:cubicBezTo>
                    <a:pt x="16974" y="116"/>
                    <a:pt x="16677" y="127"/>
                    <a:pt x="16381" y="148"/>
                  </a:cubicBezTo>
                  <a:cubicBezTo>
                    <a:pt x="16337" y="152"/>
                    <a:pt x="16292" y="156"/>
                    <a:pt x="16247" y="156"/>
                  </a:cubicBezTo>
                  <a:cubicBezTo>
                    <a:pt x="16216" y="156"/>
                    <a:pt x="16184" y="154"/>
                    <a:pt x="16154" y="148"/>
                  </a:cubicBezTo>
                  <a:cubicBezTo>
                    <a:pt x="15915" y="107"/>
                    <a:pt x="15670" y="117"/>
                    <a:pt x="15430" y="91"/>
                  </a:cubicBezTo>
                  <a:cubicBezTo>
                    <a:pt x="14897" y="33"/>
                    <a:pt x="14363" y="10"/>
                    <a:pt x="13828" y="10"/>
                  </a:cubicBezTo>
                  <a:cubicBezTo>
                    <a:pt x="13741" y="10"/>
                    <a:pt x="13654" y="10"/>
                    <a:pt x="13567" y="12"/>
                  </a:cubicBezTo>
                  <a:cubicBezTo>
                    <a:pt x="13089" y="18"/>
                    <a:pt x="12611" y="32"/>
                    <a:pt x="12141" y="122"/>
                  </a:cubicBezTo>
                  <a:cubicBezTo>
                    <a:pt x="12104" y="130"/>
                    <a:pt x="12067" y="132"/>
                    <a:pt x="12031" y="132"/>
                  </a:cubicBezTo>
                  <a:cubicBezTo>
                    <a:pt x="11985" y="132"/>
                    <a:pt x="11939" y="128"/>
                    <a:pt x="11892" y="123"/>
                  </a:cubicBezTo>
                  <a:cubicBezTo>
                    <a:pt x="11448" y="79"/>
                    <a:pt x="11001" y="57"/>
                    <a:pt x="10554" y="39"/>
                  </a:cubicBezTo>
                  <a:cubicBezTo>
                    <a:pt x="9830" y="9"/>
                    <a:pt x="9106" y="1"/>
                    <a:pt x="8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6605473" y="1786264"/>
              <a:ext cx="610634" cy="529090"/>
            </a:xfrm>
            <a:custGeom>
              <a:rect b="b" l="l" r="r" t="t"/>
              <a:pathLst>
                <a:path extrusionOk="0" h="4475" w="6032">
                  <a:moveTo>
                    <a:pt x="1101" y="0"/>
                  </a:moveTo>
                  <a:cubicBezTo>
                    <a:pt x="909" y="0"/>
                    <a:pt x="720" y="31"/>
                    <a:pt x="533" y="102"/>
                  </a:cubicBezTo>
                  <a:cubicBezTo>
                    <a:pt x="135" y="255"/>
                    <a:pt x="1" y="493"/>
                    <a:pt x="104" y="858"/>
                  </a:cubicBezTo>
                  <a:cubicBezTo>
                    <a:pt x="156" y="1037"/>
                    <a:pt x="255" y="1195"/>
                    <a:pt x="349" y="1357"/>
                  </a:cubicBezTo>
                  <a:cubicBezTo>
                    <a:pt x="533" y="1677"/>
                    <a:pt x="721" y="1995"/>
                    <a:pt x="911" y="2311"/>
                  </a:cubicBezTo>
                  <a:cubicBezTo>
                    <a:pt x="1375" y="3080"/>
                    <a:pt x="2022" y="3730"/>
                    <a:pt x="2719" y="4347"/>
                  </a:cubicBezTo>
                  <a:cubicBezTo>
                    <a:pt x="2815" y="4432"/>
                    <a:pt x="2907" y="4474"/>
                    <a:pt x="2996" y="4474"/>
                  </a:cubicBezTo>
                  <a:cubicBezTo>
                    <a:pt x="3097" y="4474"/>
                    <a:pt x="3195" y="4421"/>
                    <a:pt x="3294" y="4315"/>
                  </a:cubicBezTo>
                  <a:cubicBezTo>
                    <a:pt x="3459" y="4139"/>
                    <a:pt x="3621" y="3959"/>
                    <a:pt x="3774" y="3774"/>
                  </a:cubicBezTo>
                  <a:cubicBezTo>
                    <a:pt x="3907" y="3615"/>
                    <a:pt x="4052" y="3466"/>
                    <a:pt x="4226" y="3339"/>
                  </a:cubicBezTo>
                  <a:cubicBezTo>
                    <a:pt x="4387" y="3219"/>
                    <a:pt x="4531" y="3074"/>
                    <a:pt x="4650" y="2911"/>
                  </a:cubicBezTo>
                  <a:cubicBezTo>
                    <a:pt x="4878" y="2597"/>
                    <a:pt x="5111" y="2287"/>
                    <a:pt x="5335" y="1971"/>
                  </a:cubicBezTo>
                  <a:cubicBezTo>
                    <a:pt x="5579" y="1627"/>
                    <a:pt x="5802" y="1274"/>
                    <a:pt x="5952" y="891"/>
                  </a:cubicBezTo>
                  <a:cubicBezTo>
                    <a:pt x="5995" y="781"/>
                    <a:pt x="6032" y="669"/>
                    <a:pt x="6030" y="549"/>
                  </a:cubicBezTo>
                  <a:cubicBezTo>
                    <a:pt x="6028" y="380"/>
                    <a:pt x="5945" y="252"/>
                    <a:pt x="5782" y="158"/>
                  </a:cubicBezTo>
                  <a:cubicBezTo>
                    <a:pt x="5641" y="76"/>
                    <a:pt x="5498" y="37"/>
                    <a:pt x="5354" y="37"/>
                  </a:cubicBezTo>
                  <a:cubicBezTo>
                    <a:pt x="5226" y="37"/>
                    <a:pt x="5096" y="67"/>
                    <a:pt x="4965" y="126"/>
                  </a:cubicBezTo>
                  <a:cubicBezTo>
                    <a:pt x="4367" y="392"/>
                    <a:pt x="3824" y="716"/>
                    <a:pt x="3407" y="1177"/>
                  </a:cubicBezTo>
                  <a:cubicBezTo>
                    <a:pt x="3366" y="1222"/>
                    <a:pt x="3333" y="1277"/>
                    <a:pt x="3260" y="1304"/>
                  </a:cubicBezTo>
                  <a:cubicBezTo>
                    <a:pt x="3142" y="1195"/>
                    <a:pt x="3073" y="1057"/>
                    <a:pt x="2977" y="932"/>
                  </a:cubicBezTo>
                  <a:cubicBezTo>
                    <a:pt x="2636" y="483"/>
                    <a:pt x="2163" y="189"/>
                    <a:pt x="1558" y="53"/>
                  </a:cubicBezTo>
                  <a:cubicBezTo>
                    <a:pt x="1405" y="20"/>
                    <a:pt x="1252" y="0"/>
                    <a:pt x="1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6048290" y="1220403"/>
              <a:ext cx="202" cy="473"/>
            </a:xfrm>
            <a:custGeom>
              <a:rect b="b" l="l" r="r" t="t"/>
              <a:pathLst>
                <a:path extrusionOk="0" h="4" w="2">
                  <a:moveTo>
                    <a:pt x="0" y="1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7897200" y="2217931"/>
              <a:ext cx="405" cy="591"/>
            </a:xfrm>
            <a:custGeom>
              <a:rect b="b" l="l" r="r" t="t"/>
              <a:pathLst>
                <a:path extrusionOk="0" h="5" w="4">
                  <a:moveTo>
                    <a:pt x="4" y="1"/>
                  </a:moveTo>
                  <a:lnTo>
                    <a:pt x="0" y="2"/>
                  </a:lnTo>
                  <a:cubicBezTo>
                    <a:pt x="0" y="2"/>
                    <a:pt x="0" y="3"/>
                    <a:pt x="2" y="5"/>
                  </a:cubicBezTo>
                  <a:lnTo>
                    <a:pt x="4" y="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8316809" y="2429803"/>
              <a:ext cx="405" cy="236"/>
            </a:xfrm>
            <a:custGeom>
              <a:rect b="b" l="l" r="r" t="t"/>
              <a:pathLst>
                <a:path extrusionOk="0" h="2" w="4">
                  <a:moveTo>
                    <a:pt x="1" y="1"/>
                  </a:moveTo>
                  <a:lnTo>
                    <a:pt x="2" y="1"/>
                  </a:lnTo>
                  <a:lnTo>
                    <a:pt x="2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lnTo>
                    <a:pt x="3" y="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5960622" y="1386165"/>
              <a:ext cx="405" cy="236"/>
            </a:xfrm>
            <a:custGeom>
              <a:rect b="b" l="l" r="r" t="t"/>
              <a:pathLst>
                <a:path extrusionOk="0" h="2" w="4">
                  <a:moveTo>
                    <a:pt x="1" y="0"/>
                  </a:moveTo>
                  <a:cubicBezTo>
                    <a:pt x="1" y="0"/>
                    <a:pt x="1" y="0"/>
                    <a:pt x="2" y="2"/>
                  </a:cubicBezTo>
                  <a:lnTo>
                    <a:pt x="3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6034320" y="1206806"/>
              <a:ext cx="202" cy="236"/>
            </a:xfrm>
            <a:custGeom>
              <a:rect b="b" l="l" r="r" t="t"/>
              <a:pathLst>
                <a:path extrusionOk="0" h="2" w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8611193" y="1739562"/>
              <a:ext cx="1012" cy="591"/>
            </a:xfrm>
            <a:custGeom>
              <a:rect b="b" l="l" r="r" t="t"/>
              <a:pathLst>
                <a:path extrusionOk="0" h="5" w="10">
                  <a:moveTo>
                    <a:pt x="1" y="0"/>
                  </a:moveTo>
                  <a:cubicBezTo>
                    <a:pt x="3" y="1"/>
                    <a:pt x="4" y="4"/>
                    <a:pt x="7" y="5"/>
                  </a:cubicBezTo>
                  <a:lnTo>
                    <a:pt x="9" y="4"/>
                  </a:lnTo>
                  <a:lnTo>
                    <a:pt x="9" y="3"/>
                  </a:ln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8270748" y="1532891"/>
              <a:ext cx="506" cy="709"/>
            </a:xfrm>
            <a:custGeom>
              <a:rect b="b" l="l" r="r" t="t"/>
              <a:pathLst>
                <a:path extrusionOk="0" h="6" w="5">
                  <a:moveTo>
                    <a:pt x="1" y="1"/>
                  </a:moveTo>
                  <a:cubicBezTo>
                    <a:pt x="1" y="2"/>
                    <a:pt x="1" y="3"/>
                    <a:pt x="2" y="5"/>
                  </a:cubicBezTo>
                  <a:lnTo>
                    <a:pt x="4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8519780" y="1091648"/>
              <a:ext cx="101" cy="11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8409032" y="1422462"/>
              <a:ext cx="202" cy="355"/>
            </a:xfrm>
            <a:custGeom>
              <a:rect b="b" l="l" r="r" t="t"/>
              <a:pathLst>
                <a:path extrusionOk="0" h="3" w="2">
                  <a:moveTo>
                    <a:pt x="0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5400705" y="2310507"/>
              <a:ext cx="405" cy="355"/>
            </a:xfrm>
            <a:custGeom>
              <a:rect b="b" l="l" r="r" t="t"/>
              <a:pathLst>
                <a:path extrusionOk="0" h="3" w="4">
                  <a:moveTo>
                    <a:pt x="1" y="0"/>
                  </a:moveTo>
                  <a:cubicBezTo>
                    <a:pt x="1" y="1"/>
                    <a:pt x="0" y="1"/>
                    <a:pt x="0" y="3"/>
                  </a:cubicBezTo>
                  <a:lnTo>
                    <a:pt x="4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7915624" y="1974372"/>
              <a:ext cx="506" cy="473"/>
            </a:xfrm>
            <a:custGeom>
              <a:rect b="b" l="l" r="r" t="t"/>
              <a:pathLst>
                <a:path extrusionOk="0" h="4" w="5">
                  <a:moveTo>
                    <a:pt x="1" y="1"/>
                  </a:moveTo>
                  <a:cubicBezTo>
                    <a:pt x="0" y="1"/>
                    <a:pt x="1" y="2"/>
                    <a:pt x="3" y="3"/>
                  </a:cubicBezTo>
                  <a:lnTo>
                    <a:pt x="5" y="3"/>
                  </a:ln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6099007" y="1376588"/>
              <a:ext cx="506" cy="355"/>
            </a:xfrm>
            <a:custGeom>
              <a:rect b="b" l="l" r="r" t="t"/>
              <a:pathLst>
                <a:path extrusionOk="0" h="3" w="5">
                  <a:moveTo>
                    <a:pt x="1" y="1"/>
                  </a:moveTo>
                  <a:lnTo>
                    <a:pt x="1" y="3"/>
                  </a:lnTo>
                  <a:lnTo>
                    <a:pt x="5" y="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5937643" y="1307422"/>
              <a:ext cx="506" cy="591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lnTo>
                    <a:pt x="1" y="2"/>
                  </a:lnTo>
                  <a:lnTo>
                    <a:pt x="3" y="4"/>
                  </a:lnTo>
                  <a:lnTo>
                    <a:pt x="4" y="4"/>
                  </a:lnTo>
                  <a:cubicBezTo>
                    <a:pt x="4" y="3"/>
                    <a:pt x="4" y="2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5078381" y="731393"/>
              <a:ext cx="3790752" cy="3463858"/>
            </a:xfrm>
            <a:custGeom>
              <a:rect b="b" l="l" r="r" t="t"/>
              <a:pathLst>
                <a:path extrusionOk="0" h="29297" w="37446">
                  <a:moveTo>
                    <a:pt x="12268" y="401"/>
                  </a:moveTo>
                  <a:lnTo>
                    <a:pt x="12268" y="401"/>
                  </a:lnTo>
                  <a:cubicBezTo>
                    <a:pt x="12341" y="445"/>
                    <a:pt x="12365" y="460"/>
                    <a:pt x="12405" y="460"/>
                  </a:cubicBezTo>
                  <a:cubicBezTo>
                    <a:pt x="12426" y="460"/>
                    <a:pt x="12450" y="456"/>
                    <a:pt x="12487" y="450"/>
                  </a:cubicBezTo>
                  <a:lnTo>
                    <a:pt x="12487" y="450"/>
                  </a:lnTo>
                  <a:cubicBezTo>
                    <a:pt x="12507" y="611"/>
                    <a:pt x="12454" y="766"/>
                    <a:pt x="12454" y="936"/>
                  </a:cubicBezTo>
                  <a:lnTo>
                    <a:pt x="12454" y="936"/>
                  </a:lnTo>
                  <a:cubicBezTo>
                    <a:pt x="12346" y="787"/>
                    <a:pt x="12256" y="521"/>
                    <a:pt x="12268" y="401"/>
                  </a:cubicBezTo>
                  <a:close/>
                  <a:moveTo>
                    <a:pt x="12112" y="442"/>
                  </a:moveTo>
                  <a:cubicBezTo>
                    <a:pt x="12182" y="630"/>
                    <a:pt x="12244" y="803"/>
                    <a:pt x="12311" y="976"/>
                  </a:cubicBezTo>
                  <a:cubicBezTo>
                    <a:pt x="12342" y="1054"/>
                    <a:pt x="12380" y="1131"/>
                    <a:pt x="12415" y="1210"/>
                  </a:cubicBezTo>
                  <a:cubicBezTo>
                    <a:pt x="12455" y="1299"/>
                    <a:pt x="12469" y="1380"/>
                    <a:pt x="12339" y="1429"/>
                  </a:cubicBezTo>
                  <a:cubicBezTo>
                    <a:pt x="12300" y="1443"/>
                    <a:pt x="12300" y="1474"/>
                    <a:pt x="12303" y="1509"/>
                  </a:cubicBezTo>
                  <a:cubicBezTo>
                    <a:pt x="12312" y="1621"/>
                    <a:pt x="12290" y="1663"/>
                    <a:pt x="12200" y="1663"/>
                  </a:cubicBezTo>
                  <a:cubicBezTo>
                    <a:pt x="12182" y="1663"/>
                    <a:pt x="12160" y="1662"/>
                    <a:pt x="12135" y="1658"/>
                  </a:cubicBezTo>
                  <a:cubicBezTo>
                    <a:pt x="11986" y="1637"/>
                    <a:pt x="11839" y="1607"/>
                    <a:pt x="11694" y="1572"/>
                  </a:cubicBezTo>
                  <a:cubicBezTo>
                    <a:pt x="11550" y="1539"/>
                    <a:pt x="11407" y="1495"/>
                    <a:pt x="11265" y="1456"/>
                  </a:cubicBezTo>
                  <a:cubicBezTo>
                    <a:pt x="11266" y="1442"/>
                    <a:pt x="11272" y="1430"/>
                    <a:pt x="11281" y="1420"/>
                  </a:cubicBezTo>
                  <a:cubicBezTo>
                    <a:pt x="11351" y="1406"/>
                    <a:pt x="11368" y="1372"/>
                    <a:pt x="11325" y="1324"/>
                  </a:cubicBezTo>
                  <a:cubicBezTo>
                    <a:pt x="11284" y="1276"/>
                    <a:pt x="11235" y="1240"/>
                    <a:pt x="11190" y="1198"/>
                  </a:cubicBezTo>
                  <a:cubicBezTo>
                    <a:pt x="11187" y="1167"/>
                    <a:pt x="11145" y="1146"/>
                    <a:pt x="11160" y="1110"/>
                  </a:cubicBezTo>
                  <a:lnTo>
                    <a:pt x="11160" y="1110"/>
                  </a:lnTo>
                  <a:cubicBezTo>
                    <a:pt x="11248" y="1123"/>
                    <a:pt x="11303" y="1131"/>
                    <a:pt x="11341" y="1131"/>
                  </a:cubicBezTo>
                  <a:cubicBezTo>
                    <a:pt x="11405" y="1131"/>
                    <a:pt x="11414" y="1106"/>
                    <a:pt x="11438" y="1037"/>
                  </a:cubicBezTo>
                  <a:cubicBezTo>
                    <a:pt x="11414" y="1021"/>
                    <a:pt x="11398" y="994"/>
                    <a:pt x="11418" y="976"/>
                  </a:cubicBezTo>
                  <a:cubicBezTo>
                    <a:pt x="11425" y="970"/>
                    <a:pt x="11431" y="968"/>
                    <a:pt x="11436" y="968"/>
                  </a:cubicBezTo>
                  <a:cubicBezTo>
                    <a:pt x="11453" y="968"/>
                    <a:pt x="11465" y="990"/>
                    <a:pt x="11480" y="998"/>
                  </a:cubicBezTo>
                  <a:cubicBezTo>
                    <a:pt x="11503" y="1003"/>
                    <a:pt x="11524" y="1006"/>
                    <a:pt x="11542" y="1006"/>
                  </a:cubicBezTo>
                  <a:cubicBezTo>
                    <a:pt x="11598" y="1006"/>
                    <a:pt x="11628" y="979"/>
                    <a:pt x="11613" y="904"/>
                  </a:cubicBezTo>
                  <a:cubicBezTo>
                    <a:pt x="11602" y="856"/>
                    <a:pt x="11567" y="809"/>
                    <a:pt x="11590" y="763"/>
                  </a:cubicBezTo>
                  <a:cubicBezTo>
                    <a:pt x="11602" y="754"/>
                    <a:pt x="11611" y="751"/>
                    <a:pt x="11620" y="751"/>
                  </a:cubicBezTo>
                  <a:cubicBezTo>
                    <a:pt x="11634" y="751"/>
                    <a:pt x="11645" y="759"/>
                    <a:pt x="11657" y="763"/>
                  </a:cubicBezTo>
                  <a:cubicBezTo>
                    <a:pt x="11707" y="777"/>
                    <a:pt x="11741" y="786"/>
                    <a:pt x="11764" y="786"/>
                  </a:cubicBezTo>
                  <a:cubicBezTo>
                    <a:pt x="11807" y="786"/>
                    <a:pt x="11813" y="756"/>
                    <a:pt x="11819" y="676"/>
                  </a:cubicBezTo>
                  <a:cubicBezTo>
                    <a:pt x="11822" y="638"/>
                    <a:pt x="11819" y="599"/>
                    <a:pt x="11818" y="560"/>
                  </a:cubicBezTo>
                  <a:lnTo>
                    <a:pt x="11818" y="560"/>
                  </a:lnTo>
                  <a:cubicBezTo>
                    <a:pt x="11920" y="614"/>
                    <a:pt x="11966" y="647"/>
                    <a:pt x="11994" y="647"/>
                  </a:cubicBezTo>
                  <a:cubicBezTo>
                    <a:pt x="12032" y="647"/>
                    <a:pt x="12038" y="587"/>
                    <a:pt x="12112" y="442"/>
                  </a:cubicBezTo>
                  <a:close/>
                  <a:moveTo>
                    <a:pt x="12556" y="1598"/>
                  </a:moveTo>
                  <a:cubicBezTo>
                    <a:pt x="12575" y="1598"/>
                    <a:pt x="12593" y="1606"/>
                    <a:pt x="12607" y="1621"/>
                  </a:cubicBezTo>
                  <a:cubicBezTo>
                    <a:pt x="12666" y="1677"/>
                    <a:pt x="12725" y="1735"/>
                    <a:pt x="12784" y="1794"/>
                  </a:cubicBezTo>
                  <a:cubicBezTo>
                    <a:pt x="12801" y="1805"/>
                    <a:pt x="12817" y="1816"/>
                    <a:pt x="12834" y="1828"/>
                  </a:cubicBezTo>
                  <a:cubicBezTo>
                    <a:pt x="12821" y="1837"/>
                    <a:pt x="12809" y="1841"/>
                    <a:pt x="12797" y="1841"/>
                  </a:cubicBezTo>
                  <a:cubicBezTo>
                    <a:pt x="12781" y="1841"/>
                    <a:pt x="12766" y="1835"/>
                    <a:pt x="12751" y="1827"/>
                  </a:cubicBezTo>
                  <a:lnTo>
                    <a:pt x="12752" y="1826"/>
                  </a:lnTo>
                  <a:cubicBezTo>
                    <a:pt x="12683" y="1820"/>
                    <a:pt x="12626" y="1786"/>
                    <a:pt x="12565" y="1763"/>
                  </a:cubicBezTo>
                  <a:cubicBezTo>
                    <a:pt x="12514" y="1742"/>
                    <a:pt x="12509" y="1710"/>
                    <a:pt x="12506" y="1670"/>
                  </a:cubicBezTo>
                  <a:cubicBezTo>
                    <a:pt x="12505" y="1645"/>
                    <a:pt x="12494" y="1619"/>
                    <a:pt x="12527" y="1605"/>
                  </a:cubicBezTo>
                  <a:cubicBezTo>
                    <a:pt x="12536" y="1600"/>
                    <a:pt x="12546" y="1598"/>
                    <a:pt x="12556" y="1598"/>
                  </a:cubicBezTo>
                  <a:close/>
                  <a:moveTo>
                    <a:pt x="15779" y="1028"/>
                  </a:moveTo>
                  <a:cubicBezTo>
                    <a:pt x="15882" y="1227"/>
                    <a:pt x="15861" y="1442"/>
                    <a:pt x="15895" y="1650"/>
                  </a:cubicBezTo>
                  <a:cubicBezTo>
                    <a:pt x="15772" y="1685"/>
                    <a:pt x="15654" y="1726"/>
                    <a:pt x="15655" y="1880"/>
                  </a:cubicBezTo>
                  <a:lnTo>
                    <a:pt x="15656" y="1882"/>
                  </a:lnTo>
                  <a:cubicBezTo>
                    <a:pt x="15428" y="1779"/>
                    <a:pt x="15282" y="1652"/>
                    <a:pt x="15210" y="1465"/>
                  </a:cubicBezTo>
                  <a:cubicBezTo>
                    <a:pt x="15197" y="1435"/>
                    <a:pt x="15189" y="1399"/>
                    <a:pt x="15222" y="1376"/>
                  </a:cubicBezTo>
                  <a:cubicBezTo>
                    <a:pt x="15236" y="1367"/>
                    <a:pt x="15248" y="1364"/>
                    <a:pt x="15260" y="1364"/>
                  </a:cubicBezTo>
                  <a:cubicBezTo>
                    <a:pt x="15290" y="1364"/>
                    <a:pt x="15312" y="1390"/>
                    <a:pt x="15334" y="1410"/>
                  </a:cubicBezTo>
                  <a:cubicBezTo>
                    <a:pt x="15386" y="1455"/>
                    <a:pt x="15433" y="1506"/>
                    <a:pt x="15485" y="1553"/>
                  </a:cubicBezTo>
                  <a:cubicBezTo>
                    <a:pt x="15505" y="1572"/>
                    <a:pt x="15530" y="1582"/>
                    <a:pt x="15556" y="1582"/>
                  </a:cubicBezTo>
                  <a:cubicBezTo>
                    <a:pt x="15567" y="1582"/>
                    <a:pt x="15577" y="1580"/>
                    <a:pt x="15587" y="1577"/>
                  </a:cubicBezTo>
                  <a:cubicBezTo>
                    <a:pt x="15622" y="1568"/>
                    <a:pt x="15643" y="1534"/>
                    <a:pt x="15637" y="1499"/>
                  </a:cubicBezTo>
                  <a:cubicBezTo>
                    <a:pt x="15631" y="1408"/>
                    <a:pt x="15619" y="1318"/>
                    <a:pt x="15641" y="1229"/>
                  </a:cubicBezTo>
                  <a:cubicBezTo>
                    <a:pt x="15660" y="1150"/>
                    <a:pt x="15659" y="1058"/>
                    <a:pt x="15779" y="1028"/>
                  </a:cubicBezTo>
                  <a:close/>
                  <a:moveTo>
                    <a:pt x="15849" y="1766"/>
                  </a:moveTo>
                  <a:cubicBezTo>
                    <a:pt x="15851" y="1766"/>
                    <a:pt x="15852" y="1766"/>
                    <a:pt x="15854" y="1766"/>
                  </a:cubicBezTo>
                  <a:cubicBezTo>
                    <a:pt x="15913" y="1766"/>
                    <a:pt x="15949" y="1792"/>
                    <a:pt x="15953" y="1842"/>
                  </a:cubicBezTo>
                  <a:cubicBezTo>
                    <a:pt x="15949" y="1886"/>
                    <a:pt x="15924" y="1921"/>
                    <a:pt x="15877" y="1924"/>
                  </a:cubicBezTo>
                  <a:lnTo>
                    <a:pt x="15877" y="1926"/>
                  </a:lnTo>
                  <a:cubicBezTo>
                    <a:pt x="15874" y="1926"/>
                    <a:pt x="15871" y="1926"/>
                    <a:pt x="15868" y="1926"/>
                  </a:cubicBezTo>
                  <a:cubicBezTo>
                    <a:pt x="15803" y="1926"/>
                    <a:pt x="15774" y="1880"/>
                    <a:pt x="15768" y="1830"/>
                  </a:cubicBezTo>
                  <a:cubicBezTo>
                    <a:pt x="15763" y="1787"/>
                    <a:pt x="15801" y="1766"/>
                    <a:pt x="15849" y="1766"/>
                  </a:cubicBezTo>
                  <a:close/>
                  <a:moveTo>
                    <a:pt x="11256" y="1563"/>
                  </a:moveTo>
                  <a:cubicBezTo>
                    <a:pt x="11282" y="1563"/>
                    <a:pt x="11308" y="1567"/>
                    <a:pt x="11334" y="1574"/>
                  </a:cubicBezTo>
                  <a:cubicBezTo>
                    <a:pt x="11587" y="1646"/>
                    <a:pt x="11842" y="1715"/>
                    <a:pt x="12111" y="1761"/>
                  </a:cubicBezTo>
                  <a:cubicBezTo>
                    <a:pt x="11896" y="1836"/>
                    <a:pt x="11693" y="1923"/>
                    <a:pt x="11472" y="1958"/>
                  </a:cubicBezTo>
                  <a:cubicBezTo>
                    <a:pt x="11413" y="1918"/>
                    <a:pt x="11460" y="1882"/>
                    <a:pt x="11458" y="1847"/>
                  </a:cubicBezTo>
                  <a:cubicBezTo>
                    <a:pt x="11458" y="1816"/>
                    <a:pt x="11447" y="1777"/>
                    <a:pt x="11417" y="1777"/>
                  </a:cubicBezTo>
                  <a:cubicBezTo>
                    <a:pt x="11414" y="1777"/>
                    <a:pt x="11410" y="1777"/>
                    <a:pt x="11406" y="1778"/>
                  </a:cubicBezTo>
                  <a:cubicBezTo>
                    <a:pt x="11383" y="1784"/>
                    <a:pt x="11362" y="1787"/>
                    <a:pt x="11344" y="1787"/>
                  </a:cubicBezTo>
                  <a:cubicBezTo>
                    <a:pt x="11261" y="1787"/>
                    <a:pt x="11236" y="1724"/>
                    <a:pt x="11208" y="1659"/>
                  </a:cubicBezTo>
                  <a:cubicBezTo>
                    <a:pt x="11203" y="1649"/>
                    <a:pt x="11166" y="1649"/>
                    <a:pt x="11145" y="1644"/>
                  </a:cubicBezTo>
                  <a:lnTo>
                    <a:pt x="11178" y="1574"/>
                  </a:lnTo>
                  <a:cubicBezTo>
                    <a:pt x="11203" y="1567"/>
                    <a:pt x="11230" y="1563"/>
                    <a:pt x="11256" y="1563"/>
                  </a:cubicBezTo>
                  <a:close/>
                  <a:moveTo>
                    <a:pt x="14700" y="1467"/>
                  </a:moveTo>
                  <a:cubicBezTo>
                    <a:pt x="14753" y="1467"/>
                    <a:pt x="14790" y="1505"/>
                    <a:pt x="14774" y="1558"/>
                  </a:cubicBezTo>
                  <a:cubicBezTo>
                    <a:pt x="14728" y="1722"/>
                    <a:pt x="14737" y="1888"/>
                    <a:pt x="14718" y="2052"/>
                  </a:cubicBezTo>
                  <a:cubicBezTo>
                    <a:pt x="14717" y="2060"/>
                    <a:pt x="14697" y="2067"/>
                    <a:pt x="14686" y="2074"/>
                  </a:cubicBezTo>
                  <a:cubicBezTo>
                    <a:pt x="14629" y="1929"/>
                    <a:pt x="14548" y="1794"/>
                    <a:pt x="14459" y="1662"/>
                  </a:cubicBezTo>
                  <a:cubicBezTo>
                    <a:pt x="14423" y="1609"/>
                    <a:pt x="14389" y="1562"/>
                    <a:pt x="14456" y="1509"/>
                  </a:cubicBezTo>
                  <a:cubicBezTo>
                    <a:pt x="14517" y="1490"/>
                    <a:pt x="14584" y="1508"/>
                    <a:pt x="14649" y="1479"/>
                  </a:cubicBezTo>
                  <a:cubicBezTo>
                    <a:pt x="14667" y="1471"/>
                    <a:pt x="14685" y="1467"/>
                    <a:pt x="14700" y="1467"/>
                  </a:cubicBezTo>
                  <a:close/>
                  <a:moveTo>
                    <a:pt x="16524" y="1325"/>
                  </a:moveTo>
                  <a:cubicBezTo>
                    <a:pt x="16539" y="1325"/>
                    <a:pt x="16554" y="1328"/>
                    <a:pt x="16568" y="1339"/>
                  </a:cubicBezTo>
                  <a:cubicBezTo>
                    <a:pt x="16605" y="1368"/>
                    <a:pt x="16579" y="1399"/>
                    <a:pt x="16563" y="1426"/>
                  </a:cubicBezTo>
                  <a:cubicBezTo>
                    <a:pt x="16509" y="1527"/>
                    <a:pt x="16417" y="1605"/>
                    <a:pt x="16334" y="1688"/>
                  </a:cubicBezTo>
                  <a:cubicBezTo>
                    <a:pt x="16228" y="1794"/>
                    <a:pt x="16242" y="1833"/>
                    <a:pt x="16393" y="1879"/>
                  </a:cubicBezTo>
                  <a:cubicBezTo>
                    <a:pt x="16465" y="1901"/>
                    <a:pt x="16537" y="1918"/>
                    <a:pt x="16606" y="1943"/>
                  </a:cubicBezTo>
                  <a:cubicBezTo>
                    <a:pt x="16691" y="1975"/>
                    <a:pt x="16757" y="2028"/>
                    <a:pt x="16796" y="2102"/>
                  </a:cubicBezTo>
                  <a:cubicBezTo>
                    <a:pt x="16835" y="2174"/>
                    <a:pt x="16817" y="2208"/>
                    <a:pt x="16737" y="2208"/>
                  </a:cubicBezTo>
                  <a:cubicBezTo>
                    <a:pt x="16726" y="2208"/>
                    <a:pt x="16714" y="2207"/>
                    <a:pt x="16700" y="2206"/>
                  </a:cubicBezTo>
                  <a:cubicBezTo>
                    <a:pt x="16670" y="2203"/>
                    <a:pt x="16642" y="2195"/>
                    <a:pt x="16613" y="2187"/>
                  </a:cubicBezTo>
                  <a:cubicBezTo>
                    <a:pt x="16535" y="2137"/>
                    <a:pt x="16458" y="2085"/>
                    <a:pt x="16377" y="2037"/>
                  </a:cubicBezTo>
                  <a:cubicBezTo>
                    <a:pt x="16365" y="2031"/>
                    <a:pt x="16352" y="2027"/>
                    <a:pt x="16339" y="2027"/>
                  </a:cubicBezTo>
                  <a:cubicBezTo>
                    <a:pt x="16323" y="2027"/>
                    <a:pt x="16307" y="2033"/>
                    <a:pt x="16297" y="2047"/>
                  </a:cubicBezTo>
                  <a:cubicBezTo>
                    <a:pt x="16288" y="2063"/>
                    <a:pt x="16286" y="2082"/>
                    <a:pt x="16292" y="2100"/>
                  </a:cubicBezTo>
                  <a:cubicBezTo>
                    <a:pt x="16337" y="2195"/>
                    <a:pt x="16397" y="2286"/>
                    <a:pt x="16418" y="2406"/>
                  </a:cubicBezTo>
                  <a:cubicBezTo>
                    <a:pt x="16215" y="2380"/>
                    <a:pt x="16134" y="2238"/>
                    <a:pt x="16012" y="2148"/>
                  </a:cubicBezTo>
                  <a:lnTo>
                    <a:pt x="15961" y="2077"/>
                  </a:lnTo>
                  <a:cubicBezTo>
                    <a:pt x="15958" y="2047"/>
                    <a:pt x="15948" y="2019"/>
                    <a:pt x="15980" y="1990"/>
                  </a:cubicBezTo>
                  <a:lnTo>
                    <a:pt x="15980" y="1991"/>
                  </a:lnTo>
                  <a:cubicBezTo>
                    <a:pt x="16116" y="1867"/>
                    <a:pt x="16116" y="1865"/>
                    <a:pt x="16019" y="1722"/>
                  </a:cubicBezTo>
                  <a:cubicBezTo>
                    <a:pt x="16002" y="1696"/>
                    <a:pt x="16012" y="1674"/>
                    <a:pt x="16008" y="1650"/>
                  </a:cubicBezTo>
                  <a:cubicBezTo>
                    <a:pt x="16083" y="1587"/>
                    <a:pt x="16157" y="1523"/>
                    <a:pt x="16235" y="1462"/>
                  </a:cubicBezTo>
                  <a:cubicBezTo>
                    <a:pt x="16303" y="1407"/>
                    <a:pt x="16379" y="1364"/>
                    <a:pt x="16462" y="1338"/>
                  </a:cubicBezTo>
                  <a:cubicBezTo>
                    <a:pt x="16482" y="1332"/>
                    <a:pt x="16504" y="1325"/>
                    <a:pt x="16524" y="1325"/>
                  </a:cubicBezTo>
                  <a:close/>
                  <a:moveTo>
                    <a:pt x="15682" y="1934"/>
                  </a:moveTo>
                  <a:cubicBezTo>
                    <a:pt x="15699" y="1934"/>
                    <a:pt x="15719" y="1949"/>
                    <a:pt x="15734" y="1961"/>
                  </a:cubicBezTo>
                  <a:cubicBezTo>
                    <a:pt x="15781" y="2002"/>
                    <a:pt x="15829" y="2041"/>
                    <a:pt x="15876" y="2080"/>
                  </a:cubicBezTo>
                  <a:lnTo>
                    <a:pt x="15867" y="2425"/>
                  </a:lnTo>
                  <a:cubicBezTo>
                    <a:pt x="15844" y="2435"/>
                    <a:pt x="15821" y="2443"/>
                    <a:pt x="15799" y="2443"/>
                  </a:cubicBezTo>
                  <a:cubicBezTo>
                    <a:pt x="15777" y="2443"/>
                    <a:pt x="15756" y="2435"/>
                    <a:pt x="15736" y="2418"/>
                  </a:cubicBezTo>
                  <a:lnTo>
                    <a:pt x="15736" y="2418"/>
                  </a:lnTo>
                  <a:cubicBezTo>
                    <a:pt x="15736" y="2417"/>
                    <a:pt x="15736" y="2417"/>
                    <a:pt x="15736" y="2417"/>
                  </a:cubicBezTo>
                  <a:cubicBezTo>
                    <a:pt x="15722" y="2332"/>
                    <a:pt x="15729" y="2249"/>
                    <a:pt x="15738" y="2166"/>
                  </a:cubicBezTo>
                  <a:cubicBezTo>
                    <a:pt x="15749" y="2084"/>
                    <a:pt x="15740" y="2048"/>
                    <a:pt x="15697" y="2048"/>
                  </a:cubicBezTo>
                  <a:cubicBezTo>
                    <a:pt x="15674" y="2048"/>
                    <a:pt x="15641" y="2059"/>
                    <a:pt x="15597" y="2078"/>
                  </a:cubicBezTo>
                  <a:cubicBezTo>
                    <a:pt x="15516" y="2113"/>
                    <a:pt x="15440" y="2159"/>
                    <a:pt x="15344" y="2159"/>
                  </a:cubicBezTo>
                  <a:cubicBezTo>
                    <a:pt x="15310" y="2159"/>
                    <a:pt x="15287" y="2145"/>
                    <a:pt x="15276" y="2118"/>
                  </a:cubicBezTo>
                  <a:cubicBezTo>
                    <a:pt x="15374" y="2014"/>
                    <a:pt x="15555" y="2041"/>
                    <a:pt x="15660" y="1943"/>
                  </a:cubicBezTo>
                  <a:cubicBezTo>
                    <a:pt x="15667" y="1937"/>
                    <a:pt x="15674" y="1934"/>
                    <a:pt x="15682" y="1934"/>
                  </a:cubicBezTo>
                  <a:close/>
                  <a:moveTo>
                    <a:pt x="34376" y="1281"/>
                  </a:moveTo>
                  <a:cubicBezTo>
                    <a:pt x="34428" y="1329"/>
                    <a:pt x="34420" y="1420"/>
                    <a:pt x="34517" y="1430"/>
                  </a:cubicBezTo>
                  <a:cubicBezTo>
                    <a:pt x="34521" y="1430"/>
                    <a:pt x="34525" y="1430"/>
                    <a:pt x="34529" y="1430"/>
                  </a:cubicBezTo>
                  <a:cubicBezTo>
                    <a:pt x="34604" y="1430"/>
                    <a:pt x="34649" y="1367"/>
                    <a:pt x="34733" y="1361"/>
                  </a:cubicBezTo>
                  <a:cubicBezTo>
                    <a:pt x="34759" y="1442"/>
                    <a:pt x="34793" y="1519"/>
                    <a:pt x="34883" y="1519"/>
                  </a:cubicBezTo>
                  <a:cubicBezTo>
                    <a:pt x="34909" y="1519"/>
                    <a:pt x="34940" y="1513"/>
                    <a:pt x="34977" y="1498"/>
                  </a:cubicBezTo>
                  <a:cubicBezTo>
                    <a:pt x="34987" y="1494"/>
                    <a:pt x="34997" y="1492"/>
                    <a:pt x="35007" y="1492"/>
                  </a:cubicBezTo>
                  <a:cubicBezTo>
                    <a:pt x="35027" y="1492"/>
                    <a:pt x="35045" y="1500"/>
                    <a:pt x="35051" y="1520"/>
                  </a:cubicBezTo>
                  <a:cubicBezTo>
                    <a:pt x="35077" y="1602"/>
                    <a:pt x="35147" y="1619"/>
                    <a:pt x="35224" y="1619"/>
                  </a:cubicBezTo>
                  <a:cubicBezTo>
                    <a:pt x="35244" y="1619"/>
                    <a:pt x="35264" y="1618"/>
                    <a:pt x="35284" y="1616"/>
                  </a:cubicBezTo>
                  <a:lnTo>
                    <a:pt x="35284" y="1616"/>
                  </a:lnTo>
                  <a:cubicBezTo>
                    <a:pt x="35290" y="1722"/>
                    <a:pt x="35219" y="1765"/>
                    <a:pt x="35158" y="1809"/>
                  </a:cubicBezTo>
                  <a:cubicBezTo>
                    <a:pt x="35014" y="1914"/>
                    <a:pt x="34863" y="2010"/>
                    <a:pt x="34720" y="2116"/>
                  </a:cubicBezTo>
                  <a:cubicBezTo>
                    <a:pt x="34534" y="2255"/>
                    <a:pt x="34338" y="2388"/>
                    <a:pt x="34219" y="2581"/>
                  </a:cubicBezTo>
                  <a:cubicBezTo>
                    <a:pt x="34169" y="2609"/>
                    <a:pt x="34165" y="2672"/>
                    <a:pt x="34070" y="2707"/>
                  </a:cubicBezTo>
                  <a:cubicBezTo>
                    <a:pt x="34145" y="2408"/>
                    <a:pt x="34137" y="2097"/>
                    <a:pt x="34045" y="1803"/>
                  </a:cubicBezTo>
                  <a:lnTo>
                    <a:pt x="34046" y="1425"/>
                  </a:lnTo>
                  <a:cubicBezTo>
                    <a:pt x="34082" y="1442"/>
                    <a:pt x="34114" y="1449"/>
                    <a:pt x="34141" y="1449"/>
                  </a:cubicBezTo>
                  <a:cubicBezTo>
                    <a:pt x="34241" y="1449"/>
                    <a:pt x="34296" y="1355"/>
                    <a:pt x="34376" y="1281"/>
                  </a:cubicBezTo>
                  <a:close/>
                  <a:moveTo>
                    <a:pt x="24089" y="2042"/>
                  </a:moveTo>
                  <a:cubicBezTo>
                    <a:pt x="24145" y="2042"/>
                    <a:pt x="24192" y="2090"/>
                    <a:pt x="24231" y="2124"/>
                  </a:cubicBezTo>
                  <a:cubicBezTo>
                    <a:pt x="24441" y="2308"/>
                    <a:pt x="24619" y="2515"/>
                    <a:pt x="24797" y="2722"/>
                  </a:cubicBezTo>
                  <a:cubicBezTo>
                    <a:pt x="24637" y="2698"/>
                    <a:pt x="24493" y="2635"/>
                    <a:pt x="24345" y="2581"/>
                  </a:cubicBezTo>
                  <a:lnTo>
                    <a:pt x="24344" y="2582"/>
                  </a:lnTo>
                  <a:cubicBezTo>
                    <a:pt x="24276" y="2532"/>
                    <a:pt x="24206" y="2483"/>
                    <a:pt x="24142" y="2430"/>
                  </a:cubicBezTo>
                  <a:cubicBezTo>
                    <a:pt x="24085" y="2382"/>
                    <a:pt x="24041" y="2319"/>
                    <a:pt x="24017" y="2248"/>
                  </a:cubicBezTo>
                  <a:cubicBezTo>
                    <a:pt x="23995" y="2180"/>
                    <a:pt x="23954" y="2099"/>
                    <a:pt x="24040" y="2055"/>
                  </a:cubicBezTo>
                  <a:cubicBezTo>
                    <a:pt x="24057" y="2046"/>
                    <a:pt x="24073" y="2042"/>
                    <a:pt x="24089" y="2042"/>
                  </a:cubicBezTo>
                  <a:close/>
                  <a:moveTo>
                    <a:pt x="35204" y="1938"/>
                  </a:moveTo>
                  <a:cubicBezTo>
                    <a:pt x="35222" y="1938"/>
                    <a:pt x="35243" y="1945"/>
                    <a:pt x="35268" y="1964"/>
                  </a:cubicBezTo>
                  <a:cubicBezTo>
                    <a:pt x="35326" y="2006"/>
                    <a:pt x="35397" y="2028"/>
                    <a:pt x="35361" y="2112"/>
                  </a:cubicBezTo>
                  <a:cubicBezTo>
                    <a:pt x="35331" y="2184"/>
                    <a:pt x="35356" y="2248"/>
                    <a:pt x="35454" y="2256"/>
                  </a:cubicBezTo>
                  <a:cubicBezTo>
                    <a:pt x="35563" y="2264"/>
                    <a:pt x="35564" y="2308"/>
                    <a:pt x="35536" y="2377"/>
                  </a:cubicBezTo>
                  <a:cubicBezTo>
                    <a:pt x="35520" y="2415"/>
                    <a:pt x="35586" y="2444"/>
                    <a:pt x="35549" y="2495"/>
                  </a:cubicBezTo>
                  <a:cubicBezTo>
                    <a:pt x="35060" y="2602"/>
                    <a:pt x="34566" y="2721"/>
                    <a:pt x="34135" y="2974"/>
                  </a:cubicBezTo>
                  <a:cubicBezTo>
                    <a:pt x="34102" y="3009"/>
                    <a:pt x="34072" y="3048"/>
                    <a:pt x="34015" y="3048"/>
                  </a:cubicBezTo>
                  <a:cubicBezTo>
                    <a:pt x="34008" y="3048"/>
                    <a:pt x="34001" y="3048"/>
                    <a:pt x="33994" y="3047"/>
                  </a:cubicBezTo>
                  <a:lnTo>
                    <a:pt x="33994" y="3047"/>
                  </a:lnTo>
                  <a:cubicBezTo>
                    <a:pt x="33998" y="3076"/>
                    <a:pt x="33977" y="3088"/>
                    <a:pt x="33948" y="3094"/>
                  </a:cubicBezTo>
                  <a:lnTo>
                    <a:pt x="33948" y="3094"/>
                  </a:lnTo>
                  <a:cubicBezTo>
                    <a:pt x="33950" y="3070"/>
                    <a:pt x="33953" y="3048"/>
                    <a:pt x="33989" y="3048"/>
                  </a:cubicBezTo>
                  <a:cubicBezTo>
                    <a:pt x="33990" y="3048"/>
                    <a:pt x="33992" y="3048"/>
                    <a:pt x="33994" y="3048"/>
                  </a:cubicBezTo>
                  <a:cubicBezTo>
                    <a:pt x="33970" y="2985"/>
                    <a:pt x="34026" y="2955"/>
                    <a:pt x="34068" y="2921"/>
                  </a:cubicBezTo>
                  <a:lnTo>
                    <a:pt x="34278" y="2633"/>
                  </a:lnTo>
                  <a:cubicBezTo>
                    <a:pt x="34529" y="2400"/>
                    <a:pt x="34796" y="2184"/>
                    <a:pt x="35097" y="1997"/>
                  </a:cubicBezTo>
                  <a:cubicBezTo>
                    <a:pt x="35131" y="1976"/>
                    <a:pt x="35161" y="1938"/>
                    <a:pt x="35204" y="1938"/>
                  </a:cubicBezTo>
                  <a:close/>
                  <a:moveTo>
                    <a:pt x="13451" y="3101"/>
                  </a:moveTo>
                  <a:cubicBezTo>
                    <a:pt x="13451" y="3108"/>
                    <a:pt x="13453" y="3116"/>
                    <a:pt x="13453" y="3123"/>
                  </a:cubicBezTo>
                  <a:lnTo>
                    <a:pt x="13427" y="3110"/>
                  </a:lnTo>
                  <a:lnTo>
                    <a:pt x="13451" y="3101"/>
                  </a:lnTo>
                  <a:close/>
                  <a:moveTo>
                    <a:pt x="23492" y="2982"/>
                  </a:moveTo>
                  <a:cubicBezTo>
                    <a:pt x="23566" y="2982"/>
                    <a:pt x="23642" y="2985"/>
                    <a:pt x="23718" y="2990"/>
                  </a:cubicBezTo>
                  <a:cubicBezTo>
                    <a:pt x="23652" y="3111"/>
                    <a:pt x="23581" y="3147"/>
                    <a:pt x="23368" y="3147"/>
                  </a:cubicBezTo>
                  <a:cubicBezTo>
                    <a:pt x="23337" y="3147"/>
                    <a:pt x="23304" y="3147"/>
                    <a:pt x="23267" y="3145"/>
                  </a:cubicBezTo>
                  <a:lnTo>
                    <a:pt x="23266" y="3146"/>
                  </a:lnTo>
                  <a:cubicBezTo>
                    <a:pt x="23224" y="3122"/>
                    <a:pt x="23146" y="3123"/>
                    <a:pt x="23147" y="3070"/>
                  </a:cubicBezTo>
                  <a:cubicBezTo>
                    <a:pt x="23148" y="3018"/>
                    <a:pt x="23224" y="3017"/>
                    <a:pt x="23268" y="2996"/>
                  </a:cubicBezTo>
                  <a:cubicBezTo>
                    <a:pt x="23343" y="2985"/>
                    <a:pt x="23417" y="2982"/>
                    <a:pt x="23492" y="2982"/>
                  </a:cubicBezTo>
                  <a:close/>
                  <a:moveTo>
                    <a:pt x="13476" y="3124"/>
                  </a:moveTo>
                  <a:cubicBezTo>
                    <a:pt x="13487" y="3124"/>
                    <a:pt x="13496" y="3128"/>
                    <a:pt x="13503" y="3139"/>
                  </a:cubicBezTo>
                  <a:cubicBezTo>
                    <a:pt x="13503" y="3143"/>
                    <a:pt x="13496" y="3154"/>
                    <a:pt x="13493" y="3155"/>
                  </a:cubicBezTo>
                  <a:lnTo>
                    <a:pt x="13494" y="3154"/>
                  </a:lnTo>
                  <a:lnTo>
                    <a:pt x="13494" y="3154"/>
                  </a:lnTo>
                  <a:cubicBezTo>
                    <a:pt x="13491" y="3154"/>
                    <a:pt x="13489" y="3155"/>
                    <a:pt x="13486" y="3155"/>
                  </a:cubicBezTo>
                  <a:cubicBezTo>
                    <a:pt x="13472" y="3155"/>
                    <a:pt x="13459" y="3143"/>
                    <a:pt x="13457" y="3127"/>
                  </a:cubicBezTo>
                  <a:cubicBezTo>
                    <a:pt x="13463" y="3125"/>
                    <a:pt x="13470" y="3124"/>
                    <a:pt x="13476" y="3124"/>
                  </a:cubicBezTo>
                  <a:close/>
                  <a:moveTo>
                    <a:pt x="24661" y="2816"/>
                  </a:moveTo>
                  <a:cubicBezTo>
                    <a:pt x="24703" y="2816"/>
                    <a:pt x="24736" y="2832"/>
                    <a:pt x="24731" y="2889"/>
                  </a:cubicBezTo>
                  <a:lnTo>
                    <a:pt x="24731" y="2890"/>
                  </a:lnTo>
                  <a:cubicBezTo>
                    <a:pt x="24619" y="2954"/>
                    <a:pt x="24576" y="3059"/>
                    <a:pt x="24523" y="3157"/>
                  </a:cubicBezTo>
                  <a:cubicBezTo>
                    <a:pt x="24487" y="3225"/>
                    <a:pt x="24480" y="3308"/>
                    <a:pt x="24376" y="3358"/>
                  </a:cubicBezTo>
                  <a:cubicBezTo>
                    <a:pt x="24243" y="3225"/>
                    <a:pt x="24342" y="3098"/>
                    <a:pt x="24386" y="2971"/>
                  </a:cubicBezTo>
                  <a:lnTo>
                    <a:pt x="24486" y="2875"/>
                  </a:lnTo>
                  <a:cubicBezTo>
                    <a:pt x="24530" y="2856"/>
                    <a:pt x="24573" y="2830"/>
                    <a:pt x="24619" y="2821"/>
                  </a:cubicBezTo>
                  <a:cubicBezTo>
                    <a:pt x="24633" y="2818"/>
                    <a:pt x="24648" y="2816"/>
                    <a:pt x="24661" y="2816"/>
                  </a:cubicBezTo>
                  <a:close/>
                  <a:moveTo>
                    <a:pt x="25844" y="2592"/>
                  </a:moveTo>
                  <a:cubicBezTo>
                    <a:pt x="25904" y="2592"/>
                    <a:pt x="25917" y="2639"/>
                    <a:pt x="25938" y="2771"/>
                  </a:cubicBezTo>
                  <a:cubicBezTo>
                    <a:pt x="25861" y="2966"/>
                    <a:pt x="25784" y="3162"/>
                    <a:pt x="25707" y="3358"/>
                  </a:cubicBezTo>
                  <a:cubicBezTo>
                    <a:pt x="25551" y="3217"/>
                    <a:pt x="25549" y="3049"/>
                    <a:pt x="25591" y="2875"/>
                  </a:cubicBezTo>
                  <a:lnTo>
                    <a:pt x="25591" y="2875"/>
                  </a:lnTo>
                  <a:lnTo>
                    <a:pt x="25591" y="2877"/>
                  </a:lnTo>
                  <a:cubicBezTo>
                    <a:pt x="25608" y="2808"/>
                    <a:pt x="25642" y="2743"/>
                    <a:pt x="25670" y="2677"/>
                  </a:cubicBezTo>
                  <a:lnTo>
                    <a:pt x="25720" y="2621"/>
                  </a:lnTo>
                  <a:cubicBezTo>
                    <a:pt x="25776" y="2603"/>
                    <a:pt x="25816" y="2592"/>
                    <a:pt x="25844" y="2592"/>
                  </a:cubicBezTo>
                  <a:close/>
                  <a:moveTo>
                    <a:pt x="25053" y="3273"/>
                  </a:moveTo>
                  <a:cubicBezTo>
                    <a:pt x="25119" y="3273"/>
                    <a:pt x="25186" y="3281"/>
                    <a:pt x="25251" y="3293"/>
                  </a:cubicBezTo>
                  <a:cubicBezTo>
                    <a:pt x="25302" y="3301"/>
                    <a:pt x="25351" y="3319"/>
                    <a:pt x="25401" y="3332"/>
                  </a:cubicBezTo>
                  <a:lnTo>
                    <a:pt x="25417" y="3347"/>
                  </a:lnTo>
                  <a:cubicBezTo>
                    <a:pt x="25442" y="3371"/>
                    <a:pt x="25490" y="3400"/>
                    <a:pt x="25486" y="3416"/>
                  </a:cubicBezTo>
                  <a:cubicBezTo>
                    <a:pt x="25478" y="3445"/>
                    <a:pt x="25423" y="3431"/>
                    <a:pt x="25389" y="3443"/>
                  </a:cubicBezTo>
                  <a:lnTo>
                    <a:pt x="25389" y="3444"/>
                  </a:lnTo>
                  <a:cubicBezTo>
                    <a:pt x="25305" y="3444"/>
                    <a:pt x="25220" y="3446"/>
                    <a:pt x="25136" y="3446"/>
                  </a:cubicBezTo>
                  <a:cubicBezTo>
                    <a:pt x="25108" y="3446"/>
                    <a:pt x="25080" y="3445"/>
                    <a:pt x="25052" y="3445"/>
                  </a:cubicBezTo>
                  <a:cubicBezTo>
                    <a:pt x="24999" y="3445"/>
                    <a:pt x="24948" y="3439"/>
                    <a:pt x="24897" y="3427"/>
                  </a:cubicBezTo>
                  <a:cubicBezTo>
                    <a:pt x="24854" y="3418"/>
                    <a:pt x="24807" y="3397"/>
                    <a:pt x="24815" y="3350"/>
                  </a:cubicBezTo>
                  <a:cubicBezTo>
                    <a:pt x="24821" y="3318"/>
                    <a:pt x="24858" y="3299"/>
                    <a:pt x="24895" y="3290"/>
                  </a:cubicBezTo>
                  <a:cubicBezTo>
                    <a:pt x="24947" y="3278"/>
                    <a:pt x="25000" y="3273"/>
                    <a:pt x="25053" y="3273"/>
                  </a:cubicBezTo>
                  <a:close/>
                  <a:moveTo>
                    <a:pt x="11093" y="3397"/>
                  </a:moveTo>
                  <a:lnTo>
                    <a:pt x="11093" y="3397"/>
                  </a:lnTo>
                  <a:cubicBezTo>
                    <a:pt x="11186" y="3398"/>
                    <a:pt x="11202" y="3470"/>
                    <a:pt x="11246" y="3516"/>
                  </a:cubicBezTo>
                  <a:cubicBezTo>
                    <a:pt x="11242" y="3517"/>
                    <a:pt x="11238" y="3517"/>
                    <a:pt x="11235" y="3517"/>
                  </a:cubicBezTo>
                  <a:cubicBezTo>
                    <a:pt x="11164" y="3517"/>
                    <a:pt x="11153" y="3450"/>
                    <a:pt x="11103" y="3425"/>
                  </a:cubicBezTo>
                  <a:cubicBezTo>
                    <a:pt x="11101" y="3416"/>
                    <a:pt x="11097" y="3406"/>
                    <a:pt x="11093" y="3397"/>
                  </a:cubicBezTo>
                  <a:close/>
                  <a:moveTo>
                    <a:pt x="23745" y="3201"/>
                  </a:moveTo>
                  <a:lnTo>
                    <a:pt x="23745" y="3201"/>
                  </a:lnTo>
                  <a:cubicBezTo>
                    <a:pt x="23894" y="3238"/>
                    <a:pt x="23908" y="3376"/>
                    <a:pt x="24005" y="3452"/>
                  </a:cubicBezTo>
                  <a:lnTo>
                    <a:pt x="24004" y="3453"/>
                  </a:lnTo>
                  <a:cubicBezTo>
                    <a:pt x="24007" y="3484"/>
                    <a:pt x="24034" y="3517"/>
                    <a:pt x="24001" y="3544"/>
                  </a:cubicBezTo>
                  <a:cubicBezTo>
                    <a:pt x="23988" y="3553"/>
                    <a:pt x="23976" y="3557"/>
                    <a:pt x="23965" y="3557"/>
                  </a:cubicBezTo>
                  <a:cubicBezTo>
                    <a:pt x="23941" y="3557"/>
                    <a:pt x="23920" y="3542"/>
                    <a:pt x="23903" y="3526"/>
                  </a:cubicBezTo>
                  <a:cubicBezTo>
                    <a:pt x="23809" y="3432"/>
                    <a:pt x="23708" y="3340"/>
                    <a:pt x="23745" y="3201"/>
                  </a:cubicBezTo>
                  <a:close/>
                  <a:moveTo>
                    <a:pt x="23566" y="3359"/>
                  </a:moveTo>
                  <a:lnTo>
                    <a:pt x="23566" y="3359"/>
                  </a:lnTo>
                  <a:cubicBezTo>
                    <a:pt x="23591" y="3557"/>
                    <a:pt x="23575" y="3579"/>
                    <a:pt x="23365" y="3627"/>
                  </a:cubicBezTo>
                  <a:lnTo>
                    <a:pt x="23363" y="3627"/>
                  </a:lnTo>
                  <a:cubicBezTo>
                    <a:pt x="23302" y="3641"/>
                    <a:pt x="23239" y="3656"/>
                    <a:pt x="23176" y="3656"/>
                  </a:cubicBezTo>
                  <a:cubicBezTo>
                    <a:pt x="23144" y="3656"/>
                    <a:pt x="23111" y="3652"/>
                    <a:pt x="23078" y="3642"/>
                  </a:cubicBezTo>
                  <a:cubicBezTo>
                    <a:pt x="23026" y="3525"/>
                    <a:pt x="23120" y="3472"/>
                    <a:pt x="23218" y="3440"/>
                  </a:cubicBezTo>
                  <a:cubicBezTo>
                    <a:pt x="23330" y="3403"/>
                    <a:pt x="23450" y="3385"/>
                    <a:pt x="23566" y="3359"/>
                  </a:cubicBezTo>
                  <a:close/>
                  <a:moveTo>
                    <a:pt x="32912" y="2557"/>
                  </a:moveTo>
                  <a:lnTo>
                    <a:pt x="32915" y="2575"/>
                  </a:lnTo>
                  <a:lnTo>
                    <a:pt x="32936" y="2570"/>
                  </a:lnTo>
                  <a:lnTo>
                    <a:pt x="32936" y="2570"/>
                  </a:lnTo>
                  <a:cubicBezTo>
                    <a:pt x="32918" y="2602"/>
                    <a:pt x="32900" y="2634"/>
                    <a:pt x="32881" y="2665"/>
                  </a:cubicBezTo>
                  <a:cubicBezTo>
                    <a:pt x="32891" y="2676"/>
                    <a:pt x="32900" y="2688"/>
                    <a:pt x="32910" y="2698"/>
                  </a:cubicBezTo>
                  <a:cubicBezTo>
                    <a:pt x="32891" y="2701"/>
                    <a:pt x="32873" y="2708"/>
                    <a:pt x="32856" y="2717"/>
                  </a:cubicBezTo>
                  <a:cubicBezTo>
                    <a:pt x="32773" y="2924"/>
                    <a:pt x="32651" y="3118"/>
                    <a:pt x="32608" y="3338"/>
                  </a:cubicBezTo>
                  <a:cubicBezTo>
                    <a:pt x="32598" y="3390"/>
                    <a:pt x="32552" y="3450"/>
                    <a:pt x="32628" y="3495"/>
                  </a:cubicBezTo>
                  <a:cubicBezTo>
                    <a:pt x="32635" y="3495"/>
                    <a:pt x="32642" y="3496"/>
                    <a:pt x="32649" y="3496"/>
                  </a:cubicBezTo>
                  <a:cubicBezTo>
                    <a:pt x="32655" y="3496"/>
                    <a:pt x="32662" y="3495"/>
                    <a:pt x="32668" y="3495"/>
                  </a:cubicBezTo>
                  <a:cubicBezTo>
                    <a:pt x="32712" y="3281"/>
                    <a:pt x="32815" y="3083"/>
                    <a:pt x="32913" y="2886"/>
                  </a:cubicBezTo>
                  <a:cubicBezTo>
                    <a:pt x="32934" y="2846"/>
                    <a:pt x="32966" y="2804"/>
                    <a:pt x="32968" y="2761"/>
                  </a:cubicBezTo>
                  <a:cubicBezTo>
                    <a:pt x="32969" y="2732"/>
                    <a:pt x="32961" y="2713"/>
                    <a:pt x="32947" y="2704"/>
                  </a:cubicBezTo>
                  <a:lnTo>
                    <a:pt x="32947" y="2704"/>
                  </a:lnTo>
                  <a:cubicBezTo>
                    <a:pt x="33133" y="2733"/>
                    <a:pt x="33206" y="2786"/>
                    <a:pt x="33263" y="2927"/>
                  </a:cubicBezTo>
                  <a:cubicBezTo>
                    <a:pt x="33101" y="3080"/>
                    <a:pt x="32956" y="3246"/>
                    <a:pt x="32816" y="3414"/>
                  </a:cubicBezTo>
                  <a:cubicBezTo>
                    <a:pt x="32775" y="3463"/>
                    <a:pt x="32758" y="3535"/>
                    <a:pt x="32665" y="3535"/>
                  </a:cubicBezTo>
                  <a:lnTo>
                    <a:pt x="32624" y="3502"/>
                  </a:lnTo>
                  <a:cubicBezTo>
                    <a:pt x="32528" y="3526"/>
                    <a:pt x="32624" y="3667"/>
                    <a:pt x="32519" y="3667"/>
                  </a:cubicBezTo>
                  <a:cubicBezTo>
                    <a:pt x="32515" y="3667"/>
                    <a:pt x="32510" y="3667"/>
                    <a:pt x="32504" y="3666"/>
                  </a:cubicBezTo>
                  <a:cubicBezTo>
                    <a:pt x="32416" y="3658"/>
                    <a:pt x="32466" y="3546"/>
                    <a:pt x="32412" y="3494"/>
                  </a:cubicBezTo>
                  <a:cubicBezTo>
                    <a:pt x="32382" y="3466"/>
                    <a:pt x="32364" y="3431"/>
                    <a:pt x="32340" y="3400"/>
                  </a:cubicBezTo>
                  <a:lnTo>
                    <a:pt x="32333" y="3401"/>
                  </a:lnTo>
                  <a:cubicBezTo>
                    <a:pt x="32334" y="3400"/>
                    <a:pt x="32336" y="3399"/>
                    <a:pt x="32336" y="3397"/>
                  </a:cubicBezTo>
                  <a:cubicBezTo>
                    <a:pt x="32283" y="3262"/>
                    <a:pt x="32198" y="3142"/>
                    <a:pt x="32085" y="3049"/>
                  </a:cubicBezTo>
                  <a:cubicBezTo>
                    <a:pt x="32109" y="3003"/>
                    <a:pt x="32080" y="2966"/>
                    <a:pt x="32050" y="2930"/>
                  </a:cubicBezTo>
                  <a:cubicBezTo>
                    <a:pt x="32040" y="2904"/>
                    <a:pt x="32030" y="2878"/>
                    <a:pt x="32021" y="2852"/>
                  </a:cubicBezTo>
                  <a:lnTo>
                    <a:pt x="32021" y="2852"/>
                  </a:lnTo>
                  <a:cubicBezTo>
                    <a:pt x="32023" y="2857"/>
                    <a:pt x="32029" y="2861"/>
                    <a:pt x="32035" y="2861"/>
                  </a:cubicBezTo>
                  <a:cubicBezTo>
                    <a:pt x="32038" y="2861"/>
                    <a:pt x="32042" y="2859"/>
                    <a:pt x="32046" y="2856"/>
                  </a:cubicBezTo>
                  <a:cubicBezTo>
                    <a:pt x="32047" y="2847"/>
                    <a:pt x="32044" y="2830"/>
                    <a:pt x="32049" y="2828"/>
                  </a:cubicBezTo>
                  <a:cubicBezTo>
                    <a:pt x="32054" y="2826"/>
                    <a:pt x="32058" y="2825"/>
                    <a:pt x="32062" y="2825"/>
                  </a:cubicBezTo>
                  <a:cubicBezTo>
                    <a:pt x="32077" y="2825"/>
                    <a:pt x="32085" y="2837"/>
                    <a:pt x="32093" y="2849"/>
                  </a:cubicBezTo>
                  <a:cubicBezTo>
                    <a:pt x="32107" y="2852"/>
                    <a:pt x="32121" y="2853"/>
                    <a:pt x="32133" y="2853"/>
                  </a:cubicBezTo>
                  <a:cubicBezTo>
                    <a:pt x="32190" y="2853"/>
                    <a:pt x="32230" y="2826"/>
                    <a:pt x="32258" y="2778"/>
                  </a:cubicBezTo>
                  <a:cubicBezTo>
                    <a:pt x="32294" y="2715"/>
                    <a:pt x="32332" y="2652"/>
                    <a:pt x="32375" y="2578"/>
                  </a:cubicBezTo>
                  <a:cubicBezTo>
                    <a:pt x="32419" y="2615"/>
                    <a:pt x="32463" y="2642"/>
                    <a:pt x="32506" y="2642"/>
                  </a:cubicBezTo>
                  <a:cubicBezTo>
                    <a:pt x="32539" y="2642"/>
                    <a:pt x="32571" y="2626"/>
                    <a:pt x="32603" y="2587"/>
                  </a:cubicBezTo>
                  <a:cubicBezTo>
                    <a:pt x="32614" y="2573"/>
                    <a:pt x="32627" y="2560"/>
                    <a:pt x="32641" y="2560"/>
                  </a:cubicBezTo>
                  <a:cubicBezTo>
                    <a:pt x="32653" y="2560"/>
                    <a:pt x="32666" y="2569"/>
                    <a:pt x="32679" y="2592"/>
                  </a:cubicBezTo>
                  <a:cubicBezTo>
                    <a:pt x="32705" y="2638"/>
                    <a:pt x="32732" y="2656"/>
                    <a:pt x="32758" y="2656"/>
                  </a:cubicBezTo>
                  <a:cubicBezTo>
                    <a:pt x="32792" y="2656"/>
                    <a:pt x="32826" y="2624"/>
                    <a:pt x="32857" y="2584"/>
                  </a:cubicBezTo>
                  <a:lnTo>
                    <a:pt x="32912" y="2557"/>
                  </a:lnTo>
                  <a:close/>
                  <a:moveTo>
                    <a:pt x="13801" y="3598"/>
                  </a:moveTo>
                  <a:cubicBezTo>
                    <a:pt x="13814" y="3598"/>
                    <a:pt x="13821" y="3614"/>
                    <a:pt x="13828" y="3626"/>
                  </a:cubicBezTo>
                  <a:cubicBezTo>
                    <a:pt x="13847" y="3633"/>
                    <a:pt x="13871" y="3649"/>
                    <a:pt x="13860" y="3662"/>
                  </a:cubicBezTo>
                  <a:lnTo>
                    <a:pt x="13861" y="3662"/>
                  </a:lnTo>
                  <a:cubicBezTo>
                    <a:pt x="13852" y="3672"/>
                    <a:pt x="13845" y="3676"/>
                    <a:pt x="13838" y="3676"/>
                  </a:cubicBezTo>
                  <a:cubicBezTo>
                    <a:pt x="13824" y="3676"/>
                    <a:pt x="13813" y="3657"/>
                    <a:pt x="13802" y="3646"/>
                  </a:cubicBezTo>
                  <a:cubicBezTo>
                    <a:pt x="13786" y="3634"/>
                    <a:pt x="13768" y="3616"/>
                    <a:pt x="13787" y="3603"/>
                  </a:cubicBezTo>
                  <a:cubicBezTo>
                    <a:pt x="13793" y="3599"/>
                    <a:pt x="13797" y="3598"/>
                    <a:pt x="13801" y="3598"/>
                  </a:cubicBezTo>
                  <a:close/>
                  <a:moveTo>
                    <a:pt x="31991" y="3042"/>
                  </a:moveTo>
                  <a:lnTo>
                    <a:pt x="32084" y="3050"/>
                  </a:lnTo>
                  <a:cubicBezTo>
                    <a:pt x="32101" y="3186"/>
                    <a:pt x="32193" y="3296"/>
                    <a:pt x="32269" y="3410"/>
                  </a:cubicBezTo>
                  <a:cubicBezTo>
                    <a:pt x="32274" y="3420"/>
                    <a:pt x="32282" y="3425"/>
                    <a:pt x="32293" y="3426"/>
                  </a:cubicBezTo>
                  <a:cubicBezTo>
                    <a:pt x="32286" y="3443"/>
                    <a:pt x="32295" y="3464"/>
                    <a:pt x="32303" y="3485"/>
                  </a:cubicBezTo>
                  <a:cubicBezTo>
                    <a:pt x="32333" y="3569"/>
                    <a:pt x="32393" y="3646"/>
                    <a:pt x="32400" y="3767"/>
                  </a:cubicBezTo>
                  <a:cubicBezTo>
                    <a:pt x="32167" y="3630"/>
                    <a:pt x="31967" y="3498"/>
                    <a:pt x="31789" y="3345"/>
                  </a:cubicBezTo>
                  <a:cubicBezTo>
                    <a:pt x="31772" y="3330"/>
                    <a:pt x="31734" y="3303"/>
                    <a:pt x="31776" y="3283"/>
                  </a:cubicBezTo>
                  <a:cubicBezTo>
                    <a:pt x="31858" y="3243"/>
                    <a:pt x="31843" y="3182"/>
                    <a:pt x="31851" y="3117"/>
                  </a:cubicBezTo>
                  <a:cubicBezTo>
                    <a:pt x="31856" y="3061"/>
                    <a:pt x="31967" y="3104"/>
                    <a:pt x="31991" y="3042"/>
                  </a:cubicBezTo>
                  <a:close/>
                  <a:moveTo>
                    <a:pt x="23992" y="3847"/>
                  </a:moveTo>
                  <a:cubicBezTo>
                    <a:pt x="24001" y="3860"/>
                    <a:pt x="24011" y="3871"/>
                    <a:pt x="24024" y="3879"/>
                  </a:cubicBezTo>
                  <a:lnTo>
                    <a:pt x="24023" y="3880"/>
                  </a:lnTo>
                  <a:cubicBezTo>
                    <a:pt x="24011" y="3872"/>
                    <a:pt x="24001" y="3860"/>
                    <a:pt x="23992" y="3847"/>
                  </a:cubicBezTo>
                  <a:close/>
                  <a:moveTo>
                    <a:pt x="7057" y="4116"/>
                  </a:moveTo>
                  <a:cubicBezTo>
                    <a:pt x="7059" y="4116"/>
                    <a:pt x="7060" y="4117"/>
                    <a:pt x="7061" y="4117"/>
                  </a:cubicBezTo>
                  <a:cubicBezTo>
                    <a:pt x="7068" y="4117"/>
                    <a:pt x="7074" y="4125"/>
                    <a:pt x="7081" y="4131"/>
                  </a:cubicBezTo>
                  <a:cubicBezTo>
                    <a:pt x="7073" y="4133"/>
                    <a:pt x="7065" y="4136"/>
                    <a:pt x="7059" y="4136"/>
                  </a:cubicBezTo>
                  <a:cubicBezTo>
                    <a:pt x="7057" y="4136"/>
                    <a:pt x="7055" y="4135"/>
                    <a:pt x="7054" y="4134"/>
                  </a:cubicBezTo>
                  <a:lnTo>
                    <a:pt x="7055" y="4134"/>
                  </a:lnTo>
                  <a:cubicBezTo>
                    <a:pt x="7037" y="4125"/>
                    <a:pt x="7039" y="4116"/>
                    <a:pt x="7057" y="4116"/>
                  </a:cubicBezTo>
                  <a:close/>
                  <a:moveTo>
                    <a:pt x="7921" y="1976"/>
                  </a:moveTo>
                  <a:cubicBezTo>
                    <a:pt x="7938" y="1976"/>
                    <a:pt x="7949" y="2007"/>
                    <a:pt x="7956" y="2025"/>
                  </a:cubicBezTo>
                  <a:cubicBezTo>
                    <a:pt x="7975" y="2035"/>
                    <a:pt x="7986" y="2056"/>
                    <a:pt x="7982" y="2078"/>
                  </a:cubicBezTo>
                  <a:cubicBezTo>
                    <a:pt x="8012" y="2123"/>
                    <a:pt x="8047" y="2165"/>
                    <a:pt x="8073" y="2211"/>
                  </a:cubicBezTo>
                  <a:cubicBezTo>
                    <a:pt x="8397" y="2789"/>
                    <a:pt x="8830" y="3306"/>
                    <a:pt x="9302" y="3802"/>
                  </a:cubicBezTo>
                  <a:cubicBezTo>
                    <a:pt x="9342" y="3843"/>
                    <a:pt x="9407" y="3875"/>
                    <a:pt x="9398" y="3943"/>
                  </a:cubicBezTo>
                  <a:cubicBezTo>
                    <a:pt x="9452" y="3953"/>
                    <a:pt x="9487" y="3969"/>
                    <a:pt x="9445" y="4020"/>
                  </a:cubicBezTo>
                  <a:cubicBezTo>
                    <a:pt x="9459" y="4015"/>
                    <a:pt x="9470" y="4012"/>
                    <a:pt x="9478" y="4012"/>
                  </a:cubicBezTo>
                  <a:cubicBezTo>
                    <a:pt x="9500" y="4012"/>
                    <a:pt x="9499" y="4032"/>
                    <a:pt x="9492" y="4057"/>
                  </a:cubicBezTo>
                  <a:cubicBezTo>
                    <a:pt x="9498" y="4051"/>
                    <a:pt x="9506" y="4048"/>
                    <a:pt x="9514" y="4048"/>
                  </a:cubicBezTo>
                  <a:cubicBezTo>
                    <a:pt x="9522" y="4048"/>
                    <a:pt x="9531" y="4051"/>
                    <a:pt x="9537" y="4058"/>
                  </a:cubicBezTo>
                  <a:cubicBezTo>
                    <a:pt x="9574" y="4075"/>
                    <a:pt x="9594" y="4099"/>
                    <a:pt x="9581" y="4137"/>
                  </a:cubicBezTo>
                  <a:cubicBezTo>
                    <a:pt x="9621" y="4143"/>
                    <a:pt x="9626" y="4170"/>
                    <a:pt x="9628" y="4197"/>
                  </a:cubicBezTo>
                  <a:cubicBezTo>
                    <a:pt x="9606" y="4181"/>
                    <a:pt x="9584" y="4165"/>
                    <a:pt x="9580" y="4138"/>
                  </a:cubicBezTo>
                  <a:cubicBezTo>
                    <a:pt x="9577" y="4138"/>
                    <a:pt x="9573" y="4139"/>
                    <a:pt x="9570" y="4139"/>
                  </a:cubicBezTo>
                  <a:cubicBezTo>
                    <a:pt x="9549" y="4139"/>
                    <a:pt x="9538" y="4128"/>
                    <a:pt x="9534" y="4108"/>
                  </a:cubicBezTo>
                  <a:cubicBezTo>
                    <a:pt x="9510" y="4099"/>
                    <a:pt x="9490" y="4086"/>
                    <a:pt x="9489" y="4061"/>
                  </a:cubicBezTo>
                  <a:cubicBezTo>
                    <a:pt x="9459" y="4060"/>
                    <a:pt x="9442" y="4046"/>
                    <a:pt x="9442" y="4020"/>
                  </a:cubicBezTo>
                  <a:cubicBezTo>
                    <a:pt x="9397" y="4008"/>
                    <a:pt x="9353" y="3995"/>
                    <a:pt x="9392" y="3948"/>
                  </a:cubicBezTo>
                  <a:lnTo>
                    <a:pt x="9392" y="3948"/>
                  </a:lnTo>
                  <a:cubicBezTo>
                    <a:pt x="9377" y="3956"/>
                    <a:pt x="9364" y="3959"/>
                    <a:pt x="9352" y="3959"/>
                  </a:cubicBezTo>
                  <a:cubicBezTo>
                    <a:pt x="9309" y="3959"/>
                    <a:pt x="9288" y="3913"/>
                    <a:pt x="9262" y="3892"/>
                  </a:cubicBezTo>
                  <a:cubicBezTo>
                    <a:pt x="8941" y="3627"/>
                    <a:pt x="8660" y="3334"/>
                    <a:pt x="8436" y="3003"/>
                  </a:cubicBezTo>
                  <a:cubicBezTo>
                    <a:pt x="8260" y="2740"/>
                    <a:pt x="8118" y="2464"/>
                    <a:pt x="7957" y="2197"/>
                  </a:cubicBezTo>
                  <a:lnTo>
                    <a:pt x="7957" y="2197"/>
                  </a:lnTo>
                  <a:cubicBezTo>
                    <a:pt x="7957" y="2196"/>
                    <a:pt x="7957" y="2196"/>
                    <a:pt x="7957" y="2195"/>
                  </a:cubicBezTo>
                  <a:cubicBezTo>
                    <a:pt x="7949" y="2154"/>
                    <a:pt x="7941" y="2112"/>
                    <a:pt x="7932" y="2071"/>
                  </a:cubicBezTo>
                  <a:cubicBezTo>
                    <a:pt x="7925" y="2068"/>
                    <a:pt x="7919" y="2062"/>
                    <a:pt x="7918" y="2054"/>
                  </a:cubicBezTo>
                  <a:cubicBezTo>
                    <a:pt x="7901" y="2029"/>
                    <a:pt x="7880" y="1995"/>
                    <a:pt x="7915" y="1978"/>
                  </a:cubicBezTo>
                  <a:cubicBezTo>
                    <a:pt x="7917" y="1977"/>
                    <a:pt x="7919" y="1976"/>
                    <a:pt x="7921" y="1976"/>
                  </a:cubicBezTo>
                  <a:close/>
                  <a:moveTo>
                    <a:pt x="35224" y="3426"/>
                  </a:moveTo>
                  <a:cubicBezTo>
                    <a:pt x="35261" y="3447"/>
                    <a:pt x="35258" y="3485"/>
                    <a:pt x="35271" y="3515"/>
                  </a:cubicBezTo>
                  <a:cubicBezTo>
                    <a:pt x="35185" y="3544"/>
                    <a:pt x="35167" y="3618"/>
                    <a:pt x="35128" y="3677"/>
                  </a:cubicBezTo>
                  <a:cubicBezTo>
                    <a:pt x="35049" y="3800"/>
                    <a:pt x="34977" y="3929"/>
                    <a:pt x="34901" y="4055"/>
                  </a:cubicBezTo>
                  <a:lnTo>
                    <a:pt x="34868" y="4140"/>
                  </a:lnTo>
                  <a:lnTo>
                    <a:pt x="34788" y="4227"/>
                  </a:lnTo>
                  <a:cubicBezTo>
                    <a:pt x="34755" y="4138"/>
                    <a:pt x="34829" y="4083"/>
                    <a:pt x="34817" y="4020"/>
                  </a:cubicBezTo>
                  <a:cubicBezTo>
                    <a:pt x="34829" y="4017"/>
                    <a:pt x="34840" y="4014"/>
                    <a:pt x="34852" y="4013"/>
                  </a:cubicBezTo>
                  <a:cubicBezTo>
                    <a:pt x="34851" y="3996"/>
                    <a:pt x="34860" y="3968"/>
                    <a:pt x="34839" y="3968"/>
                  </a:cubicBezTo>
                  <a:cubicBezTo>
                    <a:pt x="34839" y="3968"/>
                    <a:pt x="34839" y="3968"/>
                    <a:pt x="34838" y="3968"/>
                  </a:cubicBezTo>
                  <a:cubicBezTo>
                    <a:pt x="34808" y="3970"/>
                    <a:pt x="34804" y="3995"/>
                    <a:pt x="34812" y="4019"/>
                  </a:cubicBezTo>
                  <a:cubicBezTo>
                    <a:pt x="34748" y="4019"/>
                    <a:pt x="34756" y="4087"/>
                    <a:pt x="34685" y="4102"/>
                  </a:cubicBezTo>
                  <a:lnTo>
                    <a:pt x="34685" y="3526"/>
                  </a:lnTo>
                  <a:cubicBezTo>
                    <a:pt x="34705" y="3532"/>
                    <a:pt x="34724" y="3541"/>
                    <a:pt x="34742" y="3553"/>
                  </a:cubicBezTo>
                  <a:lnTo>
                    <a:pt x="34741" y="3553"/>
                  </a:lnTo>
                  <a:cubicBezTo>
                    <a:pt x="34795" y="3600"/>
                    <a:pt x="34822" y="3624"/>
                    <a:pt x="34846" y="3624"/>
                  </a:cubicBezTo>
                  <a:cubicBezTo>
                    <a:pt x="34870" y="3624"/>
                    <a:pt x="34891" y="3601"/>
                    <a:pt x="34934" y="3555"/>
                  </a:cubicBezTo>
                  <a:cubicBezTo>
                    <a:pt x="34950" y="3540"/>
                    <a:pt x="34960" y="3507"/>
                    <a:pt x="34984" y="3507"/>
                  </a:cubicBezTo>
                  <a:cubicBezTo>
                    <a:pt x="34987" y="3507"/>
                    <a:pt x="34990" y="3508"/>
                    <a:pt x="34994" y="3509"/>
                  </a:cubicBezTo>
                  <a:cubicBezTo>
                    <a:pt x="35010" y="3515"/>
                    <a:pt x="35025" y="3517"/>
                    <a:pt x="35038" y="3517"/>
                  </a:cubicBezTo>
                  <a:cubicBezTo>
                    <a:pt x="35117" y="3517"/>
                    <a:pt x="35152" y="3434"/>
                    <a:pt x="35224" y="3426"/>
                  </a:cubicBezTo>
                  <a:close/>
                  <a:moveTo>
                    <a:pt x="23583" y="3681"/>
                  </a:moveTo>
                  <a:cubicBezTo>
                    <a:pt x="23604" y="3681"/>
                    <a:pt x="23627" y="3693"/>
                    <a:pt x="23654" y="3721"/>
                  </a:cubicBezTo>
                  <a:cubicBezTo>
                    <a:pt x="23700" y="3767"/>
                    <a:pt x="23707" y="3825"/>
                    <a:pt x="23689" y="3885"/>
                  </a:cubicBezTo>
                  <a:lnTo>
                    <a:pt x="23689" y="3886"/>
                  </a:lnTo>
                  <a:cubicBezTo>
                    <a:pt x="23662" y="3980"/>
                    <a:pt x="23633" y="4074"/>
                    <a:pt x="23606" y="4169"/>
                  </a:cubicBezTo>
                  <a:cubicBezTo>
                    <a:pt x="23586" y="4189"/>
                    <a:pt x="23566" y="4207"/>
                    <a:pt x="23543" y="4224"/>
                  </a:cubicBezTo>
                  <a:cubicBezTo>
                    <a:pt x="23509" y="4244"/>
                    <a:pt x="23481" y="4254"/>
                    <a:pt x="23458" y="4254"/>
                  </a:cubicBezTo>
                  <a:cubicBezTo>
                    <a:pt x="23422" y="4254"/>
                    <a:pt x="23399" y="4227"/>
                    <a:pt x="23387" y="4171"/>
                  </a:cubicBezTo>
                  <a:cubicBezTo>
                    <a:pt x="23371" y="4095"/>
                    <a:pt x="23379" y="4014"/>
                    <a:pt x="23413" y="3943"/>
                  </a:cubicBezTo>
                  <a:cubicBezTo>
                    <a:pt x="23445" y="3879"/>
                    <a:pt x="23478" y="3813"/>
                    <a:pt x="23510" y="3748"/>
                  </a:cubicBezTo>
                  <a:cubicBezTo>
                    <a:pt x="23529" y="3707"/>
                    <a:pt x="23553" y="3681"/>
                    <a:pt x="23583" y="3681"/>
                  </a:cubicBezTo>
                  <a:close/>
                  <a:moveTo>
                    <a:pt x="35044" y="4295"/>
                  </a:moveTo>
                  <a:cubicBezTo>
                    <a:pt x="35052" y="4304"/>
                    <a:pt x="35047" y="4315"/>
                    <a:pt x="35039" y="4315"/>
                  </a:cubicBezTo>
                  <a:cubicBezTo>
                    <a:pt x="35038" y="4315"/>
                    <a:pt x="35036" y="4315"/>
                    <a:pt x="35034" y="4314"/>
                  </a:cubicBezTo>
                  <a:cubicBezTo>
                    <a:pt x="34996" y="4296"/>
                    <a:pt x="35037" y="4300"/>
                    <a:pt x="35044" y="4295"/>
                  </a:cubicBezTo>
                  <a:close/>
                  <a:moveTo>
                    <a:pt x="35644" y="3503"/>
                  </a:moveTo>
                  <a:cubicBezTo>
                    <a:pt x="35711" y="3552"/>
                    <a:pt x="35654" y="3651"/>
                    <a:pt x="35752" y="3665"/>
                  </a:cubicBezTo>
                  <a:cubicBezTo>
                    <a:pt x="35778" y="3669"/>
                    <a:pt x="35805" y="3670"/>
                    <a:pt x="35834" y="3670"/>
                  </a:cubicBezTo>
                  <a:cubicBezTo>
                    <a:pt x="35876" y="3670"/>
                    <a:pt x="35923" y="3667"/>
                    <a:pt x="35977" y="3667"/>
                  </a:cubicBezTo>
                  <a:cubicBezTo>
                    <a:pt x="35927" y="3794"/>
                    <a:pt x="35925" y="3909"/>
                    <a:pt x="36118" y="3949"/>
                  </a:cubicBezTo>
                  <a:cubicBezTo>
                    <a:pt x="36044" y="4042"/>
                    <a:pt x="35971" y="4118"/>
                    <a:pt x="36004" y="4224"/>
                  </a:cubicBezTo>
                  <a:cubicBezTo>
                    <a:pt x="36026" y="4293"/>
                    <a:pt x="35951" y="4322"/>
                    <a:pt x="35908" y="4364"/>
                  </a:cubicBezTo>
                  <a:cubicBezTo>
                    <a:pt x="35908" y="4364"/>
                    <a:pt x="35908" y="4364"/>
                    <a:pt x="35908" y="4364"/>
                  </a:cubicBezTo>
                  <a:lnTo>
                    <a:pt x="35908" y="4364"/>
                  </a:lnTo>
                  <a:lnTo>
                    <a:pt x="35774" y="4372"/>
                  </a:lnTo>
                  <a:cubicBezTo>
                    <a:pt x="35692" y="4360"/>
                    <a:pt x="35611" y="4345"/>
                    <a:pt x="35530" y="4334"/>
                  </a:cubicBezTo>
                  <a:cubicBezTo>
                    <a:pt x="35369" y="4313"/>
                    <a:pt x="35204" y="4327"/>
                    <a:pt x="35045" y="4291"/>
                  </a:cubicBezTo>
                  <a:lnTo>
                    <a:pt x="35043" y="4253"/>
                  </a:lnTo>
                  <a:cubicBezTo>
                    <a:pt x="35033" y="4248"/>
                    <a:pt x="35022" y="4246"/>
                    <a:pt x="35010" y="4246"/>
                  </a:cubicBezTo>
                  <a:cubicBezTo>
                    <a:pt x="34991" y="4246"/>
                    <a:pt x="34970" y="4251"/>
                    <a:pt x="34951" y="4251"/>
                  </a:cubicBezTo>
                  <a:cubicBezTo>
                    <a:pt x="34928" y="4251"/>
                    <a:pt x="34908" y="4244"/>
                    <a:pt x="34896" y="4215"/>
                  </a:cubicBezTo>
                  <a:cubicBezTo>
                    <a:pt x="34907" y="4208"/>
                    <a:pt x="34913" y="4196"/>
                    <a:pt x="34913" y="4183"/>
                  </a:cubicBezTo>
                  <a:cubicBezTo>
                    <a:pt x="35038" y="4044"/>
                    <a:pt x="35090" y="3874"/>
                    <a:pt x="35182" y="3721"/>
                  </a:cubicBezTo>
                  <a:cubicBezTo>
                    <a:pt x="35221" y="3656"/>
                    <a:pt x="35296" y="3601"/>
                    <a:pt x="35274" y="3516"/>
                  </a:cubicBezTo>
                  <a:cubicBezTo>
                    <a:pt x="35279" y="3516"/>
                    <a:pt x="35284" y="3516"/>
                    <a:pt x="35288" y="3516"/>
                  </a:cubicBezTo>
                  <a:cubicBezTo>
                    <a:pt x="35365" y="3516"/>
                    <a:pt x="35442" y="3544"/>
                    <a:pt x="35517" y="3544"/>
                  </a:cubicBezTo>
                  <a:cubicBezTo>
                    <a:pt x="35561" y="3544"/>
                    <a:pt x="35604" y="3534"/>
                    <a:pt x="35645" y="3504"/>
                  </a:cubicBezTo>
                  <a:lnTo>
                    <a:pt x="35644" y="3503"/>
                  </a:lnTo>
                  <a:close/>
                  <a:moveTo>
                    <a:pt x="13563" y="3169"/>
                  </a:moveTo>
                  <a:cubicBezTo>
                    <a:pt x="13579" y="3169"/>
                    <a:pt x="13592" y="3181"/>
                    <a:pt x="13606" y="3193"/>
                  </a:cubicBezTo>
                  <a:cubicBezTo>
                    <a:pt x="13657" y="3209"/>
                    <a:pt x="13703" y="3239"/>
                    <a:pt x="13737" y="3278"/>
                  </a:cubicBezTo>
                  <a:cubicBezTo>
                    <a:pt x="14095" y="3472"/>
                    <a:pt x="14278" y="3768"/>
                    <a:pt x="14406" y="4099"/>
                  </a:cubicBezTo>
                  <a:cubicBezTo>
                    <a:pt x="14426" y="4139"/>
                    <a:pt x="14447" y="4180"/>
                    <a:pt x="14467" y="4220"/>
                  </a:cubicBezTo>
                  <a:cubicBezTo>
                    <a:pt x="14465" y="4264"/>
                    <a:pt x="14485" y="4309"/>
                    <a:pt x="14459" y="4352"/>
                  </a:cubicBezTo>
                  <a:cubicBezTo>
                    <a:pt x="14490" y="4360"/>
                    <a:pt x="14491" y="4384"/>
                    <a:pt x="14497" y="4405"/>
                  </a:cubicBezTo>
                  <a:cubicBezTo>
                    <a:pt x="14473" y="4398"/>
                    <a:pt x="14457" y="4377"/>
                    <a:pt x="14456" y="4352"/>
                  </a:cubicBezTo>
                  <a:cubicBezTo>
                    <a:pt x="14377" y="4281"/>
                    <a:pt x="14358" y="4187"/>
                    <a:pt x="14320" y="4100"/>
                  </a:cubicBezTo>
                  <a:cubicBezTo>
                    <a:pt x="14145" y="3818"/>
                    <a:pt x="13944" y="3553"/>
                    <a:pt x="13680" y="3325"/>
                  </a:cubicBezTo>
                  <a:cubicBezTo>
                    <a:pt x="13630" y="3303"/>
                    <a:pt x="13588" y="3269"/>
                    <a:pt x="13556" y="3225"/>
                  </a:cubicBezTo>
                  <a:cubicBezTo>
                    <a:pt x="13548" y="3211"/>
                    <a:pt x="13532" y="3186"/>
                    <a:pt x="13538" y="3181"/>
                  </a:cubicBezTo>
                  <a:cubicBezTo>
                    <a:pt x="13547" y="3172"/>
                    <a:pt x="13555" y="3169"/>
                    <a:pt x="13563" y="3169"/>
                  </a:cubicBezTo>
                  <a:close/>
                  <a:moveTo>
                    <a:pt x="13880" y="3700"/>
                  </a:moveTo>
                  <a:cubicBezTo>
                    <a:pt x="14177" y="3918"/>
                    <a:pt x="14250" y="4215"/>
                    <a:pt x="14283" y="4527"/>
                  </a:cubicBezTo>
                  <a:lnTo>
                    <a:pt x="14233" y="4522"/>
                  </a:lnTo>
                  <a:cubicBezTo>
                    <a:pt x="14236" y="4509"/>
                    <a:pt x="14231" y="4497"/>
                    <a:pt x="14221" y="4487"/>
                  </a:cubicBezTo>
                  <a:cubicBezTo>
                    <a:pt x="14230" y="4445"/>
                    <a:pt x="14202" y="4408"/>
                    <a:pt x="14182" y="4371"/>
                  </a:cubicBezTo>
                  <a:lnTo>
                    <a:pt x="14183" y="4371"/>
                  </a:lnTo>
                  <a:cubicBezTo>
                    <a:pt x="14130" y="4131"/>
                    <a:pt x="13954" y="3933"/>
                    <a:pt x="13880" y="3700"/>
                  </a:cubicBezTo>
                  <a:close/>
                  <a:moveTo>
                    <a:pt x="36218" y="4488"/>
                  </a:moveTo>
                  <a:cubicBezTo>
                    <a:pt x="36222" y="4488"/>
                    <a:pt x="36226" y="4488"/>
                    <a:pt x="36230" y="4489"/>
                  </a:cubicBezTo>
                  <a:cubicBezTo>
                    <a:pt x="36233" y="4513"/>
                    <a:pt x="36228" y="4530"/>
                    <a:pt x="36202" y="4530"/>
                  </a:cubicBezTo>
                  <a:cubicBezTo>
                    <a:pt x="36197" y="4530"/>
                    <a:pt x="36192" y="4529"/>
                    <a:pt x="36185" y="4528"/>
                  </a:cubicBezTo>
                  <a:cubicBezTo>
                    <a:pt x="36182" y="4503"/>
                    <a:pt x="36192" y="4488"/>
                    <a:pt x="36218" y="4488"/>
                  </a:cubicBezTo>
                  <a:close/>
                  <a:moveTo>
                    <a:pt x="35203" y="4369"/>
                  </a:moveTo>
                  <a:cubicBezTo>
                    <a:pt x="35259" y="4369"/>
                    <a:pt x="35315" y="4372"/>
                    <a:pt x="35371" y="4376"/>
                  </a:cubicBezTo>
                  <a:cubicBezTo>
                    <a:pt x="35504" y="4385"/>
                    <a:pt x="35636" y="4401"/>
                    <a:pt x="35769" y="4414"/>
                  </a:cubicBezTo>
                  <a:cubicBezTo>
                    <a:pt x="35769" y="4446"/>
                    <a:pt x="35770" y="4479"/>
                    <a:pt x="35721" y="4487"/>
                  </a:cubicBezTo>
                  <a:cubicBezTo>
                    <a:pt x="35677" y="4496"/>
                    <a:pt x="35617" y="4490"/>
                    <a:pt x="35593" y="4514"/>
                  </a:cubicBezTo>
                  <a:cubicBezTo>
                    <a:pt x="35538" y="4566"/>
                    <a:pt x="35483" y="4584"/>
                    <a:pt x="35427" y="4584"/>
                  </a:cubicBezTo>
                  <a:cubicBezTo>
                    <a:pt x="35359" y="4584"/>
                    <a:pt x="35290" y="4557"/>
                    <a:pt x="35220" y="4533"/>
                  </a:cubicBezTo>
                  <a:cubicBezTo>
                    <a:pt x="35115" y="4497"/>
                    <a:pt x="35002" y="4489"/>
                    <a:pt x="34894" y="4466"/>
                  </a:cubicBezTo>
                  <a:cubicBezTo>
                    <a:pt x="34833" y="4454"/>
                    <a:pt x="34874" y="4422"/>
                    <a:pt x="34905" y="4403"/>
                  </a:cubicBezTo>
                  <a:cubicBezTo>
                    <a:pt x="35003" y="4378"/>
                    <a:pt x="35103" y="4369"/>
                    <a:pt x="35203" y="4369"/>
                  </a:cubicBezTo>
                  <a:close/>
                  <a:moveTo>
                    <a:pt x="10337" y="3082"/>
                  </a:moveTo>
                  <a:lnTo>
                    <a:pt x="10337" y="3082"/>
                  </a:lnTo>
                  <a:cubicBezTo>
                    <a:pt x="10441" y="3107"/>
                    <a:pt x="10377" y="3193"/>
                    <a:pt x="10415" y="3240"/>
                  </a:cubicBezTo>
                  <a:cubicBezTo>
                    <a:pt x="10412" y="3262"/>
                    <a:pt x="10415" y="3282"/>
                    <a:pt x="10446" y="3282"/>
                  </a:cubicBezTo>
                  <a:cubicBezTo>
                    <a:pt x="10447" y="3282"/>
                    <a:pt x="10448" y="3282"/>
                    <a:pt x="10449" y="3282"/>
                  </a:cubicBezTo>
                  <a:lnTo>
                    <a:pt x="10449" y="3282"/>
                  </a:lnTo>
                  <a:cubicBezTo>
                    <a:pt x="10444" y="3350"/>
                    <a:pt x="10422" y="3421"/>
                    <a:pt x="10493" y="3476"/>
                  </a:cubicBezTo>
                  <a:cubicBezTo>
                    <a:pt x="10490" y="3544"/>
                    <a:pt x="10473" y="3614"/>
                    <a:pt x="10540" y="3670"/>
                  </a:cubicBezTo>
                  <a:cubicBezTo>
                    <a:pt x="10540" y="3725"/>
                    <a:pt x="10520" y="3785"/>
                    <a:pt x="10585" y="3825"/>
                  </a:cubicBezTo>
                  <a:cubicBezTo>
                    <a:pt x="10582" y="3881"/>
                    <a:pt x="10573" y="3938"/>
                    <a:pt x="10630" y="3981"/>
                  </a:cubicBezTo>
                  <a:cubicBezTo>
                    <a:pt x="10632" y="4024"/>
                    <a:pt x="10616" y="4073"/>
                    <a:pt x="10675" y="4098"/>
                  </a:cubicBezTo>
                  <a:cubicBezTo>
                    <a:pt x="10654" y="4235"/>
                    <a:pt x="10771" y="4351"/>
                    <a:pt x="10758" y="4486"/>
                  </a:cubicBezTo>
                  <a:cubicBezTo>
                    <a:pt x="10809" y="4496"/>
                    <a:pt x="10809" y="4537"/>
                    <a:pt x="10828" y="4567"/>
                  </a:cubicBezTo>
                  <a:lnTo>
                    <a:pt x="10814" y="4608"/>
                  </a:lnTo>
                  <a:cubicBezTo>
                    <a:pt x="10759" y="4579"/>
                    <a:pt x="10750" y="4530"/>
                    <a:pt x="10736" y="4483"/>
                  </a:cubicBezTo>
                  <a:cubicBezTo>
                    <a:pt x="10516" y="4054"/>
                    <a:pt x="10372" y="3609"/>
                    <a:pt x="10356" y="3137"/>
                  </a:cubicBezTo>
                  <a:cubicBezTo>
                    <a:pt x="10356" y="3119"/>
                    <a:pt x="10343" y="3100"/>
                    <a:pt x="10337" y="3082"/>
                  </a:cubicBezTo>
                  <a:close/>
                  <a:moveTo>
                    <a:pt x="11256" y="4616"/>
                  </a:moveTo>
                  <a:cubicBezTo>
                    <a:pt x="11258" y="4624"/>
                    <a:pt x="11260" y="4633"/>
                    <a:pt x="11262" y="4641"/>
                  </a:cubicBezTo>
                  <a:lnTo>
                    <a:pt x="11256" y="4616"/>
                  </a:lnTo>
                  <a:close/>
                  <a:moveTo>
                    <a:pt x="36174" y="4527"/>
                  </a:moveTo>
                  <a:cubicBezTo>
                    <a:pt x="36177" y="4527"/>
                    <a:pt x="36180" y="4528"/>
                    <a:pt x="36184" y="4528"/>
                  </a:cubicBezTo>
                  <a:cubicBezTo>
                    <a:pt x="36190" y="4554"/>
                    <a:pt x="36190" y="4572"/>
                    <a:pt x="36166" y="4572"/>
                  </a:cubicBezTo>
                  <a:cubicBezTo>
                    <a:pt x="36160" y="4572"/>
                    <a:pt x="36151" y="4571"/>
                    <a:pt x="36140" y="4567"/>
                  </a:cubicBezTo>
                  <a:lnTo>
                    <a:pt x="36140" y="4567"/>
                  </a:lnTo>
                  <a:cubicBezTo>
                    <a:pt x="36173" y="4614"/>
                    <a:pt x="36141" y="4631"/>
                    <a:pt x="36093" y="4643"/>
                  </a:cubicBezTo>
                  <a:cubicBezTo>
                    <a:pt x="36066" y="4599"/>
                    <a:pt x="36090" y="4578"/>
                    <a:pt x="36140" y="4567"/>
                  </a:cubicBezTo>
                  <a:lnTo>
                    <a:pt x="36140" y="4567"/>
                  </a:lnTo>
                  <a:cubicBezTo>
                    <a:pt x="36140" y="4567"/>
                    <a:pt x="36140" y="4567"/>
                    <a:pt x="36140" y="4567"/>
                  </a:cubicBezTo>
                  <a:lnTo>
                    <a:pt x="36140" y="4566"/>
                  </a:lnTo>
                  <a:cubicBezTo>
                    <a:pt x="36138" y="4541"/>
                    <a:pt x="36148" y="4527"/>
                    <a:pt x="36174" y="4527"/>
                  </a:cubicBezTo>
                  <a:close/>
                  <a:moveTo>
                    <a:pt x="15219" y="4619"/>
                  </a:moveTo>
                  <a:cubicBezTo>
                    <a:pt x="15221" y="4635"/>
                    <a:pt x="15225" y="4649"/>
                    <a:pt x="15231" y="4662"/>
                  </a:cubicBezTo>
                  <a:cubicBezTo>
                    <a:pt x="15225" y="4649"/>
                    <a:pt x="15220" y="4634"/>
                    <a:pt x="15219" y="4619"/>
                  </a:cubicBezTo>
                  <a:close/>
                  <a:moveTo>
                    <a:pt x="26658" y="3844"/>
                  </a:moveTo>
                  <a:cubicBezTo>
                    <a:pt x="26661" y="3844"/>
                    <a:pt x="26663" y="3844"/>
                    <a:pt x="26666" y="3844"/>
                  </a:cubicBezTo>
                  <a:cubicBezTo>
                    <a:pt x="26785" y="3847"/>
                    <a:pt x="26828" y="3901"/>
                    <a:pt x="26797" y="3998"/>
                  </a:cubicBezTo>
                  <a:cubicBezTo>
                    <a:pt x="26772" y="4075"/>
                    <a:pt x="26714" y="4134"/>
                    <a:pt x="26645" y="4186"/>
                  </a:cubicBezTo>
                  <a:cubicBezTo>
                    <a:pt x="26522" y="4276"/>
                    <a:pt x="26390" y="4352"/>
                    <a:pt x="26252" y="4413"/>
                  </a:cubicBezTo>
                  <a:cubicBezTo>
                    <a:pt x="26073" y="4493"/>
                    <a:pt x="25892" y="4573"/>
                    <a:pt x="25711" y="4652"/>
                  </a:cubicBezTo>
                  <a:cubicBezTo>
                    <a:pt x="25706" y="4664"/>
                    <a:pt x="25699" y="4674"/>
                    <a:pt x="25687" y="4674"/>
                  </a:cubicBezTo>
                  <a:cubicBezTo>
                    <a:pt x="25683" y="4674"/>
                    <a:pt x="25678" y="4673"/>
                    <a:pt x="25672" y="4669"/>
                  </a:cubicBezTo>
                  <a:cubicBezTo>
                    <a:pt x="25656" y="4657"/>
                    <a:pt x="25666" y="4640"/>
                    <a:pt x="25677" y="4627"/>
                  </a:cubicBezTo>
                  <a:cubicBezTo>
                    <a:pt x="25713" y="4467"/>
                    <a:pt x="25824" y="4341"/>
                    <a:pt x="25924" y="4210"/>
                  </a:cubicBezTo>
                  <a:lnTo>
                    <a:pt x="26132" y="4032"/>
                  </a:lnTo>
                  <a:lnTo>
                    <a:pt x="26120" y="4022"/>
                  </a:lnTo>
                  <a:lnTo>
                    <a:pt x="26131" y="4031"/>
                  </a:lnTo>
                  <a:cubicBezTo>
                    <a:pt x="26215" y="3989"/>
                    <a:pt x="26299" y="3944"/>
                    <a:pt x="26384" y="3905"/>
                  </a:cubicBezTo>
                  <a:cubicBezTo>
                    <a:pt x="26470" y="3865"/>
                    <a:pt x="26563" y="3844"/>
                    <a:pt x="26658" y="3844"/>
                  </a:cubicBezTo>
                  <a:close/>
                  <a:moveTo>
                    <a:pt x="12685" y="4685"/>
                  </a:moveTo>
                  <a:lnTo>
                    <a:pt x="12710" y="4693"/>
                  </a:lnTo>
                  <a:cubicBezTo>
                    <a:pt x="12702" y="4701"/>
                    <a:pt x="12697" y="4703"/>
                    <a:pt x="12694" y="4703"/>
                  </a:cubicBezTo>
                  <a:cubicBezTo>
                    <a:pt x="12687" y="4703"/>
                    <a:pt x="12688" y="4692"/>
                    <a:pt x="12685" y="4685"/>
                  </a:cubicBezTo>
                  <a:close/>
                  <a:moveTo>
                    <a:pt x="15172" y="4754"/>
                  </a:moveTo>
                  <a:cubicBezTo>
                    <a:pt x="15172" y="4756"/>
                    <a:pt x="15172" y="4760"/>
                    <a:pt x="15174" y="4762"/>
                  </a:cubicBezTo>
                  <a:cubicBezTo>
                    <a:pt x="15172" y="4760"/>
                    <a:pt x="15171" y="4756"/>
                    <a:pt x="15171" y="4754"/>
                  </a:cubicBezTo>
                  <a:close/>
                  <a:moveTo>
                    <a:pt x="14244" y="4586"/>
                  </a:moveTo>
                  <a:cubicBezTo>
                    <a:pt x="14255" y="4650"/>
                    <a:pt x="14270" y="4713"/>
                    <a:pt x="14322" y="4766"/>
                  </a:cubicBezTo>
                  <a:cubicBezTo>
                    <a:pt x="14269" y="4713"/>
                    <a:pt x="14253" y="4650"/>
                    <a:pt x="14243" y="4586"/>
                  </a:cubicBezTo>
                  <a:close/>
                  <a:moveTo>
                    <a:pt x="14339" y="4812"/>
                  </a:moveTo>
                  <a:cubicBezTo>
                    <a:pt x="14340" y="4813"/>
                    <a:pt x="14340" y="4814"/>
                    <a:pt x="14341" y="4814"/>
                  </a:cubicBezTo>
                  <a:lnTo>
                    <a:pt x="14341" y="4814"/>
                  </a:lnTo>
                  <a:cubicBezTo>
                    <a:pt x="14340" y="4814"/>
                    <a:pt x="14339" y="4813"/>
                    <a:pt x="14338" y="4813"/>
                  </a:cubicBezTo>
                  <a:lnTo>
                    <a:pt x="14339" y="4812"/>
                  </a:lnTo>
                  <a:close/>
                  <a:moveTo>
                    <a:pt x="20467" y="3879"/>
                  </a:moveTo>
                  <a:cubicBezTo>
                    <a:pt x="20482" y="3879"/>
                    <a:pt x="20497" y="3883"/>
                    <a:pt x="20511" y="3893"/>
                  </a:cubicBezTo>
                  <a:cubicBezTo>
                    <a:pt x="20552" y="3920"/>
                    <a:pt x="20557" y="3961"/>
                    <a:pt x="20546" y="3999"/>
                  </a:cubicBezTo>
                  <a:cubicBezTo>
                    <a:pt x="20538" y="4038"/>
                    <a:pt x="20523" y="4075"/>
                    <a:pt x="20503" y="4109"/>
                  </a:cubicBezTo>
                  <a:cubicBezTo>
                    <a:pt x="20308" y="4409"/>
                    <a:pt x="19973" y="4585"/>
                    <a:pt x="19699" y="4816"/>
                  </a:cubicBezTo>
                  <a:lnTo>
                    <a:pt x="19657" y="4780"/>
                  </a:lnTo>
                  <a:cubicBezTo>
                    <a:pt x="19773" y="4606"/>
                    <a:pt x="19887" y="4432"/>
                    <a:pt x="20010" y="4262"/>
                  </a:cubicBezTo>
                  <a:cubicBezTo>
                    <a:pt x="20110" y="4124"/>
                    <a:pt x="20226" y="3997"/>
                    <a:pt x="20388" y="3907"/>
                  </a:cubicBezTo>
                  <a:cubicBezTo>
                    <a:pt x="20411" y="3894"/>
                    <a:pt x="20439" y="3879"/>
                    <a:pt x="20467" y="3879"/>
                  </a:cubicBezTo>
                  <a:close/>
                  <a:moveTo>
                    <a:pt x="3875" y="3287"/>
                  </a:moveTo>
                  <a:cubicBezTo>
                    <a:pt x="3919" y="3287"/>
                    <a:pt x="3950" y="3304"/>
                    <a:pt x="3939" y="3350"/>
                  </a:cubicBezTo>
                  <a:cubicBezTo>
                    <a:pt x="3922" y="3426"/>
                    <a:pt x="3899" y="3501"/>
                    <a:pt x="3869" y="3573"/>
                  </a:cubicBezTo>
                  <a:cubicBezTo>
                    <a:pt x="3760" y="3821"/>
                    <a:pt x="3644" y="4067"/>
                    <a:pt x="3502" y="4301"/>
                  </a:cubicBezTo>
                  <a:cubicBezTo>
                    <a:pt x="3428" y="4422"/>
                    <a:pt x="3368" y="4547"/>
                    <a:pt x="3335" y="4680"/>
                  </a:cubicBezTo>
                  <a:lnTo>
                    <a:pt x="3355" y="4679"/>
                  </a:lnTo>
                  <a:lnTo>
                    <a:pt x="3334" y="4817"/>
                  </a:lnTo>
                  <a:cubicBezTo>
                    <a:pt x="3308" y="4822"/>
                    <a:pt x="3282" y="4824"/>
                    <a:pt x="3256" y="4828"/>
                  </a:cubicBezTo>
                  <a:lnTo>
                    <a:pt x="3258" y="4678"/>
                  </a:lnTo>
                  <a:lnTo>
                    <a:pt x="3247" y="4331"/>
                  </a:lnTo>
                  <a:cubicBezTo>
                    <a:pt x="3263" y="4256"/>
                    <a:pt x="3278" y="4181"/>
                    <a:pt x="3294" y="4106"/>
                  </a:cubicBezTo>
                  <a:lnTo>
                    <a:pt x="3294" y="4105"/>
                  </a:lnTo>
                  <a:cubicBezTo>
                    <a:pt x="3354" y="3967"/>
                    <a:pt x="3398" y="3823"/>
                    <a:pt x="3479" y="3691"/>
                  </a:cubicBezTo>
                  <a:cubicBezTo>
                    <a:pt x="3574" y="3532"/>
                    <a:pt x="3704" y="3394"/>
                    <a:pt x="3857" y="3288"/>
                  </a:cubicBezTo>
                  <a:cubicBezTo>
                    <a:pt x="3863" y="3287"/>
                    <a:pt x="3869" y="3287"/>
                    <a:pt x="3875" y="3287"/>
                  </a:cubicBezTo>
                  <a:close/>
                  <a:moveTo>
                    <a:pt x="19185" y="4019"/>
                  </a:moveTo>
                  <a:cubicBezTo>
                    <a:pt x="19213" y="4019"/>
                    <a:pt x="19243" y="4027"/>
                    <a:pt x="19276" y="4045"/>
                  </a:cubicBezTo>
                  <a:lnTo>
                    <a:pt x="19275" y="4055"/>
                  </a:lnTo>
                  <a:lnTo>
                    <a:pt x="19285" y="4060"/>
                  </a:lnTo>
                  <a:cubicBezTo>
                    <a:pt x="19308" y="4158"/>
                    <a:pt x="19302" y="4262"/>
                    <a:pt x="19267" y="4357"/>
                  </a:cubicBezTo>
                  <a:cubicBezTo>
                    <a:pt x="19250" y="4378"/>
                    <a:pt x="19231" y="4397"/>
                    <a:pt x="19216" y="4420"/>
                  </a:cubicBezTo>
                  <a:cubicBezTo>
                    <a:pt x="19090" y="4606"/>
                    <a:pt x="18898" y="4743"/>
                    <a:pt x="18720" y="4889"/>
                  </a:cubicBezTo>
                  <a:cubicBezTo>
                    <a:pt x="18701" y="4904"/>
                    <a:pt x="18685" y="4912"/>
                    <a:pt x="18673" y="4912"/>
                  </a:cubicBezTo>
                  <a:cubicBezTo>
                    <a:pt x="18654" y="4912"/>
                    <a:pt x="18644" y="4894"/>
                    <a:pt x="18649" y="4858"/>
                  </a:cubicBezTo>
                  <a:cubicBezTo>
                    <a:pt x="18735" y="4644"/>
                    <a:pt x="18784" y="4421"/>
                    <a:pt x="18898" y="4216"/>
                  </a:cubicBezTo>
                  <a:lnTo>
                    <a:pt x="18899" y="4218"/>
                  </a:lnTo>
                  <a:cubicBezTo>
                    <a:pt x="18912" y="4193"/>
                    <a:pt x="18891" y="4187"/>
                    <a:pt x="18874" y="4176"/>
                  </a:cubicBezTo>
                  <a:lnTo>
                    <a:pt x="18874" y="4176"/>
                  </a:lnTo>
                  <a:cubicBezTo>
                    <a:pt x="18888" y="4180"/>
                    <a:pt x="18899" y="4182"/>
                    <a:pt x="18909" y="4182"/>
                  </a:cubicBezTo>
                  <a:cubicBezTo>
                    <a:pt x="18969" y="4182"/>
                    <a:pt x="18975" y="4114"/>
                    <a:pt x="19015" y="4089"/>
                  </a:cubicBezTo>
                  <a:cubicBezTo>
                    <a:pt x="19072" y="4055"/>
                    <a:pt x="19124" y="4019"/>
                    <a:pt x="19185" y="4019"/>
                  </a:cubicBezTo>
                  <a:close/>
                  <a:moveTo>
                    <a:pt x="14390" y="4444"/>
                  </a:moveTo>
                  <a:cubicBezTo>
                    <a:pt x="14407" y="4444"/>
                    <a:pt x="14405" y="4465"/>
                    <a:pt x="14410" y="4477"/>
                  </a:cubicBezTo>
                  <a:cubicBezTo>
                    <a:pt x="14422" y="4505"/>
                    <a:pt x="14433" y="4533"/>
                    <a:pt x="14445" y="4560"/>
                  </a:cubicBezTo>
                  <a:cubicBezTo>
                    <a:pt x="14469" y="4679"/>
                    <a:pt x="14469" y="4800"/>
                    <a:pt x="14445" y="4919"/>
                  </a:cubicBezTo>
                  <a:lnTo>
                    <a:pt x="14393" y="4831"/>
                  </a:lnTo>
                  <a:lnTo>
                    <a:pt x="14358" y="4490"/>
                  </a:lnTo>
                  <a:cubicBezTo>
                    <a:pt x="14366" y="4474"/>
                    <a:pt x="14370" y="4448"/>
                    <a:pt x="14383" y="4445"/>
                  </a:cubicBezTo>
                  <a:cubicBezTo>
                    <a:pt x="14386" y="4444"/>
                    <a:pt x="14388" y="4444"/>
                    <a:pt x="14390" y="4444"/>
                  </a:cubicBezTo>
                  <a:close/>
                  <a:moveTo>
                    <a:pt x="16863" y="3251"/>
                  </a:moveTo>
                  <a:cubicBezTo>
                    <a:pt x="16861" y="3288"/>
                    <a:pt x="16858" y="3324"/>
                    <a:pt x="16856" y="3359"/>
                  </a:cubicBezTo>
                  <a:cubicBezTo>
                    <a:pt x="16815" y="3395"/>
                    <a:pt x="16807" y="3441"/>
                    <a:pt x="16792" y="3485"/>
                  </a:cubicBezTo>
                  <a:cubicBezTo>
                    <a:pt x="16784" y="3506"/>
                    <a:pt x="16777" y="3527"/>
                    <a:pt x="16770" y="3547"/>
                  </a:cubicBezTo>
                  <a:cubicBezTo>
                    <a:pt x="16774" y="3567"/>
                    <a:pt x="16777" y="3588"/>
                    <a:pt x="16781" y="3607"/>
                  </a:cubicBezTo>
                  <a:cubicBezTo>
                    <a:pt x="16839" y="3632"/>
                    <a:pt x="16840" y="3654"/>
                    <a:pt x="16780" y="3674"/>
                  </a:cubicBezTo>
                  <a:cubicBezTo>
                    <a:pt x="16807" y="3748"/>
                    <a:pt x="16765" y="3807"/>
                    <a:pt x="16721" y="3867"/>
                  </a:cubicBezTo>
                  <a:cubicBezTo>
                    <a:pt x="16460" y="4380"/>
                    <a:pt x="16032" y="4731"/>
                    <a:pt x="15384" y="4867"/>
                  </a:cubicBezTo>
                  <a:lnTo>
                    <a:pt x="15182" y="4936"/>
                  </a:lnTo>
                  <a:cubicBezTo>
                    <a:pt x="15152" y="4879"/>
                    <a:pt x="15239" y="4857"/>
                    <a:pt x="15234" y="4808"/>
                  </a:cubicBezTo>
                  <a:cubicBezTo>
                    <a:pt x="15233" y="4800"/>
                    <a:pt x="15232" y="4792"/>
                    <a:pt x="15229" y="4784"/>
                  </a:cubicBezTo>
                  <a:lnTo>
                    <a:pt x="15232" y="4784"/>
                  </a:lnTo>
                  <a:cubicBezTo>
                    <a:pt x="15238" y="4816"/>
                    <a:pt x="15257" y="4824"/>
                    <a:pt x="15281" y="4824"/>
                  </a:cubicBezTo>
                  <a:cubicBezTo>
                    <a:pt x="15295" y="4824"/>
                    <a:pt x="15309" y="4821"/>
                    <a:pt x="15323" y="4819"/>
                  </a:cubicBezTo>
                  <a:cubicBezTo>
                    <a:pt x="15371" y="4794"/>
                    <a:pt x="15438" y="4784"/>
                    <a:pt x="15451" y="4730"/>
                  </a:cubicBezTo>
                  <a:cubicBezTo>
                    <a:pt x="15455" y="4735"/>
                    <a:pt x="15461" y="4738"/>
                    <a:pt x="15467" y="4740"/>
                  </a:cubicBezTo>
                  <a:cubicBezTo>
                    <a:pt x="15470" y="4740"/>
                    <a:pt x="15472" y="4740"/>
                    <a:pt x="15475" y="4740"/>
                  </a:cubicBezTo>
                  <a:cubicBezTo>
                    <a:pt x="15535" y="4740"/>
                    <a:pt x="15579" y="4712"/>
                    <a:pt x="15621" y="4675"/>
                  </a:cubicBezTo>
                  <a:cubicBezTo>
                    <a:pt x="15665" y="4654"/>
                    <a:pt x="15697" y="4630"/>
                    <a:pt x="15643" y="4589"/>
                  </a:cubicBezTo>
                  <a:lnTo>
                    <a:pt x="15643" y="4589"/>
                  </a:lnTo>
                  <a:lnTo>
                    <a:pt x="15594" y="4600"/>
                  </a:lnTo>
                  <a:lnTo>
                    <a:pt x="15505" y="4608"/>
                  </a:lnTo>
                  <a:cubicBezTo>
                    <a:pt x="15503" y="4635"/>
                    <a:pt x="15474" y="4647"/>
                    <a:pt x="15457" y="4665"/>
                  </a:cubicBezTo>
                  <a:cubicBezTo>
                    <a:pt x="15455" y="4636"/>
                    <a:pt x="15476" y="4611"/>
                    <a:pt x="15503" y="4605"/>
                  </a:cubicBezTo>
                  <a:cubicBezTo>
                    <a:pt x="15559" y="4545"/>
                    <a:pt x="15635" y="4508"/>
                    <a:pt x="15707" y="4464"/>
                  </a:cubicBezTo>
                  <a:lnTo>
                    <a:pt x="15781" y="4417"/>
                  </a:lnTo>
                  <a:cubicBezTo>
                    <a:pt x="15995" y="4250"/>
                    <a:pt x="16212" y="4087"/>
                    <a:pt x="16375" y="3880"/>
                  </a:cubicBezTo>
                  <a:lnTo>
                    <a:pt x="16375" y="3880"/>
                  </a:lnTo>
                  <a:cubicBezTo>
                    <a:pt x="16508" y="3793"/>
                    <a:pt x="16549" y="3642"/>
                    <a:pt x="16686" y="3557"/>
                  </a:cubicBezTo>
                  <a:lnTo>
                    <a:pt x="16687" y="3519"/>
                  </a:lnTo>
                  <a:cubicBezTo>
                    <a:pt x="16737" y="3439"/>
                    <a:pt x="16787" y="3358"/>
                    <a:pt x="16836" y="3277"/>
                  </a:cubicBezTo>
                  <a:cubicBezTo>
                    <a:pt x="16846" y="3271"/>
                    <a:pt x="16856" y="3262"/>
                    <a:pt x="16862" y="3251"/>
                  </a:cubicBezTo>
                  <a:close/>
                  <a:moveTo>
                    <a:pt x="14958" y="3553"/>
                  </a:moveTo>
                  <a:cubicBezTo>
                    <a:pt x="15059" y="3698"/>
                    <a:pt x="15050" y="3857"/>
                    <a:pt x="15033" y="4016"/>
                  </a:cubicBezTo>
                  <a:cubicBezTo>
                    <a:pt x="15015" y="4197"/>
                    <a:pt x="14964" y="4375"/>
                    <a:pt x="14881" y="4537"/>
                  </a:cubicBezTo>
                  <a:cubicBezTo>
                    <a:pt x="14857" y="4584"/>
                    <a:pt x="14841" y="4633"/>
                    <a:pt x="14822" y="4681"/>
                  </a:cubicBezTo>
                  <a:cubicBezTo>
                    <a:pt x="14803" y="4719"/>
                    <a:pt x="14746" y="4755"/>
                    <a:pt x="14815" y="4795"/>
                  </a:cubicBezTo>
                  <a:cubicBezTo>
                    <a:pt x="14806" y="4794"/>
                    <a:pt x="14799" y="4794"/>
                    <a:pt x="14792" y="4794"/>
                  </a:cubicBezTo>
                  <a:cubicBezTo>
                    <a:pt x="14708" y="4794"/>
                    <a:pt x="14698" y="4856"/>
                    <a:pt x="14685" y="4914"/>
                  </a:cubicBezTo>
                  <a:lnTo>
                    <a:pt x="14674" y="4908"/>
                  </a:lnTo>
                  <a:cubicBezTo>
                    <a:pt x="14666" y="4959"/>
                    <a:pt x="14623" y="4995"/>
                    <a:pt x="14593" y="5037"/>
                  </a:cubicBezTo>
                  <a:lnTo>
                    <a:pt x="14554" y="5007"/>
                  </a:lnTo>
                  <a:lnTo>
                    <a:pt x="14627" y="4864"/>
                  </a:lnTo>
                  <a:cubicBezTo>
                    <a:pt x="14627" y="4780"/>
                    <a:pt x="14670" y="4704"/>
                    <a:pt x="14698" y="4625"/>
                  </a:cubicBezTo>
                  <a:cubicBezTo>
                    <a:pt x="14822" y="4275"/>
                    <a:pt x="14914" y="3918"/>
                    <a:pt x="14957" y="3553"/>
                  </a:cubicBezTo>
                  <a:close/>
                  <a:moveTo>
                    <a:pt x="7927" y="4963"/>
                  </a:moveTo>
                  <a:cubicBezTo>
                    <a:pt x="7938" y="4963"/>
                    <a:pt x="7948" y="4972"/>
                    <a:pt x="7959" y="4980"/>
                  </a:cubicBezTo>
                  <a:lnTo>
                    <a:pt x="7957" y="4980"/>
                  </a:lnTo>
                  <a:cubicBezTo>
                    <a:pt x="7987" y="4982"/>
                    <a:pt x="8016" y="4987"/>
                    <a:pt x="8035" y="5009"/>
                  </a:cubicBezTo>
                  <a:cubicBezTo>
                    <a:pt x="8054" y="5024"/>
                    <a:pt x="8089" y="5028"/>
                    <a:pt x="8085" y="5057"/>
                  </a:cubicBezTo>
                  <a:cubicBezTo>
                    <a:pt x="8082" y="5070"/>
                    <a:pt x="8074" y="5074"/>
                    <a:pt x="8064" y="5074"/>
                  </a:cubicBezTo>
                  <a:cubicBezTo>
                    <a:pt x="8055" y="5074"/>
                    <a:pt x="8044" y="5071"/>
                    <a:pt x="8035" y="5069"/>
                  </a:cubicBezTo>
                  <a:cubicBezTo>
                    <a:pt x="7993" y="5061"/>
                    <a:pt x="7956" y="5036"/>
                    <a:pt x="7934" y="5000"/>
                  </a:cubicBezTo>
                  <a:cubicBezTo>
                    <a:pt x="7924" y="4992"/>
                    <a:pt x="7904" y="4977"/>
                    <a:pt x="7906" y="4975"/>
                  </a:cubicBezTo>
                  <a:cubicBezTo>
                    <a:pt x="7913" y="4966"/>
                    <a:pt x="7920" y="4963"/>
                    <a:pt x="7927" y="4963"/>
                  </a:cubicBezTo>
                  <a:close/>
                  <a:moveTo>
                    <a:pt x="30746" y="5143"/>
                  </a:moveTo>
                  <a:cubicBezTo>
                    <a:pt x="30750" y="5159"/>
                    <a:pt x="30752" y="5177"/>
                    <a:pt x="30753" y="5194"/>
                  </a:cubicBezTo>
                  <a:cubicBezTo>
                    <a:pt x="30753" y="5200"/>
                    <a:pt x="30739" y="5206"/>
                    <a:pt x="30725" y="5216"/>
                  </a:cubicBezTo>
                  <a:cubicBezTo>
                    <a:pt x="30722" y="5196"/>
                    <a:pt x="30722" y="5177"/>
                    <a:pt x="30724" y="5158"/>
                  </a:cubicBezTo>
                  <a:lnTo>
                    <a:pt x="30724" y="5158"/>
                  </a:lnTo>
                  <a:lnTo>
                    <a:pt x="30724" y="5159"/>
                  </a:lnTo>
                  <a:cubicBezTo>
                    <a:pt x="30724" y="5152"/>
                    <a:pt x="30738" y="5147"/>
                    <a:pt x="30746" y="5143"/>
                  </a:cubicBezTo>
                  <a:close/>
                  <a:moveTo>
                    <a:pt x="24765" y="4637"/>
                  </a:moveTo>
                  <a:cubicBezTo>
                    <a:pt x="24769" y="4637"/>
                    <a:pt x="24772" y="4637"/>
                    <a:pt x="24775" y="4637"/>
                  </a:cubicBezTo>
                  <a:cubicBezTo>
                    <a:pt x="24840" y="4646"/>
                    <a:pt x="24878" y="4754"/>
                    <a:pt x="24863" y="4877"/>
                  </a:cubicBezTo>
                  <a:cubicBezTo>
                    <a:pt x="24836" y="5069"/>
                    <a:pt x="24719" y="5223"/>
                    <a:pt x="24561" y="5406"/>
                  </a:cubicBezTo>
                  <a:cubicBezTo>
                    <a:pt x="24524" y="5179"/>
                    <a:pt x="24523" y="5002"/>
                    <a:pt x="24578" y="4828"/>
                  </a:cubicBezTo>
                  <a:cubicBezTo>
                    <a:pt x="24613" y="4720"/>
                    <a:pt x="24700" y="4637"/>
                    <a:pt x="24765" y="4637"/>
                  </a:cubicBezTo>
                  <a:close/>
                  <a:moveTo>
                    <a:pt x="23019" y="4758"/>
                  </a:moveTo>
                  <a:cubicBezTo>
                    <a:pt x="23095" y="4758"/>
                    <a:pt x="23123" y="4805"/>
                    <a:pt x="23120" y="4876"/>
                  </a:cubicBezTo>
                  <a:lnTo>
                    <a:pt x="23023" y="5033"/>
                  </a:lnTo>
                  <a:lnTo>
                    <a:pt x="22764" y="5240"/>
                  </a:lnTo>
                  <a:cubicBezTo>
                    <a:pt x="22590" y="5342"/>
                    <a:pt x="22372" y="5359"/>
                    <a:pt x="22187" y="5443"/>
                  </a:cubicBezTo>
                  <a:cubicBezTo>
                    <a:pt x="22169" y="5451"/>
                    <a:pt x="22153" y="5454"/>
                    <a:pt x="22137" y="5454"/>
                  </a:cubicBezTo>
                  <a:cubicBezTo>
                    <a:pt x="22090" y="5454"/>
                    <a:pt x="22049" y="5423"/>
                    <a:pt x="22001" y="5396"/>
                  </a:cubicBezTo>
                  <a:cubicBezTo>
                    <a:pt x="22104" y="5289"/>
                    <a:pt x="22252" y="5228"/>
                    <a:pt x="22341" y="5118"/>
                  </a:cubicBezTo>
                  <a:lnTo>
                    <a:pt x="22340" y="5118"/>
                  </a:lnTo>
                  <a:lnTo>
                    <a:pt x="22808" y="4801"/>
                  </a:lnTo>
                  <a:cubicBezTo>
                    <a:pt x="22817" y="4801"/>
                    <a:pt x="22826" y="4798"/>
                    <a:pt x="22832" y="4793"/>
                  </a:cubicBezTo>
                  <a:cubicBezTo>
                    <a:pt x="22881" y="4782"/>
                    <a:pt x="22930" y="4769"/>
                    <a:pt x="22978" y="4762"/>
                  </a:cubicBezTo>
                  <a:cubicBezTo>
                    <a:pt x="22993" y="4760"/>
                    <a:pt x="23007" y="4758"/>
                    <a:pt x="23019" y="4758"/>
                  </a:cubicBezTo>
                  <a:close/>
                  <a:moveTo>
                    <a:pt x="17533" y="4483"/>
                  </a:moveTo>
                  <a:cubicBezTo>
                    <a:pt x="17569" y="4483"/>
                    <a:pt x="17606" y="4515"/>
                    <a:pt x="17641" y="4515"/>
                  </a:cubicBezTo>
                  <a:cubicBezTo>
                    <a:pt x="17648" y="4515"/>
                    <a:pt x="17655" y="4514"/>
                    <a:pt x="17662" y="4511"/>
                  </a:cubicBezTo>
                  <a:lnTo>
                    <a:pt x="17662" y="4511"/>
                  </a:lnTo>
                  <a:cubicBezTo>
                    <a:pt x="17658" y="4526"/>
                    <a:pt x="17665" y="4541"/>
                    <a:pt x="17674" y="4560"/>
                  </a:cubicBezTo>
                  <a:cubicBezTo>
                    <a:pt x="17809" y="4862"/>
                    <a:pt x="17752" y="5152"/>
                    <a:pt x="17600" y="5481"/>
                  </a:cubicBezTo>
                  <a:cubicBezTo>
                    <a:pt x="17488" y="5176"/>
                    <a:pt x="17350" y="4920"/>
                    <a:pt x="17382" y="4629"/>
                  </a:cubicBezTo>
                  <a:cubicBezTo>
                    <a:pt x="17418" y="4600"/>
                    <a:pt x="17432" y="4564"/>
                    <a:pt x="17441" y="4526"/>
                  </a:cubicBezTo>
                  <a:cubicBezTo>
                    <a:pt x="17441" y="4526"/>
                    <a:pt x="17441" y="4516"/>
                    <a:pt x="17439" y="4516"/>
                  </a:cubicBezTo>
                  <a:cubicBezTo>
                    <a:pt x="17437" y="4514"/>
                    <a:pt x="17435" y="4512"/>
                    <a:pt x="17431" y="4510"/>
                  </a:cubicBezTo>
                  <a:cubicBezTo>
                    <a:pt x="17442" y="4510"/>
                    <a:pt x="17451" y="4510"/>
                    <a:pt x="17461" y="4509"/>
                  </a:cubicBezTo>
                  <a:lnTo>
                    <a:pt x="17510" y="4489"/>
                  </a:lnTo>
                  <a:cubicBezTo>
                    <a:pt x="17517" y="4485"/>
                    <a:pt x="17525" y="4483"/>
                    <a:pt x="17533" y="4483"/>
                  </a:cubicBezTo>
                  <a:close/>
                  <a:moveTo>
                    <a:pt x="8400" y="4839"/>
                  </a:moveTo>
                  <a:lnTo>
                    <a:pt x="8400" y="4839"/>
                  </a:lnTo>
                  <a:cubicBezTo>
                    <a:pt x="8404" y="4840"/>
                    <a:pt x="8409" y="4840"/>
                    <a:pt x="8414" y="4840"/>
                  </a:cubicBezTo>
                  <a:cubicBezTo>
                    <a:pt x="8424" y="4840"/>
                    <a:pt x="8434" y="4839"/>
                    <a:pt x="8443" y="4839"/>
                  </a:cubicBezTo>
                  <a:cubicBezTo>
                    <a:pt x="8466" y="4839"/>
                    <a:pt x="8485" y="4844"/>
                    <a:pt x="8491" y="4873"/>
                  </a:cubicBezTo>
                  <a:cubicBezTo>
                    <a:pt x="8508" y="4864"/>
                    <a:pt x="8524" y="4861"/>
                    <a:pt x="8541" y="4861"/>
                  </a:cubicBezTo>
                  <a:cubicBezTo>
                    <a:pt x="8571" y="4861"/>
                    <a:pt x="8600" y="4872"/>
                    <a:pt x="8629" y="4881"/>
                  </a:cubicBezTo>
                  <a:cubicBezTo>
                    <a:pt x="9031" y="4950"/>
                    <a:pt x="9403" y="5083"/>
                    <a:pt x="9758" y="5257"/>
                  </a:cubicBezTo>
                  <a:cubicBezTo>
                    <a:pt x="9868" y="5291"/>
                    <a:pt x="9969" y="5336"/>
                    <a:pt x="10039" y="5418"/>
                  </a:cubicBezTo>
                  <a:cubicBezTo>
                    <a:pt x="10069" y="5421"/>
                    <a:pt x="10089" y="5430"/>
                    <a:pt x="10087" y="5459"/>
                  </a:cubicBezTo>
                  <a:cubicBezTo>
                    <a:pt x="10100" y="5461"/>
                    <a:pt x="10119" y="5464"/>
                    <a:pt x="10121" y="5469"/>
                  </a:cubicBezTo>
                  <a:cubicBezTo>
                    <a:pt x="10129" y="5494"/>
                    <a:pt x="10104" y="5494"/>
                    <a:pt x="10085" y="5497"/>
                  </a:cubicBezTo>
                  <a:cubicBezTo>
                    <a:pt x="10085" y="5485"/>
                    <a:pt x="10084" y="5472"/>
                    <a:pt x="10084" y="5460"/>
                  </a:cubicBezTo>
                  <a:cubicBezTo>
                    <a:pt x="10054" y="5459"/>
                    <a:pt x="10032" y="5452"/>
                    <a:pt x="10038" y="5421"/>
                  </a:cubicBezTo>
                  <a:cubicBezTo>
                    <a:pt x="9892" y="5412"/>
                    <a:pt x="9779" y="5338"/>
                    <a:pt x="9660" y="5277"/>
                  </a:cubicBezTo>
                  <a:lnTo>
                    <a:pt x="9357" y="5192"/>
                  </a:lnTo>
                  <a:cubicBezTo>
                    <a:pt x="9120" y="5100"/>
                    <a:pt x="8862" y="5052"/>
                    <a:pt x="8631" y="4946"/>
                  </a:cubicBezTo>
                  <a:cubicBezTo>
                    <a:pt x="8578" y="4932"/>
                    <a:pt x="8521" y="4923"/>
                    <a:pt x="8490" y="4876"/>
                  </a:cubicBezTo>
                  <a:cubicBezTo>
                    <a:pt x="8454" y="4874"/>
                    <a:pt x="8422" y="4866"/>
                    <a:pt x="8400" y="4839"/>
                  </a:cubicBezTo>
                  <a:close/>
                  <a:moveTo>
                    <a:pt x="30699" y="5266"/>
                  </a:moveTo>
                  <a:lnTo>
                    <a:pt x="30699" y="5266"/>
                  </a:lnTo>
                  <a:cubicBezTo>
                    <a:pt x="30746" y="5322"/>
                    <a:pt x="30721" y="5373"/>
                    <a:pt x="30690" y="5424"/>
                  </a:cubicBezTo>
                  <a:cubicBezTo>
                    <a:pt x="30682" y="5453"/>
                    <a:pt x="30677" y="5501"/>
                    <a:pt x="30646" y="5501"/>
                  </a:cubicBezTo>
                  <a:cubicBezTo>
                    <a:pt x="30644" y="5501"/>
                    <a:pt x="30643" y="5501"/>
                    <a:pt x="30641" y="5500"/>
                  </a:cubicBezTo>
                  <a:cubicBezTo>
                    <a:pt x="30594" y="5493"/>
                    <a:pt x="30619" y="5450"/>
                    <a:pt x="30626" y="5421"/>
                  </a:cubicBezTo>
                  <a:lnTo>
                    <a:pt x="30626" y="5421"/>
                  </a:lnTo>
                  <a:lnTo>
                    <a:pt x="30626" y="5422"/>
                  </a:lnTo>
                  <a:cubicBezTo>
                    <a:pt x="30626" y="5362"/>
                    <a:pt x="30651" y="5313"/>
                    <a:pt x="30699" y="5266"/>
                  </a:cubicBezTo>
                  <a:close/>
                  <a:moveTo>
                    <a:pt x="21825" y="5522"/>
                  </a:moveTo>
                  <a:lnTo>
                    <a:pt x="21826" y="5523"/>
                  </a:lnTo>
                  <a:cubicBezTo>
                    <a:pt x="21856" y="5525"/>
                    <a:pt x="21818" y="5521"/>
                    <a:pt x="21833" y="5537"/>
                  </a:cubicBezTo>
                  <a:cubicBezTo>
                    <a:pt x="21830" y="5539"/>
                    <a:pt x="21827" y="5539"/>
                    <a:pt x="21824" y="5539"/>
                  </a:cubicBezTo>
                  <a:cubicBezTo>
                    <a:pt x="21817" y="5539"/>
                    <a:pt x="21813" y="5535"/>
                    <a:pt x="21812" y="5525"/>
                  </a:cubicBezTo>
                  <a:cubicBezTo>
                    <a:pt x="21817" y="5523"/>
                    <a:pt x="21820" y="5523"/>
                    <a:pt x="21825" y="5522"/>
                  </a:cubicBezTo>
                  <a:close/>
                  <a:moveTo>
                    <a:pt x="10201" y="5513"/>
                  </a:moveTo>
                  <a:cubicBezTo>
                    <a:pt x="10214" y="5513"/>
                    <a:pt x="10228" y="5529"/>
                    <a:pt x="10240" y="5537"/>
                  </a:cubicBezTo>
                  <a:cubicBezTo>
                    <a:pt x="10255" y="5549"/>
                    <a:pt x="10270" y="5562"/>
                    <a:pt x="10284" y="5576"/>
                  </a:cubicBezTo>
                  <a:lnTo>
                    <a:pt x="10224" y="5573"/>
                  </a:lnTo>
                  <a:cubicBezTo>
                    <a:pt x="10205" y="5557"/>
                    <a:pt x="10170" y="5544"/>
                    <a:pt x="10188" y="5519"/>
                  </a:cubicBezTo>
                  <a:lnTo>
                    <a:pt x="10189" y="5519"/>
                  </a:lnTo>
                  <a:cubicBezTo>
                    <a:pt x="10192" y="5515"/>
                    <a:pt x="10196" y="5513"/>
                    <a:pt x="10201" y="5513"/>
                  </a:cubicBezTo>
                  <a:close/>
                  <a:moveTo>
                    <a:pt x="18813" y="5152"/>
                  </a:moveTo>
                  <a:cubicBezTo>
                    <a:pt x="19180" y="5152"/>
                    <a:pt x="19520" y="5253"/>
                    <a:pt x="19833" y="5459"/>
                  </a:cubicBezTo>
                  <a:lnTo>
                    <a:pt x="19834" y="5460"/>
                  </a:lnTo>
                  <a:cubicBezTo>
                    <a:pt x="19865" y="5600"/>
                    <a:pt x="19740" y="5575"/>
                    <a:pt x="19648" y="5587"/>
                  </a:cubicBezTo>
                  <a:cubicBezTo>
                    <a:pt x="19507" y="5541"/>
                    <a:pt x="19363" y="5500"/>
                    <a:pt x="19224" y="5448"/>
                  </a:cubicBezTo>
                  <a:cubicBezTo>
                    <a:pt x="18996" y="5361"/>
                    <a:pt x="18770" y="5272"/>
                    <a:pt x="18515" y="5252"/>
                  </a:cubicBezTo>
                  <a:cubicBezTo>
                    <a:pt x="18470" y="5248"/>
                    <a:pt x="18423" y="5241"/>
                    <a:pt x="18420" y="5189"/>
                  </a:cubicBezTo>
                  <a:cubicBezTo>
                    <a:pt x="18554" y="5165"/>
                    <a:pt x="18685" y="5152"/>
                    <a:pt x="18813" y="5152"/>
                  </a:cubicBezTo>
                  <a:close/>
                  <a:moveTo>
                    <a:pt x="7389" y="4680"/>
                  </a:moveTo>
                  <a:lnTo>
                    <a:pt x="7389" y="4680"/>
                  </a:lnTo>
                  <a:cubicBezTo>
                    <a:pt x="7416" y="4685"/>
                    <a:pt x="7437" y="4696"/>
                    <a:pt x="7443" y="4721"/>
                  </a:cubicBezTo>
                  <a:cubicBezTo>
                    <a:pt x="7470" y="4723"/>
                    <a:pt x="7487" y="4735"/>
                    <a:pt x="7487" y="4760"/>
                  </a:cubicBezTo>
                  <a:cubicBezTo>
                    <a:pt x="7583" y="4787"/>
                    <a:pt x="7639" y="4858"/>
                    <a:pt x="7704" y="4915"/>
                  </a:cubicBezTo>
                  <a:cubicBezTo>
                    <a:pt x="7937" y="5124"/>
                    <a:pt x="8201" y="5295"/>
                    <a:pt x="8486" y="5424"/>
                  </a:cubicBezTo>
                  <a:cubicBezTo>
                    <a:pt x="8568" y="5454"/>
                    <a:pt x="8659" y="5472"/>
                    <a:pt x="8716" y="5538"/>
                  </a:cubicBezTo>
                  <a:cubicBezTo>
                    <a:pt x="8726" y="5536"/>
                    <a:pt x="8736" y="5536"/>
                    <a:pt x="8746" y="5536"/>
                  </a:cubicBezTo>
                  <a:cubicBezTo>
                    <a:pt x="8785" y="5536"/>
                    <a:pt x="8824" y="5550"/>
                    <a:pt x="8854" y="5575"/>
                  </a:cubicBezTo>
                  <a:lnTo>
                    <a:pt x="8900" y="5575"/>
                  </a:lnTo>
                  <a:cubicBezTo>
                    <a:pt x="8918" y="5580"/>
                    <a:pt x="8936" y="5585"/>
                    <a:pt x="8954" y="5585"/>
                  </a:cubicBezTo>
                  <a:cubicBezTo>
                    <a:pt x="8968" y="5585"/>
                    <a:pt x="8982" y="5582"/>
                    <a:pt x="8995" y="5573"/>
                  </a:cubicBezTo>
                  <a:lnTo>
                    <a:pt x="8995" y="5573"/>
                  </a:lnTo>
                  <a:lnTo>
                    <a:pt x="8986" y="5612"/>
                  </a:lnTo>
                  <a:lnTo>
                    <a:pt x="8983" y="5610"/>
                  </a:lnTo>
                  <a:cubicBezTo>
                    <a:pt x="8978" y="5609"/>
                    <a:pt x="8973" y="5608"/>
                    <a:pt x="8967" y="5608"/>
                  </a:cubicBezTo>
                  <a:cubicBezTo>
                    <a:pt x="8949" y="5608"/>
                    <a:pt x="8928" y="5613"/>
                    <a:pt x="8909" y="5613"/>
                  </a:cubicBezTo>
                  <a:cubicBezTo>
                    <a:pt x="8886" y="5613"/>
                    <a:pt x="8866" y="5606"/>
                    <a:pt x="8853" y="5578"/>
                  </a:cubicBezTo>
                  <a:cubicBezTo>
                    <a:pt x="8832" y="5580"/>
                    <a:pt x="8811" y="5584"/>
                    <a:pt x="8791" y="5584"/>
                  </a:cubicBezTo>
                  <a:cubicBezTo>
                    <a:pt x="8761" y="5584"/>
                    <a:pt x="8733" y="5575"/>
                    <a:pt x="8716" y="5540"/>
                  </a:cubicBezTo>
                  <a:cubicBezTo>
                    <a:pt x="8697" y="5545"/>
                    <a:pt x="8679" y="5547"/>
                    <a:pt x="8662" y="5547"/>
                  </a:cubicBezTo>
                  <a:cubicBezTo>
                    <a:pt x="8598" y="5547"/>
                    <a:pt x="8544" y="5515"/>
                    <a:pt x="8489" y="5487"/>
                  </a:cubicBezTo>
                  <a:cubicBezTo>
                    <a:pt x="8123" y="5361"/>
                    <a:pt x="7792" y="5148"/>
                    <a:pt x="7526" y="4867"/>
                  </a:cubicBezTo>
                  <a:cubicBezTo>
                    <a:pt x="7500" y="4839"/>
                    <a:pt x="7437" y="4814"/>
                    <a:pt x="7479" y="4764"/>
                  </a:cubicBezTo>
                  <a:lnTo>
                    <a:pt x="7479" y="4764"/>
                  </a:lnTo>
                  <a:cubicBezTo>
                    <a:pt x="7470" y="4767"/>
                    <a:pt x="7462" y="4769"/>
                    <a:pt x="7456" y="4769"/>
                  </a:cubicBezTo>
                  <a:cubicBezTo>
                    <a:pt x="7433" y="4769"/>
                    <a:pt x="7433" y="4749"/>
                    <a:pt x="7438" y="4724"/>
                  </a:cubicBezTo>
                  <a:lnTo>
                    <a:pt x="7438" y="4724"/>
                  </a:lnTo>
                  <a:cubicBezTo>
                    <a:pt x="7433" y="4725"/>
                    <a:pt x="7428" y="4726"/>
                    <a:pt x="7424" y="4726"/>
                  </a:cubicBezTo>
                  <a:cubicBezTo>
                    <a:pt x="7397" y="4726"/>
                    <a:pt x="7393" y="4702"/>
                    <a:pt x="7389" y="4680"/>
                  </a:cubicBezTo>
                  <a:close/>
                  <a:moveTo>
                    <a:pt x="30332" y="5599"/>
                  </a:moveTo>
                  <a:lnTo>
                    <a:pt x="30338" y="5613"/>
                  </a:lnTo>
                  <a:lnTo>
                    <a:pt x="30338" y="5613"/>
                  </a:lnTo>
                  <a:cubicBezTo>
                    <a:pt x="30336" y="5609"/>
                    <a:pt x="30334" y="5604"/>
                    <a:pt x="30332" y="5599"/>
                  </a:cubicBezTo>
                  <a:close/>
                  <a:moveTo>
                    <a:pt x="9969" y="5534"/>
                  </a:moveTo>
                  <a:cubicBezTo>
                    <a:pt x="10014" y="5534"/>
                    <a:pt x="10041" y="5573"/>
                    <a:pt x="10083" y="5579"/>
                  </a:cubicBezTo>
                  <a:cubicBezTo>
                    <a:pt x="10088" y="5590"/>
                    <a:pt x="10089" y="5601"/>
                    <a:pt x="10087" y="5613"/>
                  </a:cubicBezTo>
                  <a:cubicBezTo>
                    <a:pt x="10114" y="5616"/>
                    <a:pt x="10140" y="5630"/>
                    <a:pt x="10156" y="5654"/>
                  </a:cubicBezTo>
                  <a:lnTo>
                    <a:pt x="10082" y="5657"/>
                  </a:lnTo>
                  <a:cubicBezTo>
                    <a:pt x="10071" y="5644"/>
                    <a:pt x="10072" y="5625"/>
                    <a:pt x="10084" y="5615"/>
                  </a:cubicBezTo>
                  <a:lnTo>
                    <a:pt x="10084" y="5615"/>
                  </a:lnTo>
                  <a:cubicBezTo>
                    <a:pt x="10066" y="5618"/>
                    <a:pt x="10049" y="5620"/>
                    <a:pt x="10033" y="5620"/>
                  </a:cubicBezTo>
                  <a:cubicBezTo>
                    <a:pt x="9984" y="5620"/>
                    <a:pt x="9949" y="5600"/>
                    <a:pt x="9950" y="5536"/>
                  </a:cubicBezTo>
                  <a:cubicBezTo>
                    <a:pt x="9957" y="5535"/>
                    <a:pt x="9963" y="5534"/>
                    <a:pt x="9969" y="5534"/>
                  </a:cubicBezTo>
                  <a:close/>
                  <a:moveTo>
                    <a:pt x="25416" y="5398"/>
                  </a:moveTo>
                  <a:cubicBezTo>
                    <a:pt x="25536" y="5398"/>
                    <a:pt x="25658" y="5410"/>
                    <a:pt x="25782" y="5435"/>
                  </a:cubicBezTo>
                  <a:cubicBezTo>
                    <a:pt x="25878" y="5544"/>
                    <a:pt x="25871" y="5584"/>
                    <a:pt x="25746" y="5634"/>
                  </a:cubicBezTo>
                  <a:cubicBezTo>
                    <a:pt x="25713" y="5648"/>
                    <a:pt x="25676" y="5657"/>
                    <a:pt x="25639" y="5660"/>
                  </a:cubicBezTo>
                  <a:cubicBezTo>
                    <a:pt x="25598" y="5662"/>
                    <a:pt x="25558" y="5662"/>
                    <a:pt x="25517" y="5662"/>
                  </a:cubicBezTo>
                  <a:cubicBezTo>
                    <a:pt x="25240" y="5662"/>
                    <a:pt x="24965" y="5620"/>
                    <a:pt x="24701" y="5537"/>
                  </a:cubicBezTo>
                  <a:cubicBezTo>
                    <a:pt x="24934" y="5447"/>
                    <a:pt x="25172" y="5398"/>
                    <a:pt x="25416" y="5398"/>
                  </a:cubicBezTo>
                  <a:close/>
                  <a:moveTo>
                    <a:pt x="10350" y="5662"/>
                  </a:moveTo>
                  <a:cubicBezTo>
                    <a:pt x="10346" y="5680"/>
                    <a:pt x="10354" y="5697"/>
                    <a:pt x="10370" y="5704"/>
                  </a:cubicBezTo>
                  <a:lnTo>
                    <a:pt x="10337" y="5737"/>
                  </a:lnTo>
                  <a:lnTo>
                    <a:pt x="10330" y="5739"/>
                  </a:lnTo>
                  <a:cubicBezTo>
                    <a:pt x="10320" y="5727"/>
                    <a:pt x="10308" y="5716"/>
                    <a:pt x="10297" y="5704"/>
                  </a:cubicBezTo>
                  <a:cubicBezTo>
                    <a:pt x="10303" y="5694"/>
                    <a:pt x="10310" y="5685"/>
                    <a:pt x="10320" y="5678"/>
                  </a:cubicBezTo>
                  <a:cubicBezTo>
                    <a:pt x="10330" y="5678"/>
                    <a:pt x="10341" y="5673"/>
                    <a:pt x="10349" y="5666"/>
                  </a:cubicBezTo>
                  <a:lnTo>
                    <a:pt x="10350" y="5662"/>
                  </a:lnTo>
                  <a:close/>
                  <a:moveTo>
                    <a:pt x="30285" y="5711"/>
                  </a:moveTo>
                  <a:lnTo>
                    <a:pt x="30285" y="5711"/>
                  </a:lnTo>
                  <a:cubicBezTo>
                    <a:pt x="30290" y="5720"/>
                    <a:pt x="30294" y="5730"/>
                    <a:pt x="30298" y="5739"/>
                  </a:cubicBezTo>
                  <a:lnTo>
                    <a:pt x="30298" y="5741"/>
                  </a:lnTo>
                  <a:cubicBezTo>
                    <a:pt x="30294" y="5731"/>
                    <a:pt x="30290" y="5722"/>
                    <a:pt x="30285" y="5711"/>
                  </a:cubicBezTo>
                  <a:close/>
                  <a:moveTo>
                    <a:pt x="10613" y="5604"/>
                  </a:moveTo>
                  <a:cubicBezTo>
                    <a:pt x="10641" y="5604"/>
                    <a:pt x="10645" y="5633"/>
                    <a:pt x="10657" y="5653"/>
                  </a:cubicBezTo>
                  <a:cubicBezTo>
                    <a:pt x="10690" y="5667"/>
                    <a:pt x="10690" y="5694"/>
                    <a:pt x="10688" y="5722"/>
                  </a:cubicBezTo>
                  <a:cubicBezTo>
                    <a:pt x="10705" y="5733"/>
                    <a:pt x="10719" y="5746"/>
                    <a:pt x="10694" y="5761"/>
                  </a:cubicBezTo>
                  <a:cubicBezTo>
                    <a:pt x="10694" y="5761"/>
                    <a:pt x="10694" y="5761"/>
                    <a:pt x="10694" y="5761"/>
                  </a:cubicBezTo>
                  <a:cubicBezTo>
                    <a:pt x="10691" y="5761"/>
                    <a:pt x="10676" y="5746"/>
                    <a:pt x="10667" y="5739"/>
                  </a:cubicBezTo>
                  <a:cubicBezTo>
                    <a:pt x="10622" y="5724"/>
                    <a:pt x="10592" y="5697"/>
                    <a:pt x="10581" y="5656"/>
                  </a:cubicBezTo>
                  <a:cubicBezTo>
                    <a:pt x="10581" y="5641"/>
                    <a:pt x="10555" y="5623"/>
                    <a:pt x="10587" y="5610"/>
                  </a:cubicBezTo>
                  <a:cubicBezTo>
                    <a:pt x="10597" y="5606"/>
                    <a:pt x="10606" y="5604"/>
                    <a:pt x="10613" y="5604"/>
                  </a:cubicBezTo>
                  <a:close/>
                  <a:moveTo>
                    <a:pt x="11178" y="3281"/>
                  </a:moveTo>
                  <a:cubicBezTo>
                    <a:pt x="11179" y="3294"/>
                    <a:pt x="11180" y="3306"/>
                    <a:pt x="11180" y="3318"/>
                  </a:cubicBezTo>
                  <a:cubicBezTo>
                    <a:pt x="11184" y="3317"/>
                    <a:pt x="11188" y="3317"/>
                    <a:pt x="11191" y="3317"/>
                  </a:cubicBezTo>
                  <a:cubicBezTo>
                    <a:pt x="11218" y="3317"/>
                    <a:pt x="11234" y="3326"/>
                    <a:pt x="11227" y="3356"/>
                  </a:cubicBezTo>
                  <a:lnTo>
                    <a:pt x="11228" y="3356"/>
                  </a:lnTo>
                  <a:cubicBezTo>
                    <a:pt x="11236" y="3354"/>
                    <a:pt x="11244" y="3354"/>
                    <a:pt x="11250" y="3354"/>
                  </a:cubicBezTo>
                  <a:cubicBezTo>
                    <a:pt x="11273" y="3354"/>
                    <a:pt x="11285" y="3363"/>
                    <a:pt x="11274" y="3394"/>
                  </a:cubicBezTo>
                  <a:cubicBezTo>
                    <a:pt x="11288" y="3386"/>
                    <a:pt x="11299" y="3383"/>
                    <a:pt x="11308" y="3383"/>
                  </a:cubicBezTo>
                  <a:cubicBezTo>
                    <a:pt x="11336" y="3383"/>
                    <a:pt x="11348" y="3410"/>
                    <a:pt x="11361" y="3434"/>
                  </a:cubicBezTo>
                  <a:lnTo>
                    <a:pt x="11356" y="3438"/>
                  </a:lnTo>
                  <a:cubicBezTo>
                    <a:pt x="11359" y="3437"/>
                    <a:pt x="11360" y="3437"/>
                    <a:pt x="11362" y="3435"/>
                  </a:cubicBezTo>
                  <a:lnTo>
                    <a:pt x="11365" y="3431"/>
                  </a:lnTo>
                  <a:cubicBezTo>
                    <a:pt x="11705" y="3615"/>
                    <a:pt x="11995" y="3850"/>
                    <a:pt x="12267" y="4100"/>
                  </a:cubicBezTo>
                  <a:cubicBezTo>
                    <a:pt x="12298" y="4128"/>
                    <a:pt x="12356" y="4163"/>
                    <a:pt x="12293" y="4210"/>
                  </a:cubicBezTo>
                  <a:lnTo>
                    <a:pt x="12230" y="4174"/>
                  </a:lnTo>
                  <a:cubicBezTo>
                    <a:pt x="12150" y="4074"/>
                    <a:pt x="12046" y="3993"/>
                    <a:pt x="11935" y="3920"/>
                  </a:cubicBezTo>
                  <a:cubicBezTo>
                    <a:pt x="11840" y="3857"/>
                    <a:pt x="11766" y="3761"/>
                    <a:pt x="11632" y="3750"/>
                  </a:cubicBezTo>
                  <a:lnTo>
                    <a:pt x="11632" y="3750"/>
                  </a:lnTo>
                  <a:cubicBezTo>
                    <a:pt x="11582" y="3799"/>
                    <a:pt x="11643" y="3818"/>
                    <a:pt x="11671" y="3835"/>
                  </a:cubicBezTo>
                  <a:cubicBezTo>
                    <a:pt x="11854" y="3950"/>
                    <a:pt x="12007" y="4094"/>
                    <a:pt x="12174" y="4222"/>
                  </a:cubicBezTo>
                  <a:lnTo>
                    <a:pt x="12584" y="4697"/>
                  </a:lnTo>
                  <a:cubicBezTo>
                    <a:pt x="12590" y="4700"/>
                    <a:pt x="12596" y="4702"/>
                    <a:pt x="12602" y="4702"/>
                  </a:cubicBezTo>
                  <a:cubicBezTo>
                    <a:pt x="12614" y="4702"/>
                    <a:pt x="12625" y="4696"/>
                    <a:pt x="12632" y="4686"/>
                  </a:cubicBezTo>
                  <a:cubicBezTo>
                    <a:pt x="12632" y="4672"/>
                    <a:pt x="12634" y="4657"/>
                    <a:pt x="12634" y="4643"/>
                  </a:cubicBezTo>
                  <a:cubicBezTo>
                    <a:pt x="12635" y="4629"/>
                    <a:pt x="12634" y="4617"/>
                    <a:pt x="12634" y="4604"/>
                  </a:cubicBezTo>
                  <a:cubicBezTo>
                    <a:pt x="12595" y="4590"/>
                    <a:pt x="12582" y="4562"/>
                    <a:pt x="12590" y="4527"/>
                  </a:cubicBezTo>
                  <a:cubicBezTo>
                    <a:pt x="12547" y="4512"/>
                    <a:pt x="12533" y="4486"/>
                    <a:pt x="12543" y="4449"/>
                  </a:cubicBezTo>
                  <a:lnTo>
                    <a:pt x="12543" y="4449"/>
                  </a:lnTo>
                  <a:cubicBezTo>
                    <a:pt x="12538" y="4450"/>
                    <a:pt x="12534" y="4450"/>
                    <a:pt x="12531" y="4450"/>
                  </a:cubicBezTo>
                  <a:cubicBezTo>
                    <a:pt x="12504" y="4450"/>
                    <a:pt x="12499" y="4432"/>
                    <a:pt x="12499" y="4410"/>
                  </a:cubicBezTo>
                  <a:cubicBezTo>
                    <a:pt x="12457" y="4395"/>
                    <a:pt x="12424" y="4377"/>
                    <a:pt x="12452" y="4332"/>
                  </a:cubicBezTo>
                  <a:lnTo>
                    <a:pt x="12452" y="4332"/>
                  </a:lnTo>
                  <a:cubicBezTo>
                    <a:pt x="12445" y="4333"/>
                    <a:pt x="12437" y="4333"/>
                    <a:pt x="12431" y="4333"/>
                  </a:cubicBezTo>
                  <a:cubicBezTo>
                    <a:pt x="12378" y="4333"/>
                    <a:pt x="12367" y="4297"/>
                    <a:pt x="12363" y="4254"/>
                  </a:cubicBezTo>
                  <a:cubicBezTo>
                    <a:pt x="12360" y="4255"/>
                    <a:pt x="12357" y="4255"/>
                    <a:pt x="12354" y="4255"/>
                  </a:cubicBezTo>
                  <a:cubicBezTo>
                    <a:pt x="12323" y="4255"/>
                    <a:pt x="12308" y="4234"/>
                    <a:pt x="12293" y="4214"/>
                  </a:cubicBezTo>
                  <a:cubicBezTo>
                    <a:pt x="12315" y="4199"/>
                    <a:pt x="12330" y="4193"/>
                    <a:pt x="12340" y="4193"/>
                  </a:cubicBezTo>
                  <a:cubicBezTo>
                    <a:pt x="12363" y="4193"/>
                    <a:pt x="12366" y="4221"/>
                    <a:pt x="12366" y="4252"/>
                  </a:cubicBezTo>
                  <a:cubicBezTo>
                    <a:pt x="12374" y="4251"/>
                    <a:pt x="12381" y="4250"/>
                    <a:pt x="12388" y="4250"/>
                  </a:cubicBezTo>
                  <a:cubicBezTo>
                    <a:pt x="12442" y="4250"/>
                    <a:pt x="12448" y="4291"/>
                    <a:pt x="12457" y="4331"/>
                  </a:cubicBezTo>
                  <a:cubicBezTo>
                    <a:pt x="12501" y="4344"/>
                    <a:pt x="12520" y="4367"/>
                    <a:pt x="12503" y="4407"/>
                  </a:cubicBezTo>
                  <a:cubicBezTo>
                    <a:pt x="12508" y="4406"/>
                    <a:pt x="12511" y="4406"/>
                    <a:pt x="12515" y="4406"/>
                  </a:cubicBezTo>
                  <a:cubicBezTo>
                    <a:pt x="12542" y="4406"/>
                    <a:pt x="12545" y="4426"/>
                    <a:pt x="12549" y="4447"/>
                  </a:cubicBezTo>
                  <a:cubicBezTo>
                    <a:pt x="12590" y="4463"/>
                    <a:pt x="12596" y="4492"/>
                    <a:pt x="12593" y="4526"/>
                  </a:cubicBezTo>
                  <a:cubicBezTo>
                    <a:pt x="12647" y="4535"/>
                    <a:pt x="12647" y="4567"/>
                    <a:pt x="12638" y="4603"/>
                  </a:cubicBezTo>
                  <a:cubicBezTo>
                    <a:pt x="12692" y="4612"/>
                    <a:pt x="12683" y="4648"/>
                    <a:pt x="12681" y="4681"/>
                  </a:cubicBezTo>
                  <a:lnTo>
                    <a:pt x="12629" y="4693"/>
                  </a:lnTo>
                  <a:cubicBezTo>
                    <a:pt x="12570" y="4743"/>
                    <a:pt x="12638" y="4770"/>
                    <a:pt x="12658" y="4807"/>
                  </a:cubicBezTo>
                  <a:cubicBezTo>
                    <a:pt x="12671" y="4852"/>
                    <a:pt x="12696" y="4894"/>
                    <a:pt x="12731" y="4926"/>
                  </a:cubicBezTo>
                  <a:cubicBezTo>
                    <a:pt x="12821" y="5110"/>
                    <a:pt x="12879" y="5304"/>
                    <a:pt x="12948" y="5496"/>
                  </a:cubicBezTo>
                  <a:cubicBezTo>
                    <a:pt x="12998" y="5610"/>
                    <a:pt x="13021" y="5727"/>
                    <a:pt x="13002" y="5850"/>
                  </a:cubicBezTo>
                  <a:cubicBezTo>
                    <a:pt x="12934" y="5738"/>
                    <a:pt x="12903" y="5617"/>
                    <a:pt x="12866" y="5497"/>
                  </a:cubicBezTo>
                  <a:cubicBezTo>
                    <a:pt x="12624" y="5022"/>
                    <a:pt x="12251" y="4622"/>
                    <a:pt x="11871" y="4226"/>
                  </a:cubicBezTo>
                  <a:cubicBezTo>
                    <a:pt x="11724" y="4073"/>
                    <a:pt x="11552" y="3932"/>
                    <a:pt x="11445" y="3753"/>
                  </a:cubicBezTo>
                  <a:lnTo>
                    <a:pt x="11449" y="3750"/>
                  </a:lnTo>
                  <a:cubicBezTo>
                    <a:pt x="11451" y="3746"/>
                    <a:pt x="11454" y="3742"/>
                    <a:pt x="11455" y="3740"/>
                  </a:cubicBezTo>
                  <a:lnTo>
                    <a:pt x="11455" y="3740"/>
                  </a:lnTo>
                  <a:cubicBezTo>
                    <a:pt x="11451" y="3742"/>
                    <a:pt x="11449" y="3746"/>
                    <a:pt x="11447" y="3749"/>
                  </a:cubicBezTo>
                  <a:lnTo>
                    <a:pt x="11368" y="3742"/>
                  </a:lnTo>
                  <a:cubicBezTo>
                    <a:pt x="11363" y="3721"/>
                    <a:pt x="11360" y="3699"/>
                    <a:pt x="11356" y="3678"/>
                  </a:cubicBezTo>
                  <a:cubicBezTo>
                    <a:pt x="11324" y="3656"/>
                    <a:pt x="11287" y="3637"/>
                    <a:pt x="11312" y="3595"/>
                  </a:cubicBezTo>
                  <a:cubicBezTo>
                    <a:pt x="11266" y="3592"/>
                    <a:pt x="11260" y="3566"/>
                    <a:pt x="11268" y="3533"/>
                  </a:cubicBezTo>
                  <a:lnTo>
                    <a:pt x="11268" y="3533"/>
                  </a:lnTo>
                  <a:lnTo>
                    <a:pt x="11315" y="3592"/>
                  </a:lnTo>
                  <a:cubicBezTo>
                    <a:pt x="11317" y="3592"/>
                    <a:pt x="11319" y="3592"/>
                    <a:pt x="11321" y="3592"/>
                  </a:cubicBezTo>
                  <a:cubicBezTo>
                    <a:pt x="11340" y="3592"/>
                    <a:pt x="11357" y="3605"/>
                    <a:pt x="11363" y="3624"/>
                  </a:cubicBezTo>
                  <a:cubicBezTo>
                    <a:pt x="11403" y="3658"/>
                    <a:pt x="11489" y="3667"/>
                    <a:pt x="11455" y="3739"/>
                  </a:cubicBezTo>
                  <a:cubicBezTo>
                    <a:pt x="11464" y="3729"/>
                    <a:pt x="11474" y="3725"/>
                    <a:pt x="11485" y="3725"/>
                  </a:cubicBezTo>
                  <a:cubicBezTo>
                    <a:pt x="11501" y="3725"/>
                    <a:pt x="11519" y="3734"/>
                    <a:pt x="11536" y="3743"/>
                  </a:cubicBezTo>
                  <a:cubicBezTo>
                    <a:pt x="11554" y="3752"/>
                    <a:pt x="11573" y="3766"/>
                    <a:pt x="11594" y="3766"/>
                  </a:cubicBezTo>
                  <a:cubicBezTo>
                    <a:pt x="11607" y="3766"/>
                    <a:pt x="11619" y="3761"/>
                    <a:pt x="11632" y="3749"/>
                  </a:cubicBezTo>
                  <a:cubicBezTo>
                    <a:pt x="11594" y="3646"/>
                    <a:pt x="11466" y="3613"/>
                    <a:pt x="11398" y="3533"/>
                  </a:cubicBezTo>
                  <a:cubicBezTo>
                    <a:pt x="11373" y="3506"/>
                    <a:pt x="11306" y="3484"/>
                    <a:pt x="11356" y="3438"/>
                  </a:cubicBezTo>
                  <a:lnTo>
                    <a:pt x="11356" y="3438"/>
                  </a:lnTo>
                  <a:cubicBezTo>
                    <a:pt x="11340" y="3448"/>
                    <a:pt x="11327" y="3452"/>
                    <a:pt x="11317" y="3452"/>
                  </a:cubicBezTo>
                  <a:cubicBezTo>
                    <a:pt x="11291" y="3452"/>
                    <a:pt x="11280" y="3426"/>
                    <a:pt x="11271" y="3397"/>
                  </a:cubicBezTo>
                  <a:cubicBezTo>
                    <a:pt x="11241" y="3397"/>
                    <a:pt x="11225" y="3383"/>
                    <a:pt x="11224" y="3359"/>
                  </a:cubicBezTo>
                  <a:cubicBezTo>
                    <a:pt x="11202" y="3359"/>
                    <a:pt x="11183" y="3343"/>
                    <a:pt x="11178" y="3320"/>
                  </a:cubicBezTo>
                  <a:cubicBezTo>
                    <a:pt x="11148" y="3308"/>
                    <a:pt x="11134" y="3296"/>
                    <a:pt x="11178" y="3281"/>
                  </a:cubicBezTo>
                  <a:close/>
                  <a:moveTo>
                    <a:pt x="34740" y="4917"/>
                  </a:moveTo>
                  <a:cubicBezTo>
                    <a:pt x="34751" y="4917"/>
                    <a:pt x="34759" y="4920"/>
                    <a:pt x="34760" y="4931"/>
                  </a:cubicBezTo>
                  <a:cubicBezTo>
                    <a:pt x="34764" y="4968"/>
                    <a:pt x="34724" y="4988"/>
                    <a:pt x="34681" y="4994"/>
                  </a:cubicBezTo>
                  <a:cubicBezTo>
                    <a:pt x="34681" y="5006"/>
                    <a:pt x="34680" y="5019"/>
                    <a:pt x="34680" y="5031"/>
                  </a:cubicBezTo>
                  <a:cubicBezTo>
                    <a:pt x="34660" y="5034"/>
                    <a:pt x="34641" y="5051"/>
                    <a:pt x="34621" y="5051"/>
                  </a:cubicBezTo>
                  <a:cubicBezTo>
                    <a:pt x="34612" y="5051"/>
                    <a:pt x="34603" y="5048"/>
                    <a:pt x="34594" y="5039"/>
                  </a:cubicBezTo>
                  <a:lnTo>
                    <a:pt x="34594" y="5039"/>
                  </a:lnTo>
                  <a:cubicBezTo>
                    <a:pt x="34618" y="5103"/>
                    <a:pt x="34546" y="5119"/>
                    <a:pt x="34509" y="5146"/>
                  </a:cubicBezTo>
                  <a:cubicBezTo>
                    <a:pt x="34140" y="5408"/>
                    <a:pt x="33732" y="5610"/>
                    <a:pt x="33300" y="5741"/>
                  </a:cubicBezTo>
                  <a:cubicBezTo>
                    <a:pt x="33217" y="5765"/>
                    <a:pt x="33139" y="5816"/>
                    <a:pt x="33047" y="5816"/>
                  </a:cubicBezTo>
                  <a:cubicBezTo>
                    <a:pt x="33029" y="5816"/>
                    <a:pt x="33011" y="5814"/>
                    <a:pt x="32992" y="5809"/>
                  </a:cubicBezTo>
                  <a:cubicBezTo>
                    <a:pt x="32992" y="5846"/>
                    <a:pt x="32976" y="5856"/>
                    <a:pt x="32953" y="5856"/>
                  </a:cubicBezTo>
                  <a:cubicBezTo>
                    <a:pt x="32938" y="5856"/>
                    <a:pt x="32920" y="5851"/>
                    <a:pt x="32903" y="5848"/>
                  </a:cubicBezTo>
                  <a:cubicBezTo>
                    <a:pt x="32899" y="5857"/>
                    <a:pt x="32898" y="5870"/>
                    <a:pt x="32892" y="5871"/>
                  </a:cubicBezTo>
                  <a:cubicBezTo>
                    <a:pt x="32888" y="5873"/>
                    <a:pt x="32884" y="5874"/>
                    <a:pt x="32881" y="5874"/>
                  </a:cubicBezTo>
                  <a:cubicBezTo>
                    <a:pt x="32867" y="5874"/>
                    <a:pt x="32855" y="5863"/>
                    <a:pt x="32856" y="5848"/>
                  </a:cubicBezTo>
                  <a:lnTo>
                    <a:pt x="32903" y="5846"/>
                  </a:lnTo>
                  <a:cubicBezTo>
                    <a:pt x="32913" y="5818"/>
                    <a:pt x="32931" y="5801"/>
                    <a:pt x="32958" y="5801"/>
                  </a:cubicBezTo>
                  <a:cubicBezTo>
                    <a:pt x="32967" y="5801"/>
                    <a:pt x="32978" y="5803"/>
                    <a:pt x="32989" y="5807"/>
                  </a:cubicBezTo>
                  <a:cubicBezTo>
                    <a:pt x="32997" y="5754"/>
                    <a:pt x="33070" y="5743"/>
                    <a:pt x="33089" y="5698"/>
                  </a:cubicBezTo>
                  <a:cubicBezTo>
                    <a:pt x="33237" y="5681"/>
                    <a:pt x="33344" y="5593"/>
                    <a:pt x="33469" y="5537"/>
                  </a:cubicBezTo>
                  <a:cubicBezTo>
                    <a:pt x="33801" y="5387"/>
                    <a:pt x="34143" y="5252"/>
                    <a:pt x="34449" y="5065"/>
                  </a:cubicBezTo>
                  <a:cubicBezTo>
                    <a:pt x="34490" y="5063"/>
                    <a:pt x="34518" y="5026"/>
                    <a:pt x="34559" y="5026"/>
                  </a:cubicBezTo>
                  <a:cubicBezTo>
                    <a:pt x="34568" y="5026"/>
                    <a:pt x="34578" y="5028"/>
                    <a:pt x="34590" y="5033"/>
                  </a:cubicBezTo>
                  <a:cubicBezTo>
                    <a:pt x="34595" y="4999"/>
                    <a:pt x="34608" y="4977"/>
                    <a:pt x="34635" y="4977"/>
                  </a:cubicBezTo>
                  <a:cubicBezTo>
                    <a:pt x="34645" y="4977"/>
                    <a:pt x="34657" y="4980"/>
                    <a:pt x="34670" y="4987"/>
                  </a:cubicBezTo>
                  <a:cubicBezTo>
                    <a:pt x="34645" y="4963"/>
                    <a:pt x="34686" y="4944"/>
                    <a:pt x="34688" y="4923"/>
                  </a:cubicBezTo>
                  <a:cubicBezTo>
                    <a:pt x="34689" y="4923"/>
                    <a:pt x="34690" y="4923"/>
                    <a:pt x="34691" y="4923"/>
                  </a:cubicBezTo>
                  <a:cubicBezTo>
                    <a:pt x="34705" y="4923"/>
                    <a:pt x="34725" y="4917"/>
                    <a:pt x="34740" y="4917"/>
                  </a:cubicBezTo>
                  <a:close/>
                  <a:moveTo>
                    <a:pt x="14213" y="5925"/>
                  </a:moveTo>
                  <a:lnTo>
                    <a:pt x="14223" y="5926"/>
                  </a:lnTo>
                  <a:lnTo>
                    <a:pt x="14214" y="5926"/>
                  </a:lnTo>
                  <a:lnTo>
                    <a:pt x="14213" y="5925"/>
                  </a:lnTo>
                  <a:close/>
                  <a:moveTo>
                    <a:pt x="32466" y="5923"/>
                  </a:moveTo>
                  <a:cubicBezTo>
                    <a:pt x="32471" y="5923"/>
                    <a:pt x="32483" y="5930"/>
                    <a:pt x="32483" y="5932"/>
                  </a:cubicBezTo>
                  <a:cubicBezTo>
                    <a:pt x="32485" y="5952"/>
                    <a:pt x="32470" y="5960"/>
                    <a:pt x="32450" y="5964"/>
                  </a:cubicBezTo>
                  <a:cubicBezTo>
                    <a:pt x="32440" y="5949"/>
                    <a:pt x="32447" y="5928"/>
                    <a:pt x="32465" y="5924"/>
                  </a:cubicBezTo>
                  <a:cubicBezTo>
                    <a:pt x="32465" y="5924"/>
                    <a:pt x="32466" y="5923"/>
                    <a:pt x="32466" y="5923"/>
                  </a:cubicBezTo>
                  <a:close/>
                  <a:moveTo>
                    <a:pt x="32433" y="5964"/>
                  </a:moveTo>
                  <a:cubicBezTo>
                    <a:pt x="32437" y="5964"/>
                    <a:pt x="32441" y="5964"/>
                    <a:pt x="32446" y="5965"/>
                  </a:cubicBezTo>
                  <a:cubicBezTo>
                    <a:pt x="32439" y="5974"/>
                    <a:pt x="32432" y="5981"/>
                    <a:pt x="32425" y="5988"/>
                  </a:cubicBezTo>
                  <a:cubicBezTo>
                    <a:pt x="32416" y="5970"/>
                    <a:pt x="32420" y="5964"/>
                    <a:pt x="32433" y="5964"/>
                  </a:cubicBezTo>
                  <a:close/>
                  <a:moveTo>
                    <a:pt x="12001" y="5887"/>
                  </a:moveTo>
                  <a:lnTo>
                    <a:pt x="12001" y="5887"/>
                  </a:lnTo>
                  <a:cubicBezTo>
                    <a:pt x="12053" y="5896"/>
                    <a:pt x="12085" y="5914"/>
                    <a:pt x="12049" y="5962"/>
                  </a:cubicBezTo>
                  <a:cubicBezTo>
                    <a:pt x="12061" y="5955"/>
                    <a:pt x="12070" y="5953"/>
                    <a:pt x="12078" y="5953"/>
                  </a:cubicBezTo>
                  <a:cubicBezTo>
                    <a:pt x="12108" y="5953"/>
                    <a:pt x="12117" y="5989"/>
                    <a:pt x="12140" y="6002"/>
                  </a:cubicBezTo>
                  <a:cubicBezTo>
                    <a:pt x="12135" y="6027"/>
                    <a:pt x="12114" y="6044"/>
                    <a:pt x="12090" y="6044"/>
                  </a:cubicBezTo>
                  <a:cubicBezTo>
                    <a:pt x="12083" y="6035"/>
                    <a:pt x="12075" y="6028"/>
                    <a:pt x="12067" y="6023"/>
                  </a:cubicBezTo>
                  <a:cubicBezTo>
                    <a:pt x="12060" y="6015"/>
                    <a:pt x="12053" y="6009"/>
                    <a:pt x="12045" y="6004"/>
                  </a:cubicBezTo>
                  <a:lnTo>
                    <a:pt x="12045" y="6004"/>
                  </a:lnTo>
                  <a:lnTo>
                    <a:pt x="12045" y="5964"/>
                  </a:lnTo>
                  <a:cubicBezTo>
                    <a:pt x="12002" y="5951"/>
                    <a:pt x="11968" y="5933"/>
                    <a:pt x="12001" y="5887"/>
                  </a:cubicBezTo>
                  <a:close/>
                  <a:moveTo>
                    <a:pt x="8154" y="5067"/>
                  </a:moveTo>
                  <a:cubicBezTo>
                    <a:pt x="8168" y="5067"/>
                    <a:pt x="8182" y="5070"/>
                    <a:pt x="8196" y="5075"/>
                  </a:cubicBezTo>
                  <a:cubicBezTo>
                    <a:pt x="8642" y="5216"/>
                    <a:pt x="9089" y="5354"/>
                    <a:pt x="9534" y="5502"/>
                  </a:cubicBezTo>
                  <a:cubicBezTo>
                    <a:pt x="9716" y="5562"/>
                    <a:pt x="9889" y="5641"/>
                    <a:pt x="10066" y="5711"/>
                  </a:cubicBezTo>
                  <a:lnTo>
                    <a:pt x="10072" y="5711"/>
                  </a:lnTo>
                  <a:cubicBezTo>
                    <a:pt x="10098" y="5762"/>
                    <a:pt x="10146" y="5786"/>
                    <a:pt x="10210" y="5786"/>
                  </a:cubicBezTo>
                  <a:cubicBezTo>
                    <a:pt x="10209" y="5787"/>
                    <a:pt x="10209" y="5788"/>
                    <a:pt x="10209" y="5790"/>
                  </a:cubicBezTo>
                  <a:lnTo>
                    <a:pt x="10405" y="5964"/>
                  </a:lnTo>
                  <a:lnTo>
                    <a:pt x="10491" y="6004"/>
                  </a:lnTo>
                  <a:cubicBezTo>
                    <a:pt x="10496" y="6026"/>
                    <a:pt x="10525" y="6046"/>
                    <a:pt x="10506" y="6070"/>
                  </a:cubicBezTo>
                  <a:lnTo>
                    <a:pt x="10506" y="6069"/>
                  </a:lnTo>
                  <a:cubicBezTo>
                    <a:pt x="10497" y="6080"/>
                    <a:pt x="10486" y="6084"/>
                    <a:pt x="10474" y="6084"/>
                  </a:cubicBezTo>
                  <a:cubicBezTo>
                    <a:pt x="10459" y="6084"/>
                    <a:pt x="10443" y="6077"/>
                    <a:pt x="10430" y="6070"/>
                  </a:cubicBezTo>
                  <a:cubicBezTo>
                    <a:pt x="10400" y="6053"/>
                    <a:pt x="10372" y="6035"/>
                    <a:pt x="10345" y="6015"/>
                  </a:cubicBezTo>
                  <a:cubicBezTo>
                    <a:pt x="9966" y="5859"/>
                    <a:pt x="9579" y="5720"/>
                    <a:pt x="9189" y="5590"/>
                  </a:cubicBezTo>
                  <a:cubicBezTo>
                    <a:pt x="9173" y="5584"/>
                    <a:pt x="9158" y="5581"/>
                    <a:pt x="9146" y="5581"/>
                  </a:cubicBezTo>
                  <a:cubicBezTo>
                    <a:pt x="9131" y="5581"/>
                    <a:pt x="9119" y="5585"/>
                    <a:pt x="9111" y="5593"/>
                  </a:cubicBezTo>
                  <a:cubicBezTo>
                    <a:pt x="9109" y="5580"/>
                    <a:pt x="9101" y="5568"/>
                    <a:pt x="9090" y="5563"/>
                  </a:cubicBezTo>
                  <a:cubicBezTo>
                    <a:pt x="9074" y="5553"/>
                    <a:pt x="9059" y="5548"/>
                    <a:pt x="9045" y="5548"/>
                  </a:cubicBezTo>
                  <a:cubicBezTo>
                    <a:pt x="9027" y="5548"/>
                    <a:pt x="9011" y="5556"/>
                    <a:pt x="8996" y="5571"/>
                  </a:cubicBezTo>
                  <a:cubicBezTo>
                    <a:pt x="9020" y="5494"/>
                    <a:pt x="8942" y="5511"/>
                    <a:pt x="8900" y="5497"/>
                  </a:cubicBezTo>
                  <a:cubicBezTo>
                    <a:pt x="8698" y="5397"/>
                    <a:pt x="8472" y="5334"/>
                    <a:pt x="8280" y="5220"/>
                  </a:cubicBezTo>
                  <a:cubicBezTo>
                    <a:pt x="8214" y="5182"/>
                    <a:pt x="8125" y="5162"/>
                    <a:pt x="8107" y="5082"/>
                  </a:cubicBezTo>
                  <a:cubicBezTo>
                    <a:pt x="8123" y="5071"/>
                    <a:pt x="8139" y="5067"/>
                    <a:pt x="8154" y="5067"/>
                  </a:cubicBezTo>
                  <a:close/>
                  <a:moveTo>
                    <a:pt x="10554" y="6091"/>
                  </a:moveTo>
                  <a:cubicBezTo>
                    <a:pt x="10569" y="6091"/>
                    <a:pt x="10583" y="6103"/>
                    <a:pt x="10583" y="6119"/>
                  </a:cubicBezTo>
                  <a:cubicBezTo>
                    <a:pt x="10578" y="6120"/>
                    <a:pt x="10572" y="6122"/>
                    <a:pt x="10567" y="6122"/>
                  </a:cubicBezTo>
                  <a:cubicBezTo>
                    <a:pt x="10556" y="6122"/>
                    <a:pt x="10546" y="6117"/>
                    <a:pt x="10541" y="6105"/>
                  </a:cubicBezTo>
                  <a:lnTo>
                    <a:pt x="10540" y="6105"/>
                  </a:lnTo>
                  <a:cubicBezTo>
                    <a:pt x="10538" y="6102"/>
                    <a:pt x="10545" y="6092"/>
                    <a:pt x="10550" y="6091"/>
                  </a:cubicBezTo>
                  <a:cubicBezTo>
                    <a:pt x="10552" y="6091"/>
                    <a:pt x="10553" y="6091"/>
                    <a:pt x="10554" y="6091"/>
                  </a:cubicBezTo>
                  <a:close/>
                  <a:moveTo>
                    <a:pt x="10586" y="6121"/>
                  </a:moveTo>
                  <a:lnTo>
                    <a:pt x="10616" y="6138"/>
                  </a:lnTo>
                  <a:cubicBezTo>
                    <a:pt x="10606" y="6143"/>
                    <a:pt x="10599" y="6145"/>
                    <a:pt x="10595" y="6145"/>
                  </a:cubicBezTo>
                  <a:cubicBezTo>
                    <a:pt x="10585" y="6145"/>
                    <a:pt x="10583" y="6136"/>
                    <a:pt x="10586" y="6122"/>
                  </a:cubicBezTo>
                  <a:lnTo>
                    <a:pt x="10586" y="6121"/>
                  </a:lnTo>
                  <a:close/>
                  <a:moveTo>
                    <a:pt x="30089" y="6169"/>
                  </a:moveTo>
                  <a:lnTo>
                    <a:pt x="30047" y="6248"/>
                  </a:lnTo>
                  <a:cubicBezTo>
                    <a:pt x="30061" y="6221"/>
                    <a:pt x="30074" y="6195"/>
                    <a:pt x="30089" y="6169"/>
                  </a:cubicBezTo>
                  <a:close/>
                  <a:moveTo>
                    <a:pt x="16791" y="5301"/>
                  </a:moveTo>
                  <a:cubicBezTo>
                    <a:pt x="16797" y="5301"/>
                    <a:pt x="16803" y="5301"/>
                    <a:pt x="16809" y="5302"/>
                  </a:cubicBezTo>
                  <a:cubicBezTo>
                    <a:pt x="16880" y="5309"/>
                    <a:pt x="16907" y="5354"/>
                    <a:pt x="16928" y="5405"/>
                  </a:cubicBezTo>
                  <a:cubicBezTo>
                    <a:pt x="16972" y="5510"/>
                    <a:pt x="16959" y="5620"/>
                    <a:pt x="16973" y="5729"/>
                  </a:cubicBezTo>
                  <a:cubicBezTo>
                    <a:pt x="16959" y="5755"/>
                    <a:pt x="16957" y="5785"/>
                    <a:pt x="16968" y="5812"/>
                  </a:cubicBezTo>
                  <a:cubicBezTo>
                    <a:pt x="16910" y="5953"/>
                    <a:pt x="16920" y="6116"/>
                    <a:pt x="16759" y="6258"/>
                  </a:cubicBezTo>
                  <a:cubicBezTo>
                    <a:pt x="16699" y="6022"/>
                    <a:pt x="16592" y="5826"/>
                    <a:pt x="16587" y="5607"/>
                  </a:cubicBezTo>
                  <a:lnTo>
                    <a:pt x="16588" y="5607"/>
                  </a:lnTo>
                  <a:cubicBezTo>
                    <a:pt x="16586" y="5523"/>
                    <a:pt x="16595" y="5441"/>
                    <a:pt x="16657" y="5370"/>
                  </a:cubicBezTo>
                  <a:cubicBezTo>
                    <a:pt x="16692" y="5331"/>
                    <a:pt x="16733" y="5301"/>
                    <a:pt x="16791" y="5301"/>
                  </a:cubicBezTo>
                  <a:close/>
                  <a:moveTo>
                    <a:pt x="10856" y="3211"/>
                  </a:moveTo>
                  <a:cubicBezTo>
                    <a:pt x="10859" y="3232"/>
                    <a:pt x="10876" y="3249"/>
                    <a:pt x="10897" y="3251"/>
                  </a:cubicBezTo>
                  <a:lnTo>
                    <a:pt x="10897" y="3249"/>
                  </a:lnTo>
                  <a:lnTo>
                    <a:pt x="10950" y="3360"/>
                  </a:lnTo>
                  <a:lnTo>
                    <a:pt x="11023" y="3413"/>
                  </a:lnTo>
                  <a:cubicBezTo>
                    <a:pt x="11023" y="3414"/>
                    <a:pt x="11023" y="3415"/>
                    <a:pt x="11023" y="3416"/>
                  </a:cubicBezTo>
                  <a:lnTo>
                    <a:pt x="11047" y="3456"/>
                  </a:lnTo>
                  <a:cubicBezTo>
                    <a:pt x="11124" y="3572"/>
                    <a:pt x="11216" y="3679"/>
                    <a:pt x="11321" y="3772"/>
                  </a:cubicBezTo>
                  <a:cubicBezTo>
                    <a:pt x="11587" y="4054"/>
                    <a:pt x="11860" y="4329"/>
                    <a:pt x="12118" y="4616"/>
                  </a:cubicBezTo>
                  <a:cubicBezTo>
                    <a:pt x="12486" y="5021"/>
                    <a:pt x="12804" y="5452"/>
                    <a:pt x="12918" y="5968"/>
                  </a:cubicBezTo>
                  <a:lnTo>
                    <a:pt x="12949" y="6314"/>
                  </a:lnTo>
                  <a:cubicBezTo>
                    <a:pt x="12915" y="6243"/>
                    <a:pt x="12877" y="6174"/>
                    <a:pt x="12847" y="6102"/>
                  </a:cubicBezTo>
                  <a:cubicBezTo>
                    <a:pt x="12745" y="5849"/>
                    <a:pt x="12607" y="5610"/>
                    <a:pt x="12440" y="5392"/>
                  </a:cubicBezTo>
                  <a:cubicBezTo>
                    <a:pt x="12155" y="5021"/>
                    <a:pt x="11833" y="4672"/>
                    <a:pt x="11497" y="4332"/>
                  </a:cubicBezTo>
                  <a:cubicBezTo>
                    <a:pt x="11297" y="4098"/>
                    <a:pt x="11096" y="3865"/>
                    <a:pt x="10967" y="3593"/>
                  </a:cubicBezTo>
                  <a:cubicBezTo>
                    <a:pt x="10959" y="3573"/>
                    <a:pt x="10948" y="3552"/>
                    <a:pt x="10918" y="3552"/>
                  </a:cubicBezTo>
                  <a:cubicBezTo>
                    <a:pt x="10915" y="3552"/>
                    <a:pt x="10911" y="3552"/>
                    <a:pt x="10907" y="3553"/>
                  </a:cubicBezTo>
                  <a:cubicBezTo>
                    <a:pt x="10944" y="3484"/>
                    <a:pt x="10878" y="3431"/>
                    <a:pt x="10869" y="3369"/>
                  </a:cubicBezTo>
                  <a:lnTo>
                    <a:pt x="10841" y="3338"/>
                  </a:lnTo>
                  <a:lnTo>
                    <a:pt x="10841" y="3338"/>
                  </a:lnTo>
                  <a:cubicBezTo>
                    <a:pt x="10833" y="3295"/>
                    <a:pt x="10782" y="3248"/>
                    <a:pt x="10856" y="3211"/>
                  </a:cubicBezTo>
                  <a:close/>
                  <a:moveTo>
                    <a:pt x="23642" y="5824"/>
                  </a:moveTo>
                  <a:cubicBezTo>
                    <a:pt x="23862" y="5824"/>
                    <a:pt x="24067" y="5880"/>
                    <a:pt x="24262" y="5983"/>
                  </a:cubicBezTo>
                  <a:lnTo>
                    <a:pt x="24262" y="5984"/>
                  </a:lnTo>
                  <a:cubicBezTo>
                    <a:pt x="24294" y="6001"/>
                    <a:pt x="24328" y="6020"/>
                    <a:pt x="24360" y="6020"/>
                  </a:cubicBezTo>
                  <a:cubicBezTo>
                    <a:pt x="24362" y="6031"/>
                    <a:pt x="24366" y="6040"/>
                    <a:pt x="24370" y="6050"/>
                  </a:cubicBezTo>
                  <a:cubicBezTo>
                    <a:pt x="24376" y="6062"/>
                    <a:pt x="24383" y="6072"/>
                    <a:pt x="24391" y="6083"/>
                  </a:cubicBezTo>
                  <a:cubicBezTo>
                    <a:pt x="24445" y="6151"/>
                    <a:pt x="24542" y="6220"/>
                    <a:pt x="24467" y="6303"/>
                  </a:cubicBezTo>
                  <a:cubicBezTo>
                    <a:pt x="24431" y="6342"/>
                    <a:pt x="24387" y="6355"/>
                    <a:pt x="24339" y="6355"/>
                  </a:cubicBezTo>
                  <a:cubicBezTo>
                    <a:pt x="24285" y="6355"/>
                    <a:pt x="24226" y="6338"/>
                    <a:pt x="24172" y="6324"/>
                  </a:cubicBezTo>
                  <a:cubicBezTo>
                    <a:pt x="24150" y="6319"/>
                    <a:pt x="24129" y="6314"/>
                    <a:pt x="24109" y="6305"/>
                  </a:cubicBezTo>
                  <a:cubicBezTo>
                    <a:pt x="23852" y="6182"/>
                    <a:pt x="23615" y="6038"/>
                    <a:pt x="23426" y="5842"/>
                  </a:cubicBezTo>
                  <a:cubicBezTo>
                    <a:pt x="23500" y="5829"/>
                    <a:pt x="23572" y="5824"/>
                    <a:pt x="23642" y="5824"/>
                  </a:cubicBezTo>
                  <a:close/>
                  <a:moveTo>
                    <a:pt x="29988" y="6296"/>
                  </a:moveTo>
                  <a:cubicBezTo>
                    <a:pt x="29988" y="6310"/>
                    <a:pt x="29997" y="6316"/>
                    <a:pt x="30013" y="6316"/>
                  </a:cubicBezTo>
                  <a:lnTo>
                    <a:pt x="29967" y="6378"/>
                  </a:lnTo>
                  <a:cubicBezTo>
                    <a:pt x="29930" y="6342"/>
                    <a:pt x="29969" y="6320"/>
                    <a:pt x="29988" y="6296"/>
                  </a:cubicBezTo>
                  <a:close/>
                  <a:moveTo>
                    <a:pt x="21837" y="5540"/>
                  </a:moveTo>
                  <a:cubicBezTo>
                    <a:pt x="22191" y="5588"/>
                    <a:pt x="22465" y="5738"/>
                    <a:pt x="22643" y="6008"/>
                  </a:cubicBezTo>
                  <a:lnTo>
                    <a:pt x="22643" y="6009"/>
                  </a:lnTo>
                  <a:cubicBezTo>
                    <a:pt x="22658" y="6031"/>
                    <a:pt x="22675" y="6053"/>
                    <a:pt x="22688" y="6076"/>
                  </a:cubicBezTo>
                  <a:cubicBezTo>
                    <a:pt x="22764" y="6211"/>
                    <a:pt x="22752" y="6327"/>
                    <a:pt x="22658" y="6373"/>
                  </a:cubicBezTo>
                  <a:cubicBezTo>
                    <a:pt x="22636" y="6384"/>
                    <a:pt x="22611" y="6389"/>
                    <a:pt x="22583" y="6389"/>
                  </a:cubicBezTo>
                  <a:cubicBezTo>
                    <a:pt x="22507" y="6389"/>
                    <a:pt x="22417" y="6348"/>
                    <a:pt x="22345" y="6272"/>
                  </a:cubicBezTo>
                  <a:cubicBezTo>
                    <a:pt x="22303" y="6228"/>
                    <a:pt x="22266" y="6179"/>
                    <a:pt x="22235" y="6127"/>
                  </a:cubicBezTo>
                  <a:cubicBezTo>
                    <a:pt x="22118" y="5932"/>
                    <a:pt x="22014" y="5731"/>
                    <a:pt x="21833" y="5569"/>
                  </a:cubicBezTo>
                  <a:cubicBezTo>
                    <a:pt x="21829" y="5565"/>
                    <a:pt x="21833" y="5550"/>
                    <a:pt x="21837" y="5540"/>
                  </a:cubicBezTo>
                  <a:close/>
                  <a:moveTo>
                    <a:pt x="29921" y="6437"/>
                  </a:moveTo>
                  <a:lnTo>
                    <a:pt x="29921" y="6438"/>
                  </a:lnTo>
                  <a:cubicBezTo>
                    <a:pt x="29925" y="6443"/>
                    <a:pt x="29933" y="6448"/>
                    <a:pt x="29932" y="6454"/>
                  </a:cubicBezTo>
                  <a:cubicBezTo>
                    <a:pt x="29932" y="6459"/>
                    <a:pt x="29923" y="6462"/>
                    <a:pt x="29919" y="6467"/>
                  </a:cubicBezTo>
                  <a:cubicBezTo>
                    <a:pt x="29915" y="6462"/>
                    <a:pt x="29907" y="6456"/>
                    <a:pt x="29907" y="6451"/>
                  </a:cubicBezTo>
                  <a:cubicBezTo>
                    <a:pt x="29908" y="6447"/>
                    <a:pt x="29916" y="6442"/>
                    <a:pt x="29921" y="6437"/>
                  </a:cubicBezTo>
                  <a:close/>
                  <a:moveTo>
                    <a:pt x="30104" y="6432"/>
                  </a:moveTo>
                  <a:lnTo>
                    <a:pt x="30104" y="6432"/>
                  </a:lnTo>
                  <a:cubicBezTo>
                    <a:pt x="30088" y="6454"/>
                    <a:pt x="30094" y="6498"/>
                    <a:pt x="30059" y="6498"/>
                  </a:cubicBezTo>
                  <a:cubicBezTo>
                    <a:pt x="30059" y="6498"/>
                    <a:pt x="30058" y="6498"/>
                    <a:pt x="30057" y="6498"/>
                  </a:cubicBezTo>
                  <a:cubicBezTo>
                    <a:pt x="30019" y="6497"/>
                    <a:pt x="30044" y="6460"/>
                    <a:pt x="30041" y="6438"/>
                  </a:cubicBezTo>
                  <a:lnTo>
                    <a:pt x="30104" y="6432"/>
                  </a:lnTo>
                  <a:close/>
                  <a:moveTo>
                    <a:pt x="2560" y="4718"/>
                  </a:moveTo>
                  <a:cubicBezTo>
                    <a:pt x="2706" y="4721"/>
                    <a:pt x="2760" y="4839"/>
                    <a:pt x="2864" y="4895"/>
                  </a:cubicBezTo>
                  <a:cubicBezTo>
                    <a:pt x="2907" y="4948"/>
                    <a:pt x="2954" y="4998"/>
                    <a:pt x="3017" y="5033"/>
                  </a:cubicBezTo>
                  <a:cubicBezTo>
                    <a:pt x="3231" y="5289"/>
                    <a:pt x="3423" y="5554"/>
                    <a:pt x="3578" y="5840"/>
                  </a:cubicBezTo>
                  <a:cubicBezTo>
                    <a:pt x="3675" y="6021"/>
                    <a:pt x="3819" y="6179"/>
                    <a:pt x="3945" y="6346"/>
                  </a:cubicBezTo>
                  <a:cubicBezTo>
                    <a:pt x="4009" y="6380"/>
                    <a:pt x="4039" y="6435"/>
                    <a:pt x="4090" y="6511"/>
                  </a:cubicBezTo>
                  <a:cubicBezTo>
                    <a:pt x="3982" y="6494"/>
                    <a:pt x="3926" y="6455"/>
                    <a:pt x="3881" y="6399"/>
                  </a:cubicBezTo>
                  <a:cubicBezTo>
                    <a:pt x="3521" y="6160"/>
                    <a:pt x="3247" y="5853"/>
                    <a:pt x="2964" y="5552"/>
                  </a:cubicBezTo>
                  <a:lnTo>
                    <a:pt x="2963" y="5550"/>
                  </a:lnTo>
                  <a:cubicBezTo>
                    <a:pt x="2809" y="5386"/>
                    <a:pt x="2722" y="5202"/>
                    <a:pt x="2625" y="5018"/>
                  </a:cubicBezTo>
                  <a:cubicBezTo>
                    <a:pt x="2577" y="4924"/>
                    <a:pt x="2536" y="4825"/>
                    <a:pt x="2560" y="4718"/>
                  </a:cubicBezTo>
                  <a:close/>
                  <a:moveTo>
                    <a:pt x="4314" y="6457"/>
                  </a:moveTo>
                  <a:cubicBezTo>
                    <a:pt x="4327" y="6457"/>
                    <a:pt x="4343" y="6464"/>
                    <a:pt x="4358" y="6467"/>
                  </a:cubicBezTo>
                  <a:cubicBezTo>
                    <a:pt x="4362" y="6502"/>
                    <a:pt x="4344" y="6517"/>
                    <a:pt x="4308" y="6517"/>
                  </a:cubicBezTo>
                  <a:cubicBezTo>
                    <a:pt x="4304" y="6517"/>
                    <a:pt x="4300" y="6517"/>
                    <a:pt x="4296" y="6517"/>
                  </a:cubicBezTo>
                  <a:cubicBezTo>
                    <a:pt x="4286" y="6497"/>
                    <a:pt x="4273" y="6472"/>
                    <a:pt x="4306" y="6459"/>
                  </a:cubicBezTo>
                  <a:lnTo>
                    <a:pt x="4305" y="6459"/>
                  </a:lnTo>
                  <a:cubicBezTo>
                    <a:pt x="4308" y="6457"/>
                    <a:pt x="4311" y="6457"/>
                    <a:pt x="4314" y="6457"/>
                  </a:cubicBezTo>
                  <a:close/>
                  <a:moveTo>
                    <a:pt x="17586" y="6089"/>
                  </a:moveTo>
                  <a:cubicBezTo>
                    <a:pt x="17592" y="6089"/>
                    <a:pt x="17599" y="6089"/>
                    <a:pt x="17605" y="6089"/>
                  </a:cubicBezTo>
                  <a:cubicBezTo>
                    <a:pt x="17780" y="6094"/>
                    <a:pt x="17885" y="6123"/>
                    <a:pt x="18027" y="6228"/>
                  </a:cubicBezTo>
                  <a:cubicBezTo>
                    <a:pt x="17725" y="6346"/>
                    <a:pt x="17391" y="6335"/>
                    <a:pt x="17097" y="6441"/>
                  </a:cubicBezTo>
                  <a:lnTo>
                    <a:pt x="17097" y="6444"/>
                  </a:lnTo>
                  <a:lnTo>
                    <a:pt x="17097" y="6442"/>
                  </a:lnTo>
                  <a:cubicBezTo>
                    <a:pt x="16984" y="6462"/>
                    <a:pt x="16882" y="6505"/>
                    <a:pt x="16780" y="6549"/>
                  </a:cubicBezTo>
                  <a:cubicBezTo>
                    <a:pt x="16769" y="6468"/>
                    <a:pt x="16832" y="6422"/>
                    <a:pt x="16890" y="6371"/>
                  </a:cubicBezTo>
                  <a:cubicBezTo>
                    <a:pt x="16979" y="6292"/>
                    <a:pt x="17088" y="6233"/>
                    <a:pt x="17189" y="6167"/>
                  </a:cubicBezTo>
                  <a:cubicBezTo>
                    <a:pt x="17321" y="6139"/>
                    <a:pt x="17446" y="6089"/>
                    <a:pt x="17586" y="6089"/>
                  </a:cubicBezTo>
                  <a:close/>
                  <a:moveTo>
                    <a:pt x="30013" y="6562"/>
                  </a:moveTo>
                  <a:cubicBezTo>
                    <a:pt x="30014" y="6562"/>
                    <a:pt x="30016" y="6562"/>
                    <a:pt x="30019" y="6562"/>
                  </a:cubicBezTo>
                  <a:cubicBezTo>
                    <a:pt x="30036" y="6564"/>
                    <a:pt x="30040" y="6579"/>
                    <a:pt x="30032" y="6594"/>
                  </a:cubicBezTo>
                  <a:cubicBezTo>
                    <a:pt x="30026" y="6602"/>
                    <a:pt x="30019" y="6612"/>
                    <a:pt x="30010" y="6623"/>
                  </a:cubicBezTo>
                  <a:lnTo>
                    <a:pt x="30010" y="6624"/>
                  </a:lnTo>
                  <a:cubicBezTo>
                    <a:pt x="30003" y="6614"/>
                    <a:pt x="29991" y="6605"/>
                    <a:pt x="29989" y="6594"/>
                  </a:cubicBezTo>
                  <a:cubicBezTo>
                    <a:pt x="29987" y="6580"/>
                    <a:pt x="29991" y="6562"/>
                    <a:pt x="30013" y="6562"/>
                  </a:cubicBezTo>
                  <a:close/>
                  <a:moveTo>
                    <a:pt x="10808" y="3365"/>
                  </a:moveTo>
                  <a:lnTo>
                    <a:pt x="10813" y="3479"/>
                  </a:lnTo>
                  <a:cubicBezTo>
                    <a:pt x="10861" y="3486"/>
                    <a:pt x="10844" y="3554"/>
                    <a:pt x="10899" y="3554"/>
                  </a:cubicBezTo>
                  <a:cubicBezTo>
                    <a:pt x="10901" y="3554"/>
                    <a:pt x="10903" y="3554"/>
                    <a:pt x="10904" y="3554"/>
                  </a:cubicBezTo>
                  <a:lnTo>
                    <a:pt x="10904" y="3554"/>
                  </a:lnTo>
                  <a:cubicBezTo>
                    <a:pt x="10884" y="3592"/>
                    <a:pt x="10910" y="3629"/>
                    <a:pt x="10910" y="3667"/>
                  </a:cubicBezTo>
                  <a:cubicBezTo>
                    <a:pt x="10985" y="3750"/>
                    <a:pt x="11027" y="3849"/>
                    <a:pt x="11077" y="3944"/>
                  </a:cubicBezTo>
                  <a:lnTo>
                    <a:pt x="11123" y="4031"/>
                  </a:lnTo>
                  <a:cubicBezTo>
                    <a:pt x="11247" y="4136"/>
                    <a:pt x="11309" y="4283"/>
                    <a:pt x="11444" y="4380"/>
                  </a:cubicBezTo>
                  <a:cubicBezTo>
                    <a:pt x="11564" y="4521"/>
                    <a:pt x="11683" y="4662"/>
                    <a:pt x="11807" y="4800"/>
                  </a:cubicBezTo>
                  <a:cubicBezTo>
                    <a:pt x="12262" y="5311"/>
                    <a:pt x="12683" y="5838"/>
                    <a:pt x="12872" y="6473"/>
                  </a:cubicBezTo>
                  <a:lnTo>
                    <a:pt x="12896" y="6591"/>
                  </a:lnTo>
                  <a:cubicBezTo>
                    <a:pt x="12927" y="6637"/>
                    <a:pt x="12921" y="6681"/>
                    <a:pt x="12902" y="6733"/>
                  </a:cubicBezTo>
                  <a:cubicBezTo>
                    <a:pt x="12823" y="6695"/>
                    <a:pt x="12826" y="6639"/>
                    <a:pt x="12821" y="6586"/>
                  </a:cubicBezTo>
                  <a:lnTo>
                    <a:pt x="12772" y="6510"/>
                  </a:lnTo>
                  <a:cubicBezTo>
                    <a:pt x="12672" y="6265"/>
                    <a:pt x="12528" y="6038"/>
                    <a:pt x="12377" y="5813"/>
                  </a:cubicBezTo>
                  <a:cubicBezTo>
                    <a:pt x="12093" y="5390"/>
                    <a:pt x="11732" y="5013"/>
                    <a:pt x="11399" y="4621"/>
                  </a:cubicBezTo>
                  <a:cubicBezTo>
                    <a:pt x="11292" y="4436"/>
                    <a:pt x="11137" y="4275"/>
                    <a:pt x="11070" y="4074"/>
                  </a:cubicBezTo>
                  <a:cubicBezTo>
                    <a:pt x="11034" y="4038"/>
                    <a:pt x="11010" y="3993"/>
                    <a:pt x="11002" y="3944"/>
                  </a:cubicBezTo>
                  <a:cubicBezTo>
                    <a:pt x="10940" y="3866"/>
                    <a:pt x="10908" y="3778"/>
                    <a:pt x="10877" y="3689"/>
                  </a:cubicBezTo>
                  <a:cubicBezTo>
                    <a:pt x="10838" y="3622"/>
                    <a:pt x="10802" y="3553"/>
                    <a:pt x="10811" y="3476"/>
                  </a:cubicBezTo>
                  <a:cubicBezTo>
                    <a:pt x="10759" y="3467"/>
                    <a:pt x="10774" y="3428"/>
                    <a:pt x="10762" y="3401"/>
                  </a:cubicBezTo>
                  <a:lnTo>
                    <a:pt x="10808" y="3365"/>
                  </a:lnTo>
                  <a:close/>
                  <a:moveTo>
                    <a:pt x="29877" y="6513"/>
                  </a:moveTo>
                  <a:lnTo>
                    <a:pt x="29877" y="6513"/>
                  </a:lnTo>
                  <a:cubicBezTo>
                    <a:pt x="29912" y="6586"/>
                    <a:pt x="29856" y="6631"/>
                    <a:pt x="29825" y="6680"/>
                  </a:cubicBezTo>
                  <a:cubicBezTo>
                    <a:pt x="29810" y="6695"/>
                    <a:pt x="29815" y="6736"/>
                    <a:pt x="29790" y="6736"/>
                  </a:cubicBezTo>
                  <a:cubicBezTo>
                    <a:pt x="29785" y="6736"/>
                    <a:pt x="29780" y="6734"/>
                    <a:pt x="29772" y="6731"/>
                  </a:cubicBezTo>
                  <a:cubicBezTo>
                    <a:pt x="29739" y="6713"/>
                    <a:pt x="29770" y="6679"/>
                    <a:pt x="29795" y="6657"/>
                  </a:cubicBezTo>
                  <a:lnTo>
                    <a:pt x="29795" y="6658"/>
                  </a:lnTo>
                  <a:cubicBezTo>
                    <a:pt x="29803" y="6601"/>
                    <a:pt x="29832" y="6549"/>
                    <a:pt x="29877" y="6513"/>
                  </a:cubicBezTo>
                  <a:close/>
                  <a:moveTo>
                    <a:pt x="26257" y="6717"/>
                  </a:moveTo>
                  <a:cubicBezTo>
                    <a:pt x="26258" y="6733"/>
                    <a:pt x="26254" y="6750"/>
                    <a:pt x="26242" y="6763"/>
                  </a:cubicBezTo>
                  <a:cubicBezTo>
                    <a:pt x="26254" y="6750"/>
                    <a:pt x="26258" y="6733"/>
                    <a:pt x="26256" y="6717"/>
                  </a:cubicBezTo>
                  <a:close/>
                  <a:moveTo>
                    <a:pt x="26232" y="6772"/>
                  </a:moveTo>
                  <a:cubicBezTo>
                    <a:pt x="26215" y="6780"/>
                    <a:pt x="26198" y="6783"/>
                    <a:pt x="26180" y="6783"/>
                  </a:cubicBezTo>
                  <a:cubicBezTo>
                    <a:pt x="26180" y="6783"/>
                    <a:pt x="26180" y="6783"/>
                    <a:pt x="26180" y="6783"/>
                  </a:cubicBezTo>
                  <a:lnTo>
                    <a:pt x="26180" y="6783"/>
                  </a:lnTo>
                  <a:cubicBezTo>
                    <a:pt x="26198" y="6783"/>
                    <a:pt x="26215" y="6780"/>
                    <a:pt x="26231" y="6772"/>
                  </a:cubicBezTo>
                  <a:close/>
                  <a:moveTo>
                    <a:pt x="29738" y="6787"/>
                  </a:moveTo>
                  <a:lnTo>
                    <a:pt x="29751" y="6800"/>
                  </a:lnTo>
                  <a:lnTo>
                    <a:pt x="29744" y="6812"/>
                  </a:lnTo>
                  <a:lnTo>
                    <a:pt x="29724" y="6799"/>
                  </a:lnTo>
                  <a:lnTo>
                    <a:pt x="29738" y="6787"/>
                  </a:lnTo>
                  <a:close/>
                  <a:moveTo>
                    <a:pt x="10408" y="2396"/>
                  </a:moveTo>
                  <a:lnTo>
                    <a:pt x="10484" y="2402"/>
                  </a:lnTo>
                  <a:lnTo>
                    <a:pt x="10484" y="2402"/>
                  </a:lnTo>
                  <a:lnTo>
                    <a:pt x="10484" y="2402"/>
                  </a:lnTo>
                  <a:cubicBezTo>
                    <a:pt x="10484" y="2426"/>
                    <a:pt x="10484" y="2449"/>
                    <a:pt x="10482" y="2472"/>
                  </a:cubicBezTo>
                  <a:cubicBezTo>
                    <a:pt x="10591" y="3229"/>
                    <a:pt x="10777" y="3968"/>
                    <a:pt x="11158" y="4663"/>
                  </a:cubicBezTo>
                  <a:cubicBezTo>
                    <a:pt x="11206" y="4751"/>
                    <a:pt x="11258" y="4838"/>
                    <a:pt x="11309" y="4924"/>
                  </a:cubicBezTo>
                  <a:cubicBezTo>
                    <a:pt x="11321" y="4943"/>
                    <a:pt x="11337" y="4954"/>
                    <a:pt x="11355" y="4954"/>
                  </a:cubicBezTo>
                  <a:cubicBezTo>
                    <a:pt x="11368" y="4954"/>
                    <a:pt x="11382" y="4949"/>
                    <a:pt x="11398" y="4936"/>
                  </a:cubicBezTo>
                  <a:lnTo>
                    <a:pt x="11405" y="4879"/>
                  </a:lnTo>
                  <a:cubicBezTo>
                    <a:pt x="11336" y="4819"/>
                    <a:pt x="11316" y="4736"/>
                    <a:pt x="11267" y="4667"/>
                  </a:cubicBezTo>
                  <a:lnTo>
                    <a:pt x="11267" y="4667"/>
                  </a:lnTo>
                  <a:lnTo>
                    <a:pt x="11359" y="4685"/>
                  </a:lnTo>
                  <a:lnTo>
                    <a:pt x="11495" y="4879"/>
                  </a:lnTo>
                  <a:cubicBezTo>
                    <a:pt x="11793" y="5213"/>
                    <a:pt x="12093" y="5544"/>
                    <a:pt x="12330" y="5914"/>
                  </a:cubicBezTo>
                  <a:cubicBezTo>
                    <a:pt x="12369" y="5976"/>
                    <a:pt x="12404" y="6040"/>
                    <a:pt x="12440" y="6103"/>
                  </a:cubicBezTo>
                  <a:lnTo>
                    <a:pt x="12478" y="6160"/>
                  </a:lnTo>
                  <a:cubicBezTo>
                    <a:pt x="12500" y="6177"/>
                    <a:pt x="12512" y="6204"/>
                    <a:pt x="12509" y="6232"/>
                  </a:cubicBezTo>
                  <a:cubicBezTo>
                    <a:pt x="12537" y="6248"/>
                    <a:pt x="12551" y="6266"/>
                    <a:pt x="12522" y="6292"/>
                  </a:cubicBezTo>
                  <a:lnTo>
                    <a:pt x="12492" y="6245"/>
                  </a:lnTo>
                  <a:cubicBezTo>
                    <a:pt x="12454" y="6230"/>
                    <a:pt x="12424" y="6198"/>
                    <a:pt x="12412" y="6159"/>
                  </a:cubicBezTo>
                  <a:cubicBezTo>
                    <a:pt x="12402" y="6153"/>
                    <a:pt x="12396" y="6141"/>
                    <a:pt x="12398" y="6129"/>
                  </a:cubicBezTo>
                  <a:cubicBezTo>
                    <a:pt x="12385" y="6128"/>
                    <a:pt x="12373" y="6126"/>
                    <a:pt x="12361" y="6122"/>
                  </a:cubicBezTo>
                  <a:cubicBezTo>
                    <a:pt x="12228" y="5960"/>
                    <a:pt x="12093" y="5798"/>
                    <a:pt x="11959" y="5636"/>
                  </a:cubicBezTo>
                  <a:cubicBezTo>
                    <a:pt x="11938" y="5610"/>
                    <a:pt x="11911" y="5586"/>
                    <a:pt x="11889" y="5561"/>
                  </a:cubicBezTo>
                  <a:cubicBezTo>
                    <a:pt x="11878" y="5552"/>
                    <a:pt x="11864" y="5547"/>
                    <a:pt x="11850" y="5547"/>
                  </a:cubicBezTo>
                  <a:cubicBezTo>
                    <a:pt x="11842" y="5547"/>
                    <a:pt x="11834" y="5548"/>
                    <a:pt x="11827" y="5552"/>
                  </a:cubicBezTo>
                  <a:cubicBezTo>
                    <a:pt x="11794" y="5563"/>
                    <a:pt x="11795" y="5588"/>
                    <a:pt x="11806" y="5615"/>
                  </a:cubicBezTo>
                  <a:cubicBezTo>
                    <a:pt x="11832" y="5682"/>
                    <a:pt x="11933" y="5720"/>
                    <a:pt x="11911" y="5806"/>
                  </a:cubicBezTo>
                  <a:cubicBezTo>
                    <a:pt x="11917" y="5801"/>
                    <a:pt x="11924" y="5799"/>
                    <a:pt x="11931" y="5799"/>
                  </a:cubicBezTo>
                  <a:cubicBezTo>
                    <a:pt x="11939" y="5799"/>
                    <a:pt x="11948" y="5802"/>
                    <a:pt x="11954" y="5808"/>
                  </a:cubicBezTo>
                  <a:cubicBezTo>
                    <a:pt x="11988" y="5827"/>
                    <a:pt x="12016" y="5848"/>
                    <a:pt x="11998" y="5887"/>
                  </a:cubicBezTo>
                  <a:cubicBezTo>
                    <a:pt x="11984" y="5895"/>
                    <a:pt x="11973" y="5898"/>
                    <a:pt x="11963" y="5898"/>
                  </a:cubicBezTo>
                  <a:cubicBezTo>
                    <a:pt x="11936" y="5898"/>
                    <a:pt x="11925" y="5869"/>
                    <a:pt x="11909" y="5849"/>
                  </a:cubicBezTo>
                  <a:cubicBezTo>
                    <a:pt x="11909" y="5836"/>
                    <a:pt x="11908" y="5823"/>
                    <a:pt x="11908" y="5809"/>
                  </a:cubicBezTo>
                  <a:cubicBezTo>
                    <a:pt x="11812" y="5789"/>
                    <a:pt x="11774" y="5718"/>
                    <a:pt x="11727" y="5655"/>
                  </a:cubicBezTo>
                  <a:cubicBezTo>
                    <a:pt x="11639" y="5585"/>
                    <a:pt x="11576" y="5498"/>
                    <a:pt x="11502" y="5418"/>
                  </a:cubicBezTo>
                  <a:cubicBezTo>
                    <a:pt x="11487" y="5401"/>
                    <a:pt x="11474" y="5367"/>
                    <a:pt x="11445" y="5367"/>
                  </a:cubicBezTo>
                  <a:cubicBezTo>
                    <a:pt x="11435" y="5367"/>
                    <a:pt x="11422" y="5371"/>
                    <a:pt x="11407" y="5381"/>
                  </a:cubicBezTo>
                  <a:cubicBezTo>
                    <a:pt x="11435" y="5311"/>
                    <a:pt x="11400" y="5269"/>
                    <a:pt x="11316" y="5266"/>
                  </a:cubicBezTo>
                  <a:cubicBezTo>
                    <a:pt x="11336" y="5191"/>
                    <a:pt x="11319" y="5170"/>
                    <a:pt x="11227" y="5148"/>
                  </a:cubicBezTo>
                  <a:cubicBezTo>
                    <a:pt x="11253" y="5077"/>
                    <a:pt x="11222" y="5037"/>
                    <a:pt x="11134" y="5031"/>
                  </a:cubicBezTo>
                  <a:lnTo>
                    <a:pt x="11134" y="5031"/>
                  </a:lnTo>
                  <a:cubicBezTo>
                    <a:pt x="11136" y="5056"/>
                    <a:pt x="11139" y="5081"/>
                    <a:pt x="11141" y="5106"/>
                  </a:cubicBezTo>
                  <a:cubicBezTo>
                    <a:pt x="11170" y="5116"/>
                    <a:pt x="11181" y="5150"/>
                    <a:pt x="11217" y="5150"/>
                  </a:cubicBezTo>
                  <a:cubicBezTo>
                    <a:pt x="11220" y="5150"/>
                    <a:pt x="11222" y="5150"/>
                    <a:pt x="11225" y="5150"/>
                  </a:cubicBezTo>
                  <a:lnTo>
                    <a:pt x="11225" y="5150"/>
                  </a:lnTo>
                  <a:cubicBezTo>
                    <a:pt x="11221" y="5164"/>
                    <a:pt x="11216" y="5179"/>
                    <a:pt x="11210" y="5194"/>
                  </a:cubicBezTo>
                  <a:cubicBezTo>
                    <a:pt x="11220" y="5203"/>
                    <a:pt x="11224" y="5216"/>
                    <a:pt x="11221" y="5229"/>
                  </a:cubicBezTo>
                  <a:cubicBezTo>
                    <a:pt x="11251" y="5231"/>
                    <a:pt x="11262" y="5271"/>
                    <a:pt x="11293" y="5271"/>
                  </a:cubicBezTo>
                  <a:cubicBezTo>
                    <a:pt x="11299" y="5271"/>
                    <a:pt x="11306" y="5270"/>
                    <a:pt x="11315" y="5266"/>
                  </a:cubicBezTo>
                  <a:lnTo>
                    <a:pt x="11315" y="5266"/>
                  </a:lnTo>
                  <a:cubicBezTo>
                    <a:pt x="11286" y="5305"/>
                    <a:pt x="11324" y="5332"/>
                    <a:pt x="11340" y="5362"/>
                  </a:cubicBezTo>
                  <a:cubicBezTo>
                    <a:pt x="11354" y="5372"/>
                    <a:pt x="11366" y="5390"/>
                    <a:pt x="11385" y="5390"/>
                  </a:cubicBezTo>
                  <a:cubicBezTo>
                    <a:pt x="11391" y="5390"/>
                    <a:pt x="11397" y="5388"/>
                    <a:pt x="11405" y="5384"/>
                  </a:cubicBezTo>
                  <a:lnTo>
                    <a:pt x="11405" y="5384"/>
                  </a:lnTo>
                  <a:cubicBezTo>
                    <a:pt x="11405" y="5401"/>
                    <a:pt x="11398" y="5423"/>
                    <a:pt x="11409" y="5435"/>
                  </a:cubicBezTo>
                  <a:cubicBezTo>
                    <a:pt x="11589" y="5651"/>
                    <a:pt x="11768" y="5869"/>
                    <a:pt x="11992" y="6056"/>
                  </a:cubicBezTo>
                  <a:cubicBezTo>
                    <a:pt x="11996" y="6069"/>
                    <a:pt x="12007" y="6078"/>
                    <a:pt x="12020" y="6079"/>
                  </a:cubicBezTo>
                  <a:cubicBezTo>
                    <a:pt x="12030" y="6091"/>
                    <a:pt x="12042" y="6100"/>
                    <a:pt x="12057" y="6100"/>
                  </a:cubicBezTo>
                  <a:cubicBezTo>
                    <a:pt x="12064" y="6100"/>
                    <a:pt x="12072" y="6098"/>
                    <a:pt x="12080" y="6092"/>
                  </a:cubicBezTo>
                  <a:lnTo>
                    <a:pt x="12080" y="6092"/>
                  </a:lnTo>
                  <a:cubicBezTo>
                    <a:pt x="12069" y="6120"/>
                    <a:pt x="12075" y="6134"/>
                    <a:pt x="12096" y="6134"/>
                  </a:cubicBezTo>
                  <a:cubicBezTo>
                    <a:pt x="12102" y="6134"/>
                    <a:pt x="12109" y="6133"/>
                    <a:pt x="12118" y="6130"/>
                  </a:cubicBezTo>
                  <a:lnTo>
                    <a:pt x="12118" y="6130"/>
                  </a:lnTo>
                  <a:cubicBezTo>
                    <a:pt x="12104" y="6144"/>
                    <a:pt x="12103" y="6158"/>
                    <a:pt x="12118" y="6173"/>
                  </a:cubicBezTo>
                  <a:cubicBezTo>
                    <a:pt x="12131" y="6202"/>
                    <a:pt x="12156" y="6223"/>
                    <a:pt x="12187" y="6230"/>
                  </a:cubicBezTo>
                  <a:cubicBezTo>
                    <a:pt x="12219" y="6260"/>
                    <a:pt x="12253" y="6289"/>
                    <a:pt x="12286" y="6318"/>
                  </a:cubicBezTo>
                  <a:cubicBezTo>
                    <a:pt x="12350" y="6404"/>
                    <a:pt x="12437" y="6474"/>
                    <a:pt x="12517" y="6549"/>
                  </a:cubicBezTo>
                  <a:cubicBezTo>
                    <a:pt x="12576" y="6602"/>
                    <a:pt x="12628" y="6664"/>
                    <a:pt x="12635" y="6744"/>
                  </a:cubicBezTo>
                  <a:cubicBezTo>
                    <a:pt x="12679" y="6758"/>
                    <a:pt x="12676" y="6793"/>
                    <a:pt x="12681" y="6824"/>
                  </a:cubicBezTo>
                  <a:cubicBezTo>
                    <a:pt x="12652" y="6803"/>
                    <a:pt x="12613" y="6788"/>
                    <a:pt x="12632" y="6749"/>
                  </a:cubicBezTo>
                  <a:lnTo>
                    <a:pt x="12632" y="6749"/>
                  </a:lnTo>
                  <a:cubicBezTo>
                    <a:pt x="12625" y="6752"/>
                    <a:pt x="12618" y="6753"/>
                    <a:pt x="12612" y="6753"/>
                  </a:cubicBezTo>
                  <a:cubicBezTo>
                    <a:pt x="12592" y="6753"/>
                    <a:pt x="12576" y="6740"/>
                    <a:pt x="12562" y="6727"/>
                  </a:cubicBezTo>
                  <a:cubicBezTo>
                    <a:pt x="12108" y="6339"/>
                    <a:pt x="11680" y="5932"/>
                    <a:pt x="11342" y="5461"/>
                  </a:cubicBezTo>
                  <a:cubicBezTo>
                    <a:pt x="11328" y="5439"/>
                    <a:pt x="11315" y="5416"/>
                    <a:pt x="11304" y="5391"/>
                  </a:cubicBezTo>
                  <a:cubicBezTo>
                    <a:pt x="11254" y="5358"/>
                    <a:pt x="11218" y="5305"/>
                    <a:pt x="11204" y="5247"/>
                  </a:cubicBezTo>
                  <a:lnTo>
                    <a:pt x="11151" y="5191"/>
                  </a:lnTo>
                  <a:cubicBezTo>
                    <a:pt x="11135" y="5171"/>
                    <a:pt x="11120" y="5151"/>
                    <a:pt x="11104" y="5132"/>
                  </a:cubicBezTo>
                  <a:cubicBezTo>
                    <a:pt x="11070" y="5083"/>
                    <a:pt x="11021" y="5039"/>
                    <a:pt x="11039" y="4975"/>
                  </a:cubicBezTo>
                  <a:lnTo>
                    <a:pt x="11039" y="4975"/>
                  </a:lnTo>
                  <a:cubicBezTo>
                    <a:pt x="11071" y="4990"/>
                    <a:pt x="11084" y="5030"/>
                    <a:pt x="11129" y="5030"/>
                  </a:cubicBezTo>
                  <a:cubicBezTo>
                    <a:pt x="11132" y="5030"/>
                    <a:pt x="11136" y="5030"/>
                    <a:pt x="11140" y="5030"/>
                  </a:cubicBezTo>
                  <a:cubicBezTo>
                    <a:pt x="11145" y="4931"/>
                    <a:pt x="11065" y="4867"/>
                    <a:pt x="11006" y="4795"/>
                  </a:cubicBezTo>
                  <a:cubicBezTo>
                    <a:pt x="11008" y="4774"/>
                    <a:pt x="10996" y="4755"/>
                    <a:pt x="10977" y="4747"/>
                  </a:cubicBezTo>
                  <a:lnTo>
                    <a:pt x="10975" y="4735"/>
                  </a:lnTo>
                  <a:lnTo>
                    <a:pt x="10878" y="4559"/>
                  </a:lnTo>
                  <a:cubicBezTo>
                    <a:pt x="10807" y="4408"/>
                    <a:pt x="10793" y="4238"/>
                    <a:pt x="10679" y="4102"/>
                  </a:cubicBezTo>
                  <a:cubicBezTo>
                    <a:pt x="10683" y="4056"/>
                    <a:pt x="10700" y="4007"/>
                    <a:pt x="10633" y="3983"/>
                  </a:cubicBezTo>
                  <a:cubicBezTo>
                    <a:pt x="10649" y="3925"/>
                    <a:pt x="10657" y="3868"/>
                    <a:pt x="10588" y="3828"/>
                  </a:cubicBezTo>
                  <a:cubicBezTo>
                    <a:pt x="10595" y="3771"/>
                    <a:pt x="10610" y="3712"/>
                    <a:pt x="10542" y="3672"/>
                  </a:cubicBezTo>
                  <a:cubicBezTo>
                    <a:pt x="10549" y="3604"/>
                    <a:pt x="10560" y="3534"/>
                    <a:pt x="10496" y="3478"/>
                  </a:cubicBezTo>
                  <a:cubicBezTo>
                    <a:pt x="10485" y="3413"/>
                    <a:pt x="10531" y="3337"/>
                    <a:pt x="10452" y="3283"/>
                  </a:cubicBezTo>
                  <a:cubicBezTo>
                    <a:pt x="10454" y="3278"/>
                    <a:pt x="10457" y="3274"/>
                    <a:pt x="10456" y="3270"/>
                  </a:cubicBezTo>
                  <a:cubicBezTo>
                    <a:pt x="10453" y="3261"/>
                    <a:pt x="10448" y="3252"/>
                    <a:pt x="10442" y="3244"/>
                  </a:cubicBezTo>
                  <a:cubicBezTo>
                    <a:pt x="10455" y="3113"/>
                    <a:pt x="10449" y="2982"/>
                    <a:pt x="10403" y="2856"/>
                  </a:cubicBezTo>
                  <a:cubicBezTo>
                    <a:pt x="10410" y="2729"/>
                    <a:pt x="10417" y="2602"/>
                    <a:pt x="10424" y="2476"/>
                  </a:cubicBezTo>
                  <a:lnTo>
                    <a:pt x="10408" y="2396"/>
                  </a:lnTo>
                  <a:close/>
                  <a:moveTo>
                    <a:pt x="25652" y="6078"/>
                  </a:moveTo>
                  <a:cubicBezTo>
                    <a:pt x="25696" y="6078"/>
                    <a:pt x="25740" y="6093"/>
                    <a:pt x="25785" y="6114"/>
                  </a:cubicBezTo>
                  <a:cubicBezTo>
                    <a:pt x="25925" y="6256"/>
                    <a:pt x="26028" y="6432"/>
                    <a:pt x="26080" y="6626"/>
                  </a:cubicBezTo>
                  <a:cubicBezTo>
                    <a:pt x="26074" y="6668"/>
                    <a:pt x="26086" y="6711"/>
                    <a:pt x="26112" y="6745"/>
                  </a:cubicBezTo>
                  <a:cubicBezTo>
                    <a:pt x="26114" y="6757"/>
                    <a:pt x="26117" y="6770"/>
                    <a:pt x="26120" y="6783"/>
                  </a:cubicBezTo>
                  <a:cubicBezTo>
                    <a:pt x="26110" y="6812"/>
                    <a:pt x="26098" y="6848"/>
                    <a:pt x="26073" y="6848"/>
                  </a:cubicBezTo>
                  <a:cubicBezTo>
                    <a:pt x="26061" y="6848"/>
                    <a:pt x="26046" y="6840"/>
                    <a:pt x="26028" y="6816"/>
                  </a:cubicBezTo>
                  <a:cubicBezTo>
                    <a:pt x="25930" y="6698"/>
                    <a:pt x="25784" y="6612"/>
                    <a:pt x="25708" y="6479"/>
                  </a:cubicBezTo>
                  <a:cubicBezTo>
                    <a:pt x="25693" y="6451"/>
                    <a:pt x="25671" y="6416"/>
                    <a:pt x="25624" y="6416"/>
                  </a:cubicBezTo>
                  <a:cubicBezTo>
                    <a:pt x="25620" y="6416"/>
                    <a:pt x="25616" y="6416"/>
                    <a:pt x="25612" y="6417"/>
                  </a:cubicBezTo>
                  <a:cubicBezTo>
                    <a:pt x="25613" y="6416"/>
                    <a:pt x="25614" y="6416"/>
                    <a:pt x="25615" y="6415"/>
                  </a:cubicBezTo>
                  <a:cubicBezTo>
                    <a:pt x="25633" y="6358"/>
                    <a:pt x="25578" y="6328"/>
                    <a:pt x="25550" y="6289"/>
                  </a:cubicBezTo>
                  <a:cubicBezTo>
                    <a:pt x="25540" y="6259"/>
                    <a:pt x="25531" y="6229"/>
                    <a:pt x="25521" y="6199"/>
                  </a:cubicBezTo>
                  <a:lnTo>
                    <a:pt x="25537" y="6125"/>
                  </a:lnTo>
                  <a:cubicBezTo>
                    <a:pt x="25574" y="6091"/>
                    <a:pt x="25613" y="6078"/>
                    <a:pt x="25652" y="6078"/>
                  </a:cubicBezTo>
                  <a:close/>
                  <a:moveTo>
                    <a:pt x="31218" y="6967"/>
                  </a:moveTo>
                  <a:lnTo>
                    <a:pt x="31218" y="6967"/>
                  </a:lnTo>
                  <a:cubicBezTo>
                    <a:pt x="31219" y="6968"/>
                    <a:pt x="31221" y="6968"/>
                    <a:pt x="31222" y="6969"/>
                  </a:cubicBezTo>
                  <a:lnTo>
                    <a:pt x="31222" y="6969"/>
                  </a:lnTo>
                  <a:cubicBezTo>
                    <a:pt x="31221" y="6968"/>
                    <a:pt x="31219" y="6968"/>
                    <a:pt x="31218" y="6967"/>
                  </a:cubicBezTo>
                  <a:close/>
                  <a:moveTo>
                    <a:pt x="20237" y="5746"/>
                  </a:moveTo>
                  <a:lnTo>
                    <a:pt x="20237" y="5746"/>
                  </a:lnTo>
                  <a:cubicBezTo>
                    <a:pt x="20314" y="6129"/>
                    <a:pt x="20277" y="6506"/>
                    <a:pt x="20156" y="6878"/>
                  </a:cubicBezTo>
                  <a:cubicBezTo>
                    <a:pt x="20149" y="6902"/>
                    <a:pt x="20139" y="6925"/>
                    <a:pt x="20116" y="6990"/>
                  </a:cubicBezTo>
                  <a:cubicBezTo>
                    <a:pt x="20032" y="6724"/>
                    <a:pt x="20000" y="6497"/>
                    <a:pt x="20036" y="6265"/>
                  </a:cubicBezTo>
                  <a:cubicBezTo>
                    <a:pt x="20056" y="6138"/>
                    <a:pt x="20095" y="6013"/>
                    <a:pt x="20125" y="5886"/>
                  </a:cubicBezTo>
                  <a:cubicBezTo>
                    <a:pt x="20130" y="5872"/>
                    <a:pt x="20130" y="5858"/>
                    <a:pt x="20125" y="5845"/>
                  </a:cubicBezTo>
                  <a:cubicBezTo>
                    <a:pt x="20133" y="5839"/>
                    <a:pt x="20142" y="5833"/>
                    <a:pt x="20148" y="5825"/>
                  </a:cubicBezTo>
                  <a:cubicBezTo>
                    <a:pt x="20171" y="5794"/>
                    <a:pt x="20189" y="5757"/>
                    <a:pt x="20237" y="5746"/>
                  </a:cubicBezTo>
                  <a:close/>
                  <a:moveTo>
                    <a:pt x="31406" y="6996"/>
                  </a:moveTo>
                  <a:cubicBezTo>
                    <a:pt x="31381" y="7013"/>
                    <a:pt x="31350" y="7020"/>
                    <a:pt x="31306" y="7020"/>
                  </a:cubicBezTo>
                  <a:cubicBezTo>
                    <a:pt x="31306" y="7020"/>
                    <a:pt x="31306" y="7020"/>
                    <a:pt x="31306" y="7020"/>
                  </a:cubicBezTo>
                  <a:lnTo>
                    <a:pt x="31306" y="7020"/>
                  </a:lnTo>
                  <a:cubicBezTo>
                    <a:pt x="31348" y="7020"/>
                    <a:pt x="31380" y="7013"/>
                    <a:pt x="31405" y="6996"/>
                  </a:cubicBezTo>
                  <a:close/>
                  <a:moveTo>
                    <a:pt x="2803" y="6009"/>
                  </a:moveTo>
                  <a:cubicBezTo>
                    <a:pt x="2833" y="6009"/>
                    <a:pt x="2863" y="6029"/>
                    <a:pt x="2889" y="6038"/>
                  </a:cubicBezTo>
                  <a:cubicBezTo>
                    <a:pt x="3151" y="6129"/>
                    <a:pt x="3396" y="6247"/>
                    <a:pt x="3613" y="6398"/>
                  </a:cubicBezTo>
                  <a:cubicBezTo>
                    <a:pt x="3944" y="6627"/>
                    <a:pt x="4278" y="6850"/>
                    <a:pt x="4650" y="7028"/>
                  </a:cubicBezTo>
                  <a:cubicBezTo>
                    <a:pt x="4676" y="7040"/>
                    <a:pt x="4704" y="7053"/>
                    <a:pt x="4705" y="7084"/>
                  </a:cubicBezTo>
                  <a:cubicBezTo>
                    <a:pt x="4106" y="7073"/>
                    <a:pt x="3052" y="6506"/>
                    <a:pt x="2751" y="6033"/>
                  </a:cubicBezTo>
                  <a:cubicBezTo>
                    <a:pt x="2769" y="6015"/>
                    <a:pt x="2786" y="6009"/>
                    <a:pt x="2803" y="6009"/>
                  </a:cubicBezTo>
                  <a:close/>
                  <a:moveTo>
                    <a:pt x="4457" y="5324"/>
                  </a:moveTo>
                  <a:cubicBezTo>
                    <a:pt x="4484" y="5324"/>
                    <a:pt x="4509" y="5341"/>
                    <a:pt x="4532" y="5372"/>
                  </a:cubicBezTo>
                  <a:cubicBezTo>
                    <a:pt x="4618" y="5488"/>
                    <a:pt x="4679" y="5623"/>
                    <a:pt x="4708" y="5765"/>
                  </a:cubicBezTo>
                  <a:cubicBezTo>
                    <a:pt x="4752" y="5960"/>
                    <a:pt x="4795" y="6155"/>
                    <a:pt x="4844" y="6350"/>
                  </a:cubicBezTo>
                  <a:cubicBezTo>
                    <a:pt x="4894" y="6552"/>
                    <a:pt x="4975" y="6745"/>
                    <a:pt x="5122" y="6913"/>
                  </a:cubicBezTo>
                  <a:lnTo>
                    <a:pt x="5122" y="6913"/>
                  </a:lnTo>
                  <a:lnTo>
                    <a:pt x="5121" y="6913"/>
                  </a:lnTo>
                  <a:lnTo>
                    <a:pt x="5254" y="7110"/>
                  </a:lnTo>
                  <a:cubicBezTo>
                    <a:pt x="5047" y="7042"/>
                    <a:pt x="4849" y="6959"/>
                    <a:pt x="4719" y="6802"/>
                  </a:cubicBezTo>
                  <a:cubicBezTo>
                    <a:pt x="4354" y="6365"/>
                    <a:pt x="4266" y="5877"/>
                    <a:pt x="4388" y="5357"/>
                  </a:cubicBezTo>
                  <a:cubicBezTo>
                    <a:pt x="4413" y="5334"/>
                    <a:pt x="4436" y="5324"/>
                    <a:pt x="4457" y="5324"/>
                  </a:cubicBezTo>
                  <a:close/>
                  <a:moveTo>
                    <a:pt x="4776" y="7104"/>
                  </a:moveTo>
                  <a:lnTo>
                    <a:pt x="4782" y="7112"/>
                  </a:lnTo>
                  <a:lnTo>
                    <a:pt x="4768" y="7111"/>
                  </a:lnTo>
                  <a:lnTo>
                    <a:pt x="4776" y="7104"/>
                  </a:lnTo>
                  <a:close/>
                  <a:moveTo>
                    <a:pt x="30589" y="5519"/>
                  </a:moveTo>
                  <a:lnTo>
                    <a:pt x="30589" y="5519"/>
                  </a:lnTo>
                  <a:cubicBezTo>
                    <a:pt x="30678" y="5681"/>
                    <a:pt x="30269" y="6718"/>
                    <a:pt x="29957" y="7171"/>
                  </a:cubicBezTo>
                  <a:lnTo>
                    <a:pt x="29908" y="7159"/>
                  </a:lnTo>
                  <a:lnTo>
                    <a:pt x="30589" y="5519"/>
                  </a:lnTo>
                  <a:close/>
                  <a:moveTo>
                    <a:pt x="10970" y="6738"/>
                  </a:moveTo>
                  <a:lnTo>
                    <a:pt x="10970" y="6739"/>
                  </a:lnTo>
                  <a:cubicBezTo>
                    <a:pt x="11082" y="6856"/>
                    <a:pt x="11092" y="6982"/>
                    <a:pt x="11105" y="7108"/>
                  </a:cubicBezTo>
                  <a:cubicBezTo>
                    <a:pt x="11110" y="7156"/>
                    <a:pt x="11080" y="7179"/>
                    <a:pt x="11027" y="7181"/>
                  </a:cubicBezTo>
                  <a:cubicBezTo>
                    <a:pt x="11009" y="7182"/>
                    <a:pt x="10992" y="7182"/>
                    <a:pt x="10973" y="7182"/>
                  </a:cubicBezTo>
                  <a:cubicBezTo>
                    <a:pt x="10937" y="7182"/>
                    <a:pt x="10896" y="7181"/>
                    <a:pt x="10838" y="7181"/>
                  </a:cubicBezTo>
                  <a:cubicBezTo>
                    <a:pt x="10884" y="7022"/>
                    <a:pt x="10925" y="6888"/>
                    <a:pt x="10970" y="6738"/>
                  </a:cubicBezTo>
                  <a:close/>
                  <a:moveTo>
                    <a:pt x="17819" y="6735"/>
                  </a:moveTo>
                  <a:cubicBezTo>
                    <a:pt x="17875" y="6735"/>
                    <a:pt x="17928" y="6739"/>
                    <a:pt x="17973" y="6749"/>
                  </a:cubicBezTo>
                  <a:cubicBezTo>
                    <a:pt x="17919" y="6846"/>
                    <a:pt x="17821" y="6873"/>
                    <a:pt x="17730" y="6898"/>
                  </a:cubicBezTo>
                  <a:cubicBezTo>
                    <a:pt x="17343" y="7004"/>
                    <a:pt x="16953" y="7104"/>
                    <a:pt x="16559" y="7209"/>
                  </a:cubicBezTo>
                  <a:cubicBezTo>
                    <a:pt x="16673" y="6989"/>
                    <a:pt x="17384" y="6735"/>
                    <a:pt x="17819" y="6735"/>
                  </a:cubicBezTo>
                  <a:close/>
                  <a:moveTo>
                    <a:pt x="29685" y="6869"/>
                  </a:moveTo>
                  <a:cubicBezTo>
                    <a:pt x="29690" y="6869"/>
                    <a:pt x="29696" y="6870"/>
                    <a:pt x="29704" y="6873"/>
                  </a:cubicBezTo>
                  <a:cubicBezTo>
                    <a:pt x="29737" y="6890"/>
                    <a:pt x="29705" y="6925"/>
                    <a:pt x="29681" y="6946"/>
                  </a:cubicBezTo>
                  <a:cubicBezTo>
                    <a:pt x="29670" y="7007"/>
                    <a:pt x="29639" y="7063"/>
                    <a:pt x="29594" y="7105"/>
                  </a:cubicBezTo>
                  <a:cubicBezTo>
                    <a:pt x="29585" y="7134"/>
                    <a:pt x="29579" y="7165"/>
                    <a:pt x="29549" y="7184"/>
                  </a:cubicBezTo>
                  <a:cubicBezTo>
                    <a:pt x="29542" y="7207"/>
                    <a:pt x="29526" y="7244"/>
                    <a:pt x="29513" y="7244"/>
                  </a:cubicBezTo>
                  <a:cubicBezTo>
                    <a:pt x="29512" y="7244"/>
                    <a:pt x="29511" y="7244"/>
                    <a:pt x="29510" y="7243"/>
                  </a:cubicBezTo>
                  <a:cubicBezTo>
                    <a:pt x="29468" y="7217"/>
                    <a:pt x="29497" y="7187"/>
                    <a:pt x="29525" y="7165"/>
                  </a:cubicBezTo>
                  <a:lnTo>
                    <a:pt x="29525" y="7166"/>
                  </a:lnTo>
                  <a:cubicBezTo>
                    <a:pt x="29529" y="7135"/>
                    <a:pt x="29535" y="7105"/>
                    <a:pt x="29568" y="7086"/>
                  </a:cubicBezTo>
                  <a:cubicBezTo>
                    <a:pt x="29563" y="7041"/>
                    <a:pt x="29614" y="7001"/>
                    <a:pt x="29586" y="6954"/>
                  </a:cubicBezTo>
                  <a:lnTo>
                    <a:pt x="29586" y="6952"/>
                  </a:lnTo>
                  <a:lnTo>
                    <a:pt x="29649" y="6923"/>
                  </a:lnTo>
                  <a:cubicBezTo>
                    <a:pt x="29665" y="6908"/>
                    <a:pt x="29661" y="6869"/>
                    <a:pt x="29685" y="6869"/>
                  </a:cubicBezTo>
                  <a:close/>
                  <a:moveTo>
                    <a:pt x="29468" y="7296"/>
                  </a:moveTo>
                  <a:cubicBezTo>
                    <a:pt x="29473" y="7300"/>
                    <a:pt x="29480" y="7304"/>
                    <a:pt x="29479" y="7309"/>
                  </a:cubicBezTo>
                  <a:cubicBezTo>
                    <a:pt x="29479" y="7312"/>
                    <a:pt x="29470" y="7316"/>
                    <a:pt x="29466" y="7319"/>
                  </a:cubicBezTo>
                  <a:lnTo>
                    <a:pt x="29455" y="7313"/>
                  </a:lnTo>
                  <a:lnTo>
                    <a:pt x="29468" y="7296"/>
                  </a:lnTo>
                  <a:close/>
                  <a:moveTo>
                    <a:pt x="5514" y="5892"/>
                  </a:moveTo>
                  <a:cubicBezTo>
                    <a:pt x="5662" y="5955"/>
                    <a:pt x="5706" y="6071"/>
                    <a:pt x="5749" y="6184"/>
                  </a:cubicBezTo>
                  <a:cubicBezTo>
                    <a:pt x="5831" y="6398"/>
                    <a:pt x="5897" y="6617"/>
                    <a:pt x="5985" y="6829"/>
                  </a:cubicBezTo>
                  <a:cubicBezTo>
                    <a:pt x="6099" y="7110"/>
                    <a:pt x="6237" y="7381"/>
                    <a:pt x="6474" y="7606"/>
                  </a:cubicBezTo>
                  <a:cubicBezTo>
                    <a:pt x="6483" y="7636"/>
                    <a:pt x="6503" y="7665"/>
                    <a:pt x="6486" y="7697"/>
                  </a:cubicBezTo>
                  <a:cubicBezTo>
                    <a:pt x="6093" y="7606"/>
                    <a:pt x="5859" y="7364"/>
                    <a:pt x="5677" y="7074"/>
                  </a:cubicBezTo>
                  <a:cubicBezTo>
                    <a:pt x="5632" y="7002"/>
                    <a:pt x="5581" y="6931"/>
                    <a:pt x="5532" y="6858"/>
                  </a:cubicBezTo>
                  <a:cubicBezTo>
                    <a:pt x="5493" y="6720"/>
                    <a:pt x="5431" y="6588"/>
                    <a:pt x="5414" y="6446"/>
                  </a:cubicBezTo>
                  <a:cubicBezTo>
                    <a:pt x="5392" y="6258"/>
                    <a:pt x="5394" y="6075"/>
                    <a:pt x="5514" y="5892"/>
                  </a:cubicBezTo>
                  <a:close/>
                  <a:moveTo>
                    <a:pt x="3937" y="7127"/>
                  </a:moveTo>
                  <a:cubicBezTo>
                    <a:pt x="4145" y="7127"/>
                    <a:pt x="4352" y="7151"/>
                    <a:pt x="4557" y="7193"/>
                  </a:cubicBezTo>
                  <a:cubicBezTo>
                    <a:pt x="5042" y="7294"/>
                    <a:pt x="5508" y="7442"/>
                    <a:pt x="5946" y="7647"/>
                  </a:cubicBezTo>
                  <a:cubicBezTo>
                    <a:pt x="5981" y="7663"/>
                    <a:pt x="6012" y="7679"/>
                    <a:pt x="6049" y="7679"/>
                  </a:cubicBezTo>
                  <a:cubicBezTo>
                    <a:pt x="6056" y="7679"/>
                    <a:pt x="6064" y="7679"/>
                    <a:pt x="6072" y="7677"/>
                  </a:cubicBezTo>
                  <a:cubicBezTo>
                    <a:pt x="6074" y="7694"/>
                    <a:pt x="6078" y="7710"/>
                    <a:pt x="6081" y="7727"/>
                  </a:cubicBezTo>
                  <a:cubicBezTo>
                    <a:pt x="5653" y="7684"/>
                    <a:pt x="5224" y="7643"/>
                    <a:pt x="4796" y="7595"/>
                  </a:cubicBezTo>
                  <a:cubicBezTo>
                    <a:pt x="4418" y="7553"/>
                    <a:pt x="4051" y="7483"/>
                    <a:pt x="3710" y="7331"/>
                  </a:cubicBezTo>
                  <a:cubicBezTo>
                    <a:pt x="3675" y="7317"/>
                    <a:pt x="3631" y="7282"/>
                    <a:pt x="3592" y="7282"/>
                  </a:cubicBezTo>
                  <a:cubicBezTo>
                    <a:pt x="3587" y="7282"/>
                    <a:pt x="3581" y="7283"/>
                    <a:pt x="3575" y="7285"/>
                  </a:cubicBezTo>
                  <a:cubicBezTo>
                    <a:pt x="3572" y="7279"/>
                    <a:pt x="3568" y="7272"/>
                    <a:pt x="3563" y="7267"/>
                  </a:cubicBezTo>
                  <a:cubicBezTo>
                    <a:pt x="3483" y="7178"/>
                    <a:pt x="3555" y="7154"/>
                    <a:pt x="3637" y="7145"/>
                  </a:cubicBezTo>
                  <a:cubicBezTo>
                    <a:pt x="3737" y="7133"/>
                    <a:pt x="3837" y="7127"/>
                    <a:pt x="3937" y="7127"/>
                  </a:cubicBezTo>
                  <a:close/>
                  <a:moveTo>
                    <a:pt x="29415" y="7373"/>
                  </a:moveTo>
                  <a:cubicBezTo>
                    <a:pt x="29416" y="7373"/>
                    <a:pt x="29417" y="7373"/>
                    <a:pt x="29418" y="7374"/>
                  </a:cubicBezTo>
                  <a:cubicBezTo>
                    <a:pt x="29461" y="7398"/>
                    <a:pt x="29432" y="7426"/>
                    <a:pt x="29403" y="7448"/>
                  </a:cubicBezTo>
                  <a:cubicBezTo>
                    <a:pt x="29400" y="7479"/>
                    <a:pt x="29396" y="7510"/>
                    <a:pt x="29358" y="7526"/>
                  </a:cubicBezTo>
                  <a:cubicBezTo>
                    <a:pt x="29355" y="7557"/>
                    <a:pt x="29352" y="7588"/>
                    <a:pt x="29314" y="7605"/>
                  </a:cubicBezTo>
                  <a:cubicBezTo>
                    <a:pt x="29310" y="7636"/>
                    <a:pt x="29308" y="7666"/>
                    <a:pt x="29268" y="7683"/>
                  </a:cubicBezTo>
                  <a:cubicBezTo>
                    <a:pt x="29267" y="7708"/>
                    <a:pt x="29264" y="7732"/>
                    <a:pt x="29236" y="7747"/>
                  </a:cubicBezTo>
                  <a:cubicBezTo>
                    <a:pt x="29230" y="7745"/>
                    <a:pt x="29224" y="7740"/>
                    <a:pt x="29222" y="7734"/>
                  </a:cubicBezTo>
                  <a:cubicBezTo>
                    <a:pt x="29215" y="7707"/>
                    <a:pt x="29225" y="7686"/>
                    <a:pt x="29254" y="7673"/>
                  </a:cubicBezTo>
                  <a:lnTo>
                    <a:pt x="29254" y="7673"/>
                  </a:lnTo>
                  <a:cubicBezTo>
                    <a:pt x="29254" y="7673"/>
                    <a:pt x="29254" y="7673"/>
                    <a:pt x="29254" y="7674"/>
                  </a:cubicBezTo>
                  <a:lnTo>
                    <a:pt x="29255" y="7672"/>
                  </a:lnTo>
                  <a:lnTo>
                    <a:pt x="29255" y="7672"/>
                  </a:lnTo>
                  <a:cubicBezTo>
                    <a:pt x="29255" y="7673"/>
                    <a:pt x="29255" y="7673"/>
                    <a:pt x="29254" y="7673"/>
                  </a:cubicBezTo>
                  <a:lnTo>
                    <a:pt x="29254" y="7673"/>
                  </a:lnTo>
                  <a:cubicBezTo>
                    <a:pt x="29257" y="7641"/>
                    <a:pt x="29259" y="7610"/>
                    <a:pt x="29297" y="7594"/>
                  </a:cubicBezTo>
                  <a:cubicBezTo>
                    <a:pt x="29300" y="7563"/>
                    <a:pt x="29304" y="7532"/>
                    <a:pt x="29340" y="7514"/>
                  </a:cubicBezTo>
                  <a:cubicBezTo>
                    <a:pt x="29344" y="7485"/>
                    <a:pt x="29349" y="7454"/>
                    <a:pt x="29380" y="7433"/>
                  </a:cubicBezTo>
                  <a:cubicBezTo>
                    <a:pt x="29388" y="7411"/>
                    <a:pt x="29403" y="7373"/>
                    <a:pt x="29415" y="7373"/>
                  </a:cubicBezTo>
                  <a:close/>
                  <a:moveTo>
                    <a:pt x="29191" y="7797"/>
                  </a:moveTo>
                  <a:lnTo>
                    <a:pt x="29191" y="7798"/>
                  </a:lnTo>
                  <a:lnTo>
                    <a:pt x="29205" y="7814"/>
                  </a:lnTo>
                  <a:lnTo>
                    <a:pt x="29190" y="7827"/>
                  </a:lnTo>
                  <a:cubicBezTo>
                    <a:pt x="29185" y="7822"/>
                    <a:pt x="29177" y="7817"/>
                    <a:pt x="29177" y="7813"/>
                  </a:cubicBezTo>
                  <a:cubicBezTo>
                    <a:pt x="29178" y="7808"/>
                    <a:pt x="29186" y="7803"/>
                    <a:pt x="29191" y="7797"/>
                  </a:cubicBezTo>
                  <a:close/>
                  <a:moveTo>
                    <a:pt x="34560" y="7292"/>
                  </a:moveTo>
                  <a:cubicBezTo>
                    <a:pt x="34595" y="7292"/>
                    <a:pt x="34624" y="7316"/>
                    <a:pt x="34632" y="7350"/>
                  </a:cubicBezTo>
                  <a:cubicBezTo>
                    <a:pt x="34689" y="7530"/>
                    <a:pt x="34750" y="7708"/>
                    <a:pt x="34691" y="7901"/>
                  </a:cubicBezTo>
                  <a:cubicBezTo>
                    <a:pt x="34612" y="7724"/>
                    <a:pt x="34486" y="7561"/>
                    <a:pt x="34511" y="7361"/>
                  </a:cubicBezTo>
                  <a:cubicBezTo>
                    <a:pt x="34515" y="7331"/>
                    <a:pt x="34496" y="7293"/>
                    <a:pt x="34555" y="7292"/>
                  </a:cubicBezTo>
                  <a:cubicBezTo>
                    <a:pt x="34557" y="7292"/>
                    <a:pt x="34558" y="7292"/>
                    <a:pt x="34560" y="7292"/>
                  </a:cubicBezTo>
                  <a:close/>
                  <a:moveTo>
                    <a:pt x="29147" y="7876"/>
                  </a:moveTo>
                  <a:lnTo>
                    <a:pt x="29147" y="7877"/>
                  </a:lnTo>
                  <a:cubicBezTo>
                    <a:pt x="29151" y="7882"/>
                    <a:pt x="29159" y="7886"/>
                    <a:pt x="29159" y="7891"/>
                  </a:cubicBezTo>
                  <a:cubicBezTo>
                    <a:pt x="29159" y="7896"/>
                    <a:pt x="29151" y="7901"/>
                    <a:pt x="29145" y="7905"/>
                  </a:cubicBezTo>
                  <a:cubicBezTo>
                    <a:pt x="29140" y="7901"/>
                    <a:pt x="29132" y="7895"/>
                    <a:pt x="29132" y="7890"/>
                  </a:cubicBezTo>
                  <a:cubicBezTo>
                    <a:pt x="29132" y="7885"/>
                    <a:pt x="29141" y="7880"/>
                    <a:pt x="29147" y="7876"/>
                  </a:cubicBezTo>
                  <a:close/>
                  <a:moveTo>
                    <a:pt x="29916" y="7199"/>
                  </a:moveTo>
                  <a:cubicBezTo>
                    <a:pt x="29920" y="7199"/>
                    <a:pt x="29924" y="7200"/>
                    <a:pt x="29928" y="7202"/>
                  </a:cubicBezTo>
                  <a:cubicBezTo>
                    <a:pt x="29994" y="7229"/>
                    <a:pt x="29939" y="7271"/>
                    <a:pt x="29923" y="7305"/>
                  </a:cubicBezTo>
                  <a:lnTo>
                    <a:pt x="29923" y="7306"/>
                  </a:lnTo>
                  <a:lnTo>
                    <a:pt x="29897" y="7366"/>
                  </a:lnTo>
                  <a:cubicBezTo>
                    <a:pt x="29778" y="7652"/>
                    <a:pt x="29631" y="7927"/>
                    <a:pt x="29457" y="8185"/>
                  </a:cubicBezTo>
                  <a:cubicBezTo>
                    <a:pt x="29472" y="8025"/>
                    <a:pt x="29561" y="7886"/>
                    <a:pt x="29629" y="7744"/>
                  </a:cubicBezTo>
                  <a:cubicBezTo>
                    <a:pt x="29695" y="7600"/>
                    <a:pt x="29745" y="7450"/>
                    <a:pt x="29840" y="7317"/>
                  </a:cubicBezTo>
                  <a:lnTo>
                    <a:pt x="29866" y="7260"/>
                  </a:lnTo>
                  <a:cubicBezTo>
                    <a:pt x="29876" y="7235"/>
                    <a:pt x="29891" y="7199"/>
                    <a:pt x="29916" y="7199"/>
                  </a:cubicBezTo>
                  <a:close/>
                  <a:moveTo>
                    <a:pt x="6025" y="7959"/>
                  </a:moveTo>
                  <a:cubicBezTo>
                    <a:pt x="6364" y="7959"/>
                    <a:pt x="6703" y="8010"/>
                    <a:pt x="7043" y="8093"/>
                  </a:cubicBezTo>
                  <a:cubicBezTo>
                    <a:pt x="7080" y="8093"/>
                    <a:pt x="7129" y="8097"/>
                    <a:pt x="7126" y="8128"/>
                  </a:cubicBezTo>
                  <a:cubicBezTo>
                    <a:pt x="7125" y="8140"/>
                    <a:pt x="7104" y="8145"/>
                    <a:pt x="7079" y="8145"/>
                  </a:cubicBezTo>
                  <a:cubicBezTo>
                    <a:pt x="7062" y="8145"/>
                    <a:pt x="7044" y="8143"/>
                    <a:pt x="7030" y="8138"/>
                  </a:cubicBezTo>
                  <a:cubicBezTo>
                    <a:pt x="6657" y="8163"/>
                    <a:pt x="6283" y="8187"/>
                    <a:pt x="5909" y="8187"/>
                  </a:cubicBezTo>
                  <a:cubicBezTo>
                    <a:pt x="5609" y="8187"/>
                    <a:pt x="5308" y="8172"/>
                    <a:pt x="5008" y="8129"/>
                  </a:cubicBezTo>
                  <a:cubicBezTo>
                    <a:pt x="5346" y="8010"/>
                    <a:pt x="5685" y="7959"/>
                    <a:pt x="6025" y="7959"/>
                  </a:cubicBezTo>
                  <a:close/>
                  <a:moveTo>
                    <a:pt x="6893" y="6600"/>
                  </a:moveTo>
                  <a:cubicBezTo>
                    <a:pt x="6911" y="6600"/>
                    <a:pt x="6932" y="6605"/>
                    <a:pt x="6955" y="6618"/>
                  </a:cubicBezTo>
                  <a:cubicBezTo>
                    <a:pt x="7044" y="6715"/>
                    <a:pt x="7085" y="6834"/>
                    <a:pt x="7153" y="6941"/>
                  </a:cubicBezTo>
                  <a:cubicBezTo>
                    <a:pt x="7151" y="6971"/>
                    <a:pt x="7164" y="7000"/>
                    <a:pt x="7187" y="7019"/>
                  </a:cubicBezTo>
                  <a:lnTo>
                    <a:pt x="7287" y="7217"/>
                  </a:lnTo>
                  <a:cubicBezTo>
                    <a:pt x="7402" y="7533"/>
                    <a:pt x="7540" y="7841"/>
                    <a:pt x="7785" y="8104"/>
                  </a:cubicBezTo>
                  <a:cubicBezTo>
                    <a:pt x="7822" y="8143"/>
                    <a:pt x="7869" y="8181"/>
                    <a:pt x="7854" y="8241"/>
                  </a:cubicBezTo>
                  <a:cubicBezTo>
                    <a:pt x="7875" y="8266"/>
                    <a:pt x="7905" y="8283"/>
                    <a:pt x="7938" y="8289"/>
                  </a:cubicBezTo>
                  <a:cubicBezTo>
                    <a:pt x="7954" y="8293"/>
                    <a:pt x="7970" y="8295"/>
                    <a:pt x="7987" y="8295"/>
                  </a:cubicBezTo>
                  <a:cubicBezTo>
                    <a:pt x="7970" y="8295"/>
                    <a:pt x="7954" y="8294"/>
                    <a:pt x="7938" y="8291"/>
                  </a:cubicBezTo>
                  <a:lnTo>
                    <a:pt x="7937" y="8291"/>
                  </a:lnTo>
                  <a:cubicBezTo>
                    <a:pt x="7905" y="8283"/>
                    <a:pt x="7875" y="8267"/>
                    <a:pt x="7853" y="8242"/>
                  </a:cubicBezTo>
                  <a:cubicBezTo>
                    <a:pt x="7799" y="8218"/>
                    <a:pt x="7749" y="8187"/>
                    <a:pt x="7691" y="8172"/>
                  </a:cubicBezTo>
                  <a:cubicBezTo>
                    <a:pt x="7434" y="8104"/>
                    <a:pt x="7276" y="7943"/>
                    <a:pt x="7144" y="7756"/>
                  </a:cubicBezTo>
                  <a:cubicBezTo>
                    <a:pt x="6983" y="7527"/>
                    <a:pt x="6854" y="7286"/>
                    <a:pt x="6788" y="7024"/>
                  </a:cubicBezTo>
                  <a:cubicBezTo>
                    <a:pt x="6757" y="6903"/>
                    <a:pt x="6766" y="6776"/>
                    <a:pt x="6814" y="6661"/>
                  </a:cubicBezTo>
                  <a:cubicBezTo>
                    <a:pt x="6829" y="6622"/>
                    <a:pt x="6857" y="6600"/>
                    <a:pt x="6893" y="6600"/>
                  </a:cubicBezTo>
                  <a:close/>
                  <a:moveTo>
                    <a:pt x="29101" y="7955"/>
                  </a:moveTo>
                  <a:cubicBezTo>
                    <a:pt x="29107" y="7960"/>
                    <a:pt x="29116" y="7964"/>
                    <a:pt x="29116" y="7968"/>
                  </a:cubicBezTo>
                  <a:cubicBezTo>
                    <a:pt x="29121" y="7995"/>
                    <a:pt x="29107" y="8021"/>
                    <a:pt x="29082" y="8031"/>
                  </a:cubicBezTo>
                  <a:cubicBezTo>
                    <a:pt x="29081" y="8062"/>
                    <a:pt x="29075" y="8093"/>
                    <a:pt x="29039" y="8111"/>
                  </a:cubicBezTo>
                  <a:cubicBezTo>
                    <a:pt x="29035" y="8142"/>
                    <a:pt x="29031" y="8172"/>
                    <a:pt x="28995" y="8190"/>
                  </a:cubicBezTo>
                  <a:cubicBezTo>
                    <a:pt x="28990" y="8220"/>
                    <a:pt x="28984" y="8250"/>
                    <a:pt x="28950" y="8269"/>
                  </a:cubicBezTo>
                  <a:cubicBezTo>
                    <a:pt x="28946" y="8300"/>
                    <a:pt x="28939" y="8330"/>
                    <a:pt x="28908" y="8350"/>
                  </a:cubicBezTo>
                  <a:cubicBezTo>
                    <a:pt x="28895" y="8367"/>
                    <a:pt x="28902" y="8406"/>
                    <a:pt x="28877" y="8406"/>
                  </a:cubicBezTo>
                  <a:cubicBezTo>
                    <a:pt x="28873" y="8406"/>
                    <a:pt x="28867" y="8405"/>
                    <a:pt x="28861" y="8402"/>
                  </a:cubicBezTo>
                  <a:cubicBezTo>
                    <a:pt x="28830" y="8387"/>
                    <a:pt x="28859" y="8350"/>
                    <a:pt x="28886" y="8330"/>
                  </a:cubicBezTo>
                  <a:lnTo>
                    <a:pt x="28886" y="8331"/>
                  </a:lnTo>
                  <a:cubicBezTo>
                    <a:pt x="28892" y="8301"/>
                    <a:pt x="28896" y="8270"/>
                    <a:pt x="28931" y="8253"/>
                  </a:cubicBezTo>
                  <a:cubicBezTo>
                    <a:pt x="28937" y="8223"/>
                    <a:pt x="28940" y="8192"/>
                    <a:pt x="28974" y="8174"/>
                  </a:cubicBezTo>
                  <a:cubicBezTo>
                    <a:pt x="28981" y="8144"/>
                    <a:pt x="28985" y="8115"/>
                    <a:pt x="29020" y="8096"/>
                  </a:cubicBezTo>
                  <a:cubicBezTo>
                    <a:pt x="29025" y="8066"/>
                    <a:pt x="29029" y="8036"/>
                    <a:pt x="29063" y="8017"/>
                  </a:cubicBezTo>
                  <a:cubicBezTo>
                    <a:pt x="29076" y="7997"/>
                    <a:pt x="29088" y="7976"/>
                    <a:pt x="29101" y="7955"/>
                  </a:cubicBezTo>
                  <a:close/>
                  <a:moveTo>
                    <a:pt x="28827" y="8458"/>
                  </a:moveTo>
                  <a:lnTo>
                    <a:pt x="28840" y="8471"/>
                  </a:lnTo>
                  <a:lnTo>
                    <a:pt x="28833" y="8484"/>
                  </a:lnTo>
                  <a:lnTo>
                    <a:pt x="28813" y="8471"/>
                  </a:lnTo>
                  <a:lnTo>
                    <a:pt x="28827" y="8458"/>
                  </a:lnTo>
                  <a:close/>
                  <a:moveTo>
                    <a:pt x="29453" y="8179"/>
                  </a:moveTo>
                  <a:lnTo>
                    <a:pt x="29453" y="8179"/>
                  </a:lnTo>
                  <a:cubicBezTo>
                    <a:pt x="29422" y="8375"/>
                    <a:pt x="29318" y="8500"/>
                    <a:pt x="29241" y="8633"/>
                  </a:cubicBezTo>
                  <a:lnTo>
                    <a:pt x="29241" y="8634"/>
                  </a:lnTo>
                  <a:cubicBezTo>
                    <a:pt x="29225" y="8648"/>
                    <a:pt x="29222" y="8687"/>
                    <a:pt x="29198" y="8687"/>
                  </a:cubicBezTo>
                  <a:cubicBezTo>
                    <a:pt x="29192" y="8687"/>
                    <a:pt x="29184" y="8684"/>
                    <a:pt x="29174" y="8678"/>
                  </a:cubicBezTo>
                  <a:cubicBezTo>
                    <a:pt x="29141" y="8658"/>
                    <a:pt x="29174" y="8622"/>
                    <a:pt x="29196" y="8596"/>
                  </a:cubicBezTo>
                  <a:cubicBezTo>
                    <a:pt x="29255" y="8463"/>
                    <a:pt x="29312" y="8327"/>
                    <a:pt x="29453" y="8179"/>
                  </a:cubicBezTo>
                  <a:close/>
                  <a:moveTo>
                    <a:pt x="29146" y="8728"/>
                  </a:moveTo>
                  <a:lnTo>
                    <a:pt x="29160" y="8741"/>
                  </a:lnTo>
                  <a:lnTo>
                    <a:pt x="29146" y="8766"/>
                  </a:lnTo>
                  <a:cubicBezTo>
                    <a:pt x="29141" y="8761"/>
                    <a:pt x="29132" y="8757"/>
                    <a:pt x="29133" y="8753"/>
                  </a:cubicBezTo>
                  <a:cubicBezTo>
                    <a:pt x="29135" y="8744"/>
                    <a:pt x="29140" y="8735"/>
                    <a:pt x="29146" y="8728"/>
                  </a:cubicBezTo>
                  <a:close/>
                  <a:moveTo>
                    <a:pt x="29108" y="8812"/>
                  </a:moveTo>
                  <a:cubicBezTo>
                    <a:pt x="29111" y="8812"/>
                    <a:pt x="29116" y="8821"/>
                    <a:pt x="29121" y="8824"/>
                  </a:cubicBezTo>
                  <a:cubicBezTo>
                    <a:pt x="29113" y="8829"/>
                    <a:pt x="29103" y="8833"/>
                    <a:pt x="29094" y="8835"/>
                  </a:cubicBezTo>
                  <a:lnTo>
                    <a:pt x="29094" y="8836"/>
                  </a:lnTo>
                  <a:cubicBezTo>
                    <a:pt x="29090" y="8836"/>
                    <a:pt x="29085" y="8828"/>
                    <a:pt x="29081" y="8824"/>
                  </a:cubicBezTo>
                  <a:cubicBezTo>
                    <a:pt x="29089" y="8820"/>
                    <a:pt x="29098" y="8816"/>
                    <a:pt x="29108" y="8812"/>
                  </a:cubicBezTo>
                  <a:close/>
                  <a:moveTo>
                    <a:pt x="28774" y="8539"/>
                  </a:moveTo>
                  <a:cubicBezTo>
                    <a:pt x="28779" y="8539"/>
                    <a:pt x="28785" y="8541"/>
                    <a:pt x="28793" y="8545"/>
                  </a:cubicBezTo>
                  <a:cubicBezTo>
                    <a:pt x="28825" y="8563"/>
                    <a:pt x="28795" y="8598"/>
                    <a:pt x="28771" y="8621"/>
                  </a:cubicBezTo>
                  <a:cubicBezTo>
                    <a:pt x="28762" y="8682"/>
                    <a:pt x="28729" y="8734"/>
                    <a:pt x="28692" y="8786"/>
                  </a:cubicBezTo>
                  <a:cubicBezTo>
                    <a:pt x="28675" y="8801"/>
                    <a:pt x="28675" y="8841"/>
                    <a:pt x="28650" y="8841"/>
                  </a:cubicBezTo>
                  <a:cubicBezTo>
                    <a:pt x="28644" y="8841"/>
                    <a:pt x="28637" y="8839"/>
                    <a:pt x="28628" y="8834"/>
                  </a:cubicBezTo>
                  <a:cubicBezTo>
                    <a:pt x="28594" y="8814"/>
                    <a:pt x="28628" y="8777"/>
                    <a:pt x="28650" y="8751"/>
                  </a:cubicBezTo>
                  <a:lnTo>
                    <a:pt x="28650" y="8751"/>
                  </a:lnTo>
                  <a:lnTo>
                    <a:pt x="28649" y="8752"/>
                  </a:lnTo>
                  <a:cubicBezTo>
                    <a:pt x="28663" y="8694"/>
                    <a:pt x="28695" y="8642"/>
                    <a:pt x="28735" y="8593"/>
                  </a:cubicBezTo>
                  <a:cubicBezTo>
                    <a:pt x="28751" y="8579"/>
                    <a:pt x="28749" y="8539"/>
                    <a:pt x="28774" y="8539"/>
                  </a:cubicBezTo>
                  <a:close/>
                  <a:moveTo>
                    <a:pt x="28606" y="8889"/>
                  </a:moveTo>
                  <a:lnTo>
                    <a:pt x="28606" y="8890"/>
                  </a:lnTo>
                  <a:cubicBezTo>
                    <a:pt x="28609" y="8890"/>
                    <a:pt x="28615" y="8898"/>
                    <a:pt x="28619" y="8903"/>
                  </a:cubicBezTo>
                  <a:cubicBezTo>
                    <a:pt x="28611" y="8908"/>
                    <a:pt x="28600" y="8911"/>
                    <a:pt x="28591" y="8914"/>
                  </a:cubicBezTo>
                  <a:cubicBezTo>
                    <a:pt x="28591" y="8914"/>
                    <a:pt x="28590" y="8914"/>
                    <a:pt x="28590" y="8914"/>
                  </a:cubicBezTo>
                  <a:cubicBezTo>
                    <a:pt x="28587" y="8914"/>
                    <a:pt x="28582" y="8906"/>
                    <a:pt x="28578" y="8902"/>
                  </a:cubicBezTo>
                  <a:cubicBezTo>
                    <a:pt x="28586" y="8897"/>
                    <a:pt x="28597" y="8892"/>
                    <a:pt x="28606" y="8889"/>
                  </a:cubicBezTo>
                  <a:close/>
                  <a:moveTo>
                    <a:pt x="29048" y="8886"/>
                  </a:moveTo>
                  <a:cubicBezTo>
                    <a:pt x="29054" y="8886"/>
                    <a:pt x="29061" y="8888"/>
                    <a:pt x="29070" y="8893"/>
                  </a:cubicBezTo>
                  <a:cubicBezTo>
                    <a:pt x="29103" y="8911"/>
                    <a:pt x="29070" y="8947"/>
                    <a:pt x="29047" y="8971"/>
                  </a:cubicBezTo>
                  <a:lnTo>
                    <a:pt x="29047" y="8972"/>
                  </a:lnTo>
                  <a:cubicBezTo>
                    <a:pt x="29039" y="9002"/>
                    <a:pt x="29029" y="9029"/>
                    <a:pt x="29001" y="9049"/>
                  </a:cubicBezTo>
                  <a:cubicBezTo>
                    <a:pt x="28993" y="9079"/>
                    <a:pt x="28984" y="9107"/>
                    <a:pt x="28953" y="9125"/>
                  </a:cubicBezTo>
                  <a:cubicBezTo>
                    <a:pt x="28945" y="9155"/>
                    <a:pt x="28939" y="9183"/>
                    <a:pt x="28906" y="9201"/>
                  </a:cubicBezTo>
                  <a:cubicBezTo>
                    <a:pt x="28900" y="9231"/>
                    <a:pt x="28893" y="9261"/>
                    <a:pt x="28857" y="9277"/>
                  </a:cubicBezTo>
                  <a:cubicBezTo>
                    <a:pt x="28852" y="9307"/>
                    <a:pt x="28848" y="9338"/>
                    <a:pt x="28806" y="9351"/>
                  </a:cubicBezTo>
                  <a:cubicBezTo>
                    <a:pt x="28805" y="9383"/>
                    <a:pt x="28802" y="9414"/>
                    <a:pt x="28760" y="9426"/>
                  </a:cubicBezTo>
                  <a:cubicBezTo>
                    <a:pt x="28755" y="9393"/>
                    <a:pt x="28755" y="9362"/>
                    <a:pt x="28800" y="9347"/>
                  </a:cubicBezTo>
                  <a:cubicBezTo>
                    <a:pt x="28793" y="9314"/>
                    <a:pt x="28806" y="9281"/>
                    <a:pt x="28833" y="9262"/>
                  </a:cubicBezTo>
                  <a:lnTo>
                    <a:pt x="28874" y="9180"/>
                  </a:lnTo>
                  <a:cubicBezTo>
                    <a:pt x="28889" y="9154"/>
                    <a:pt x="28905" y="9128"/>
                    <a:pt x="28920" y="9101"/>
                  </a:cubicBezTo>
                  <a:cubicBezTo>
                    <a:pt x="28933" y="9074"/>
                    <a:pt x="28947" y="9047"/>
                    <a:pt x="28960" y="9019"/>
                  </a:cubicBezTo>
                  <a:lnTo>
                    <a:pt x="29006" y="8940"/>
                  </a:lnTo>
                  <a:cubicBezTo>
                    <a:pt x="29022" y="8926"/>
                    <a:pt x="29024" y="8886"/>
                    <a:pt x="29048" y="8886"/>
                  </a:cubicBezTo>
                  <a:close/>
                  <a:moveTo>
                    <a:pt x="35407" y="8851"/>
                  </a:moveTo>
                  <a:cubicBezTo>
                    <a:pt x="35454" y="8851"/>
                    <a:pt x="35500" y="8863"/>
                    <a:pt x="35544" y="8903"/>
                  </a:cubicBezTo>
                  <a:cubicBezTo>
                    <a:pt x="35411" y="9043"/>
                    <a:pt x="35208" y="9094"/>
                    <a:pt x="35035" y="9181"/>
                  </a:cubicBezTo>
                  <a:cubicBezTo>
                    <a:pt x="34864" y="9268"/>
                    <a:pt x="34713" y="9374"/>
                    <a:pt x="34553" y="9471"/>
                  </a:cubicBezTo>
                  <a:cubicBezTo>
                    <a:pt x="34554" y="9466"/>
                    <a:pt x="34559" y="9462"/>
                    <a:pt x="34558" y="9459"/>
                  </a:cubicBezTo>
                  <a:cubicBezTo>
                    <a:pt x="34554" y="9451"/>
                    <a:pt x="34549" y="9444"/>
                    <a:pt x="34544" y="9438"/>
                  </a:cubicBezTo>
                  <a:cubicBezTo>
                    <a:pt x="34655" y="9110"/>
                    <a:pt x="34933" y="8943"/>
                    <a:pt x="35302" y="8865"/>
                  </a:cubicBezTo>
                  <a:cubicBezTo>
                    <a:pt x="35337" y="8858"/>
                    <a:pt x="35372" y="8851"/>
                    <a:pt x="35407" y="8851"/>
                  </a:cubicBezTo>
                  <a:close/>
                  <a:moveTo>
                    <a:pt x="28754" y="9428"/>
                  </a:moveTo>
                  <a:cubicBezTo>
                    <a:pt x="28755" y="9428"/>
                    <a:pt x="28755" y="9428"/>
                    <a:pt x="28756" y="9428"/>
                  </a:cubicBezTo>
                  <a:cubicBezTo>
                    <a:pt x="28752" y="9445"/>
                    <a:pt x="28748" y="9462"/>
                    <a:pt x="28744" y="9478"/>
                  </a:cubicBezTo>
                  <a:cubicBezTo>
                    <a:pt x="28736" y="9472"/>
                    <a:pt x="28723" y="9468"/>
                    <a:pt x="28723" y="9462"/>
                  </a:cubicBezTo>
                  <a:cubicBezTo>
                    <a:pt x="28722" y="9443"/>
                    <a:pt x="28736" y="9428"/>
                    <a:pt x="28754" y="9428"/>
                  </a:cubicBezTo>
                  <a:close/>
                  <a:moveTo>
                    <a:pt x="33849" y="8715"/>
                  </a:moveTo>
                  <a:cubicBezTo>
                    <a:pt x="33875" y="8715"/>
                    <a:pt x="33912" y="8728"/>
                    <a:pt x="33965" y="8752"/>
                  </a:cubicBezTo>
                  <a:cubicBezTo>
                    <a:pt x="34342" y="8922"/>
                    <a:pt x="34460" y="9181"/>
                    <a:pt x="34301" y="9490"/>
                  </a:cubicBezTo>
                  <a:cubicBezTo>
                    <a:pt x="34209" y="9475"/>
                    <a:pt x="34194" y="9387"/>
                    <a:pt x="34126" y="9349"/>
                  </a:cubicBezTo>
                  <a:cubicBezTo>
                    <a:pt x="34114" y="9312"/>
                    <a:pt x="34087" y="9283"/>
                    <a:pt x="34051" y="9268"/>
                  </a:cubicBezTo>
                  <a:lnTo>
                    <a:pt x="33938" y="9130"/>
                  </a:lnTo>
                  <a:cubicBezTo>
                    <a:pt x="33920" y="9093"/>
                    <a:pt x="33895" y="9060"/>
                    <a:pt x="33863" y="9034"/>
                  </a:cubicBezTo>
                  <a:cubicBezTo>
                    <a:pt x="33804" y="8985"/>
                    <a:pt x="33769" y="8930"/>
                    <a:pt x="33778" y="8851"/>
                  </a:cubicBezTo>
                  <a:cubicBezTo>
                    <a:pt x="33788" y="8756"/>
                    <a:pt x="33801" y="8715"/>
                    <a:pt x="33849" y="8715"/>
                  </a:cubicBezTo>
                  <a:close/>
                  <a:moveTo>
                    <a:pt x="33233" y="9413"/>
                  </a:moveTo>
                  <a:lnTo>
                    <a:pt x="33233" y="9413"/>
                  </a:lnTo>
                  <a:cubicBezTo>
                    <a:pt x="33534" y="9454"/>
                    <a:pt x="33668" y="9623"/>
                    <a:pt x="33813" y="9778"/>
                  </a:cubicBezTo>
                  <a:cubicBezTo>
                    <a:pt x="33847" y="9853"/>
                    <a:pt x="33883" y="9926"/>
                    <a:pt x="33912" y="10004"/>
                  </a:cubicBezTo>
                  <a:cubicBezTo>
                    <a:pt x="33930" y="10050"/>
                    <a:pt x="33944" y="10102"/>
                    <a:pt x="33863" y="10124"/>
                  </a:cubicBezTo>
                  <a:cubicBezTo>
                    <a:pt x="33820" y="9963"/>
                    <a:pt x="33671" y="9869"/>
                    <a:pt x="33549" y="9758"/>
                  </a:cubicBezTo>
                  <a:cubicBezTo>
                    <a:pt x="33445" y="9660"/>
                    <a:pt x="33322" y="9573"/>
                    <a:pt x="33233" y="9413"/>
                  </a:cubicBezTo>
                  <a:close/>
                  <a:moveTo>
                    <a:pt x="35056" y="9797"/>
                  </a:moveTo>
                  <a:cubicBezTo>
                    <a:pt x="35204" y="9797"/>
                    <a:pt x="35353" y="9820"/>
                    <a:pt x="35497" y="9865"/>
                  </a:cubicBezTo>
                  <a:cubicBezTo>
                    <a:pt x="35503" y="9885"/>
                    <a:pt x="35522" y="9893"/>
                    <a:pt x="35543" y="9898"/>
                  </a:cubicBezTo>
                  <a:cubicBezTo>
                    <a:pt x="35545" y="9910"/>
                    <a:pt x="35548" y="9923"/>
                    <a:pt x="35550" y="9935"/>
                  </a:cubicBezTo>
                  <a:lnTo>
                    <a:pt x="35534" y="9954"/>
                  </a:lnTo>
                  <a:cubicBezTo>
                    <a:pt x="35361" y="9998"/>
                    <a:pt x="35183" y="10007"/>
                    <a:pt x="35005" y="10008"/>
                  </a:cubicBezTo>
                  <a:cubicBezTo>
                    <a:pt x="34877" y="10010"/>
                    <a:pt x="34751" y="10018"/>
                    <a:pt x="34632" y="10057"/>
                  </a:cubicBezTo>
                  <a:lnTo>
                    <a:pt x="34120" y="10162"/>
                  </a:lnTo>
                  <a:cubicBezTo>
                    <a:pt x="34177" y="10043"/>
                    <a:pt x="34298" y="10016"/>
                    <a:pt x="34388" y="9957"/>
                  </a:cubicBezTo>
                  <a:cubicBezTo>
                    <a:pt x="34412" y="9941"/>
                    <a:pt x="34455" y="9928"/>
                    <a:pt x="34455" y="9901"/>
                  </a:cubicBezTo>
                  <a:cubicBezTo>
                    <a:pt x="34464" y="9905"/>
                    <a:pt x="34472" y="9907"/>
                    <a:pt x="34481" y="9907"/>
                  </a:cubicBezTo>
                  <a:cubicBezTo>
                    <a:pt x="34512" y="9907"/>
                    <a:pt x="34545" y="9888"/>
                    <a:pt x="34574" y="9878"/>
                  </a:cubicBezTo>
                  <a:cubicBezTo>
                    <a:pt x="34730" y="9824"/>
                    <a:pt x="34893" y="9797"/>
                    <a:pt x="35056" y="9797"/>
                  </a:cubicBezTo>
                  <a:close/>
                  <a:moveTo>
                    <a:pt x="29959" y="6664"/>
                  </a:moveTo>
                  <a:cubicBezTo>
                    <a:pt x="29962" y="6664"/>
                    <a:pt x="29965" y="6665"/>
                    <a:pt x="29967" y="6665"/>
                  </a:cubicBezTo>
                  <a:cubicBezTo>
                    <a:pt x="30015" y="6681"/>
                    <a:pt x="29988" y="6714"/>
                    <a:pt x="29975" y="6742"/>
                  </a:cubicBezTo>
                  <a:cubicBezTo>
                    <a:pt x="29916" y="6873"/>
                    <a:pt x="29879" y="7013"/>
                    <a:pt x="29799" y="7137"/>
                  </a:cubicBezTo>
                  <a:cubicBezTo>
                    <a:pt x="29468" y="7978"/>
                    <a:pt x="28985" y="8760"/>
                    <a:pt x="28549" y="9560"/>
                  </a:cubicBezTo>
                  <a:cubicBezTo>
                    <a:pt x="28518" y="9619"/>
                    <a:pt x="28492" y="9679"/>
                    <a:pt x="28464" y="9739"/>
                  </a:cubicBezTo>
                  <a:lnTo>
                    <a:pt x="28299" y="10010"/>
                  </a:lnTo>
                  <a:cubicBezTo>
                    <a:pt x="28263" y="10148"/>
                    <a:pt x="28163" y="10264"/>
                    <a:pt x="28108" y="10395"/>
                  </a:cubicBezTo>
                  <a:cubicBezTo>
                    <a:pt x="28089" y="10439"/>
                    <a:pt x="28084" y="10490"/>
                    <a:pt x="28031" y="10516"/>
                  </a:cubicBezTo>
                  <a:lnTo>
                    <a:pt x="28022" y="10589"/>
                  </a:lnTo>
                  <a:lnTo>
                    <a:pt x="27961" y="10594"/>
                  </a:lnTo>
                  <a:lnTo>
                    <a:pt x="27961" y="10594"/>
                  </a:lnTo>
                  <a:cubicBezTo>
                    <a:pt x="27961" y="10594"/>
                    <a:pt x="27961" y="10594"/>
                    <a:pt x="27962" y="10593"/>
                  </a:cubicBezTo>
                  <a:lnTo>
                    <a:pt x="27962" y="10593"/>
                  </a:lnTo>
                  <a:lnTo>
                    <a:pt x="27961" y="10594"/>
                  </a:lnTo>
                  <a:lnTo>
                    <a:pt x="27961" y="10594"/>
                  </a:lnTo>
                  <a:lnTo>
                    <a:pt x="27961" y="10594"/>
                  </a:lnTo>
                  <a:lnTo>
                    <a:pt x="27961" y="10594"/>
                  </a:lnTo>
                  <a:cubicBezTo>
                    <a:pt x="27986" y="10569"/>
                    <a:pt x="27971" y="10520"/>
                    <a:pt x="28028" y="10515"/>
                  </a:cubicBezTo>
                  <a:cubicBezTo>
                    <a:pt x="28001" y="10476"/>
                    <a:pt x="28021" y="10439"/>
                    <a:pt x="28043" y="10403"/>
                  </a:cubicBezTo>
                  <a:cubicBezTo>
                    <a:pt x="28109" y="10253"/>
                    <a:pt x="28152" y="10095"/>
                    <a:pt x="28247" y="9955"/>
                  </a:cubicBezTo>
                  <a:cubicBezTo>
                    <a:pt x="28448" y="9454"/>
                    <a:pt x="28710" y="8975"/>
                    <a:pt x="28966" y="8495"/>
                  </a:cubicBezTo>
                  <a:cubicBezTo>
                    <a:pt x="29195" y="8067"/>
                    <a:pt x="29430" y="7643"/>
                    <a:pt x="29663" y="7217"/>
                  </a:cubicBezTo>
                  <a:cubicBezTo>
                    <a:pt x="29679" y="7189"/>
                    <a:pt x="29700" y="7161"/>
                    <a:pt x="29718" y="7134"/>
                  </a:cubicBezTo>
                  <a:cubicBezTo>
                    <a:pt x="29781" y="7004"/>
                    <a:pt x="29843" y="6876"/>
                    <a:pt x="29906" y="6747"/>
                  </a:cubicBezTo>
                  <a:cubicBezTo>
                    <a:pt x="29907" y="6736"/>
                    <a:pt x="29910" y="6724"/>
                    <a:pt x="29916" y="6713"/>
                  </a:cubicBezTo>
                  <a:cubicBezTo>
                    <a:pt x="29927" y="6695"/>
                    <a:pt x="29937" y="6664"/>
                    <a:pt x="29959" y="6664"/>
                  </a:cubicBezTo>
                  <a:close/>
                  <a:moveTo>
                    <a:pt x="32569" y="9844"/>
                  </a:moveTo>
                  <a:cubicBezTo>
                    <a:pt x="32593" y="9844"/>
                    <a:pt x="32618" y="9853"/>
                    <a:pt x="32641" y="9861"/>
                  </a:cubicBezTo>
                  <a:cubicBezTo>
                    <a:pt x="32736" y="9896"/>
                    <a:pt x="32827" y="9944"/>
                    <a:pt x="32907" y="10005"/>
                  </a:cubicBezTo>
                  <a:cubicBezTo>
                    <a:pt x="33113" y="10152"/>
                    <a:pt x="33272" y="10357"/>
                    <a:pt x="33365" y="10592"/>
                  </a:cubicBezTo>
                  <a:cubicBezTo>
                    <a:pt x="33391" y="10658"/>
                    <a:pt x="33427" y="10728"/>
                    <a:pt x="33324" y="10800"/>
                  </a:cubicBezTo>
                  <a:cubicBezTo>
                    <a:pt x="33077" y="10545"/>
                    <a:pt x="32783" y="10323"/>
                    <a:pt x="32570" y="10042"/>
                  </a:cubicBezTo>
                  <a:cubicBezTo>
                    <a:pt x="32551" y="10014"/>
                    <a:pt x="32535" y="9985"/>
                    <a:pt x="32522" y="9954"/>
                  </a:cubicBezTo>
                  <a:cubicBezTo>
                    <a:pt x="32508" y="9925"/>
                    <a:pt x="32487" y="9893"/>
                    <a:pt x="32515" y="9865"/>
                  </a:cubicBezTo>
                  <a:cubicBezTo>
                    <a:pt x="32531" y="9850"/>
                    <a:pt x="32550" y="9844"/>
                    <a:pt x="32569" y="9844"/>
                  </a:cubicBezTo>
                  <a:close/>
                  <a:moveTo>
                    <a:pt x="34311" y="10625"/>
                  </a:moveTo>
                  <a:cubicBezTo>
                    <a:pt x="34528" y="10625"/>
                    <a:pt x="34737" y="10665"/>
                    <a:pt x="34918" y="10809"/>
                  </a:cubicBezTo>
                  <a:cubicBezTo>
                    <a:pt x="34783" y="10839"/>
                    <a:pt x="34648" y="10848"/>
                    <a:pt x="34513" y="10848"/>
                  </a:cubicBezTo>
                  <a:cubicBezTo>
                    <a:pt x="34333" y="10848"/>
                    <a:pt x="34153" y="10833"/>
                    <a:pt x="33972" y="10833"/>
                  </a:cubicBezTo>
                  <a:cubicBezTo>
                    <a:pt x="33835" y="10833"/>
                    <a:pt x="33697" y="10841"/>
                    <a:pt x="33559" y="10873"/>
                  </a:cubicBezTo>
                  <a:cubicBezTo>
                    <a:pt x="33637" y="10725"/>
                    <a:pt x="33748" y="10671"/>
                    <a:pt x="34052" y="10640"/>
                  </a:cubicBezTo>
                  <a:cubicBezTo>
                    <a:pt x="34139" y="10631"/>
                    <a:pt x="34226" y="10625"/>
                    <a:pt x="34311" y="10625"/>
                  </a:cubicBezTo>
                  <a:close/>
                  <a:moveTo>
                    <a:pt x="31474" y="10458"/>
                  </a:moveTo>
                  <a:cubicBezTo>
                    <a:pt x="31799" y="10458"/>
                    <a:pt x="32216" y="10712"/>
                    <a:pt x="32619" y="11152"/>
                  </a:cubicBezTo>
                  <a:cubicBezTo>
                    <a:pt x="32627" y="11153"/>
                    <a:pt x="32634" y="11160"/>
                    <a:pt x="32636" y="11169"/>
                  </a:cubicBezTo>
                  <a:cubicBezTo>
                    <a:pt x="32674" y="11181"/>
                    <a:pt x="32685" y="11209"/>
                    <a:pt x="32693" y="11239"/>
                  </a:cubicBezTo>
                  <a:cubicBezTo>
                    <a:pt x="32709" y="11251"/>
                    <a:pt x="32724" y="11269"/>
                    <a:pt x="32707" y="11282"/>
                  </a:cubicBezTo>
                  <a:cubicBezTo>
                    <a:pt x="32701" y="11286"/>
                    <a:pt x="32697" y="11287"/>
                    <a:pt x="32692" y="11287"/>
                  </a:cubicBezTo>
                  <a:cubicBezTo>
                    <a:pt x="32680" y="11287"/>
                    <a:pt x="32672" y="11274"/>
                    <a:pt x="32664" y="11264"/>
                  </a:cubicBezTo>
                  <a:cubicBezTo>
                    <a:pt x="32642" y="11260"/>
                    <a:pt x="32628" y="11251"/>
                    <a:pt x="32628" y="11231"/>
                  </a:cubicBezTo>
                  <a:lnTo>
                    <a:pt x="32579" y="11181"/>
                  </a:lnTo>
                  <a:cubicBezTo>
                    <a:pt x="32289" y="11012"/>
                    <a:pt x="31960" y="10897"/>
                    <a:pt x="31677" y="10717"/>
                  </a:cubicBezTo>
                  <a:cubicBezTo>
                    <a:pt x="31576" y="10653"/>
                    <a:pt x="31486" y="10574"/>
                    <a:pt x="31458" y="10458"/>
                  </a:cubicBezTo>
                  <a:cubicBezTo>
                    <a:pt x="31463" y="10458"/>
                    <a:pt x="31469" y="10458"/>
                    <a:pt x="31474" y="10458"/>
                  </a:cubicBezTo>
                  <a:close/>
                  <a:moveTo>
                    <a:pt x="8067" y="10639"/>
                  </a:moveTo>
                  <a:cubicBezTo>
                    <a:pt x="8126" y="10639"/>
                    <a:pt x="8117" y="10674"/>
                    <a:pt x="8114" y="10706"/>
                  </a:cubicBezTo>
                  <a:lnTo>
                    <a:pt x="7745" y="11013"/>
                  </a:lnTo>
                  <a:cubicBezTo>
                    <a:pt x="7614" y="11089"/>
                    <a:pt x="7482" y="11164"/>
                    <a:pt x="7350" y="11239"/>
                  </a:cubicBezTo>
                  <a:cubicBezTo>
                    <a:pt x="7337" y="11246"/>
                    <a:pt x="7323" y="11252"/>
                    <a:pt x="7309" y="11257"/>
                  </a:cubicBezTo>
                  <a:cubicBezTo>
                    <a:pt x="7253" y="11277"/>
                    <a:pt x="7187" y="11312"/>
                    <a:pt x="7130" y="11312"/>
                  </a:cubicBezTo>
                  <a:cubicBezTo>
                    <a:pt x="7104" y="11312"/>
                    <a:pt x="7080" y="11305"/>
                    <a:pt x="7059" y="11286"/>
                  </a:cubicBezTo>
                  <a:cubicBezTo>
                    <a:pt x="6991" y="11227"/>
                    <a:pt x="7113" y="11168"/>
                    <a:pt x="7131" y="11102"/>
                  </a:cubicBezTo>
                  <a:cubicBezTo>
                    <a:pt x="7182" y="11068"/>
                    <a:pt x="7232" y="11032"/>
                    <a:pt x="7264" y="10982"/>
                  </a:cubicBezTo>
                  <a:cubicBezTo>
                    <a:pt x="7292" y="10980"/>
                    <a:pt x="7314" y="10963"/>
                    <a:pt x="7324" y="10938"/>
                  </a:cubicBezTo>
                  <a:cubicBezTo>
                    <a:pt x="7482" y="10853"/>
                    <a:pt x="7633" y="10756"/>
                    <a:pt x="7809" y="10697"/>
                  </a:cubicBezTo>
                  <a:cubicBezTo>
                    <a:pt x="7892" y="10668"/>
                    <a:pt x="7975" y="10640"/>
                    <a:pt x="8067" y="10639"/>
                  </a:cubicBezTo>
                  <a:close/>
                  <a:moveTo>
                    <a:pt x="8989" y="10433"/>
                  </a:moveTo>
                  <a:lnTo>
                    <a:pt x="9034" y="10441"/>
                  </a:lnTo>
                  <a:lnTo>
                    <a:pt x="9034" y="11568"/>
                  </a:lnTo>
                  <a:cubicBezTo>
                    <a:pt x="8914" y="11424"/>
                    <a:pt x="8848" y="11277"/>
                    <a:pt x="8735" y="11157"/>
                  </a:cubicBezTo>
                  <a:cubicBezTo>
                    <a:pt x="8681" y="11099"/>
                    <a:pt x="8671" y="11009"/>
                    <a:pt x="8724" y="10923"/>
                  </a:cubicBezTo>
                  <a:cubicBezTo>
                    <a:pt x="8823" y="10763"/>
                    <a:pt x="8902" y="10596"/>
                    <a:pt x="8989" y="10433"/>
                  </a:cubicBezTo>
                  <a:close/>
                  <a:moveTo>
                    <a:pt x="33486" y="11295"/>
                  </a:moveTo>
                  <a:cubicBezTo>
                    <a:pt x="33704" y="11295"/>
                    <a:pt x="33914" y="11350"/>
                    <a:pt x="34116" y="11445"/>
                  </a:cubicBezTo>
                  <a:cubicBezTo>
                    <a:pt x="34137" y="11454"/>
                    <a:pt x="34155" y="11465"/>
                    <a:pt x="34172" y="11478"/>
                  </a:cubicBezTo>
                  <a:cubicBezTo>
                    <a:pt x="34208" y="11502"/>
                    <a:pt x="34245" y="11529"/>
                    <a:pt x="34228" y="11574"/>
                  </a:cubicBezTo>
                  <a:cubicBezTo>
                    <a:pt x="34215" y="11610"/>
                    <a:pt x="34172" y="11615"/>
                    <a:pt x="34137" y="11622"/>
                  </a:cubicBezTo>
                  <a:cubicBezTo>
                    <a:pt x="34078" y="11634"/>
                    <a:pt x="34019" y="11639"/>
                    <a:pt x="33961" y="11639"/>
                  </a:cubicBezTo>
                  <a:cubicBezTo>
                    <a:pt x="33861" y="11639"/>
                    <a:pt x="33763" y="11623"/>
                    <a:pt x="33667" y="11598"/>
                  </a:cubicBezTo>
                  <a:cubicBezTo>
                    <a:pt x="33465" y="11544"/>
                    <a:pt x="33288" y="11447"/>
                    <a:pt x="33106" y="11351"/>
                  </a:cubicBezTo>
                  <a:cubicBezTo>
                    <a:pt x="33236" y="11313"/>
                    <a:pt x="33362" y="11295"/>
                    <a:pt x="33486" y="11295"/>
                  </a:cubicBezTo>
                  <a:close/>
                  <a:moveTo>
                    <a:pt x="8557" y="11144"/>
                  </a:moveTo>
                  <a:cubicBezTo>
                    <a:pt x="8400" y="11364"/>
                    <a:pt x="8300" y="11578"/>
                    <a:pt x="8052" y="11692"/>
                  </a:cubicBezTo>
                  <a:cubicBezTo>
                    <a:pt x="7995" y="11719"/>
                    <a:pt x="7930" y="11758"/>
                    <a:pt x="7868" y="11758"/>
                  </a:cubicBezTo>
                  <a:cubicBezTo>
                    <a:pt x="7839" y="11758"/>
                    <a:pt x="7810" y="11749"/>
                    <a:pt x="7784" y="11726"/>
                  </a:cubicBezTo>
                  <a:cubicBezTo>
                    <a:pt x="7703" y="11659"/>
                    <a:pt x="7796" y="11584"/>
                    <a:pt x="7837" y="11519"/>
                  </a:cubicBezTo>
                  <a:cubicBezTo>
                    <a:pt x="7982" y="11290"/>
                    <a:pt x="8228" y="11197"/>
                    <a:pt x="8557" y="11144"/>
                  </a:cubicBezTo>
                  <a:close/>
                  <a:moveTo>
                    <a:pt x="27644" y="11810"/>
                  </a:moveTo>
                  <a:cubicBezTo>
                    <a:pt x="27646" y="11810"/>
                    <a:pt x="27649" y="11810"/>
                    <a:pt x="27652" y="11811"/>
                  </a:cubicBezTo>
                  <a:lnTo>
                    <a:pt x="27653" y="11811"/>
                  </a:lnTo>
                  <a:cubicBezTo>
                    <a:pt x="27659" y="11812"/>
                    <a:pt x="27661" y="11830"/>
                    <a:pt x="27666" y="11840"/>
                  </a:cubicBezTo>
                  <a:lnTo>
                    <a:pt x="27643" y="11870"/>
                  </a:lnTo>
                  <a:cubicBezTo>
                    <a:pt x="27636" y="11861"/>
                    <a:pt x="27625" y="11851"/>
                    <a:pt x="27624" y="11840"/>
                  </a:cubicBezTo>
                  <a:cubicBezTo>
                    <a:pt x="27621" y="11826"/>
                    <a:pt x="27624" y="11810"/>
                    <a:pt x="27644" y="11810"/>
                  </a:cubicBezTo>
                  <a:close/>
                  <a:moveTo>
                    <a:pt x="30493" y="10797"/>
                  </a:moveTo>
                  <a:cubicBezTo>
                    <a:pt x="30521" y="10797"/>
                    <a:pt x="30550" y="10804"/>
                    <a:pt x="30577" y="10813"/>
                  </a:cubicBezTo>
                  <a:cubicBezTo>
                    <a:pt x="30655" y="10839"/>
                    <a:pt x="30735" y="10862"/>
                    <a:pt x="30804" y="10900"/>
                  </a:cubicBezTo>
                  <a:cubicBezTo>
                    <a:pt x="31198" y="11114"/>
                    <a:pt x="31484" y="11407"/>
                    <a:pt x="31662" y="11776"/>
                  </a:cubicBezTo>
                  <a:cubicBezTo>
                    <a:pt x="31678" y="11811"/>
                    <a:pt x="31701" y="11849"/>
                    <a:pt x="31671" y="11887"/>
                  </a:cubicBezTo>
                  <a:cubicBezTo>
                    <a:pt x="31666" y="11887"/>
                    <a:pt x="31659" y="11889"/>
                    <a:pt x="31654" y="11889"/>
                  </a:cubicBezTo>
                  <a:cubicBezTo>
                    <a:pt x="31652" y="11889"/>
                    <a:pt x="31651" y="11889"/>
                    <a:pt x="31650" y="11888"/>
                  </a:cubicBezTo>
                  <a:cubicBezTo>
                    <a:pt x="31326" y="11644"/>
                    <a:pt x="30960" y="11451"/>
                    <a:pt x="30630" y="11217"/>
                  </a:cubicBezTo>
                  <a:cubicBezTo>
                    <a:pt x="30536" y="11151"/>
                    <a:pt x="30454" y="11075"/>
                    <a:pt x="30406" y="10977"/>
                  </a:cubicBezTo>
                  <a:cubicBezTo>
                    <a:pt x="30384" y="10929"/>
                    <a:pt x="30367" y="10875"/>
                    <a:pt x="30411" y="10830"/>
                  </a:cubicBezTo>
                  <a:cubicBezTo>
                    <a:pt x="30434" y="10805"/>
                    <a:pt x="30463" y="10797"/>
                    <a:pt x="30493" y="10797"/>
                  </a:cubicBezTo>
                  <a:close/>
                  <a:moveTo>
                    <a:pt x="31694" y="11919"/>
                  </a:moveTo>
                  <a:cubicBezTo>
                    <a:pt x="31697" y="11924"/>
                    <a:pt x="31704" y="11928"/>
                    <a:pt x="31704" y="11932"/>
                  </a:cubicBezTo>
                  <a:cubicBezTo>
                    <a:pt x="31704" y="11936"/>
                    <a:pt x="31696" y="11940"/>
                    <a:pt x="31692" y="11944"/>
                  </a:cubicBezTo>
                  <a:cubicBezTo>
                    <a:pt x="31688" y="11939"/>
                    <a:pt x="31681" y="11934"/>
                    <a:pt x="31682" y="11931"/>
                  </a:cubicBezTo>
                  <a:cubicBezTo>
                    <a:pt x="31682" y="11926"/>
                    <a:pt x="31689" y="11922"/>
                    <a:pt x="31694" y="11919"/>
                  </a:cubicBezTo>
                  <a:close/>
                  <a:moveTo>
                    <a:pt x="29082" y="12339"/>
                  </a:moveTo>
                  <a:cubicBezTo>
                    <a:pt x="29084" y="12359"/>
                    <a:pt x="29087" y="12378"/>
                    <a:pt x="29089" y="12398"/>
                  </a:cubicBezTo>
                  <a:cubicBezTo>
                    <a:pt x="29087" y="12379"/>
                    <a:pt x="29084" y="12359"/>
                    <a:pt x="29082" y="12339"/>
                  </a:cubicBezTo>
                  <a:close/>
                  <a:moveTo>
                    <a:pt x="32525" y="11979"/>
                  </a:moveTo>
                  <a:cubicBezTo>
                    <a:pt x="32798" y="11979"/>
                    <a:pt x="33054" y="12047"/>
                    <a:pt x="33297" y="12171"/>
                  </a:cubicBezTo>
                  <a:cubicBezTo>
                    <a:pt x="33373" y="12208"/>
                    <a:pt x="33441" y="12261"/>
                    <a:pt x="33494" y="12329"/>
                  </a:cubicBezTo>
                  <a:cubicBezTo>
                    <a:pt x="33527" y="12374"/>
                    <a:pt x="33547" y="12422"/>
                    <a:pt x="33503" y="12473"/>
                  </a:cubicBezTo>
                  <a:cubicBezTo>
                    <a:pt x="33471" y="12511"/>
                    <a:pt x="33424" y="12533"/>
                    <a:pt x="33375" y="12533"/>
                  </a:cubicBezTo>
                  <a:cubicBezTo>
                    <a:pt x="33365" y="12533"/>
                    <a:pt x="33355" y="12532"/>
                    <a:pt x="33345" y="12530"/>
                  </a:cubicBezTo>
                  <a:cubicBezTo>
                    <a:pt x="33278" y="12519"/>
                    <a:pt x="33214" y="12499"/>
                    <a:pt x="33154" y="12473"/>
                  </a:cubicBezTo>
                  <a:cubicBezTo>
                    <a:pt x="32842" y="12330"/>
                    <a:pt x="32550" y="12158"/>
                    <a:pt x="32223" y="12047"/>
                  </a:cubicBezTo>
                  <a:cubicBezTo>
                    <a:pt x="32237" y="12003"/>
                    <a:pt x="32265" y="11999"/>
                    <a:pt x="32296" y="11995"/>
                  </a:cubicBezTo>
                  <a:cubicBezTo>
                    <a:pt x="32374" y="11984"/>
                    <a:pt x="32450" y="11979"/>
                    <a:pt x="32525" y="11979"/>
                  </a:cubicBezTo>
                  <a:close/>
                  <a:moveTo>
                    <a:pt x="29568" y="11521"/>
                  </a:moveTo>
                  <a:cubicBezTo>
                    <a:pt x="29585" y="11521"/>
                    <a:pt x="29604" y="11524"/>
                    <a:pt x="29621" y="11528"/>
                  </a:cubicBezTo>
                  <a:cubicBezTo>
                    <a:pt x="29708" y="11544"/>
                    <a:pt x="29793" y="11575"/>
                    <a:pt x="29870" y="11619"/>
                  </a:cubicBezTo>
                  <a:cubicBezTo>
                    <a:pt x="30217" y="11808"/>
                    <a:pt x="30463" y="12073"/>
                    <a:pt x="30644" y="12385"/>
                  </a:cubicBezTo>
                  <a:cubicBezTo>
                    <a:pt x="30672" y="12432"/>
                    <a:pt x="30706" y="12486"/>
                    <a:pt x="30664" y="12542"/>
                  </a:cubicBezTo>
                  <a:cubicBezTo>
                    <a:pt x="30463" y="12285"/>
                    <a:pt x="30170" y="12114"/>
                    <a:pt x="29882" y="11938"/>
                  </a:cubicBezTo>
                  <a:lnTo>
                    <a:pt x="29881" y="11938"/>
                  </a:lnTo>
                  <a:cubicBezTo>
                    <a:pt x="29745" y="11856"/>
                    <a:pt x="29612" y="11770"/>
                    <a:pt x="29530" y="11642"/>
                  </a:cubicBezTo>
                  <a:cubicBezTo>
                    <a:pt x="29510" y="11611"/>
                    <a:pt x="29473" y="11574"/>
                    <a:pt x="29513" y="11538"/>
                  </a:cubicBezTo>
                  <a:cubicBezTo>
                    <a:pt x="29528" y="11525"/>
                    <a:pt x="29547" y="11521"/>
                    <a:pt x="29568" y="11521"/>
                  </a:cubicBezTo>
                  <a:close/>
                  <a:moveTo>
                    <a:pt x="30679" y="12540"/>
                  </a:moveTo>
                  <a:cubicBezTo>
                    <a:pt x="30679" y="12540"/>
                    <a:pt x="30679" y="12540"/>
                    <a:pt x="30680" y="12541"/>
                  </a:cubicBezTo>
                  <a:cubicBezTo>
                    <a:pt x="30688" y="12546"/>
                    <a:pt x="30689" y="12549"/>
                    <a:pt x="30686" y="12549"/>
                  </a:cubicBezTo>
                  <a:cubicBezTo>
                    <a:pt x="30683" y="12549"/>
                    <a:pt x="30677" y="12547"/>
                    <a:pt x="30669" y="12544"/>
                  </a:cubicBezTo>
                  <a:lnTo>
                    <a:pt x="30668" y="12544"/>
                  </a:lnTo>
                  <a:cubicBezTo>
                    <a:pt x="30673" y="12542"/>
                    <a:pt x="30677" y="12540"/>
                    <a:pt x="30679" y="12540"/>
                  </a:cubicBezTo>
                  <a:close/>
                  <a:moveTo>
                    <a:pt x="27589" y="12479"/>
                  </a:moveTo>
                  <a:cubicBezTo>
                    <a:pt x="27591" y="12479"/>
                    <a:pt x="27594" y="12479"/>
                    <a:pt x="27597" y="12480"/>
                  </a:cubicBezTo>
                  <a:cubicBezTo>
                    <a:pt x="27627" y="12488"/>
                    <a:pt x="27608" y="12510"/>
                    <a:pt x="27598" y="12524"/>
                  </a:cubicBezTo>
                  <a:cubicBezTo>
                    <a:pt x="27590" y="12534"/>
                    <a:pt x="27580" y="12544"/>
                    <a:pt x="27571" y="12553"/>
                  </a:cubicBezTo>
                  <a:lnTo>
                    <a:pt x="27570" y="12551"/>
                  </a:lnTo>
                  <a:lnTo>
                    <a:pt x="27564" y="12538"/>
                  </a:lnTo>
                  <a:lnTo>
                    <a:pt x="27553" y="12548"/>
                  </a:lnTo>
                  <a:cubicBezTo>
                    <a:pt x="27556" y="12537"/>
                    <a:pt x="27562" y="12525"/>
                    <a:pt x="27568" y="12515"/>
                  </a:cubicBezTo>
                  <a:cubicBezTo>
                    <a:pt x="27576" y="12504"/>
                    <a:pt x="27569" y="12479"/>
                    <a:pt x="27589" y="12479"/>
                  </a:cubicBezTo>
                  <a:close/>
                  <a:moveTo>
                    <a:pt x="6144" y="12850"/>
                  </a:moveTo>
                  <a:lnTo>
                    <a:pt x="6144" y="12850"/>
                  </a:lnTo>
                  <a:cubicBezTo>
                    <a:pt x="6141" y="12856"/>
                    <a:pt x="6139" y="12862"/>
                    <a:pt x="6139" y="12867"/>
                  </a:cubicBezTo>
                  <a:lnTo>
                    <a:pt x="6139" y="12867"/>
                  </a:lnTo>
                  <a:cubicBezTo>
                    <a:pt x="6139" y="12861"/>
                    <a:pt x="6141" y="12856"/>
                    <a:pt x="6144" y="12850"/>
                  </a:cubicBezTo>
                  <a:close/>
                  <a:moveTo>
                    <a:pt x="5985" y="12377"/>
                  </a:moveTo>
                  <a:cubicBezTo>
                    <a:pt x="6056" y="12400"/>
                    <a:pt x="6048" y="12456"/>
                    <a:pt x="6047" y="12505"/>
                  </a:cubicBezTo>
                  <a:cubicBezTo>
                    <a:pt x="6045" y="12593"/>
                    <a:pt x="6035" y="12682"/>
                    <a:pt x="6028" y="12770"/>
                  </a:cubicBezTo>
                  <a:cubicBezTo>
                    <a:pt x="6050" y="12834"/>
                    <a:pt x="6027" y="12897"/>
                    <a:pt x="6017" y="12962"/>
                  </a:cubicBezTo>
                  <a:cubicBezTo>
                    <a:pt x="6013" y="12987"/>
                    <a:pt x="5995" y="13015"/>
                    <a:pt x="6021" y="13036"/>
                  </a:cubicBezTo>
                  <a:lnTo>
                    <a:pt x="6021" y="13036"/>
                  </a:lnTo>
                  <a:cubicBezTo>
                    <a:pt x="6013" y="13031"/>
                    <a:pt x="6003" y="13030"/>
                    <a:pt x="5994" y="13030"/>
                  </a:cubicBezTo>
                  <a:cubicBezTo>
                    <a:pt x="5973" y="13030"/>
                    <a:pt x="5951" y="13037"/>
                    <a:pt x="5930" y="13037"/>
                  </a:cubicBezTo>
                  <a:cubicBezTo>
                    <a:pt x="5920" y="13037"/>
                    <a:pt x="5910" y="13036"/>
                    <a:pt x="5901" y="13030"/>
                  </a:cubicBezTo>
                  <a:cubicBezTo>
                    <a:pt x="5917" y="12998"/>
                    <a:pt x="5934" y="12966"/>
                    <a:pt x="5926" y="12929"/>
                  </a:cubicBezTo>
                  <a:lnTo>
                    <a:pt x="5971" y="12767"/>
                  </a:lnTo>
                  <a:cubicBezTo>
                    <a:pt x="5976" y="12637"/>
                    <a:pt x="5980" y="12506"/>
                    <a:pt x="5985" y="12377"/>
                  </a:cubicBezTo>
                  <a:close/>
                  <a:moveTo>
                    <a:pt x="5862" y="12321"/>
                  </a:moveTo>
                  <a:cubicBezTo>
                    <a:pt x="5882" y="12321"/>
                    <a:pt x="5905" y="12324"/>
                    <a:pt x="5929" y="12330"/>
                  </a:cubicBezTo>
                  <a:cubicBezTo>
                    <a:pt x="5949" y="12332"/>
                    <a:pt x="5963" y="12337"/>
                    <a:pt x="5972" y="12347"/>
                  </a:cubicBezTo>
                  <a:lnTo>
                    <a:pt x="5972" y="12347"/>
                  </a:lnTo>
                  <a:cubicBezTo>
                    <a:pt x="5963" y="12337"/>
                    <a:pt x="5948" y="12332"/>
                    <a:pt x="5929" y="12331"/>
                  </a:cubicBezTo>
                  <a:lnTo>
                    <a:pt x="5929" y="12330"/>
                  </a:lnTo>
                  <a:cubicBezTo>
                    <a:pt x="5904" y="12529"/>
                    <a:pt x="5879" y="12727"/>
                    <a:pt x="5854" y="12926"/>
                  </a:cubicBezTo>
                  <a:cubicBezTo>
                    <a:pt x="5852" y="12962"/>
                    <a:pt x="5848" y="12997"/>
                    <a:pt x="5845" y="13033"/>
                  </a:cubicBezTo>
                  <a:cubicBezTo>
                    <a:pt x="5829" y="13036"/>
                    <a:pt x="5814" y="13038"/>
                    <a:pt x="5801" y="13038"/>
                  </a:cubicBezTo>
                  <a:cubicBezTo>
                    <a:pt x="5733" y="13038"/>
                    <a:pt x="5700" y="12995"/>
                    <a:pt x="5690" y="12935"/>
                  </a:cubicBezTo>
                  <a:cubicBezTo>
                    <a:pt x="5663" y="12770"/>
                    <a:pt x="5664" y="12604"/>
                    <a:pt x="5713" y="12441"/>
                  </a:cubicBezTo>
                  <a:cubicBezTo>
                    <a:pt x="5735" y="12368"/>
                    <a:pt x="5783" y="12321"/>
                    <a:pt x="5862" y="12321"/>
                  </a:cubicBezTo>
                  <a:close/>
                  <a:moveTo>
                    <a:pt x="29089" y="12398"/>
                  </a:moveTo>
                  <a:lnTo>
                    <a:pt x="29089" y="12398"/>
                  </a:lnTo>
                  <a:cubicBezTo>
                    <a:pt x="29158" y="12570"/>
                    <a:pt x="29182" y="12744"/>
                    <a:pt x="29117" y="12922"/>
                  </a:cubicBezTo>
                  <a:cubicBezTo>
                    <a:pt x="29089" y="12995"/>
                    <a:pt x="29079" y="13081"/>
                    <a:pt x="28960" y="13081"/>
                  </a:cubicBezTo>
                  <a:cubicBezTo>
                    <a:pt x="28954" y="13081"/>
                    <a:pt x="28948" y="13081"/>
                    <a:pt x="28941" y="13080"/>
                  </a:cubicBezTo>
                  <a:lnTo>
                    <a:pt x="28999" y="12970"/>
                  </a:lnTo>
                  <a:lnTo>
                    <a:pt x="29040" y="12919"/>
                  </a:lnTo>
                  <a:cubicBezTo>
                    <a:pt x="29096" y="12748"/>
                    <a:pt x="29039" y="12569"/>
                    <a:pt x="29089" y="12398"/>
                  </a:cubicBezTo>
                  <a:close/>
                  <a:moveTo>
                    <a:pt x="28941" y="13082"/>
                  </a:moveTo>
                  <a:lnTo>
                    <a:pt x="28941" y="13082"/>
                  </a:lnTo>
                  <a:cubicBezTo>
                    <a:pt x="28940" y="13121"/>
                    <a:pt x="28925" y="13136"/>
                    <a:pt x="28901" y="13136"/>
                  </a:cubicBezTo>
                  <a:cubicBezTo>
                    <a:pt x="28887" y="13136"/>
                    <a:pt x="28869" y="13130"/>
                    <a:pt x="28850" y="13121"/>
                  </a:cubicBezTo>
                  <a:cubicBezTo>
                    <a:pt x="28837" y="13156"/>
                    <a:pt x="28812" y="13163"/>
                    <a:pt x="28784" y="13163"/>
                  </a:cubicBezTo>
                  <a:cubicBezTo>
                    <a:pt x="28764" y="13163"/>
                    <a:pt x="28743" y="13160"/>
                    <a:pt x="28723" y="13160"/>
                  </a:cubicBezTo>
                  <a:cubicBezTo>
                    <a:pt x="28719" y="13160"/>
                    <a:pt x="28716" y="13160"/>
                    <a:pt x="28712" y="13160"/>
                  </a:cubicBezTo>
                  <a:lnTo>
                    <a:pt x="28712" y="13160"/>
                  </a:lnTo>
                  <a:cubicBezTo>
                    <a:pt x="28720" y="13116"/>
                    <a:pt x="28770" y="13123"/>
                    <a:pt x="28805" y="13110"/>
                  </a:cubicBezTo>
                  <a:lnTo>
                    <a:pt x="28804" y="13109"/>
                  </a:lnTo>
                  <a:lnTo>
                    <a:pt x="28849" y="13117"/>
                  </a:lnTo>
                  <a:cubicBezTo>
                    <a:pt x="28850" y="13107"/>
                    <a:pt x="28853" y="13096"/>
                    <a:pt x="28862" y="13088"/>
                  </a:cubicBezTo>
                  <a:lnTo>
                    <a:pt x="28941" y="13082"/>
                  </a:lnTo>
                  <a:close/>
                  <a:moveTo>
                    <a:pt x="6276" y="12636"/>
                  </a:moveTo>
                  <a:cubicBezTo>
                    <a:pt x="6308" y="12636"/>
                    <a:pt x="6348" y="12639"/>
                    <a:pt x="6400" y="12643"/>
                  </a:cubicBezTo>
                  <a:cubicBezTo>
                    <a:pt x="6456" y="12646"/>
                    <a:pt x="6511" y="12649"/>
                    <a:pt x="6566" y="12649"/>
                  </a:cubicBezTo>
                  <a:cubicBezTo>
                    <a:pt x="6586" y="12649"/>
                    <a:pt x="6606" y="12648"/>
                    <a:pt x="6626" y="12648"/>
                  </a:cubicBezTo>
                  <a:cubicBezTo>
                    <a:pt x="6630" y="12648"/>
                    <a:pt x="6634" y="12647"/>
                    <a:pt x="6637" y="12647"/>
                  </a:cubicBezTo>
                  <a:cubicBezTo>
                    <a:pt x="6727" y="12647"/>
                    <a:pt x="6761" y="12689"/>
                    <a:pt x="6759" y="12764"/>
                  </a:cubicBezTo>
                  <a:cubicBezTo>
                    <a:pt x="6755" y="12860"/>
                    <a:pt x="6757" y="12958"/>
                    <a:pt x="6750" y="13054"/>
                  </a:cubicBezTo>
                  <a:cubicBezTo>
                    <a:pt x="6744" y="13118"/>
                    <a:pt x="6739" y="13142"/>
                    <a:pt x="6696" y="13142"/>
                  </a:cubicBezTo>
                  <a:cubicBezTo>
                    <a:pt x="6671" y="13142"/>
                    <a:pt x="6634" y="13134"/>
                    <a:pt x="6576" y="13121"/>
                  </a:cubicBezTo>
                  <a:cubicBezTo>
                    <a:pt x="6596" y="13021"/>
                    <a:pt x="6588" y="12918"/>
                    <a:pt x="6552" y="12822"/>
                  </a:cubicBezTo>
                  <a:cubicBezTo>
                    <a:pt x="6528" y="12944"/>
                    <a:pt x="6521" y="13033"/>
                    <a:pt x="6537" y="13122"/>
                  </a:cubicBezTo>
                  <a:cubicBezTo>
                    <a:pt x="6503" y="13151"/>
                    <a:pt x="6473" y="13171"/>
                    <a:pt x="6450" y="13171"/>
                  </a:cubicBezTo>
                  <a:cubicBezTo>
                    <a:pt x="6425" y="13171"/>
                    <a:pt x="6408" y="13148"/>
                    <a:pt x="6406" y="13089"/>
                  </a:cubicBezTo>
                  <a:cubicBezTo>
                    <a:pt x="6405" y="13046"/>
                    <a:pt x="6425" y="13002"/>
                    <a:pt x="6425" y="12958"/>
                  </a:cubicBezTo>
                  <a:cubicBezTo>
                    <a:pt x="6425" y="12891"/>
                    <a:pt x="6394" y="12849"/>
                    <a:pt x="6318" y="12849"/>
                  </a:cubicBezTo>
                  <a:cubicBezTo>
                    <a:pt x="6309" y="12849"/>
                    <a:pt x="6299" y="12850"/>
                    <a:pt x="6288" y="12851"/>
                  </a:cubicBezTo>
                  <a:lnTo>
                    <a:pt x="6288" y="12851"/>
                  </a:lnTo>
                  <a:lnTo>
                    <a:pt x="6144" y="12850"/>
                  </a:lnTo>
                  <a:lnTo>
                    <a:pt x="6144" y="12850"/>
                  </a:lnTo>
                  <a:cubicBezTo>
                    <a:pt x="6144" y="12850"/>
                    <a:pt x="6144" y="12850"/>
                    <a:pt x="6144" y="12850"/>
                  </a:cubicBezTo>
                  <a:cubicBezTo>
                    <a:pt x="6143" y="12844"/>
                    <a:pt x="6143" y="12837"/>
                    <a:pt x="6143" y="12831"/>
                  </a:cubicBezTo>
                  <a:cubicBezTo>
                    <a:pt x="6163" y="12671"/>
                    <a:pt x="6168" y="12636"/>
                    <a:pt x="6276" y="12636"/>
                  </a:cubicBezTo>
                  <a:close/>
                  <a:moveTo>
                    <a:pt x="31365" y="12648"/>
                  </a:moveTo>
                  <a:cubicBezTo>
                    <a:pt x="31728" y="12648"/>
                    <a:pt x="32069" y="12731"/>
                    <a:pt x="32381" y="12920"/>
                  </a:cubicBezTo>
                  <a:cubicBezTo>
                    <a:pt x="32470" y="12975"/>
                    <a:pt x="32576" y="13035"/>
                    <a:pt x="32551" y="13151"/>
                  </a:cubicBezTo>
                  <a:cubicBezTo>
                    <a:pt x="32540" y="13202"/>
                    <a:pt x="32456" y="13229"/>
                    <a:pt x="32346" y="13229"/>
                  </a:cubicBezTo>
                  <a:cubicBezTo>
                    <a:pt x="32308" y="13229"/>
                    <a:pt x="32267" y="13226"/>
                    <a:pt x="32225" y="13219"/>
                  </a:cubicBezTo>
                  <a:cubicBezTo>
                    <a:pt x="32066" y="13193"/>
                    <a:pt x="31931" y="13123"/>
                    <a:pt x="31798" y="13048"/>
                  </a:cubicBezTo>
                  <a:cubicBezTo>
                    <a:pt x="31553" y="12910"/>
                    <a:pt x="31318" y="12757"/>
                    <a:pt x="31031" y="12670"/>
                  </a:cubicBezTo>
                  <a:cubicBezTo>
                    <a:pt x="31144" y="12656"/>
                    <a:pt x="31256" y="12648"/>
                    <a:pt x="31365" y="12648"/>
                  </a:cubicBezTo>
                  <a:close/>
                  <a:moveTo>
                    <a:pt x="36797" y="13209"/>
                  </a:moveTo>
                  <a:lnTo>
                    <a:pt x="36797" y="13209"/>
                  </a:lnTo>
                  <a:cubicBezTo>
                    <a:pt x="36812" y="13210"/>
                    <a:pt x="36826" y="13211"/>
                    <a:pt x="36839" y="13215"/>
                  </a:cubicBezTo>
                  <a:cubicBezTo>
                    <a:pt x="36831" y="13220"/>
                    <a:pt x="36824" y="13230"/>
                    <a:pt x="36817" y="13230"/>
                  </a:cubicBezTo>
                  <a:cubicBezTo>
                    <a:pt x="36817" y="13230"/>
                    <a:pt x="36817" y="13230"/>
                    <a:pt x="36816" y="13230"/>
                  </a:cubicBezTo>
                  <a:cubicBezTo>
                    <a:pt x="36804" y="13229"/>
                    <a:pt x="36793" y="13225"/>
                    <a:pt x="36782" y="13219"/>
                  </a:cubicBezTo>
                  <a:cubicBezTo>
                    <a:pt x="36788" y="13217"/>
                    <a:pt x="36793" y="13210"/>
                    <a:pt x="36798" y="13210"/>
                  </a:cubicBezTo>
                  <a:lnTo>
                    <a:pt x="36797" y="13209"/>
                  </a:lnTo>
                  <a:close/>
                  <a:moveTo>
                    <a:pt x="7327" y="12341"/>
                  </a:moveTo>
                  <a:cubicBezTo>
                    <a:pt x="7371" y="12341"/>
                    <a:pt x="7399" y="12355"/>
                    <a:pt x="7383" y="12398"/>
                  </a:cubicBezTo>
                  <a:cubicBezTo>
                    <a:pt x="7333" y="12528"/>
                    <a:pt x="7345" y="12662"/>
                    <a:pt x="7337" y="12794"/>
                  </a:cubicBezTo>
                  <a:cubicBezTo>
                    <a:pt x="7330" y="12891"/>
                    <a:pt x="7351" y="12984"/>
                    <a:pt x="7443" y="13054"/>
                  </a:cubicBezTo>
                  <a:cubicBezTo>
                    <a:pt x="7483" y="13025"/>
                    <a:pt x="7477" y="12986"/>
                    <a:pt x="7464" y="12948"/>
                  </a:cubicBezTo>
                  <a:cubicBezTo>
                    <a:pt x="7401" y="12764"/>
                    <a:pt x="7450" y="12580"/>
                    <a:pt x="7452" y="12392"/>
                  </a:cubicBezTo>
                  <a:lnTo>
                    <a:pt x="7452" y="12392"/>
                  </a:lnTo>
                  <a:cubicBezTo>
                    <a:pt x="7537" y="12408"/>
                    <a:pt x="7533" y="12457"/>
                    <a:pt x="7535" y="12499"/>
                  </a:cubicBezTo>
                  <a:cubicBezTo>
                    <a:pt x="7540" y="12601"/>
                    <a:pt x="7534" y="12705"/>
                    <a:pt x="7542" y="12808"/>
                  </a:cubicBezTo>
                  <a:cubicBezTo>
                    <a:pt x="7551" y="12920"/>
                    <a:pt x="7583" y="13025"/>
                    <a:pt x="7724" y="13071"/>
                  </a:cubicBezTo>
                  <a:cubicBezTo>
                    <a:pt x="7727" y="13070"/>
                    <a:pt x="7728" y="13069"/>
                    <a:pt x="7730" y="13067"/>
                  </a:cubicBezTo>
                  <a:lnTo>
                    <a:pt x="7730" y="13071"/>
                  </a:lnTo>
                  <a:cubicBezTo>
                    <a:pt x="7753" y="13097"/>
                    <a:pt x="7785" y="13107"/>
                    <a:pt x="7818" y="13117"/>
                  </a:cubicBezTo>
                  <a:cubicBezTo>
                    <a:pt x="7899" y="13143"/>
                    <a:pt x="7854" y="13161"/>
                    <a:pt x="7810" y="13177"/>
                  </a:cubicBezTo>
                  <a:cubicBezTo>
                    <a:pt x="7811" y="13185"/>
                    <a:pt x="7810" y="13192"/>
                    <a:pt x="7808" y="13199"/>
                  </a:cubicBezTo>
                  <a:lnTo>
                    <a:pt x="7875" y="13249"/>
                  </a:lnTo>
                  <a:cubicBezTo>
                    <a:pt x="7800" y="13264"/>
                    <a:pt x="7732" y="13272"/>
                    <a:pt x="7670" y="13272"/>
                  </a:cubicBezTo>
                  <a:cubicBezTo>
                    <a:pt x="7425" y="13272"/>
                    <a:pt x="7288" y="13150"/>
                    <a:pt x="7240" y="12899"/>
                  </a:cubicBezTo>
                  <a:cubicBezTo>
                    <a:pt x="7208" y="12730"/>
                    <a:pt x="7225" y="12564"/>
                    <a:pt x="7275" y="12399"/>
                  </a:cubicBezTo>
                  <a:lnTo>
                    <a:pt x="7327" y="12341"/>
                  </a:lnTo>
                  <a:close/>
                  <a:moveTo>
                    <a:pt x="29218" y="12342"/>
                  </a:moveTo>
                  <a:cubicBezTo>
                    <a:pt x="29316" y="12360"/>
                    <a:pt x="29308" y="12447"/>
                    <a:pt x="29354" y="12497"/>
                  </a:cubicBezTo>
                  <a:cubicBezTo>
                    <a:pt x="29364" y="12632"/>
                    <a:pt x="29371" y="12768"/>
                    <a:pt x="29354" y="12903"/>
                  </a:cubicBezTo>
                  <a:cubicBezTo>
                    <a:pt x="29322" y="13141"/>
                    <a:pt x="29233" y="13221"/>
                    <a:pt x="28944" y="13266"/>
                  </a:cubicBezTo>
                  <a:cubicBezTo>
                    <a:pt x="28888" y="13271"/>
                    <a:pt x="28832" y="13278"/>
                    <a:pt x="28776" y="13279"/>
                  </a:cubicBezTo>
                  <a:cubicBezTo>
                    <a:pt x="28774" y="13279"/>
                    <a:pt x="28772" y="13279"/>
                    <a:pt x="28770" y="13279"/>
                  </a:cubicBezTo>
                  <a:cubicBezTo>
                    <a:pt x="28717" y="13279"/>
                    <a:pt x="28710" y="13248"/>
                    <a:pt x="28721" y="13209"/>
                  </a:cubicBezTo>
                  <a:lnTo>
                    <a:pt x="28721" y="13209"/>
                  </a:lnTo>
                  <a:lnTo>
                    <a:pt x="28943" y="13200"/>
                  </a:lnTo>
                  <a:cubicBezTo>
                    <a:pt x="29184" y="13117"/>
                    <a:pt x="29285" y="12963"/>
                    <a:pt x="29261" y="12744"/>
                  </a:cubicBezTo>
                  <a:cubicBezTo>
                    <a:pt x="29247" y="12610"/>
                    <a:pt x="29233" y="12476"/>
                    <a:pt x="29218" y="12342"/>
                  </a:cubicBezTo>
                  <a:close/>
                  <a:moveTo>
                    <a:pt x="27526" y="13027"/>
                  </a:moveTo>
                  <a:cubicBezTo>
                    <a:pt x="27863" y="13036"/>
                    <a:pt x="27861" y="13035"/>
                    <a:pt x="27818" y="13321"/>
                  </a:cubicBezTo>
                  <a:lnTo>
                    <a:pt x="27817" y="13319"/>
                  </a:lnTo>
                  <a:cubicBezTo>
                    <a:pt x="27808" y="13379"/>
                    <a:pt x="27784" y="13402"/>
                    <a:pt x="27730" y="13402"/>
                  </a:cubicBezTo>
                  <a:cubicBezTo>
                    <a:pt x="27721" y="13402"/>
                    <a:pt x="27712" y="13401"/>
                    <a:pt x="27702" y="13400"/>
                  </a:cubicBezTo>
                  <a:cubicBezTo>
                    <a:pt x="27677" y="13398"/>
                    <a:pt x="27652" y="13397"/>
                    <a:pt x="27628" y="13397"/>
                  </a:cubicBezTo>
                  <a:cubicBezTo>
                    <a:pt x="27615" y="13397"/>
                    <a:pt x="27602" y="13397"/>
                    <a:pt x="27589" y="13398"/>
                  </a:cubicBezTo>
                  <a:cubicBezTo>
                    <a:pt x="27583" y="13398"/>
                    <a:pt x="27577" y="13398"/>
                    <a:pt x="27572" y="13398"/>
                  </a:cubicBezTo>
                  <a:cubicBezTo>
                    <a:pt x="27493" y="13398"/>
                    <a:pt x="27470" y="13358"/>
                    <a:pt x="27474" y="13292"/>
                  </a:cubicBezTo>
                  <a:cubicBezTo>
                    <a:pt x="27480" y="13210"/>
                    <a:pt x="27459" y="13126"/>
                    <a:pt x="27491" y="13030"/>
                  </a:cubicBezTo>
                  <a:cubicBezTo>
                    <a:pt x="27511" y="13028"/>
                    <a:pt x="27518" y="13027"/>
                    <a:pt x="27526" y="13027"/>
                  </a:cubicBezTo>
                  <a:close/>
                  <a:moveTo>
                    <a:pt x="9099" y="13023"/>
                  </a:moveTo>
                  <a:cubicBezTo>
                    <a:pt x="9143" y="13090"/>
                    <a:pt x="9122" y="13156"/>
                    <a:pt x="9121" y="13219"/>
                  </a:cubicBezTo>
                  <a:cubicBezTo>
                    <a:pt x="9121" y="13274"/>
                    <a:pt x="9153" y="13350"/>
                    <a:pt x="9090" y="13382"/>
                  </a:cubicBezTo>
                  <a:cubicBezTo>
                    <a:pt x="9052" y="13401"/>
                    <a:pt x="9008" y="13407"/>
                    <a:pt x="8962" y="13407"/>
                  </a:cubicBezTo>
                  <a:cubicBezTo>
                    <a:pt x="8917" y="13407"/>
                    <a:pt x="8870" y="13401"/>
                    <a:pt x="8825" y="13399"/>
                  </a:cubicBezTo>
                  <a:cubicBezTo>
                    <a:pt x="8779" y="13397"/>
                    <a:pt x="8773" y="13359"/>
                    <a:pt x="8773" y="13325"/>
                  </a:cubicBezTo>
                  <a:cubicBezTo>
                    <a:pt x="8772" y="13236"/>
                    <a:pt x="8772" y="13147"/>
                    <a:pt x="8772" y="13039"/>
                  </a:cubicBezTo>
                  <a:lnTo>
                    <a:pt x="8773" y="13039"/>
                  </a:lnTo>
                  <a:lnTo>
                    <a:pt x="9099" y="13023"/>
                  </a:lnTo>
                  <a:close/>
                  <a:moveTo>
                    <a:pt x="28288" y="12701"/>
                  </a:moveTo>
                  <a:cubicBezTo>
                    <a:pt x="28354" y="12701"/>
                    <a:pt x="28418" y="12713"/>
                    <a:pt x="28484" y="12731"/>
                  </a:cubicBezTo>
                  <a:lnTo>
                    <a:pt x="28549" y="12813"/>
                  </a:lnTo>
                  <a:cubicBezTo>
                    <a:pt x="28594" y="12959"/>
                    <a:pt x="28582" y="13107"/>
                    <a:pt x="28582" y="13255"/>
                  </a:cubicBezTo>
                  <a:cubicBezTo>
                    <a:pt x="28582" y="13343"/>
                    <a:pt x="28552" y="13385"/>
                    <a:pt x="28446" y="13385"/>
                  </a:cubicBezTo>
                  <a:cubicBezTo>
                    <a:pt x="28444" y="13385"/>
                    <a:pt x="28443" y="13385"/>
                    <a:pt x="28441" y="13385"/>
                  </a:cubicBezTo>
                  <a:cubicBezTo>
                    <a:pt x="28414" y="13385"/>
                    <a:pt x="28384" y="13380"/>
                    <a:pt x="28355" y="13380"/>
                  </a:cubicBezTo>
                  <a:cubicBezTo>
                    <a:pt x="28319" y="13380"/>
                    <a:pt x="28285" y="13388"/>
                    <a:pt x="28261" y="13424"/>
                  </a:cubicBezTo>
                  <a:cubicBezTo>
                    <a:pt x="28235" y="13401"/>
                    <a:pt x="28207" y="13394"/>
                    <a:pt x="28178" y="13394"/>
                  </a:cubicBezTo>
                  <a:cubicBezTo>
                    <a:pt x="28135" y="13394"/>
                    <a:pt x="28089" y="13409"/>
                    <a:pt x="28038" y="13409"/>
                  </a:cubicBezTo>
                  <a:cubicBezTo>
                    <a:pt x="28018" y="13409"/>
                    <a:pt x="27997" y="13406"/>
                    <a:pt x="27975" y="13400"/>
                  </a:cubicBezTo>
                  <a:cubicBezTo>
                    <a:pt x="27961" y="13216"/>
                    <a:pt x="27969" y="13030"/>
                    <a:pt x="27999" y="12849"/>
                  </a:cubicBezTo>
                  <a:lnTo>
                    <a:pt x="27999" y="12847"/>
                  </a:lnTo>
                  <a:cubicBezTo>
                    <a:pt x="28011" y="12778"/>
                    <a:pt x="28071" y="12740"/>
                    <a:pt x="28151" y="12719"/>
                  </a:cubicBezTo>
                  <a:cubicBezTo>
                    <a:pt x="28197" y="12706"/>
                    <a:pt x="28243" y="12701"/>
                    <a:pt x="28288" y="12701"/>
                  </a:cubicBezTo>
                  <a:close/>
                  <a:moveTo>
                    <a:pt x="35025" y="13286"/>
                  </a:moveTo>
                  <a:cubicBezTo>
                    <a:pt x="34708" y="13373"/>
                    <a:pt x="34383" y="13422"/>
                    <a:pt x="34055" y="13457"/>
                  </a:cubicBezTo>
                  <a:cubicBezTo>
                    <a:pt x="34364" y="13341"/>
                    <a:pt x="34693" y="13304"/>
                    <a:pt x="35025" y="13286"/>
                  </a:cubicBezTo>
                  <a:close/>
                  <a:moveTo>
                    <a:pt x="7142" y="13184"/>
                  </a:moveTo>
                  <a:cubicBezTo>
                    <a:pt x="7167" y="13184"/>
                    <a:pt x="7190" y="13192"/>
                    <a:pt x="7208" y="13214"/>
                  </a:cubicBezTo>
                  <a:cubicBezTo>
                    <a:pt x="7308" y="13332"/>
                    <a:pt x="7459" y="13370"/>
                    <a:pt x="7614" y="13401"/>
                  </a:cubicBezTo>
                  <a:cubicBezTo>
                    <a:pt x="7598" y="13458"/>
                    <a:pt x="7538" y="13472"/>
                    <a:pt x="7504" y="13505"/>
                  </a:cubicBezTo>
                  <a:cubicBezTo>
                    <a:pt x="7461" y="13549"/>
                    <a:pt x="7417" y="13578"/>
                    <a:pt x="7364" y="13578"/>
                  </a:cubicBezTo>
                  <a:cubicBezTo>
                    <a:pt x="7332" y="13578"/>
                    <a:pt x="7296" y="13567"/>
                    <a:pt x="7255" y="13542"/>
                  </a:cubicBezTo>
                  <a:cubicBezTo>
                    <a:pt x="7193" y="13504"/>
                    <a:pt x="7122" y="13491"/>
                    <a:pt x="7048" y="13491"/>
                  </a:cubicBezTo>
                  <a:cubicBezTo>
                    <a:pt x="7015" y="13491"/>
                    <a:pt x="6981" y="13494"/>
                    <a:pt x="6948" y="13498"/>
                  </a:cubicBezTo>
                  <a:cubicBezTo>
                    <a:pt x="6814" y="13514"/>
                    <a:pt x="6678" y="13530"/>
                    <a:pt x="6545" y="13552"/>
                  </a:cubicBezTo>
                  <a:cubicBezTo>
                    <a:pt x="6488" y="13562"/>
                    <a:pt x="6431" y="13567"/>
                    <a:pt x="6373" y="13567"/>
                  </a:cubicBezTo>
                  <a:cubicBezTo>
                    <a:pt x="6284" y="13567"/>
                    <a:pt x="6195" y="13555"/>
                    <a:pt x="6109" y="13532"/>
                  </a:cubicBezTo>
                  <a:cubicBezTo>
                    <a:pt x="6185" y="13376"/>
                    <a:pt x="6324" y="13296"/>
                    <a:pt x="6508" y="13288"/>
                  </a:cubicBezTo>
                  <a:cubicBezTo>
                    <a:pt x="6708" y="13280"/>
                    <a:pt x="6900" y="13256"/>
                    <a:pt x="7086" y="13195"/>
                  </a:cubicBezTo>
                  <a:cubicBezTo>
                    <a:pt x="7105" y="13189"/>
                    <a:pt x="7124" y="13184"/>
                    <a:pt x="7142" y="13184"/>
                  </a:cubicBezTo>
                  <a:close/>
                  <a:moveTo>
                    <a:pt x="28261" y="13435"/>
                  </a:moveTo>
                  <a:cubicBezTo>
                    <a:pt x="28268" y="13460"/>
                    <a:pt x="28291" y="13466"/>
                    <a:pt x="28320" y="13466"/>
                  </a:cubicBezTo>
                  <a:cubicBezTo>
                    <a:pt x="28403" y="13466"/>
                    <a:pt x="28486" y="13467"/>
                    <a:pt x="28568" y="13468"/>
                  </a:cubicBezTo>
                  <a:cubicBezTo>
                    <a:pt x="28579" y="13506"/>
                    <a:pt x="28578" y="13545"/>
                    <a:pt x="28562" y="13581"/>
                  </a:cubicBezTo>
                  <a:cubicBezTo>
                    <a:pt x="28466" y="13587"/>
                    <a:pt x="28369" y="13592"/>
                    <a:pt x="28272" y="13592"/>
                  </a:cubicBezTo>
                  <a:cubicBezTo>
                    <a:pt x="28176" y="13592"/>
                    <a:pt x="28078" y="13587"/>
                    <a:pt x="27981" y="13574"/>
                  </a:cubicBezTo>
                  <a:cubicBezTo>
                    <a:pt x="27990" y="13493"/>
                    <a:pt x="28061" y="13514"/>
                    <a:pt x="28100" y="13494"/>
                  </a:cubicBezTo>
                  <a:cubicBezTo>
                    <a:pt x="28151" y="13469"/>
                    <a:pt x="28236" y="13504"/>
                    <a:pt x="28261" y="13435"/>
                  </a:cubicBezTo>
                  <a:close/>
                  <a:moveTo>
                    <a:pt x="8382" y="12717"/>
                  </a:moveTo>
                  <a:cubicBezTo>
                    <a:pt x="8503" y="12717"/>
                    <a:pt x="8561" y="12767"/>
                    <a:pt x="8597" y="12890"/>
                  </a:cubicBezTo>
                  <a:cubicBezTo>
                    <a:pt x="8647" y="13065"/>
                    <a:pt x="8628" y="13244"/>
                    <a:pt x="8623" y="13423"/>
                  </a:cubicBezTo>
                  <a:lnTo>
                    <a:pt x="8584" y="13506"/>
                  </a:lnTo>
                  <a:cubicBezTo>
                    <a:pt x="8618" y="13526"/>
                    <a:pt x="8641" y="13568"/>
                    <a:pt x="8593" y="13575"/>
                  </a:cubicBezTo>
                  <a:cubicBezTo>
                    <a:pt x="8504" y="13589"/>
                    <a:pt x="8414" y="13595"/>
                    <a:pt x="8324" y="13595"/>
                  </a:cubicBezTo>
                  <a:cubicBezTo>
                    <a:pt x="8241" y="13595"/>
                    <a:pt x="8159" y="13590"/>
                    <a:pt x="8076" y="13583"/>
                  </a:cubicBezTo>
                  <a:cubicBezTo>
                    <a:pt x="8033" y="13580"/>
                    <a:pt x="8017" y="13548"/>
                    <a:pt x="8022" y="13513"/>
                  </a:cubicBezTo>
                  <a:cubicBezTo>
                    <a:pt x="8026" y="13485"/>
                    <a:pt x="8051" y="13469"/>
                    <a:pt x="8085" y="13468"/>
                  </a:cubicBezTo>
                  <a:cubicBezTo>
                    <a:pt x="8158" y="13467"/>
                    <a:pt x="8234" y="13466"/>
                    <a:pt x="8309" y="13466"/>
                  </a:cubicBezTo>
                  <a:cubicBezTo>
                    <a:pt x="8394" y="13479"/>
                    <a:pt x="8476" y="13505"/>
                    <a:pt x="8563" y="13505"/>
                  </a:cubicBezTo>
                  <a:cubicBezTo>
                    <a:pt x="8570" y="13505"/>
                    <a:pt x="8577" y="13505"/>
                    <a:pt x="8584" y="13505"/>
                  </a:cubicBezTo>
                  <a:lnTo>
                    <a:pt x="8623" y="13423"/>
                  </a:lnTo>
                  <a:cubicBezTo>
                    <a:pt x="8537" y="13419"/>
                    <a:pt x="8454" y="13390"/>
                    <a:pt x="8367" y="13390"/>
                  </a:cubicBezTo>
                  <a:cubicBezTo>
                    <a:pt x="8348" y="13390"/>
                    <a:pt x="8328" y="13392"/>
                    <a:pt x="8308" y="13395"/>
                  </a:cubicBezTo>
                  <a:cubicBezTo>
                    <a:pt x="7998" y="13372"/>
                    <a:pt x="7999" y="13372"/>
                    <a:pt x="7999" y="13105"/>
                  </a:cubicBezTo>
                  <a:cubicBezTo>
                    <a:pt x="7998" y="13021"/>
                    <a:pt x="8022" y="12940"/>
                    <a:pt x="8031" y="12857"/>
                  </a:cubicBezTo>
                  <a:lnTo>
                    <a:pt x="8032" y="12857"/>
                  </a:lnTo>
                  <a:cubicBezTo>
                    <a:pt x="8043" y="12771"/>
                    <a:pt x="8081" y="12724"/>
                    <a:pt x="8165" y="12724"/>
                  </a:cubicBezTo>
                  <a:cubicBezTo>
                    <a:pt x="8182" y="12724"/>
                    <a:pt x="8201" y="12726"/>
                    <a:pt x="8221" y="12730"/>
                  </a:cubicBezTo>
                  <a:cubicBezTo>
                    <a:pt x="8218" y="12793"/>
                    <a:pt x="8212" y="12856"/>
                    <a:pt x="8209" y="12919"/>
                  </a:cubicBezTo>
                  <a:cubicBezTo>
                    <a:pt x="8207" y="12972"/>
                    <a:pt x="8171" y="13029"/>
                    <a:pt x="8221" y="13117"/>
                  </a:cubicBezTo>
                  <a:cubicBezTo>
                    <a:pt x="8271" y="12966"/>
                    <a:pt x="8264" y="12847"/>
                    <a:pt x="8257" y="12730"/>
                  </a:cubicBezTo>
                  <a:cubicBezTo>
                    <a:pt x="8305" y="12722"/>
                    <a:pt x="8346" y="12717"/>
                    <a:pt x="8382" y="12717"/>
                  </a:cubicBezTo>
                  <a:close/>
                  <a:moveTo>
                    <a:pt x="36722" y="13219"/>
                  </a:moveTo>
                  <a:cubicBezTo>
                    <a:pt x="36737" y="13298"/>
                    <a:pt x="36669" y="13299"/>
                    <a:pt x="36626" y="13315"/>
                  </a:cubicBezTo>
                  <a:cubicBezTo>
                    <a:pt x="36209" y="13463"/>
                    <a:pt x="35774" y="13561"/>
                    <a:pt x="35333" y="13606"/>
                  </a:cubicBezTo>
                  <a:cubicBezTo>
                    <a:pt x="34738" y="13665"/>
                    <a:pt x="34141" y="13707"/>
                    <a:pt x="33542" y="13726"/>
                  </a:cubicBezTo>
                  <a:lnTo>
                    <a:pt x="33270" y="13747"/>
                  </a:lnTo>
                  <a:cubicBezTo>
                    <a:pt x="33224" y="13741"/>
                    <a:pt x="33178" y="13739"/>
                    <a:pt x="33132" y="13739"/>
                  </a:cubicBezTo>
                  <a:cubicBezTo>
                    <a:pt x="33052" y="13739"/>
                    <a:pt x="32972" y="13745"/>
                    <a:pt x="32892" y="13745"/>
                  </a:cubicBezTo>
                  <a:cubicBezTo>
                    <a:pt x="32809" y="13745"/>
                    <a:pt x="32727" y="13739"/>
                    <a:pt x="32647" y="13713"/>
                  </a:cubicBezTo>
                  <a:cubicBezTo>
                    <a:pt x="32945" y="13690"/>
                    <a:pt x="33243" y="13672"/>
                    <a:pt x="33542" y="13670"/>
                  </a:cubicBezTo>
                  <a:lnTo>
                    <a:pt x="33541" y="13669"/>
                  </a:lnTo>
                  <a:cubicBezTo>
                    <a:pt x="34113" y="13601"/>
                    <a:pt x="34670" y="13475"/>
                    <a:pt x="35234" y="13375"/>
                  </a:cubicBezTo>
                  <a:cubicBezTo>
                    <a:pt x="35726" y="13287"/>
                    <a:pt x="36228" y="13284"/>
                    <a:pt x="36722" y="13219"/>
                  </a:cubicBezTo>
                  <a:close/>
                  <a:moveTo>
                    <a:pt x="31508" y="13471"/>
                  </a:moveTo>
                  <a:cubicBezTo>
                    <a:pt x="31590" y="13471"/>
                    <a:pt x="31672" y="13475"/>
                    <a:pt x="31755" y="13483"/>
                  </a:cubicBezTo>
                  <a:cubicBezTo>
                    <a:pt x="31765" y="13483"/>
                    <a:pt x="31774" y="13482"/>
                    <a:pt x="31783" y="13482"/>
                  </a:cubicBezTo>
                  <a:cubicBezTo>
                    <a:pt x="31857" y="13482"/>
                    <a:pt x="31921" y="13507"/>
                    <a:pt x="31984" y="13540"/>
                  </a:cubicBezTo>
                  <a:lnTo>
                    <a:pt x="31719" y="13538"/>
                  </a:lnTo>
                  <a:cubicBezTo>
                    <a:pt x="31331" y="13556"/>
                    <a:pt x="30948" y="13632"/>
                    <a:pt x="30582" y="13763"/>
                  </a:cubicBezTo>
                  <a:lnTo>
                    <a:pt x="30582" y="13763"/>
                  </a:lnTo>
                  <a:cubicBezTo>
                    <a:pt x="30591" y="13684"/>
                    <a:pt x="30674" y="13669"/>
                    <a:pt x="30734" y="13639"/>
                  </a:cubicBezTo>
                  <a:cubicBezTo>
                    <a:pt x="30979" y="13519"/>
                    <a:pt x="31239" y="13471"/>
                    <a:pt x="31508" y="13471"/>
                  </a:cubicBezTo>
                  <a:close/>
                  <a:moveTo>
                    <a:pt x="245" y="12268"/>
                  </a:moveTo>
                  <a:cubicBezTo>
                    <a:pt x="275" y="12294"/>
                    <a:pt x="313" y="12307"/>
                    <a:pt x="351" y="12307"/>
                  </a:cubicBezTo>
                  <a:cubicBezTo>
                    <a:pt x="362" y="12307"/>
                    <a:pt x="373" y="12306"/>
                    <a:pt x="383" y="12304"/>
                  </a:cubicBezTo>
                  <a:cubicBezTo>
                    <a:pt x="448" y="12354"/>
                    <a:pt x="521" y="12385"/>
                    <a:pt x="605" y="12385"/>
                  </a:cubicBezTo>
                  <a:cubicBezTo>
                    <a:pt x="621" y="12385"/>
                    <a:pt x="638" y="12384"/>
                    <a:pt x="654" y="12381"/>
                  </a:cubicBezTo>
                  <a:cubicBezTo>
                    <a:pt x="660" y="12416"/>
                    <a:pt x="674" y="12437"/>
                    <a:pt x="700" y="12437"/>
                  </a:cubicBezTo>
                  <a:cubicBezTo>
                    <a:pt x="712" y="12437"/>
                    <a:pt x="726" y="12432"/>
                    <a:pt x="744" y="12423"/>
                  </a:cubicBezTo>
                  <a:lnTo>
                    <a:pt x="744" y="12423"/>
                  </a:lnTo>
                  <a:cubicBezTo>
                    <a:pt x="730" y="12454"/>
                    <a:pt x="741" y="12463"/>
                    <a:pt x="763" y="12463"/>
                  </a:cubicBezTo>
                  <a:cubicBezTo>
                    <a:pt x="771" y="12463"/>
                    <a:pt x="781" y="12462"/>
                    <a:pt x="791" y="12460"/>
                  </a:cubicBezTo>
                  <a:lnTo>
                    <a:pt x="791" y="12460"/>
                  </a:lnTo>
                  <a:cubicBezTo>
                    <a:pt x="788" y="12504"/>
                    <a:pt x="792" y="12544"/>
                    <a:pt x="841" y="12544"/>
                  </a:cubicBezTo>
                  <a:cubicBezTo>
                    <a:pt x="851" y="12544"/>
                    <a:pt x="863" y="12542"/>
                    <a:pt x="878" y="12538"/>
                  </a:cubicBezTo>
                  <a:lnTo>
                    <a:pt x="878" y="12538"/>
                  </a:lnTo>
                  <a:cubicBezTo>
                    <a:pt x="853" y="12555"/>
                    <a:pt x="856" y="12576"/>
                    <a:pt x="870" y="12600"/>
                  </a:cubicBezTo>
                  <a:cubicBezTo>
                    <a:pt x="963" y="12762"/>
                    <a:pt x="944" y="12926"/>
                    <a:pt x="875" y="13088"/>
                  </a:cubicBezTo>
                  <a:cubicBezTo>
                    <a:pt x="780" y="13311"/>
                    <a:pt x="681" y="13533"/>
                    <a:pt x="582" y="13757"/>
                  </a:cubicBezTo>
                  <a:cubicBezTo>
                    <a:pt x="549" y="13759"/>
                    <a:pt x="515" y="13775"/>
                    <a:pt x="482" y="13775"/>
                  </a:cubicBezTo>
                  <a:cubicBezTo>
                    <a:pt x="460" y="13775"/>
                    <a:pt x="439" y="13768"/>
                    <a:pt x="418" y="13745"/>
                  </a:cubicBezTo>
                  <a:lnTo>
                    <a:pt x="418" y="13744"/>
                  </a:lnTo>
                  <a:cubicBezTo>
                    <a:pt x="379" y="13701"/>
                    <a:pt x="357" y="13656"/>
                    <a:pt x="370" y="13600"/>
                  </a:cubicBezTo>
                  <a:cubicBezTo>
                    <a:pt x="404" y="13466"/>
                    <a:pt x="472" y="13343"/>
                    <a:pt x="541" y="13221"/>
                  </a:cubicBezTo>
                  <a:cubicBezTo>
                    <a:pt x="607" y="13104"/>
                    <a:pt x="684" y="12992"/>
                    <a:pt x="715" y="12863"/>
                  </a:cubicBezTo>
                  <a:cubicBezTo>
                    <a:pt x="752" y="12714"/>
                    <a:pt x="722" y="12646"/>
                    <a:pt x="565" y="12576"/>
                  </a:cubicBezTo>
                  <a:cubicBezTo>
                    <a:pt x="458" y="12528"/>
                    <a:pt x="340" y="12497"/>
                    <a:pt x="235" y="12447"/>
                  </a:cubicBezTo>
                  <a:cubicBezTo>
                    <a:pt x="122" y="12393"/>
                    <a:pt x="128" y="12354"/>
                    <a:pt x="245" y="12268"/>
                  </a:cubicBezTo>
                  <a:close/>
                  <a:moveTo>
                    <a:pt x="449" y="12221"/>
                  </a:moveTo>
                  <a:cubicBezTo>
                    <a:pt x="585" y="12221"/>
                    <a:pt x="711" y="12267"/>
                    <a:pt x="839" y="12303"/>
                  </a:cubicBezTo>
                  <a:cubicBezTo>
                    <a:pt x="882" y="12317"/>
                    <a:pt x="927" y="12366"/>
                    <a:pt x="970" y="12366"/>
                  </a:cubicBezTo>
                  <a:cubicBezTo>
                    <a:pt x="982" y="12366"/>
                    <a:pt x="994" y="12362"/>
                    <a:pt x="1006" y="12353"/>
                  </a:cubicBezTo>
                  <a:cubicBezTo>
                    <a:pt x="1007" y="12356"/>
                    <a:pt x="1007" y="12359"/>
                    <a:pt x="1010" y="12362"/>
                  </a:cubicBezTo>
                  <a:cubicBezTo>
                    <a:pt x="1023" y="12386"/>
                    <a:pt x="1044" y="12404"/>
                    <a:pt x="1069" y="12416"/>
                  </a:cubicBezTo>
                  <a:cubicBezTo>
                    <a:pt x="1338" y="12556"/>
                    <a:pt x="1382" y="12758"/>
                    <a:pt x="1306" y="13002"/>
                  </a:cubicBezTo>
                  <a:lnTo>
                    <a:pt x="1305" y="13001"/>
                  </a:lnTo>
                  <a:cubicBezTo>
                    <a:pt x="1251" y="13174"/>
                    <a:pt x="1207" y="13350"/>
                    <a:pt x="1162" y="13526"/>
                  </a:cubicBezTo>
                  <a:cubicBezTo>
                    <a:pt x="1135" y="13632"/>
                    <a:pt x="1049" y="13689"/>
                    <a:pt x="944" y="13733"/>
                  </a:cubicBezTo>
                  <a:cubicBezTo>
                    <a:pt x="871" y="13763"/>
                    <a:pt x="792" y="13778"/>
                    <a:pt x="713" y="13778"/>
                  </a:cubicBezTo>
                  <a:cubicBezTo>
                    <a:pt x="710" y="13778"/>
                    <a:pt x="707" y="13778"/>
                    <a:pt x="704" y="13778"/>
                  </a:cubicBezTo>
                  <a:cubicBezTo>
                    <a:pt x="682" y="13729"/>
                    <a:pt x="717" y="13691"/>
                    <a:pt x="739" y="13651"/>
                  </a:cubicBezTo>
                  <a:cubicBezTo>
                    <a:pt x="858" y="13433"/>
                    <a:pt x="942" y="13204"/>
                    <a:pt x="1007" y="12971"/>
                  </a:cubicBezTo>
                  <a:cubicBezTo>
                    <a:pt x="1051" y="12814"/>
                    <a:pt x="1067" y="12651"/>
                    <a:pt x="885" y="12535"/>
                  </a:cubicBezTo>
                  <a:cubicBezTo>
                    <a:pt x="884" y="12485"/>
                    <a:pt x="852" y="12459"/>
                    <a:pt x="793" y="12456"/>
                  </a:cubicBezTo>
                  <a:cubicBezTo>
                    <a:pt x="790" y="12435"/>
                    <a:pt x="771" y="12418"/>
                    <a:pt x="748" y="12418"/>
                  </a:cubicBezTo>
                  <a:cubicBezTo>
                    <a:pt x="729" y="12383"/>
                    <a:pt x="691" y="12381"/>
                    <a:pt x="654" y="12379"/>
                  </a:cubicBezTo>
                  <a:cubicBezTo>
                    <a:pt x="587" y="12339"/>
                    <a:pt x="522" y="12294"/>
                    <a:pt x="440" y="12294"/>
                  </a:cubicBezTo>
                  <a:cubicBezTo>
                    <a:pt x="423" y="12294"/>
                    <a:pt x="406" y="12296"/>
                    <a:pt x="387" y="12301"/>
                  </a:cubicBezTo>
                  <a:cubicBezTo>
                    <a:pt x="414" y="12261"/>
                    <a:pt x="349" y="12258"/>
                    <a:pt x="348" y="12230"/>
                  </a:cubicBezTo>
                  <a:cubicBezTo>
                    <a:pt x="382" y="12224"/>
                    <a:pt x="416" y="12221"/>
                    <a:pt x="449" y="12221"/>
                  </a:cubicBezTo>
                  <a:close/>
                  <a:moveTo>
                    <a:pt x="31838" y="13639"/>
                  </a:moveTo>
                  <a:cubicBezTo>
                    <a:pt x="31984" y="13639"/>
                    <a:pt x="32132" y="13649"/>
                    <a:pt x="32281" y="13670"/>
                  </a:cubicBezTo>
                  <a:cubicBezTo>
                    <a:pt x="31855" y="13747"/>
                    <a:pt x="31421" y="13747"/>
                    <a:pt x="30992" y="13784"/>
                  </a:cubicBezTo>
                  <a:cubicBezTo>
                    <a:pt x="30958" y="13813"/>
                    <a:pt x="30919" y="13815"/>
                    <a:pt x="30868" y="13815"/>
                  </a:cubicBezTo>
                  <a:cubicBezTo>
                    <a:pt x="30862" y="13815"/>
                    <a:pt x="30855" y="13815"/>
                    <a:pt x="30848" y="13815"/>
                  </a:cubicBezTo>
                  <a:cubicBezTo>
                    <a:pt x="30841" y="13815"/>
                    <a:pt x="30833" y="13815"/>
                    <a:pt x="30826" y="13815"/>
                  </a:cubicBezTo>
                  <a:lnTo>
                    <a:pt x="30826" y="13815"/>
                  </a:lnTo>
                  <a:cubicBezTo>
                    <a:pt x="30885" y="13774"/>
                    <a:pt x="30928" y="13747"/>
                    <a:pt x="30984" y="13747"/>
                  </a:cubicBezTo>
                  <a:cubicBezTo>
                    <a:pt x="30987" y="13747"/>
                    <a:pt x="30991" y="13747"/>
                    <a:pt x="30995" y="13747"/>
                  </a:cubicBezTo>
                  <a:cubicBezTo>
                    <a:pt x="31273" y="13677"/>
                    <a:pt x="31554" y="13639"/>
                    <a:pt x="31838" y="13639"/>
                  </a:cubicBezTo>
                  <a:close/>
                  <a:moveTo>
                    <a:pt x="36505" y="13814"/>
                  </a:moveTo>
                  <a:cubicBezTo>
                    <a:pt x="36505" y="13814"/>
                    <a:pt x="36518" y="13817"/>
                    <a:pt x="36518" y="13819"/>
                  </a:cubicBezTo>
                  <a:cubicBezTo>
                    <a:pt x="36509" y="13843"/>
                    <a:pt x="36485" y="13859"/>
                    <a:pt x="36459" y="13859"/>
                  </a:cubicBezTo>
                  <a:cubicBezTo>
                    <a:pt x="36458" y="13859"/>
                    <a:pt x="36458" y="13859"/>
                    <a:pt x="36457" y="13859"/>
                  </a:cubicBezTo>
                  <a:lnTo>
                    <a:pt x="36457" y="13859"/>
                  </a:lnTo>
                  <a:lnTo>
                    <a:pt x="36457" y="13859"/>
                  </a:lnTo>
                  <a:cubicBezTo>
                    <a:pt x="36456" y="13831"/>
                    <a:pt x="36480" y="13822"/>
                    <a:pt x="36505" y="13814"/>
                  </a:cubicBezTo>
                  <a:close/>
                  <a:moveTo>
                    <a:pt x="4017" y="13091"/>
                  </a:moveTo>
                  <a:cubicBezTo>
                    <a:pt x="4042" y="13091"/>
                    <a:pt x="4067" y="13091"/>
                    <a:pt x="4092" y="13091"/>
                  </a:cubicBezTo>
                  <a:cubicBezTo>
                    <a:pt x="4240" y="13095"/>
                    <a:pt x="4381" y="13124"/>
                    <a:pt x="4493" y="13210"/>
                  </a:cubicBezTo>
                  <a:cubicBezTo>
                    <a:pt x="4751" y="13409"/>
                    <a:pt x="4998" y="13619"/>
                    <a:pt x="5304" y="13777"/>
                  </a:cubicBezTo>
                  <a:cubicBezTo>
                    <a:pt x="5211" y="13834"/>
                    <a:pt x="5171" y="13857"/>
                    <a:pt x="5132" y="13857"/>
                  </a:cubicBezTo>
                  <a:cubicBezTo>
                    <a:pt x="5102" y="13857"/>
                    <a:pt x="5072" y="13844"/>
                    <a:pt x="5020" y="13820"/>
                  </a:cubicBezTo>
                  <a:cubicBezTo>
                    <a:pt x="4982" y="13803"/>
                    <a:pt x="4942" y="13753"/>
                    <a:pt x="4904" y="13753"/>
                  </a:cubicBezTo>
                  <a:cubicBezTo>
                    <a:pt x="4880" y="13753"/>
                    <a:pt x="4856" y="13773"/>
                    <a:pt x="4834" y="13835"/>
                  </a:cubicBezTo>
                  <a:cubicBezTo>
                    <a:pt x="4828" y="13854"/>
                    <a:pt x="4784" y="13862"/>
                    <a:pt x="4729" y="13862"/>
                  </a:cubicBezTo>
                  <a:cubicBezTo>
                    <a:pt x="4639" y="13862"/>
                    <a:pt x="4518" y="13840"/>
                    <a:pt x="4479" y="13808"/>
                  </a:cubicBezTo>
                  <a:cubicBezTo>
                    <a:pt x="4391" y="13739"/>
                    <a:pt x="4306" y="13663"/>
                    <a:pt x="4228" y="13583"/>
                  </a:cubicBezTo>
                  <a:cubicBezTo>
                    <a:pt x="4072" y="13419"/>
                    <a:pt x="3879" y="13344"/>
                    <a:pt x="3645" y="13344"/>
                  </a:cubicBezTo>
                  <a:cubicBezTo>
                    <a:pt x="3619" y="13344"/>
                    <a:pt x="3593" y="13345"/>
                    <a:pt x="3567" y="13347"/>
                  </a:cubicBezTo>
                  <a:cubicBezTo>
                    <a:pt x="3473" y="13352"/>
                    <a:pt x="3378" y="13366"/>
                    <a:pt x="3284" y="13366"/>
                  </a:cubicBezTo>
                  <a:cubicBezTo>
                    <a:pt x="3251" y="13366"/>
                    <a:pt x="3218" y="13364"/>
                    <a:pt x="3185" y="13360"/>
                  </a:cubicBezTo>
                  <a:cubicBezTo>
                    <a:pt x="3031" y="13422"/>
                    <a:pt x="2862" y="13406"/>
                    <a:pt x="2699" y="13428"/>
                  </a:cubicBezTo>
                  <a:cubicBezTo>
                    <a:pt x="2430" y="13462"/>
                    <a:pt x="2158" y="13487"/>
                    <a:pt x="1887" y="13514"/>
                  </a:cubicBezTo>
                  <a:cubicBezTo>
                    <a:pt x="1879" y="13514"/>
                    <a:pt x="1870" y="13514"/>
                    <a:pt x="1862" y="13514"/>
                  </a:cubicBezTo>
                  <a:cubicBezTo>
                    <a:pt x="1729" y="13514"/>
                    <a:pt x="1602" y="13547"/>
                    <a:pt x="1471" y="13562"/>
                  </a:cubicBezTo>
                  <a:lnTo>
                    <a:pt x="1471" y="13562"/>
                  </a:lnTo>
                  <a:cubicBezTo>
                    <a:pt x="1471" y="13561"/>
                    <a:pt x="1471" y="13561"/>
                    <a:pt x="1471" y="13561"/>
                  </a:cubicBezTo>
                  <a:cubicBezTo>
                    <a:pt x="1431" y="13563"/>
                    <a:pt x="1399" y="13564"/>
                    <a:pt x="1374" y="13564"/>
                  </a:cubicBezTo>
                  <a:cubicBezTo>
                    <a:pt x="1273" y="13564"/>
                    <a:pt x="1283" y="13540"/>
                    <a:pt x="1336" y="13424"/>
                  </a:cubicBezTo>
                  <a:lnTo>
                    <a:pt x="1336" y="13424"/>
                  </a:lnTo>
                  <a:cubicBezTo>
                    <a:pt x="1391" y="13425"/>
                    <a:pt x="1446" y="13426"/>
                    <a:pt x="1501" y="13426"/>
                  </a:cubicBezTo>
                  <a:cubicBezTo>
                    <a:pt x="1664" y="13426"/>
                    <a:pt x="1827" y="13420"/>
                    <a:pt x="1989" y="13407"/>
                  </a:cubicBezTo>
                  <a:cubicBezTo>
                    <a:pt x="2341" y="13381"/>
                    <a:pt x="2694" y="13357"/>
                    <a:pt x="3045" y="13319"/>
                  </a:cubicBezTo>
                  <a:cubicBezTo>
                    <a:pt x="3059" y="13318"/>
                    <a:pt x="3073" y="13317"/>
                    <a:pt x="3087" y="13317"/>
                  </a:cubicBezTo>
                  <a:cubicBezTo>
                    <a:pt x="3124" y="13317"/>
                    <a:pt x="3159" y="13325"/>
                    <a:pt x="3184" y="13356"/>
                  </a:cubicBezTo>
                  <a:cubicBezTo>
                    <a:pt x="3202" y="13318"/>
                    <a:pt x="3214" y="13277"/>
                    <a:pt x="3146" y="13275"/>
                  </a:cubicBezTo>
                  <a:cubicBezTo>
                    <a:pt x="3112" y="13274"/>
                    <a:pt x="3077" y="13274"/>
                    <a:pt x="3043" y="13274"/>
                  </a:cubicBezTo>
                  <a:cubicBezTo>
                    <a:pt x="2956" y="13274"/>
                    <a:pt x="2870" y="13277"/>
                    <a:pt x="2784" y="13285"/>
                  </a:cubicBezTo>
                  <a:cubicBezTo>
                    <a:pt x="2303" y="13336"/>
                    <a:pt x="1823" y="13386"/>
                    <a:pt x="1338" y="13393"/>
                  </a:cubicBezTo>
                  <a:cubicBezTo>
                    <a:pt x="1308" y="13286"/>
                    <a:pt x="1377" y="13256"/>
                    <a:pt x="1485" y="13250"/>
                  </a:cubicBezTo>
                  <a:cubicBezTo>
                    <a:pt x="1728" y="13237"/>
                    <a:pt x="1969" y="13223"/>
                    <a:pt x="2211" y="13206"/>
                  </a:cubicBezTo>
                  <a:cubicBezTo>
                    <a:pt x="2717" y="13171"/>
                    <a:pt x="3222" y="13134"/>
                    <a:pt x="3729" y="13099"/>
                  </a:cubicBezTo>
                  <a:cubicBezTo>
                    <a:pt x="3825" y="13093"/>
                    <a:pt x="3921" y="13091"/>
                    <a:pt x="4017" y="13091"/>
                  </a:cubicBezTo>
                  <a:close/>
                  <a:moveTo>
                    <a:pt x="36456" y="13859"/>
                  </a:moveTo>
                  <a:lnTo>
                    <a:pt x="36458" y="13860"/>
                  </a:lnTo>
                  <a:cubicBezTo>
                    <a:pt x="36451" y="13870"/>
                    <a:pt x="36443" y="13879"/>
                    <a:pt x="36436" y="13889"/>
                  </a:cubicBezTo>
                  <a:lnTo>
                    <a:pt x="36417" y="13869"/>
                  </a:lnTo>
                  <a:lnTo>
                    <a:pt x="36456" y="13859"/>
                  </a:lnTo>
                  <a:close/>
                  <a:moveTo>
                    <a:pt x="31361" y="13939"/>
                  </a:moveTo>
                  <a:cubicBezTo>
                    <a:pt x="31322" y="13941"/>
                    <a:pt x="31282" y="13945"/>
                    <a:pt x="31242" y="13951"/>
                  </a:cubicBezTo>
                  <a:cubicBezTo>
                    <a:pt x="31280" y="13945"/>
                    <a:pt x="31319" y="13941"/>
                    <a:pt x="31360" y="13939"/>
                  </a:cubicBezTo>
                  <a:close/>
                  <a:moveTo>
                    <a:pt x="28747" y="13846"/>
                  </a:moveTo>
                  <a:cubicBezTo>
                    <a:pt x="28815" y="13846"/>
                    <a:pt x="28882" y="13901"/>
                    <a:pt x="28884" y="13958"/>
                  </a:cubicBezTo>
                  <a:cubicBezTo>
                    <a:pt x="28880" y="14028"/>
                    <a:pt x="28826" y="14056"/>
                    <a:pt x="28755" y="14064"/>
                  </a:cubicBezTo>
                  <a:cubicBezTo>
                    <a:pt x="28751" y="14064"/>
                    <a:pt x="28747" y="14064"/>
                    <a:pt x="28743" y="14064"/>
                  </a:cubicBezTo>
                  <a:cubicBezTo>
                    <a:pt x="28675" y="14064"/>
                    <a:pt x="28618" y="14009"/>
                    <a:pt x="28620" y="13945"/>
                  </a:cubicBezTo>
                  <a:lnTo>
                    <a:pt x="28619" y="13943"/>
                  </a:lnTo>
                  <a:cubicBezTo>
                    <a:pt x="28622" y="13882"/>
                    <a:pt x="28669" y="13854"/>
                    <a:pt x="28732" y="13847"/>
                  </a:cubicBezTo>
                  <a:cubicBezTo>
                    <a:pt x="28737" y="13847"/>
                    <a:pt x="28742" y="13846"/>
                    <a:pt x="28747" y="13846"/>
                  </a:cubicBezTo>
                  <a:close/>
                  <a:moveTo>
                    <a:pt x="6504" y="14273"/>
                  </a:moveTo>
                  <a:cubicBezTo>
                    <a:pt x="6527" y="14273"/>
                    <a:pt x="6554" y="14283"/>
                    <a:pt x="6575" y="14298"/>
                  </a:cubicBezTo>
                  <a:lnTo>
                    <a:pt x="6566" y="14356"/>
                  </a:lnTo>
                  <a:cubicBezTo>
                    <a:pt x="6522" y="14347"/>
                    <a:pt x="6439" y="14373"/>
                    <a:pt x="6462" y="14299"/>
                  </a:cubicBezTo>
                  <a:cubicBezTo>
                    <a:pt x="6468" y="14281"/>
                    <a:pt x="6484" y="14273"/>
                    <a:pt x="6504" y="14273"/>
                  </a:cubicBezTo>
                  <a:close/>
                  <a:moveTo>
                    <a:pt x="13961" y="14343"/>
                  </a:moveTo>
                  <a:cubicBezTo>
                    <a:pt x="13965" y="14343"/>
                    <a:pt x="13970" y="14344"/>
                    <a:pt x="13975" y="14345"/>
                  </a:cubicBezTo>
                  <a:cubicBezTo>
                    <a:pt x="13998" y="14349"/>
                    <a:pt x="14014" y="14367"/>
                    <a:pt x="14017" y="14389"/>
                  </a:cubicBezTo>
                  <a:cubicBezTo>
                    <a:pt x="13999" y="14394"/>
                    <a:pt x="13980" y="14398"/>
                    <a:pt x="13962" y="14399"/>
                  </a:cubicBezTo>
                  <a:cubicBezTo>
                    <a:pt x="13941" y="14398"/>
                    <a:pt x="13915" y="14392"/>
                    <a:pt x="13924" y="14366"/>
                  </a:cubicBezTo>
                  <a:lnTo>
                    <a:pt x="13925" y="14366"/>
                  </a:lnTo>
                  <a:cubicBezTo>
                    <a:pt x="13932" y="14351"/>
                    <a:pt x="13945" y="14343"/>
                    <a:pt x="13961" y="14343"/>
                  </a:cubicBezTo>
                  <a:close/>
                  <a:moveTo>
                    <a:pt x="36837" y="13393"/>
                  </a:moveTo>
                  <a:cubicBezTo>
                    <a:pt x="36844" y="13393"/>
                    <a:pt x="36851" y="13395"/>
                    <a:pt x="36857" y="13401"/>
                  </a:cubicBezTo>
                  <a:cubicBezTo>
                    <a:pt x="36872" y="13419"/>
                    <a:pt x="36848" y="13431"/>
                    <a:pt x="36831" y="13439"/>
                  </a:cubicBezTo>
                  <a:lnTo>
                    <a:pt x="36833" y="13439"/>
                  </a:lnTo>
                  <a:cubicBezTo>
                    <a:pt x="36808" y="13475"/>
                    <a:pt x="36771" y="13499"/>
                    <a:pt x="36730" y="13506"/>
                  </a:cubicBezTo>
                  <a:cubicBezTo>
                    <a:pt x="36008" y="13953"/>
                    <a:pt x="35220" y="14218"/>
                    <a:pt x="34329" y="14218"/>
                  </a:cubicBezTo>
                  <a:cubicBezTo>
                    <a:pt x="34279" y="14218"/>
                    <a:pt x="34228" y="14217"/>
                    <a:pt x="34177" y="14216"/>
                  </a:cubicBezTo>
                  <a:lnTo>
                    <a:pt x="34177" y="14216"/>
                  </a:lnTo>
                  <a:cubicBezTo>
                    <a:pt x="34178" y="14238"/>
                    <a:pt x="34181" y="14260"/>
                    <a:pt x="34183" y="14282"/>
                  </a:cubicBezTo>
                  <a:cubicBezTo>
                    <a:pt x="34304" y="14298"/>
                    <a:pt x="34426" y="14302"/>
                    <a:pt x="34547" y="14302"/>
                  </a:cubicBezTo>
                  <a:cubicBezTo>
                    <a:pt x="34729" y="14302"/>
                    <a:pt x="34911" y="14291"/>
                    <a:pt x="35092" y="14287"/>
                  </a:cubicBezTo>
                  <a:lnTo>
                    <a:pt x="35136" y="14286"/>
                  </a:lnTo>
                  <a:cubicBezTo>
                    <a:pt x="35151" y="14258"/>
                    <a:pt x="35172" y="14252"/>
                    <a:pt x="35194" y="14252"/>
                  </a:cubicBezTo>
                  <a:cubicBezTo>
                    <a:pt x="35214" y="14252"/>
                    <a:pt x="35236" y="14257"/>
                    <a:pt x="35256" y="14257"/>
                  </a:cubicBezTo>
                  <a:cubicBezTo>
                    <a:pt x="35260" y="14257"/>
                    <a:pt x="35264" y="14257"/>
                    <a:pt x="35268" y="14256"/>
                  </a:cubicBezTo>
                  <a:lnTo>
                    <a:pt x="35268" y="14256"/>
                  </a:lnTo>
                  <a:cubicBezTo>
                    <a:pt x="35237" y="14278"/>
                    <a:pt x="35200" y="14289"/>
                    <a:pt x="35163" y="14289"/>
                  </a:cubicBezTo>
                  <a:cubicBezTo>
                    <a:pt x="35154" y="14289"/>
                    <a:pt x="35146" y="14288"/>
                    <a:pt x="35138" y="14287"/>
                  </a:cubicBezTo>
                  <a:cubicBezTo>
                    <a:pt x="35136" y="14310"/>
                    <a:pt x="35120" y="14317"/>
                    <a:pt x="35098" y="14317"/>
                  </a:cubicBezTo>
                  <a:cubicBezTo>
                    <a:pt x="35094" y="14317"/>
                    <a:pt x="35090" y="14317"/>
                    <a:pt x="35087" y="14317"/>
                  </a:cubicBezTo>
                  <a:lnTo>
                    <a:pt x="34956" y="14367"/>
                  </a:lnTo>
                  <a:cubicBezTo>
                    <a:pt x="34907" y="14380"/>
                    <a:pt x="34820" y="14347"/>
                    <a:pt x="34837" y="14439"/>
                  </a:cubicBezTo>
                  <a:cubicBezTo>
                    <a:pt x="34852" y="14447"/>
                    <a:pt x="34867" y="14450"/>
                    <a:pt x="34881" y="14450"/>
                  </a:cubicBezTo>
                  <a:cubicBezTo>
                    <a:pt x="34909" y="14450"/>
                    <a:pt x="34936" y="14438"/>
                    <a:pt x="34964" y="14430"/>
                  </a:cubicBezTo>
                  <a:cubicBezTo>
                    <a:pt x="35119" y="14394"/>
                    <a:pt x="35271" y="14352"/>
                    <a:pt x="35410" y="14282"/>
                  </a:cubicBezTo>
                  <a:cubicBezTo>
                    <a:pt x="35668" y="14207"/>
                    <a:pt x="35899" y="14084"/>
                    <a:pt x="36141" y="13980"/>
                  </a:cubicBezTo>
                  <a:cubicBezTo>
                    <a:pt x="36211" y="13951"/>
                    <a:pt x="36277" y="13902"/>
                    <a:pt x="36373" y="13896"/>
                  </a:cubicBezTo>
                  <a:lnTo>
                    <a:pt x="36373" y="13896"/>
                  </a:lnTo>
                  <a:cubicBezTo>
                    <a:pt x="36145" y="14176"/>
                    <a:pt x="35101" y="14551"/>
                    <a:pt x="34580" y="14551"/>
                  </a:cubicBezTo>
                  <a:cubicBezTo>
                    <a:pt x="34565" y="14551"/>
                    <a:pt x="34550" y="14550"/>
                    <a:pt x="34536" y="14550"/>
                  </a:cubicBezTo>
                  <a:cubicBezTo>
                    <a:pt x="34634" y="14497"/>
                    <a:pt x="34769" y="14532"/>
                    <a:pt x="34830" y="14434"/>
                  </a:cubicBezTo>
                  <a:cubicBezTo>
                    <a:pt x="34813" y="14407"/>
                    <a:pt x="34790" y="14399"/>
                    <a:pt x="34766" y="14399"/>
                  </a:cubicBezTo>
                  <a:cubicBezTo>
                    <a:pt x="34740" y="14399"/>
                    <a:pt x="34712" y="14408"/>
                    <a:pt x="34689" y="14412"/>
                  </a:cubicBezTo>
                  <a:cubicBezTo>
                    <a:pt x="34525" y="14440"/>
                    <a:pt x="34362" y="14452"/>
                    <a:pt x="34200" y="14452"/>
                  </a:cubicBezTo>
                  <a:cubicBezTo>
                    <a:pt x="33904" y="14452"/>
                    <a:pt x="33609" y="14412"/>
                    <a:pt x="33316" y="14356"/>
                  </a:cubicBezTo>
                  <a:cubicBezTo>
                    <a:pt x="32948" y="14286"/>
                    <a:pt x="32584" y="14198"/>
                    <a:pt x="32224" y="14100"/>
                  </a:cubicBezTo>
                  <a:cubicBezTo>
                    <a:pt x="32028" y="14097"/>
                    <a:pt x="31850" y="14008"/>
                    <a:pt x="31654" y="14008"/>
                  </a:cubicBezTo>
                  <a:cubicBezTo>
                    <a:pt x="31652" y="14008"/>
                    <a:pt x="31651" y="14008"/>
                    <a:pt x="31650" y="14008"/>
                  </a:cubicBezTo>
                  <a:cubicBezTo>
                    <a:pt x="31652" y="13987"/>
                    <a:pt x="31654" y="13968"/>
                    <a:pt x="31657" y="13948"/>
                  </a:cubicBezTo>
                  <a:cubicBezTo>
                    <a:pt x="31828" y="13991"/>
                    <a:pt x="32010" y="13971"/>
                    <a:pt x="32179" y="14022"/>
                  </a:cubicBezTo>
                  <a:lnTo>
                    <a:pt x="32446" y="14049"/>
                  </a:lnTo>
                  <a:cubicBezTo>
                    <a:pt x="32753" y="14118"/>
                    <a:pt x="33068" y="14142"/>
                    <a:pt x="33379" y="14188"/>
                  </a:cubicBezTo>
                  <a:cubicBezTo>
                    <a:pt x="33644" y="14229"/>
                    <a:pt x="33910" y="14281"/>
                    <a:pt x="34182" y="14283"/>
                  </a:cubicBezTo>
                  <a:cubicBezTo>
                    <a:pt x="34179" y="14261"/>
                    <a:pt x="34177" y="14238"/>
                    <a:pt x="34176" y="14216"/>
                  </a:cubicBezTo>
                  <a:cubicBezTo>
                    <a:pt x="33813" y="14176"/>
                    <a:pt x="33451" y="14148"/>
                    <a:pt x="33092" y="14086"/>
                  </a:cubicBezTo>
                  <a:cubicBezTo>
                    <a:pt x="32975" y="14083"/>
                    <a:pt x="32861" y="14073"/>
                    <a:pt x="32765" y="14005"/>
                  </a:cubicBezTo>
                  <a:lnTo>
                    <a:pt x="32765" y="14005"/>
                  </a:lnTo>
                  <a:cubicBezTo>
                    <a:pt x="32800" y="14011"/>
                    <a:pt x="32836" y="14011"/>
                    <a:pt x="32872" y="14011"/>
                  </a:cubicBezTo>
                  <a:cubicBezTo>
                    <a:pt x="32881" y="14011"/>
                    <a:pt x="32889" y="14011"/>
                    <a:pt x="32898" y="14011"/>
                  </a:cubicBezTo>
                  <a:cubicBezTo>
                    <a:pt x="32962" y="14011"/>
                    <a:pt x="33025" y="14013"/>
                    <a:pt x="33085" y="14041"/>
                  </a:cubicBezTo>
                  <a:cubicBezTo>
                    <a:pt x="33386" y="14066"/>
                    <a:pt x="33688" y="14082"/>
                    <a:pt x="33990" y="14082"/>
                  </a:cubicBezTo>
                  <a:cubicBezTo>
                    <a:pt x="34315" y="14082"/>
                    <a:pt x="34641" y="14063"/>
                    <a:pt x="34965" y="14017"/>
                  </a:cubicBezTo>
                  <a:cubicBezTo>
                    <a:pt x="35314" y="13967"/>
                    <a:pt x="35656" y="13878"/>
                    <a:pt x="35984" y="13752"/>
                  </a:cubicBezTo>
                  <a:cubicBezTo>
                    <a:pt x="36010" y="13741"/>
                    <a:pt x="36039" y="13734"/>
                    <a:pt x="36050" y="13707"/>
                  </a:cubicBezTo>
                  <a:cubicBezTo>
                    <a:pt x="36057" y="13708"/>
                    <a:pt x="36065" y="13708"/>
                    <a:pt x="36072" y="13708"/>
                  </a:cubicBezTo>
                  <a:cubicBezTo>
                    <a:pt x="36109" y="13708"/>
                    <a:pt x="36141" y="13695"/>
                    <a:pt x="36164" y="13665"/>
                  </a:cubicBezTo>
                  <a:lnTo>
                    <a:pt x="36164" y="13665"/>
                  </a:lnTo>
                  <a:cubicBezTo>
                    <a:pt x="36161" y="13665"/>
                    <a:pt x="36159" y="13665"/>
                    <a:pt x="36157" y="13665"/>
                  </a:cubicBezTo>
                  <a:cubicBezTo>
                    <a:pt x="36145" y="13665"/>
                    <a:pt x="36132" y="13665"/>
                    <a:pt x="36120" y="13665"/>
                  </a:cubicBezTo>
                  <a:cubicBezTo>
                    <a:pt x="36089" y="13665"/>
                    <a:pt x="36060" y="13670"/>
                    <a:pt x="36046" y="13705"/>
                  </a:cubicBezTo>
                  <a:lnTo>
                    <a:pt x="35909" y="13703"/>
                  </a:lnTo>
                  <a:cubicBezTo>
                    <a:pt x="35265" y="13881"/>
                    <a:pt x="34606" y="13962"/>
                    <a:pt x="33935" y="13962"/>
                  </a:cubicBezTo>
                  <a:cubicBezTo>
                    <a:pt x="33834" y="13962"/>
                    <a:pt x="33734" y="13960"/>
                    <a:pt x="33633" y="13957"/>
                  </a:cubicBezTo>
                  <a:cubicBezTo>
                    <a:pt x="33195" y="13942"/>
                    <a:pt x="32762" y="13883"/>
                    <a:pt x="32327" y="13850"/>
                  </a:cubicBezTo>
                  <a:cubicBezTo>
                    <a:pt x="32330" y="13838"/>
                    <a:pt x="32326" y="13831"/>
                    <a:pt x="32313" y="13826"/>
                  </a:cubicBezTo>
                  <a:lnTo>
                    <a:pt x="32401" y="13819"/>
                  </a:lnTo>
                  <a:cubicBezTo>
                    <a:pt x="32534" y="13824"/>
                    <a:pt x="32667" y="13827"/>
                    <a:pt x="32800" y="13827"/>
                  </a:cubicBezTo>
                  <a:cubicBezTo>
                    <a:pt x="32955" y="13827"/>
                    <a:pt x="33110" y="13822"/>
                    <a:pt x="33265" y="13812"/>
                  </a:cubicBezTo>
                  <a:cubicBezTo>
                    <a:pt x="34149" y="13782"/>
                    <a:pt x="35037" y="13804"/>
                    <a:pt x="35910" y="13651"/>
                  </a:cubicBezTo>
                  <a:cubicBezTo>
                    <a:pt x="36014" y="13599"/>
                    <a:pt x="36135" y="13593"/>
                    <a:pt x="36248" y="13565"/>
                  </a:cubicBezTo>
                  <a:cubicBezTo>
                    <a:pt x="36255" y="13563"/>
                    <a:pt x="36262" y="13563"/>
                    <a:pt x="36267" y="13563"/>
                  </a:cubicBezTo>
                  <a:cubicBezTo>
                    <a:pt x="36302" y="13563"/>
                    <a:pt x="36302" y="13597"/>
                    <a:pt x="36307" y="13625"/>
                  </a:cubicBezTo>
                  <a:lnTo>
                    <a:pt x="36733" y="13439"/>
                  </a:lnTo>
                  <a:cubicBezTo>
                    <a:pt x="36750" y="13419"/>
                    <a:pt x="36775" y="13409"/>
                    <a:pt x="36800" y="13409"/>
                  </a:cubicBezTo>
                  <a:cubicBezTo>
                    <a:pt x="36811" y="13401"/>
                    <a:pt x="36825" y="13393"/>
                    <a:pt x="36837" y="13393"/>
                  </a:cubicBezTo>
                  <a:close/>
                  <a:moveTo>
                    <a:pt x="5538" y="14568"/>
                  </a:moveTo>
                  <a:cubicBezTo>
                    <a:pt x="5535" y="14581"/>
                    <a:pt x="5533" y="14594"/>
                    <a:pt x="5532" y="14607"/>
                  </a:cubicBezTo>
                  <a:cubicBezTo>
                    <a:pt x="5532" y="14594"/>
                    <a:pt x="5533" y="14581"/>
                    <a:pt x="5537" y="14568"/>
                  </a:cubicBezTo>
                  <a:close/>
                  <a:moveTo>
                    <a:pt x="7903" y="13493"/>
                  </a:moveTo>
                  <a:lnTo>
                    <a:pt x="7903" y="13493"/>
                  </a:lnTo>
                  <a:cubicBezTo>
                    <a:pt x="7900" y="13645"/>
                    <a:pt x="8011" y="13682"/>
                    <a:pt x="8151" y="13696"/>
                  </a:cubicBezTo>
                  <a:lnTo>
                    <a:pt x="8152" y="13696"/>
                  </a:lnTo>
                  <a:cubicBezTo>
                    <a:pt x="8229" y="13705"/>
                    <a:pt x="8306" y="13710"/>
                    <a:pt x="8383" y="13710"/>
                  </a:cubicBezTo>
                  <a:cubicBezTo>
                    <a:pt x="8450" y="13710"/>
                    <a:pt x="8516" y="13706"/>
                    <a:pt x="8581" y="13700"/>
                  </a:cubicBezTo>
                  <a:cubicBezTo>
                    <a:pt x="8660" y="13691"/>
                    <a:pt x="8732" y="13676"/>
                    <a:pt x="8763" y="13605"/>
                  </a:cubicBezTo>
                  <a:cubicBezTo>
                    <a:pt x="8779" y="13569"/>
                    <a:pt x="8785" y="13526"/>
                    <a:pt x="8843" y="13524"/>
                  </a:cubicBezTo>
                  <a:cubicBezTo>
                    <a:pt x="8880" y="13521"/>
                    <a:pt x="8918" y="13519"/>
                    <a:pt x="8956" y="13519"/>
                  </a:cubicBezTo>
                  <a:cubicBezTo>
                    <a:pt x="8994" y="13519"/>
                    <a:pt x="9031" y="13521"/>
                    <a:pt x="9069" y="13524"/>
                  </a:cubicBezTo>
                  <a:cubicBezTo>
                    <a:pt x="9112" y="13529"/>
                    <a:pt x="9113" y="13570"/>
                    <a:pt x="9111" y="13603"/>
                  </a:cubicBezTo>
                  <a:cubicBezTo>
                    <a:pt x="9083" y="13926"/>
                    <a:pt x="9057" y="14248"/>
                    <a:pt x="9030" y="14570"/>
                  </a:cubicBezTo>
                  <a:cubicBezTo>
                    <a:pt x="9024" y="14637"/>
                    <a:pt x="8977" y="14646"/>
                    <a:pt x="8927" y="14646"/>
                  </a:cubicBezTo>
                  <a:cubicBezTo>
                    <a:pt x="8911" y="14646"/>
                    <a:pt x="8894" y="14645"/>
                    <a:pt x="8879" y="14645"/>
                  </a:cubicBezTo>
                  <a:cubicBezTo>
                    <a:pt x="8845" y="14645"/>
                    <a:pt x="8811" y="14645"/>
                    <a:pt x="8777" y="14645"/>
                  </a:cubicBezTo>
                  <a:cubicBezTo>
                    <a:pt x="8508" y="14645"/>
                    <a:pt x="8240" y="14653"/>
                    <a:pt x="7972" y="14669"/>
                  </a:cubicBezTo>
                  <a:cubicBezTo>
                    <a:pt x="7790" y="14681"/>
                    <a:pt x="7608" y="14683"/>
                    <a:pt x="7428" y="14700"/>
                  </a:cubicBezTo>
                  <a:cubicBezTo>
                    <a:pt x="7412" y="14701"/>
                    <a:pt x="7397" y="14702"/>
                    <a:pt x="7383" y="14702"/>
                  </a:cubicBezTo>
                  <a:cubicBezTo>
                    <a:pt x="7309" y="14702"/>
                    <a:pt x="7274" y="14675"/>
                    <a:pt x="7270" y="14593"/>
                  </a:cubicBezTo>
                  <a:cubicBezTo>
                    <a:pt x="7258" y="14324"/>
                    <a:pt x="7295" y="14065"/>
                    <a:pt x="7435" y="13820"/>
                  </a:cubicBezTo>
                  <a:cubicBezTo>
                    <a:pt x="7527" y="13662"/>
                    <a:pt x="7660" y="13546"/>
                    <a:pt x="7903" y="13493"/>
                  </a:cubicBezTo>
                  <a:close/>
                  <a:moveTo>
                    <a:pt x="28685" y="13492"/>
                  </a:moveTo>
                  <a:lnTo>
                    <a:pt x="28685" y="13492"/>
                  </a:lnTo>
                  <a:cubicBezTo>
                    <a:pt x="28859" y="13521"/>
                    <a:pt x="28987" y="13589"/>
                    <a:pt x="29073" y="13700"/>
                  </a:cubicBezTo>
                  <a:cubicBezTo>
                    <a:pt x="29314" y="14005"/>
                    <a:pt x="29354" y="14343"/>
                    <a:pt x="29299" y="14703"/>
                  </a:cubicBezTo>
                  <a:cubicBezTo>
                    <a:pt x="29145" y="14694"/>
                    <a:pt x="29009" y="14681"/>
                    <a:pt x="28874" y="14679"/>
                  </a:cubicBezTo>
                  <a:cubicBezTo>
                    <a:pt x="28773" y="14677"/>
                    <a:pt x="28748" y="14638"/>
                    <a:pt x="28746" y="14559"/>
                  </a:cubicBezTo>
                  <a:cubicBezTo>
                    <a:pt x="28746" y="14470"/>
                    <a:pt x="28758" y="14377"/>
                    <a:pt x="28716" y="14292"/>
                  </a:cubicBezTo>
                  <a:cubicBezTo>
                    <a:pt x="28741" y="14236"/>
                    <a:pt x="28729" y="14163"/>
                    <a:pt x="28844" y="14160"/>
                  </a:cubicBezTo>
                  <a:cubicBezTo>
                    <a:pt x="28939" y="14159"/>
                    <a:pt x="28983" y="14092"/>
                    <a:pt x="28991" y="14012"/>
                  </a:cubicBezTo>
                  <a:cubicBezTo>
                    <a:pt x="29000" y="13907"/>
                    <a:pt x="28931" y="13809"/>
                    <a:pt x="28827" y="13783"/>
                  </a:cubicBezTo>
                  <a:cubicBezTo>
                    <a:pt x="28795" y="13774"/>
                    <a:pt x="28763" y="13769"/>
                    <a:pt x="28732" y="13769"/>
                  </a:cubicBezTo>
                  <a:cubicBezTo>
                    <a:pt x="28667" y="13769"/>
                    <a:pt x="28608" y="13791"/>
                    <a:pt x="28559" y="13840"/>
                  </a:cubicBezTo>
                  <a:cubicBezTo>
                    <a:pt x="28485" y="13911"/>
                    <a:pt x="28484" y="14006"/>
                    <a:pt x="28580" y="14103"/>
                  </a:cubicBezTo>
                  <a:cubicBezTo>
                    <a:pt x="28638" y="14159"/>
                    <a:pt x="28682" y="14211"/>
                    <a:pt x="28674" y="14288"/>
                  </a:cubicBezTo>
                  <a:cubicBezTo>
                    <a:pt x="28659" y="14377"/>
                    <a:pt x="28632" y="14467"/>
                    <a:pt x="28629" y="14556"/>
                  </a:cubicBezTo>
                  <a:cubicBezTo>
                    <a:pt x="28626" y="14640"/>
                    <a:pt x="28584" y="14667"/>
                    <a:pt x="28512" y="14667"/>
                  </a:cubicBezTo>
                  <a:cubicBezTo>
                    <a:pt x="28499" y="14667"/>
                    <a:pt x="28484" y="14666"/>
                    <a:pt x="28468" y="14664"/>
                  </a:cubicBezTo>
                  <a:cubicBezTo>
                    <a:pt x="28385" y="14654"/>
                    <a:pt x="28302" y="14652"/>
                    <a:pt x="28219" y="14648"/>
                  </a:cubicBezTo>
                  <a:cubicBezTo>
                    <a:pt x="28007" y="14641"/>
                    <a:pt x="28007" y="14641"/>
                    <a:pt x="27946" y="14477"/>
                  </a:cubicBezTo>
                  <a:cubicBezTo>
                    <a:pt x="27942" y="14476"/>
                    <a:pt x="27939" y="14475"/>
                    <a:pt x="27936" y="14475"/>
                  </a:cubicBezTo>
                  <a:cubicBezTo>
                    <a:pt x="27926" y="14475"/>
                    <a:pt x="27921" y="14483"/>
                    <a:pt x="27913" y="14494"/>
                  </a:cubicBezTo>
                  <a:cubicBezTo>
                    <a:pt x="27886" y="14540"/>
                    <a:pt x="27943" y="14633"/>
                    <a:pt x="27845" y="14634"/>
                  </a:cubicBezTo>
                  <a:cubicBezTo>
                    <a:pt x="27762" y="14634"/>
                    <a:pt x="27772" y="14550"/>
                    <a:pt x="27755" y="14497"/>
                  </a:cubicBezTo>
                  <a:cubicBezTo>
                    <a:pt x="27749" y="14480"/>
                    <a:pt x="27742" y="14462"/>
                    <a:pt x="27736" y="14443"/>
                  </a:cubicBezTo>
                  <a:cubicBezTo>
                    <a:pt x="27686" y="14476"/>
                    <a:pt x="27709" y="14519"/>
                    <a:pt x="27706" y="14557"/>
                  </a:cubicBezTo>
                  <a:cubicBezTo>
                    <a:pt x="27705" y="14595"/>
                    <a:pt x="27709" y="14637"/>
                    <a:pt x="27644" y="14641"/>
                  </a:cubicBezTo>
                  <a:cubicBezTo>
                    <a:pt x="27641" y="14642"/>
                    <a:pt x="27639" y="14642"/>
                    <a:pt x="27636" y="14642"/>
                  </a:cubicBezTo>
                  <a:cubicBezTo>
                    <a:pt x="27581" y="14642"/>
                    <a:pt x="27569" y="14608"/>
                    <a:pt x="27566" y="14568"/>
                  </a:cubicBezTo>
                  <a:cubicBezTo>
                    <a:pt x="27556" y="14490"/>
                    <a:pt x="27545" y="14414"/>
                    <a:pt x="27539" y="14337"/>
                  </a:cubicBezTo>
                  <a:cubicBezTo>
                    <a:pt x="27520" y="14111"/>
                    <a:pt x="27501" y="13885"/>
                    <a:pt x="27486" y="13659"/>
                  </a:cubicBezTo>
                  <a:cubicBezTo>
                    <a:pt x="27484" y="13612"/>
                    <a:pt x="27452" y="13538"/>
                    <a:pt x="27524" y="13523"/>
                  </a:cubicBezTo>
                  <a:cubicBezTo>
                    <a:pt x="27567" y="13514"/>
                    <a:pt x="27624" y="13505"/>
                    <a:pt x="27674" y="13505"/>
                  </a:cubicBezTo>
                  <a:cubicBezTo>
                    <a:pt x="27722" y="13505"/>
                    <a:pt x="27764" y="13514"/>
                    <a:pt x="27780" y="13542"/>
                  </a:cubicBezTo>
                  <a:cubicBezTo>
                    <a:pt x="27859" y="13688"/>
                    <a:pt x="27982" y="13708"/>
                    <a:pt x="28113" y="13708"/>
                  </a:cubicBezTo>
                  <a:cubicBezTo>
                    <a:pt x="28160" y="13708"/>
                    <a:pt x="28208" y="13705"/>
                    <a:pt x="28255" y="13705"/>
                  </a:cubicBezTo>
                  <a:cubicBezTo>
                    <a:pt x="28274" y="13705"/>
                    <a:pt x="28293" y="13706"/>
                    <a:pt x="28311" y="13707"/>
                  </a:cubicBezTo>
                  <a:lnTo>
                    <a:pt x="28310" y="13706"/>
                  </a:lnTo>
                  <a:lnTo>
                    <a:pt x="28310" y="13706"/>
                  </a:lnTo>
                  <a:cubicBezTo>
                    <a:pt x="28314" y="13706"/>
                    <a:pt x="28318" y="13706"/>
                    <a:pt x="28322" y="13706"/>
                  </a:cubicBezTo>
                  <a:cubicBezTo>
                    <a:pt x="28363" y="13706"/>
                    <a:pt x="28405" y="13696"/>
                    <a:pt x="28446" y="13693"/>
                  </a:cubicBezTo>
                  <a:cubicBezTo>
                    <a:pt x="28587" y="13683"/>
                    <a:pt x="28693" y="13640"/>
                    <a:pt x="28685" y="13492"/>
                  </a:cubicBezTo>
                  <a:close/>
                  <a:moveTo>
                    <a:pt x="31499" y="14049"/>
                  </a:moveTo>
                  <a:cubicBezTo>
                    <a:pt x="31521" y="14049"/>
                    <a:pt x="31548" y="14056"/>
                    <a:pt x="31582" y="14071"/>
                  </a:cubicBezTo>
                  <a:lnTo>
                    <a:pt x="31763" y="14106"/>
                  </a:lnTo>
                  <a:cubicBezTo>
                    <a:pt x="32245" y="14185"/>
                    <a:pt x="32703" y="14336"/>
                    <a:pt x="33173" y="14450"/>
                  </a:cubicBezTo>
                  <a:lnTo>
                    <a:pt x="33710" y="14538"/>
                  </a:lnTo>
                  <a:lnTo>
                    <a:pt x="33716" y="14541"/>
                  </a:lnTo>
                  <a:cubicBezTo>
                    <a:pt x="33667" y="14552"/>
                    <a:pt x="33626" y="14578"/>
                    <a:pt x="33574" y="14578"/>
                  </a:cubicBezTo>
                  <a:cubicBezTo>
                    <a:pt x="33555" y="14578"/>
                    <a:pt x="33533" y="14574"/>
                    <a:pt x="33509" y="14564"/>
                  </a:cubicBezTo>
                  <a:cubicBezTo>
                    <a:pt x="33441" y="14534"/>
                    <a:pt x="33350" y="14541"/>
                    <a:pt x="33269" y="14538"/>
                  </a:cubicBezTo>
                  <a:cubicBezTo>
                    <a:pt x="33266" y="14538"/>
                    <a:pt x="33264" y="14538"/>
                    <a:pt x="33262" y="14538"/>
                  </a:cubicBezTo>
                  <a:cubicBezTo>
                    <a:pt x="33215" y="14538"/>
                    <a:pt x="33186" y="14562"/>
                    <a:pt x="33193" y="14608"/>
                  </a:cubicBezTo>
                  <a:lnTo>
                    <a:pt x="33813" y="14702"/>
                  </a:lnTo>
                  <a:cubicBezTo>
                    <a:pt x="33814" y="14713"/>
                    <a:pt x="33816" y="14723"/>
                    <a:pt x="33817" y="14734"/>
                  </a:cubicBezTo>
                  <a:cubicBezTo>
                    <a:pt x="33771" y="14739"/>
                    <a:pt x="33725" y="14745"/>
                    <a:pt x="33679" y="14747"/>
                  </a:cubicBezTo>
                  <a:lnTo>
                    <a:pt x="33681" y="14748"/>
                  </a:lnTo>
                  <a:cubicBezTo>
                    <a:pt x="33613" y="14753"/>
                    <a:pt x="33544" y="14755"/>
                    <a:pt x="33477" y="14755"/>
                  </a:cubicBezTo>
                  <a:cubicBezTo>
                    <a:pt x="32969" y="14755"/>
                    <a:pt x="32494" y="14635"/>
                    <a:pt x="32043" y="14426"/>
                  </a:cubicBezTo>
                  <a:cubicBezTo>
                    <a:pt x="32021" y="14415"/>
                    <a:pt x="32010" y="14388"/>
                    <a:pt x="31994" y="14367"/>
                  </a:cubicBezTo>
                  <a:lnTo>
                    <a:pt x="31948" y="14366"/>
                  </a:lnTo>
                  <a:cubicBezTo>
                    <a:pt x="31889" y="14356"/>
                    <a:pt x="31828" y="14349"/>
                    <a:pt x="31810" y="14287"/>
                  </a:cubicBezTo>
                  <a:cubicBezTo>
                    <a:pt x="31826" y="14284"/>
                    <a:pt x="31842" y="14282"/>
                    <a:pt x="31857" y="14282"/>
                  </a:cubicBezTo>
                  <a:cubicBezTo>
                    <a:pt x="31892" y="14282"/>
                    <a:pt x="31924" y="14292"/>
                    <a:pt x="31950" y="14318"/>
                  </a:cubicBezTo>
                  <a:cubicBezTo>
                    <a:pt x="31973" y="14326"/>
                    <a:pt x="32016" y="14324"/>
                    <a:pt x="31999" y="14358"/>
                  </a:cubicBezTo>
                  <a:cubicBezTo>
                    <a:pt x="32012" y="14344"/>
                    <a:pt x="32025" y="14339"/>
                    <a:pt x="32039" y="14339"/>
                  </a:cubicBezTo>
                  <a:cubicBezTo>
                    <a:pt x="32062" y="14339"/>
                    <a:pt x="32086" y="14352"/>
                    <a:pt x="32109" y="14357"/>
                  </a:cubicBezTo>
                  <a:cubicBezTo>
                    <a:pt x="32223" y="14382"/>
                    <a:pt x="32337" y="14411"/>
                    <a:pt x="32450" y="14437"/>
                  </a:cubicBezTo>
                  <a:cubicBezTo>
                    <a:pt x="32672" y="14513"/>
                    <a:pt x="32906" y="14549"/>
                    <a:pt x="33136" y="14601"/>
                  </a:cubicBezTo>
                  <a:cubicBezTo>
                    <a:pt x="33213" y="14553"/>
                    <a:pt x="33148" y="14527"/>
                    <a:pt x="33115" y="14496"/>
                  </a:cubicBezTo>
                  <a:lnTo>
                    <a:pt x="32463" y="14373"/>
                  </a:lnTo>
                  <a:lnTo>
                    <a:pt x="31771" y="14162"/>
                  </a:lnTo>
                  <a:cubicBezTo>
                    <a:pt x="31702" y="14141"/>
                    <a:pt x="31609" y="14155"/>
                    <a:pt x="31582" y="14072"/>
                  </a:cubicBezTo>
                  <a:cubicBezTo>
                    <a:pt x="31548" y="14057"/>
                    <a:pt x="31521" y="14050"/>
                    <a:pt x="31499" y="14050"/>
                  </a:cubicBezTo>
                  <a:cubicBezTo>
                    <a:pt x="31480" y="14050"/>
                    <a:pt x="31466" y="14056"/>
                    <a:pt x="31457" y="14068"/>
                  </a:cubicBezTo>
                  <a:cubicBezTo>
                    <a:pt x="31466" y="14055"/>
                    <a:pt x="31480" y="14049"/>
                    <a:pt x="31499" y="14049"/>
                  </a:cubicBezTo>
                  <a:close/>
                  <a:moveTo>
                    <a:pt x="11544" y="7348"/>
                  </a:moveTo>
                  <a:cubicBezTo>
                    <a:pt x="11740" y="7348"/>
                    <a:pt x="11936" y="7353"/>
                    <a:pt x="12133" y="7367"/>
                  </a:cubicBezTo>
                  <a:cubicBezTo>
                    <a:pt x="12564" y="7397"/>
                    <a:pt x="12993" y="7441"/>
                    <a:pt x="13424" y="7480"/>
                  </a:cubicBezTo>
                  <a:cubicBezTo>
                    <a:pt x="13802" y="7514"/>
                    <a:pt x="14181" y="7531"/>
                    <a:pt x="14560" y="7531"/>
                  </a:cubicBezTo>
                  <a:cubicBezTo>
                    <a:pt x="14939" y="7531"/>
                    <a:pt x="15319" y="7514"/>
                    <a:pt x="15697" y="7480"/>
                  </a:cubicBezTo>
                  <a:cubicBezTo>
                    <a:pt x="16325" y="7423"/>
                    <a:pt x="16954" y="7398"/>
                    <a:pt x="17585" y="7398"/>
                  </a:cubicBezTo>
                  <a:cubicBezTo>
                    <a:pt x="17759" y="7398"/>
                    <a:pt x="17933" y="7400"/>
                    <a:pt x="18106" y="7404"/>
                  </a:cubicBezTo>
                  <a:cubicBezTo>
                    <a:pt x="18234" y="7406"/>
                    <a:pt x="18361" y="7407"/>
                    <a:pt x="18488" y="7407"/>
                  </a:cubicBezTo>
                  <a:cubicBezTo>
                    <a:pt x="18839" y="7407"/>
                    <a:pt x="19190" y="7400"/>
                    <a:pt x="19540" y="7400"/>
                  </a:cubicBezTo>
                  <a:cubicBezTo>
                    <a:pt x="20049" y="7400"/>
                    <a:pt x="20555" y="7450"/>
                    <a:pt x="21062" y="7492"/>
                  </a:cubicBezTo>
                  <a:cubicBezTo>
                    <a:pt x="21372" y="7517"/>
                    <a:pt x="21682" y="7528"/>
                    <a:pt x="21991" y="7528"/>
                  </a:cubicBezTo>
                  <a:cubicBezTo>
                    <a:pt x="22568" y="7528"/>
                    <a:pt x="23143" y="7489"/>
                    <a:pt x="23718" y="7425"/>
                  </a:cubicBezTo>
                  <a:cubicBezTo>
                    <a:pt x="24182" y="7373"/>
                    <a:pt x="24647" y="7351"/>
                    <a:pt x="25112" y="7351"/>
                  </a:cubicBezTo>
                  <a:cubicBezTo>
                    <a:pt x="25450" y="7351"/>
                    <a:pt x="25788" y="7363"/>
                    <a:pt x="26126" y="7383"/>
                  </a:cubicBezTo>
                  <a:cubicBezTo>
                    <a:pt x="26407" y="7401"/>
                    <a:pt x="26686" y="7419"/>
                    <a:pt x="26967" y="7433"/>
                  </a:cubicBezTo>
                  <a:cubicBezTo>
                    <a:pt x="27034" y="7437"/>
                    <a:pt x="27101" y="7440"/>
                    <a:pt x="27169" y="7440"/>
                  </a:cubicBezTo>
                  <a:cubicBezTo>
                    <a:pt x="27286" y="7440"/>
                    <a:pt x="27407" y="7431"/>
                    <a:pt x="27539" y="7398"/>
                  </a:cubicBezTo>
                  <a:lnTo>
                    <a:pt x="27539" y="7398"/>
                  </a:lnTo>
                  <a:cubicBezTo>
                    <a:pt x="27521" y="7595"/>
                    <a:pt x="27499" y="7762"/>
                    <a:pt x="27489" y="7928"/>
                  </a:cubicBezTo>
                  <a:cubicBezTo>
                    <a:pt x="27422" y="8944"/>
                    <a:pt x="27360" y="9960"/>
                    <a:pt x="27344" y="10977"/>
                  </a:cubicBezTo>
                  <a:cubicBezTo>
                    <a:pt x="27340" y="11198"/>
                    <a:pt x="27319" y="11417"/>
                    <a:pt x="27309" y="11637"/>
                  </a:cubicBezTo>
                  <a:cubicBezTo>
                    <a:pt x="27276" y="12387"/>
                    <a:pt x="27209" y="13139"/>
                    <a:pt x="27282" y="13890"/>
                  </a:cubicBezTo>
                  <a:cubicBezTo>
                    <a:pt x="27306" y="14133"/>
                    <a:pt x="27298" y="14379"/>
                    <a:pt x="27334" y="14613"/>
                  </a:cubicBezTo>
                  <a:cubicBezTo>
                    <a:pt x="27289" y="14640"/>
                    <a:pt x="27250" y="14643"/>
                    <a:pt x="27215" y="14643"/>
                  </a:cubicBezTo>
                  <a:cubicBezTo>
                    <a:pt x="27205" y="14643"/>
                    <a:pt x="27195" y="14643"/>
                    <a:pt x="27186" y="14643"/>
                  </a:cubicBezTo>
                  <a:cubicBezTo>
                    <a:pt x="26479" y="14653"/>
                    <a:pt x="25773" y="14663"/>
                    <a:pt x="25068" y="14676"/>
                  </a:cubicBezTo>
                  <a:cubicBezTo>
                    <a:pt x="25060" y="14676"/>
                    <a:pt x="25053" y="14676"/>
                    <a:pt x="25045" y="14676"/>
                  </a:cubicBezTo>
                  <a:cubicBezTo>
                    <a:pt x="24936" y="14676"/>
                    <a:pt x="24845" y="14658"/>
                    <a:pt x="24766" y="14580"/>
                  </a:cubicBezTo>
                  <a:cubicBezTo>
                    <a:pt x="24664" y="14478"/>
                    <a:pt x="24521" y="14433"/>
                    <a:pt x="24368" y="14406"/>
                  </a:cubicBezTo>
                  <a:cubicBezTo>
                    <a:pt x="24050" y="14346"/>
                    <a:pt x="23729" y="14317"/>
                    <a:pt x="23407" y="14317"/>
                  </a:cubicBezTo>
                  <a:cubicBezTo>
                    <a:pt x="23366" y="14317"/>
                    <a:pt x="23325" y="14317"/>
                    <a:pt x="23284" y="14318"/>
                  </a:cubicBezTo>
                  <a:cubicBezTo>
                    <a:pt x="23258" y="14319"/>
                    <a:pt x="23232" y="14319"/>
                    <a:pt x="23206" y="14319"/>
                  </a:cubicBezTo>
                  <a:cubicBezTo>
                    <a:pt x="23065" y="14319"/>
                    <a:pt x="22931" y="14303"/>
                    <a:pt x="22812" y="14217"/>
                  </a:cubicBezTo>
                  <a:cubicBezTo>
                    <a:pt x="22772" y="14187"/>
                    <a:pt x="22723" y="14173"/>
                    <a:pt x="22673" y="14173"/>
                  </a:cubicBezTo>
                  <a:cubicBezTo>
                    <a:pt x="22633" y="14173"/>
                    <a:pt x="22593" y="14182"/>
                    <a:pt x="22553" y="14198"/>
                  </a:cubicBezTo>
                  <a:cubicBezTo>
                    <a:pt x="22443" y="14241"/>
                    <a:pt x="22391" y="14323"/>
                    <a:pt x="22416" y="14417"/>
                  </a:cubicBezTo>
                  <a:cubicBezTo>
                    <a:pt x="22440" y="14507"/>
                    <a:pt x="22523" y="14560"/>
                    <a:pt x="22636" y="14560"/>
                  </a:cubicBezTo>
                  <a:cubicBezTo>
                    <a:pt x="22642" y="14560"/>
                    <a:pt x="22648" y="14560"/>
                    <a:pt x="22654" y="14559"/>
                  </a:cubicBezTo>
                  <a:cubicBezTo>
                    <a:pt x="22683" y="14558"/>
                    <a:pt x="22718" y="14557"/>
                    <a:pt x="22742" y="14544"/>
                  </a:cubicBezTo>
                  <a:cubicBezTo>
                    <a:pt x="22839" y="14490"/>
                    <a:pt x="22942" y="14475"/>
                    <a:pt x="23047" y="14475"/>
                  </a:cubicBezTo>
                  <a:cubicBezTo>
                    <a:pt x="23122" y="14475"/>
                    <a:pt x="23198" y="14483"/>
                    <a:pt x="23273" y="14488"/>
                  </a:cubicBezTo>
                  <a:cubicBezTo>
                    <a:pt x="23643" y="14513"/>
                    <a:pt x="24014" y="14540"/>
                    <a:pt x="24380" y="14600"/>
                  </a:cubicBezTo>
                  <a:cubicBezTo>
                    <a:pt x="24452" y="14609"/>
                    <a:pt x="24523" y="14631"/>
                    <a:pt x="24588" y="14665"/>
                  </a:cubicBezTo>
                  <a:cubicBezTo>
                    <a:pt x="24504" y="14673"/>
                    <a:pt x="24458" y="14682"/>
                    <a:pt x="24413" y="14683"/>
                  </a:cubicBezTo>
                  <a:cubicBezTo>
                    <a:pt x="22919" y="14709"/>
                    <a:pt x="21423" y="14735"/>
                    <a:pt x="19929" y="14760"/>
                  </a:cubicBezTo>
                  <a:cubicBezTo>
                    <a:pt x="19671" y="14765"/>
                    <a:pt x="19412" y="14771"/>
                    <a:pt x="19156" y="14788"/>
                  </a:cubicBezTo>
                  <a:cubicBezTo>
                    <a:pt x="18909" y="14804"/>
                    <a:pt x="18663" y="14810"/>
                    <a:pt x="18416" y="14810"/>
                  </a:cubicBezTo>
                  <a:cubicBezTo>
                    <a:pt x="17745" y="14810"/>
                    <a:pt x="17074" y="14764"/>
                    <a:pt x="16403" y="14755"/>
                  </a:cubicBezTo>
                  <a:cubicBezTo>
                    <a:pt x="15014" y="14736"/>
                    <a:pt x="13626" y="14708"/>
                    <a:pt x="12237" y="14684"/>
                  </a:cubicBezTo>
                  <a:cubicBezTo>
                    <a:pt x="12178" y="14683"/>
                    <a:pt x="12117" y="14678"/>
                    <a:pt x="12055" y="14676"/>
                  </a:cubicBezTo>
                  <a:cubicBezTo>
                    <a:pt x="12075" y="14612"/>
                    <a:pt x="12135" y="14614"/>
                    <a:pt x="12185" y="14606"/>
                  </a:cubicBezTo>
                  <a:cubicBezTo>
                    <a:pt x="12618" y="14536"/>
                    <a:pt x="13056" y="14502"/>
                    <a:pt x="13495" y="14478"/>
                  </a:cubicBezTo>
                  <a:cubicBezTo>
                    <a:pt x="13522" y="14477"/>
                    <a:pt x="13549" y="14476"/>
                    <a:pt x="13575" y="14476"/>
                  </a:cubicBezTo>
                  <a:cubicBezTo>
                    <a:pt x="13655" y="14476"/>
                    <a:pt x="13732" y="14486"/>
                    <a:pt x="13803" y="14525"/>
                  </a:cubicBezTo>
                  <a:cubicBezTo>
                    <a:pt x="13830" y="14539"/>
                    <a:pt x="13859" y="14547"/>
                    <a:pt x="13887" y="14553"/>
                  </a:cubicBezTo>
                  <a:cubicBezTo>
                    <a:pt x="13914" y="14558"/>
                    <a:pt x="13939" y="14561"/>
                    <a:pt x="13964" y="14561"/>
                  </a:cubicBezTo>
                  <a:cubicBezTo>
                    <a:pt x="14037" y="14561"/>
                    <a:pt x="14101" y="14537"/>
                    <a:pt x="14150" y="14478"/>
                  </a:cubicBezTo>
                  <a:cubicBezTo>
                    <a:pt x="14199" y="14421"/>
                    <a:pt x="14205" y="14356"/>
                    <a:pt x="14167" y="14294"/>
                  </a:cubicBezTo>
                  <a:cubicBezTo>
                    <a:pt x="14117" y="14212"/>
                    <a:pt x="14030" y="14178"/>
                    <a:pt x="13923" y="14178"/>
                  </a:cubicBezTo>
                  <a:cubicBezTo>
                    <a:pt x="13920" y="14178"/>
                    <a:pt x="13916" y="14177"/>
                    <a:pt x="13913" y="14177"/>
                  </a:cubicBezTo>
                  <a:cubicBezTo>
                    <a:pt x="13863" y="14177"/>
                    <a:pt x="13814" y="14194"/>
                    <a:pt x="13774" y="14222"/>
                  </a:cubicBezTo>
                  <a:cubicBezTo>
                    <a:pt x="13664" y="14305"/>
                    <a:pt x="13536" y="14320"/>
                    <a:pt x="13401" y="14320"/>
                  </a:cubicBezTo>
                  <a:cubicBezTo>
                    <a:pt x="13383" y="14320"/>
                    <a:pt x="13365" y="14320"/>
                    <a:pt x="13346" y="14319"/>
                  </a:cubicBezTo>
                  <a:cubicBezTo>
                    <a:pt x="13295" y="14318"/>
                    <a:pt x="13244" y="14317"/>
                    <a:pt x="13193" y="14317"/>
                  </a:cubicBezTo>
                  <a:cubicBezTo>
                    <a:pt x="12880" y="14317"/>
                    <a:pt x="12570" y="14345"/>
                    <a:pt x="12262" y="14400"/>
                  </a:cubicBezTo>
                  <a:cubicBezTo>
                    <a:pt x="12085" y="14433"/>
                    <a:pt x="11927" y="14484"/>
                    <a:pt x="11806" y="14600"/>
                  </a:cubicBezTo>
                  <a:cubicBezTo>
                    <a:pt x="11745" y="14656"/>
                    <a:pt x="11680" y="14677"/>
                    <a:pt x="11593" y="14677"/>
                  </a:cubicBezTo>
                  <a:cubicBezTo>
                    <a:pt x="11591" y="14677"/>
                    <a:pt x="11588" y="14677"/>
                    <a:pt x="11586" y="14677"/>
                  </a:cubicBezTo>
                  <a:cubicBezTo>
                    <a:pt x="10834" y="14663"/>
                    <a:pt x="10083" y="14652"/>
                    <a:pt x="9332" y="14640"/>
                  </a:cubicBezTo>
                  <a:cubicBezTo>
                    <a:pt x="9316" y="14640"/>
                    <a:pt x="9303" y="14632"/>
                    <a:pt x="9273" y="14624"/>
                  </a:cubicBezTo>
                  <a:cubicBezTo>
                    <a:pt x="9259" y="14501"/>
                    <a:pt x="9295" y="14375"/>
                    <a:pt x="9300" y="14249"/>
                  </a:cubicBezTo>
                  <a:cubicBezTo>
                    <a:pt x="9332" y="13562"/>
                    <a:pt x="9379" y="12877"/>
                    <a:pt x="9308" y="12190"/>
                  </a:cubicBezTo>
                  <a:cubicBezTo>
                    <a:pt x="9242" y="11563"/>
                    <a:pt x="9263" y="10933"/>
                    <a:pt x="9234" y="10306"/>
                  </a:cubicBezTo>
                  <a:cubicBezTo>
                    <a:pt x="9190" y="9361"/>
                    <a:pt x="9151" y="8415"/>
                    <a:pt x="9064" y="7471"/>
                  </a:cubicBezTo>
                  <a:cubicBezTo>
                    <a:pt x="9067" y="7458"/>
                    <a:pt x="9070" y="7447"/>
                    <a:pt x="9076" y="7435"/>
                  </a:cubicBezTo>
                  <a:cubicBezTo>
                    <a:pt x="9112" y="7435"/>
                    <a:pt x="9148" y="7435"/>
                    <a:pt x="9183" y="7435"/>
                  </a:cubicBezTo>
                  <a:cubicBezTo>
                    <a:pt x="9971" y="7435"/>
                    <a:pt x="10756" y="7348"/>
                    <a:pt x="11544" y="7348"/>
                  </a:cubicBezTo>
                  <a:close/>
                  <a:moveTo>
                    <a:pt x="6541" y="14440"/>
                  </a:moveTo>
                  <a:cubicBezTo>
                    <a:pt x="6544" y="14440"/>
                    <a:pt x="6548" y="14440"/>
                    <a:pt x="6551" y="14440"/>
                  </a:cubicBezTo>
                  <a:cubicBezTo>
                    <a:pt x="6702" y="14448"/>
                    <a:pt x="6850" y="14478"/>
                    <a:pt x="7001" y="14478"/>
                  </a:cubicBezTo>
                  <a:cubicBezTo>
                    <a:pt x="7024" y="14478"/>
                    <a:pt x="7047" y="14478"/>
                    <a:pt x="7069" y="14476"/>
                  </a:cubicBezTo>
                  <a:cubicBezTo>
                    <a:pt x="7071" y="14476"/>
                    <a:pt x="7073" y="14476"/>
                    <a:pt x="7075" y="14476"/>
                  </a:cubicBezTo>
                  <a:cubicBezTo>
                    <a:pt x="7094" y="14476"/>
                    <a:pt x="7112" y="14487"/>
                    <a:pt x="7120" y="14506"/>
                  </a:cubicBezTo>
                  <a:cubicBezTo>
                    <a:pt x="7173" y="14596"/>
                    <a:pt x="7110" y="14729"/>
                    <a:pt x="6998" y="14764"/>
                  </a:cubicBezTo>
                  <a:cubicBezTo>
                    <a:pt x="6834" y="14814"/>
                    <a:pt x="6672" y="14865"/>
                    <a:pt x="6522" y="14942"/>
                  </a:cubicBezTo>
                  <a:cubicBezTo>
                    <a:pt x="6503" y="14953"/>
                    <a:pt x="6481" y="14963"/>
                    <a:pt x="6456" y="14963"/>
                  </a:cubicBezTo>
                  <a:cubicBezTo>
                    <a:pt x="6441" y="14963"/>
                    <a:pt x="6424" y="14960"/>
                    <a:pt x="6406" y="14950"/>
                  </a:cubicBezTo>
                  <a:cubicBezTo>
                    <a:pt x="6390" y="14810"/>
                    <a:pt x="6438" y="14666"/>
                    <a:pt x="6449" y="14520"/>
                  </a:cubicBezTo>
                  <a:cubicBezTo>
                    <a:pt x="6452" y="14472"/>
                    <a:pt x="6480" y="14440"/>
                    <a:pt x="6541" y="14440"/>
                  </a:cubicBezTo>
                  <a:close/>
                  <a:moveTo>
                    <a:pt x="30029" y="14437"/>
                  </a:moveTo>
                  <a:cubicBezTo>
                    <a:pt x="30101" y="14437"/>
                    <a:pt x="30141" y="14466"/>
                    <a:pt x="30149" y="14537"/>
                  </a:cubicBezTo>
                  <a:cubicBezTo>
                    <a:pt x="30166" y="14677"/>
                    <a:pt x="30183" y="14817"/>
                    <a:pt x="30204" y="14994"/>
                  </a:cubicBezTo>
                  <a:cubicBezTo>
                    <a:pt x="29958" y="14891"/>
                    <a:pt x="29757" y="14802"/>
                    <a:pt x="29538" y="14750"/>
                  </a:cubicBezTo>
                  <a:cubicBezTo>
                    <a:pt x="29400" y="14716"/>
                    <a:pt x="29478" y="14622"/>
                    <a:pt x="29472" y="14553"/>
                  </a:cubicBezTo>
                  <a:lnTo>
                    <a:pt x="29470" y="14552"/>
                  </a:lnTo>
                  <a:cubicBezTo>
                    <a:pt x="29464" y="14490"/>
                    <a:pt x="29506" y="14473"/>
                    <a:pt x="29563" y="14473"/>
                  </a:cubicBezTo>
                  <a:cubicBezTo>
                    <a:pt x="29571" y="14473"/>
                    <a:pt x="29580" y="14473"/>
                    <a:pt x="29588" y="14474"/>
                  </a:cubicBezTo>
                  <a:cubicBezTo>
                    <a:pt x="29607" y="14475"/>
                    <a:pt x="29625" y="14476"/>
                    <a:pt x="29643" y="14476"/>
                  </a:cubicBezTo>
                  <a:cubicBezTo>
                    <a:pt x="29762" y="14476"/>
                    <a:pt x="29877" y="14452"/>
                    <a:pt x="29995" y="14439"/>
                  </a:cubicBezTo>
                  <a:cubicBezTo>
                    <a:pt x="30007" y="14438"/>
                    <a:pt x="30018" y="14437"/>
                    <a:pt x="30029" y="14437"/>
                  </a:cubicBezTo>
                  <a:close/>
                  <a:moveTo>
                    <a:pt x="5479" y="15000"/>
                  </a:moveTo>
                  <a:lnTo>
                    <a:pt x="5479" y="15000"/>
                  </a:lnTo>
                  <a:cubicBezTo>
                    <a:pt x="5480" y="15006"/>
                    <a:pt x="5481" y="15012"/>
                    <a:pt x="5483" y="15017"/>
                  </a:cubicBezTo>
                  <a:lnTo>
                    <a:pt x="5483" y="15017"/>
                  </a:lnTo>
                  <a:cubicBezTo>
                    <a:pt x="5481" y="15012"/>
                    <a:pt x="5479" y="15006"/>
                    <a:pt x="5479" y="15000"/>
                  </a:cubicBezTo>
                  <a:close/>
                  <a:moveTo>
                    <a:pt x="7055" y="13611"/>
                  </a:moveTo>
                  <a:cubicBezTo>
                    <a:pt x="7113" y="13611"/>
                    <a:pt x="7171" y="13621"/>
                    <a:pt x="7229" y="13647"/>
                  </a:cubicBezTo>
                  <a:cubicBezTo>
                    <a:pt x="7277" y="13671"/>
                    <a:pt x="7324" y="13696"/>
                    <a:pt x="7294" y="13752"/>
                  </a:cubicBezTo>
                  <a:cubicBezTo>
                    <a:pt x="7185" y="13953"/>
                    <a:pt x="7150" y="14169"/>
                    <a:pt x="7122" y="14400"/>
                  </a:cubicBezTo>
                  <a:cubicBezTo>
                    <a:pt x="6988" y="14379"/>
                    <a:pt x="6866" y="14353"/>
                    <a:pt x="6742" y="14353"/>
                  </a:cubicBezTo>
                  <a:cubicBezTo>
                    <a:pt x="6724" y="14353"/>
                    <a:pt x="6706" y="14354"/>
                    <a:pt x="6688" y="14355"/>
                  </a:cubicBezTo>
                  <a:lnTo>
                    <a:pt x="6626" y="14247"/>
                  </a:lnTo>
                  <a:cubicBezTo>
                    <a:pt x="6599" y="14116"/>
                    <a:pt x="6462" y="14110"/>
                    <a:pt x="6354" y="14075"/>
                  </a:cubicBezTo>
                  <a:cubicBezTo>
                    <a:pt x="6311" y="14062"/>
                    <a:pt x="6269" y="14055"/>
                    <a:pt x="6227" y="14055"/>
                  </a:cubicBezTo>
                  <a:cubicBezTo>
                    <a:pt x="6166" y="14055"/>
                    <a:pt x="6105" y="14069"/>
                    <a:pt x="6046" y="14093"/>
                  </a:cubicBezTo>
                  <a:cubicBezTo>
                    <a:pt x="6009" y="14109"/>
                    <a:pt x="5982" y="14129"/>
                    <a:pt x="6002" y="14167"/>
                  </a:cubicBezTo>
                  <a:cubicBezTo>
                    <a:pt x="6013" y="14188"/>
                    <a:pt x="6034" y="14195"/>
                    <a:pt x="6060" y="14195"/>
                  </a:cubicBezTo>
                  <a:cubicBezTo>
                    <a:pt x="6065" y="14195"/>
                    <a:pt x="6069" y="14195"/>
                    <a:pt x="6074" y="14194"/>
                  </a:cubicBezTo>
                  <a:cubicBezTo>
                    <a:pt x="6138" y="14191"/>
                    <a:pt x="6188" y="14188"/>
                    <a:pt x="6228" y="14188"/>
                  </a:cubicBezTo>
                  <a:cubicBezTo>
                    <a:pt x="6385" y="14188"/>
                    <a:pt x="6375" y="14230"/>
                    <a:pt x="6331" y="14438"/>
                  </a:cubicBezTo>
                  <a:cubicBezTo>
                    <a:pt x="6301" y="14577"/>
                    <a:pt x="6276" y="14717"/>
                    <a:pt x="6257" y="14858"/>
                  </a:cubicBezTo>
                  <a:cubicBezTo>
                    <a:pt x="6248" y="14923"/>
                    <a:pt x="6231" y="14964"/>
                    <a:pt x="6162" y="14964"/>
                  </a:cubicBezTo>
                  <a:cubicBezTo>
                    <a:pt x="6149" y="14964"/>
                    <a:pt x="6135" y="14963"/>
                    <a:pt x="6118" y="14960"/>
                  </a:cubicBezTo>
                  <a:cubicBezTo>
                    <a:pt x="6088" y="14955"/>
                    <a:pt x="6058" y="14953"/>
                    <a:pt x="6028" y="14953"/>
                  </a:cubicBezTo>
                  <a:cubicBezTo>
                    <a:pt x="5939" y="14953"/>
                    <a:pt x="5852" y="14973"/>
                    <a:pt x="5765" y="14998"/>
                  </a:cubicBezTo>
                  <a:cubicBezTo>
                    <a:pt x="5717" y="15012"/>
                    <a:pt x="5684" y="15020"/>
                    <a:pt x="5660" y="15020"/>
                  </a:cubicBezTo>
                  <a:cubicBezTo>
                    <a:pt x="5613" y="15020"/>
                    <a:pt x="5608" y="14988"/>
                    <a:pt x="5615" y="14908"/>
                  </a:cubicBezTo>
                  <a:cubicBezTo>
                    <a:pt x="5624" y="14804"/>
                    <a:pt x="5642" y="14703"/>
                    <a:pt x="5655" y="14601"/>
                  </a:cubicBezTo>
                  <a:lnTo>
                    <a:pt x="5731" y="14449"/>
                  </a:lnTo>
                  <a:lnTo>
                    <a:pt x="5788" y="14376"/>
                  </a:lnTo>
                  <a:cubicBezTo>
                    <a:pt x="5841" y="14332"/>
                    <a:pt x="5896" y="14288"/>
                    <a:pt x="5947" y="14241"/>
                  </a:cubicBezTo>
                  <a:cubicBezTo>
                    <a:pt x="5962" y="14226"/>
                    <a:pt x="5961" y="14203"/>
                    <a:pt x="5946" y="14190"/>
                  </a:cubicBezTo>
                  <a:cubicBezTo>
                    <a:pt x="5934" y="14177"/>
                    <a:pt x="5918" y="14171"/>
                    <a:pt x="5902" y="14171"/>
                  </a:cubicBezTo>
                  <a:cubicBezTo>
                    <a:pt x="5897" y="14171"/>
                    <a:pt x="5892" y="14171"/>
                    <a:pt x="5886" y="14173"/>
                  </a:cubicBezTo>
                  <a:cubicBezTo>
                    <a:pt x="5819" y="14193"/>
                    <a:pt x="5760" y="14240"/>
                    <a:pt x="5726" y="14300"/>
                  </a:cubicBezTo>
                  <a:cubicBezTo>
                    <a:pt x="5693" y="14327"/>
                    <a:pt x="5664" y="14355"/>
                    <a:pt x="5662" y="14396"/>
                  </a:cubicBezTo>
                  <a:lnTo>
                    <a:pt x="5593" y="14417"/>
                  </a:lnTo>
                  <a:cubicBezTo>
                    <a:pt x="5639" y="14292"/>
                    <a:pt x="5636" y="14163"/>
                    <a:pt x="5631" y="14035"/>
                  </a:cubicBezTo>
                  <a:lnTo>
                    <a:pt x="5632" y="14035"/>
                  </a:lnTo>
                  <a:cubicBezTo>
                    <a:pt x="5624" y="13850"/>
                    <a:pt x="5802" y="13673"/>
                    <a:pt x="6008" y="13673"/>
                  </a:cubicBezTo>
                  <a:cubicBezTo>
                    <a:pt x="6029" y="13673"/>
                    <a:pt x="6051" y="13675"/>
                    <a:pt x="6072" y="13678"/>
                  </a:cubicBezTo>
                  <a:cubicBezTo>
                    <a:pt x="6175" y="13697"/>
                    <a:pt x="6276" y="13706"/>
                    <a:pt x="6375" y="13706"/>
                  </a:cubicBezTo>
                  <a:cubicBezTo>
                    <a:pt x="6551" y="13706"/>
                    <a:pt x="6723" y="13679"/>
                    <a:pt x="6897" y="13633"/>
                  </a:cubicBezTo>
                  <a:cubicBezTo>
                    <a:pt x="6949" y="13620"/>
                    <a:pt x="7001" y="13611"/>
                    <a:pt x="7055" y="13611"/>
                  </a:cubicBezTo>
                  <a:close/>
                  <a:moveTo>
                    <a:pt x="30346" y="14169"/>
                  </a:moveTo>
                  <a:cubicBezTo>
                    <a:pt x="30354" y="14169"/>
                    <a:pt x="30363" y="14170"/>
                    <a:pt x="30373" y="14171"/>
                  </a:cubicBezTo>
                  <a:cubicBezTo>
                    <a:pt x="30519" y="14182"/>
                    <a:pt x="30649" y="14232"/>
                    <a:pt x="30748" y="14329"/>
                  </a:cubicBezTo>
                  <a:cubicBezTo>
                    <a:pt x="30791" y="14371"/>
                    <a:pt x="30829" y="14419"/>
                    <a:pt x="30872" y="14464"/>
                  </a:cubicBezTo>
                  <a:lnTo>
                    <a:pt x="30873" y="14465"/>
                  </a:lnTo>
                  <a:cubicBezTo>
                    <a:pt x="30872" y="14475"/>
                    <a:pt x="30877" y="14482"/>
                    <a:pt x="30889" y="14486"/>
                  </a:cubicBezTo>
                  <a:cubicBezTo>
                    <a:pt x="30955" y="14660"/>
                    <a:pt x="30976" y="14840"/>
                    <a:pt x="30991" y="15021"/>
                  </a:cubicBezTo>
                  <a:cubicBezTo>
                    <a:pt x="30842" y="15009"/>
                    <a:pt x="30698" y="14954"/>
                    <a:pt x="30547" y="14954"/>
                  </a:cubicBezTo>
                  <a:cubicBezTo>
                    <a:pt x="30510" y="14954"/>
                    <a:pt x="30474" y="14957"/>
                    <a:pt x="30436" y="14965"/>
                  </a:cubicBezTo>
                  <a:cubicBezTo>
                    <a:pt x="30428" y="14966"/>
                    <a:pt x="30421" y="14967"/>
                    <a:pt x="30414" y="14967"/>
                  </a:cubicBezTo>
                  <a:cubicBezTo>
                    <a:pt x="30374" y="14967"/>
                    <a:pt x="30355" y="14940"/>
                    <a:pt x="30349" y="14902"/>
                  </a:cubicBezTo>
                  <a:cubicBezTo>
                    <a:pt x="30316" y="14697"/>
                    <a:pt x="30282" y="14494"/>
                    <a:pt x="30227" y="14293"/>
                  </a:cubicBezTo>
                  <a:cubicBezTo>
                    <a:pt x="30205" y="14216"/>
                    <a:pt x="30253" y="14169"/>
                    <a:pt x="30346" y="14169"/>
                  </a:cubicBezTo>
                  <a:close/>
                  <a:moveTo>
                    <a:pt x="21773" y="15002"/>
                  </a:moveTo>
                  <a:cubicBezTo>
                    <a:pt x="21968" y="15002"/>
                    <a:pt x="22163" y="15007"/>
                    <a:pt x="22358" y="15017"/>
                  </a:cubicBezTo>
                  <a:cubicBezTo>
                    <a:pt x="22362" y="15017"/>
                    <a:pt x="22366" y="15017"/>
                    <a:pt x="22371" y="15017"/>
                  </a:cubicBezTo>
                  <a:cubicBezTo>
                    <a:pt x="22380" y="15017"/>
                    <a:pt x="22389" y="15017"/>
                    <a:pt x="22399" y="15017"/>
                  </a:cubicBezTo>
                  <a:cubicBezTo>
                    <a:pt x="22450" y="15017"/>
                    <a:pt x="22501" y="15023"/>
                    <a:pt x="22455" y="15104"/>
                  </a:cubicBezTo>
                  <a:lnTo>
                    <a:pt x="21156" y="15063"/>
                  </a:lnTo>
                  <a:cubicBezTo>
                    <a:pt x="20997" y="15068"/>
                    <a:pt x="20837" y="15073"/>
                    <a:pt x="20678" y="15073"/>
                  </a:cubicBezTo>
                  <a:cubicBezTo>
                    <a:pt x="20481" y="15073"/>
                    <a:pt x="20284" y="15065"/>
                    <a:pt x="20087" y="15034"/>
                  </a:cubicBezTo>
                  <a:cubicBezTo>
                    <a:pt x="20408" y="15024"/>
                    <a:pt x="20728" y="15016"/>
                    <a:pt x="21049" y="15006"/>
                  </a:cubicBezTo>
                  <a:cubicBezTo>
                    <a:pt x="21066" y="15006"/>
                    <a:pt x="21083" y="15004"/>
                    <a:pt x="21099" y="15004"/>
                  </a:cubicBezTo>
                  <a:cubicBezTo>
                    <a:pt x="21119" y="15004"/>
                    <a:pt x="21138" y="15007"/>
                    <a:pt x="21156" y="15018"/>
                  </a:cubicBezTo>
                  <a:cubicBezTo>
                    <a:pt x="21362" y="15007"/>
                    <a:pt x="21568" y="15002"/>
                    <a:pt x="21773" y="15002"/>
                  </a:cubicBezTo>
                  <a:close/>
                  <a:moveTo>
                    <a:pt x="5408" y="13916"/>
                  </a:moveTo>
                  <a:cubicBezTo>
                    <a:pt x="5415" y="13916"/>
                    <a:pt x="5422" y="13917"/>
                    <a:pt x="5430" y="13919"/>
                  </a:cubicBezTo>
                  <a:lnTo>
                    <a:pt x="5431" y="13920"/>
                  </a:lnTo>
                  <a:cubicBezTo>
                    <a:pt x="5511" y="13935"/>
                    <a:pt x="5504" y="14027"/>
                    <a:pt x="5505" y="14090"/>
                  </a:cubicBezTo>
                  <a:cubicBezTo>
                    <a:pt x="5508" y="14337"/>
                    <a:pt x="5424" y="14575"/>
                    <a:pt x="5380" y="14817"/>
                  </a:cubicBezTo>
                  <a:cubicBezTo>
                    <a:pt x="5357" y="14939"/>
                    <a:pt x="5298" y="15054"/>
                    <a:pt x="5300" y="15179"/>
                  </a:cubicBezTo>
                  <a:cubicBezTo>
                    <a:pt x="5300" y="15220"/>
                    <a:pt x="5271" y="15250"/>
                    <a:pt x="5244" y="15282"/>
                  </a:cubicBezTo>
                  <a:cubicBezTo>
                    <a:pt x="5085" y="15481"/>
                    <a:pt x="5009" y="15714"/>
                    <a:pt x="4893" y="15929"/>
                  </a:cubicBezTo>
                  <a:cubicBezTo>
                    <a:pt x="4883" y="15945"/>
                    <a:pt x="4889" y="15968"/>
                    <a:pt x="4888" y="15987"/>
                  </a:cubicBezTo>
                  <a:cubicBezTo>
                    <a:pt x="4801" y="15940"/>
                    <a:pt x="4846" y="15868"/>
                    <a:pt x="4853" y="15811"/>
                  </a:cubicBezTo>
                  <a:cubicBezTo>
                    <a:pt x="4884" y="15594"/>
                    <a:pt x="4923" y="15376"/>
                    <a:pt x="4965" y="15160"/>
                  </a:cubicBezTo>
                  <a:cubicBezTo>
                    <a:pt x="5040" y="14783"/>
                    <a:pt x="5195" y="14424"/>
                    <a:pt x="5307" y="14055"/>
                  </a:cubicBezTo>
                  <a:cubicBezTo>
                    <a:pt x="5359" y="14021"/>
                    <a:pt x="5331" y="13916"/>
                    <a:pt x="5408" y="13916"/>
                  </a:cubicBezTo>
                  <a:close/>
                  <a:moveTo>
                    <a:pt x="5183" y="14023"/>
                  </a:moveTo>
                  <a:cubicBezTo>
                    <a:pt x="5202" y="14023"/>
                    <a:pt x="5208" y="14038"/>
                    <a:pt x="5211" y="14054"/>
                  </a:cubicBezTo>
                  <a:lnTo>
                    <a:pt x="5166" y="14054"/>
                  </a:lnTo>
                  <a:cubicBezTo>
                    <a:pt x="5186" y="14100"/>
                    <a:pt x="5158" y="14140"/>
                    <a:pt x="5143" y="14181"/>
                  </a:cubicBezTo>
                  <a:cubicBezTo>
                    <a:pt x="5047" y="14474"/>
                    <a:pt x="4929" y="14761"/>
                    <a:pt x="4870" y="15061"/>
                  </a:cubicBezTo>
                  <a:cubicBezTo>
                    <a:pt x="4799" y="15424"/>
                    <a:pt x="4704" y="15784"/>
                    <a:pt x="4762" y="16156"/>
                  </a:cubicBezTo>
                  <a:cubicBezTo>
                    <a:pt x="4752" y="16243"/>
                    <a:pt x="4784" y="16338"/>
                    <a:pt x="4696" y="16421"/>
                  </a:cubicBezTo>
                  <a:cubicBezTo>
                    <a:pt x="4589" y="16364"/>
                    <a:pt x="4560" y="16271"/>
                    <a:pt x="4534" y="16180"/>
                  </a:cubicBezTo>
                  <a:lnTo>
                    <a:pt x="4535" y="16180"/>
                  </a:lnTo>
                  <a:cubicBezTo>
                    <a:pt x="4491" y="16026"/>
                    <a:pt x="4498" y="15873"/>
                    <a:pt x="4522" y="15717"/>
                  </a:cubicBezTo>
                  <a:cubicBezTo>
                    <a:pt x="4598" y="15224"/>
                    <a:pt x="4686" y="14733"/>
                    <a:pt x="4926" y="14274"/>
                  </a:cubicBezTo>
                  <a:cubicBezTo>
                    <a:pt x="4976" y="14178"/>
                    <a:pt x="5009" y="14065"/>
                    <a:pt x="5164" y="14050"/>
                  </a:cubicBezTo>
                  <a:cubicBezTo>
                    <a:pt x="5166" y="14040"/>
                    <a:pt x="5168" y="14026"/>
                    <a:pt x="5173" y="14024"/>
                  </a:cubicBezTo>
                  <a:cubicBezTo>
                    <a:pt x="5177" y="14023"/>
                    <a:pt x="5180" y="14023"/>
                    <a:pt x="5183" y="14023"/>
                  </a:cubicBezTo>
                  <a:close/>
                  <a:moveTo>
                    <a:pt x="4594" y="13962"/>
                  </a:moveTo>
                  <a:cubicBezTo>
                    <a:pt x="4643" y="13962"/>
                    <a:pt x="4701" y="13966"/>
                    <a:pt x="4768" y="13972"/>
                  </a:cubicBezTo>
                  <a:cubicBezTo>
                    <a:pt x="4827" y="13978"/>
                    <a:pt x="4887" y="13982"/>
                    <a:pt x="4963" y="13987"/>
                  </a:cubicBezTo>
                  <a:cubicBezTo>
                    <a:pt x="4652" y="14413"/>
                    <a:pt x="4504" y="14865"/>
                    <a:pt x="4402" y="15330"/>
                  </a:cubicBezTo>
                  <a:cubicBezTo>
                    <a:pt x="4371" y="15482"/>
                    <a:pt x="4352" y="15638"/>
                    <a:pt x="4344" y="15792"/>
                  </a:cubicBezTo>
                  <a:cubicBezTo>
                    <a:pt x="4329" y="16037"/>
                    <a:pt x="4317" y="16283"/>
                    <a:pt x="4553" y="16499"/>
                  </a:cubicBezTo>
                  <a:cubicBezTo>
                    <a:pt x="4545" y="16500"/>
                    <a:pt x="4537" y="16500"/>
                    <a:pt x="4530" y="16500"/>
                  </a:cubicBezTo>
                  <a:cubicBezTo>
                    <a:pt x="4395" y="16500"/>
                    <a:pt x="4324" y="16450"/>
                    <a:pt x="4259" y="16394"/>
                  </a:cubicBezTo>
                  <a:lnTo>
                    <a:pt x="4260" y="16394"/>
                  </a:lnTo>
                  <a:cubicBezTo>
                    <a:pt x="4140" y="16289"/>
                    <a:pt x="4058" y="16164"/>
                    <a:pt x="4033" y="16020"/>
                  </a:cubicBezTo>
                  <a:cubicBezTo>
                    <a:pt x="3928" y="15424"/>
                    <a:pt x="3943" y="14834"/>
                    <a:pt x="4203" y="14262"/>
                  </a:cubicBezTo>
                  <a:cubicBezTo>
                    <a:pt x="4308" y="14032"/>
                    <a:pt x="4380" y="13962"/>
                    <a:pt x="4594" y="13962"/>
                  </a:cubicBezTo>
                  <a:close/>
                  <a:moveTo>
                    <a:pt x="3480" y="28211"/>
                  </a:moveTo>
                  <a:cubicBezTo>
                    <a:pt x="3480" y="28215"/>
                    <a:pt x="3479" y="28220"/>
                    <a:pt x="3478" y="28225"/>
                  </a:cubicBezTo>
                  <a:cubicBezTo>
                    <a:pt x="3478" y="28221"/>
                    <a:pt x="3478" y="28215"/>
                    <a:pt x="3479" y="28211"/>
                  </a:cubicBezTo>
                  <a:close/>
                  <a:moveTo>
                    <a:pt x="33115" y="28130"/>
                  </a:moveTo>
                  <a:cubicBezTo>
                    <a:pt x="33124" y="28287"/>
                    <a:pt x="33124" y="28287"/>
                    <a:pt x="32959" y="28336"/>
                  </a:cubicBezTo>
                  <a:lnTo>
                    <a:pt x="32960" y="28337"/>
                  </a:lnTo>
                  <a:cubicBezTo>
                    <a:pt x="32943" y="28368"/>
                    <a:pt x="32910" y="28384"/>
                    <a:pt x="32875" y="28394"/>
                  </a:cubicBezTo>
                  <a:cubicBezTo>
                    <a:pt x="32853" y="28401"/>
                    <a:pt x="32828" y="28411"/>
                    <a:pt x="32805" y="28411"/>
                  </a:cubicBezTo>
                  <a:cubicBezTo>
                    <a:pt x="32793" y="28411"/>
                    <a:pt x="32781" y="28408"/>
                    <a:pt x="32771" y="28399"/>
                  </a:cubicBezTo>
                  <a:cubicBezTo>
                    <a:pt x="32736" y="28369"/>
                    <a:pt x="32739" y="28326"/>
                    <a:pt x="32771" y="28295"/>
                  </a:cubicBezTo>
                  <a:cubicBezTo>
                    <a:pt x="32796" y="28270"/>
                    <a:pt x="32812" y="28249"/>
                    <a:pt x="32811" y="28231"/>
                  </a:cubicBezTo>
                  <a:lnTo>
                    <a:pt x="32811" y="28231"/>
                  </a:lnTo>
                  <a:cubicBezTo>
                    <a:pt x="32825" y="28238"/>
                    <a:pt x="32841" y="28240"/>
                    <a:pt x="32856" y="28240"/>
                  </a:cubicBezTo>
                  <a:cubicBezTo>
                    <a:pt x="32878" y="28240"/>
                    <a:pt x="32900" y="28232"/>
                    <a:pt x="32921" y="28232"/>
                  </a:cubicBezTo>
                  <a:cubicBezTo>
                    <a:pt x="32934" y="28232"/>
                    <a:pt x="32947" y="28235"/>
                    <a:pt x="32960" y="28245"/>
                  </a:cubicBezTo>
                  <a:cubicBezTo>
                    <a:pt x="32955" y="28256"/>
                    <a:pt x="32954" y="28268"/>
                    <a:pt x="32955" y="28281"/>
                  </a:cubicBezTo>
                  <a:cubicBezTo>
                    <a:pt x="32987" y="28281"/>
                    <a:pt x="32986" y="28264"/>
                    <a:pt x="32979" y="28245"/>
                  </a:cubicBezTo>
                  <a:cubicBezTo>
                    <a:pt x="33023" y="28168"/>
                    <a:pt x="33023" y="28168"/>
                    <a:pt x="33115" y="28130"/>
                  </a:cubicBezTo>
                  <a:close/>
                  <a:moveTo>
                    <a:pt x="5210" y="28441"/>
                  </a:moveTo>
                  <a:cubicBezTo>
                    <a:pt x="5203" y="28445"/>
                    <a:pt x="5199" y="28451"/>
                    <a:pt x="5199" y="28459"/>
                  </a:cubicBezTo>
                  <a:cubicBezTo>
                    <a:pt x="5198" y="28451"/>
                    <a:pt x="5203" y="28445"/>
                    <a:pt x="5209" y="28441"/>
                  </a:cubicBezTo>
                  <a:close/>
                  <a:moveTo>
                    <a:pt x="4293" y="28375"/>
                  </a:moveTo>
                  <a:cubicBezTo>
                    <a:pt x="4296" y="28375"/>
                    <a:pt x="4300" y="28375"/>
                    <a:pt x="4303" y="28376"/>
                  </a:cubicBezTo>
                  <a:cubicBezTo>
                    <a:pt x="4397" y="28390"/>
                    <a:pt x="4497" y="28397"/>
                    <a:pt x="4580" y="28432"/>
                  </a:cubicBezTo>
                  <a:cubicBezTo>
                    <a:pt x="4646" y="28459"/>
                    <a:pt x="4602" y="28536"/>
                    <a:pt x="4616" y="28589"/>
                  </a:cubicBezTo>
                  <a:cubicBezTo>
                    <a:pt x="4592" y="28597"/>
                    <a:pt x="4569" y="28600"/>
                    <a:pt x="4547" y="28600"/>
                  </a:cubicBezTo>
                  <a:cubicBezTo>
                    <a:pt x="4463" y="28600"/>
                    <a:pt x="4385" y="28557"/>
                    <a:pt x="4302" y="28557"/>
                  </a:cubicBezTo>
                  <a:cubicBezTo>
                    <a:pt x="4243" y="28523"/>
                    <a:pt x="4242" y="28473"/>
                    <a:pt x="4248" y="28422"/>
                  </a:cubicBezTo>
                  <a:lnTo>
                    <a:pt x="4249" y="28422"/>
                  </a:lnTo>
                  <a:cubicBezTo>
                    <a:pt x="4253" y="28399"/>
                    <a:pt x="4266" y="28375"/>
                    <a:pt x="4293" y="28375"/>
                  </a:cubicBezTo>
                  <a:close/>
                  <a:moveTo>
                    <a:pt x="32815" y="28520"/>
                  </a:moveTo>
                  <a:cubicBezTo>
                    <a:pt x="32820" y="28520"/>
                    <a:pt x="32826" y="28520"/>
                    <a:pt x="32831" y="28521"/>
                  </a:cubicBezTo>
                  <a:cubicBezTo>
                    <a:pt x="32857" y="28521"/>
                    <a:pt x="32887" y="28521"/>
                    <a:pt x="32885" y="28541"/>
                  </a:cubicBezTo>
                  <a:cubicBezTo>
                    <a:pt x="32880" y="28580"/>
                    <a:pt x="32844" y="28604"/>
                    <a:pt x="32802" y="28617"/>
                  </a:cubicBezTo>
                  <a:cubicBezTo>
                    <a:pt x="32797" y="28619"/>
                    <a:pt x="32792" y="28619"/>
                    <a:pt x="32788" y="28619"/>
                  </a:cubicBezTo>
                  <a:cubicBezTo>
                    <a:pt x="32768" y="28619"/>
                    <a:pt x="32766" y="28599"/>
                    <a:pt x="32764" y="28586"/>
                  </a:cubicBezTo>
                  <a:cubicBezTo>
                    <a:pt x="32758" y="28546"/>
                    <a:pt x="32773" y="28520"/>
                    <a:pt x="32815" y="28520"/>
                  </a:cubicBezTo>
                  <a:close/>
                  <a:moveTo>
                    <a:pt x="17550" y="28465"/>
                  </a:moveTo>
                  <a:cubicBezTo>
                    <a:pt x="17598" y="28465"/>
                    <a:pt x="17648" y="28476"/>
                    <a:pt x="17693" y="28483"/>
                  </a:cubicBezTo>
                  <a:cubicBezTo>
                    <a:pt x="17764" y="28495"/>
                    <a:pt x="17722" y="28560"/>
                    <a:pt x="17744" y="28598"/>
                  </a:cubicBezTo>
                  <a:cubicBezTo>
                    <a:pt x="17732" y="28638"/>
                    <a:pt x="17705" y="28662"/>
                    <a:pt x="17657" y="28662"/>
                  </a:cubicBezTo>
                  <a:cubicBezTo>
                    <a:pt x="17653" y="28662"/>
                    <a:pt x="17650" y="28661"/>
                    <a:pt x="17646" y="28661"/>
                  </a:cubicBezTo>
                  <a:cubicBezTo>
                    <a:pt x="17573" y="28654"/>
                    <a:pt x="17494" y="28660"/>
                    <a:pt x="17424" y="28635"/>
                  </a:cubicBezTo>
                  <a:cubicBezTo>
                    <a:pt x="17434" y="28586"/>
                    <a:pt x="17393" y="28522"/>
                    <a:pt x="17450" y="28489"/>
                  </a:cubicBezTo>
                  <a:cubicBezTo>
                    <a:pt x="17481" y="28471"/>
                    <a:pt x="17515" y="28465"/>
                    <a:pt x="17550" y="28465"/>
                  </a:cubicBezTo>
                  <a:close/>
                  <a:moveTo>
                    <a:pt x="4849" y="28438"/>
                  </a:moveTo>
                  <a:cubicBezTo>
                    <a:pt x="5133" y="28466"/>
                    <a:pt x="5133" y="28466"/>
                    <a:pt x="5076" y="28676"/>
                  </a:cubicBezTo>
                  <a:lnTo>
                    <a:pt x="4714" y="28628"/>
                  </a:lnTo>
                  <a:lnTo>
                    <a:pt x="4714" y="28628"/>
                  </a:lnTo>
                  <a:cubicBezTo>
                    <a:pt x="4714" y="28628"/>
                    <a:pt x="4714" y="28628"/>
                    <a:pt x="4714" y="28628"/>
                  </a:cubicBezTo>
                  <a:cubicBezTo>
                    <a:pt x="4705" y="28566"/>
                    <a:pt x="4684" y="28504"/>
                    <a:pt x="4706" y="28440"/>
                  </a:cubicBezTo>
                  <a:lnTo>
                    <a:pt x="4849" y="28438"/>
                  </a:lnTo>
                  <a:close/>
                  <a:moveTo>
                    <a:pt x="30706" y="28410"/>
                  </a:moveTo>
                  <a:cubicBezTo>
                    <a:pt x="30708" y="28410"/>
                    <a:pt x="30710" y="28410"/>
                    <a:pt x="30713" y="28410"/>
                  </a:cubicBezTo>
                  <a:cubicBezTo>
                    <a:pt x="30913" y="28420"/>
                    <a:pt x="30980" y="28462"/>
                    <a:pt x="30970" y="28573"/>
                  </a:cubicBezTo>
                  <a:lnTo>
                    <a:pt x="30971" y="28573"/>
                  </a:lnTo>
                  <a:cubicBezTo>
                    <a:pt x="30962" y="28669"/>
                    <a:pt x="30955" y="28689"/>
                    <a:pt x="30866" y="28689"/>
                  </a:cubicBezTo>
                  <a:cubicBezTo>
                    <a:pt x="30848" y="28689"/>
                    <a:pt x="30827" y="28689"/>
                    <a:pt x="30802" y="28687"/>
                  </a:cubicBezTo>
                  <a:cubicBezTo>
                    <a:pt x="30657" y="28680"/>
                    <a:pt x="30621" y="28635"/>
                    <a:pt x="30637" y="28479"/>
                  </a:cubicBezTo>
                  <a:cubicBezTo>
                    <a:pt x="30640" y="28438"/>
                    <a:pt x="30649" y="28410"/>
                    <a:pt x="30706" y="28410"/>
                  </a:cubicBezTo>
                  <a:close/>
                  <a:moveTo>
                    <a:pt x="31209" y="28479"/>
                  </a:moveTo>
                  <a:cubicBezTo>
                    <a:pt x="31211" y="28479"/>
                    <a:pt x="31213" y="28479"/>
                    <a:pt x="31216" y="28479"/>
                  </a:cubicBezTo>
                  <a:cubicBezTo>
                    <a:pt x="31310" y="28483"/>
                    <a:pt x="31327" y="28528"/>
                    <a:pt x="31324" y="28561"/>
                  </a:cubicBezTo>
                  <a:cubicBezTo>
                    <a:pt x="31320" y="28645"/>
                    <a:pt x="31327" y="28699"/>
                    <a:pt x="31238" y="28704"/>
                  </a:cubicBezTo>
                  <a:cubicBezTo>
                    <a:pt x="31234" y="28704"/>
                    <a:pt x="31230" y="28704"/>
                    <a:pt x="31227" y="28704"/>
                  </a:cubicBezTo>
                  <a:cubicBezTo>
                    <a:pt x="31124" y="28704"/>
                    <a:pt x="31123" y="28643"/>
                    <a:pt x="31123" y="28578"/>
                  </a:cubicBezTo>
                  <a:cubicBezTo>
                    <a:pt x="31123" y="28522"/>
                    <a:pt x="31125" y="28479"/>
                    <a:pt x="31209" y="28479"/>
                  </a:cubicBezTo>
                  <a:close/>
                  <a:moveTo>
                    <a:pt x="31446" y="28519"/>
                  </a:moveTo>
                  <a:lnTo>
                    <a:pt x="31673" y="28521"/>
                  </a:lnTo>
                  <a:cubicBezTo>
                    <a:pt x="31676" y="28553"/>
                    <a:pt x="31681" y="28584"/>
                    <a:pt x="31681" y="28616"/>
                  </a:cubicBezTo>
                  <a:cubicBezTo>
                    <a:pt x="31681" y="28662"/>
                    <a:pt x="31679" y="28708"/>
                    <a:pt x="31605" y="28708"/>
                  </a:cubicBezTo>
                  <a:cubicBezTo>
                    <a:pt x="31604" y="28708"/>
                    <a:pt x="31603" y="28708"/>
                    <a:pt x="31602" y="28708"/>
                  </a:cubicBezTo>
                  <a:cubicBezTo>
                    <a:pt x="31597" y="28708"/>
                    <a:pt x="31592" y="28708"/>
                    <a:pt x="31587" y="28708"/>
                  </a:cubicBezTo>
                  <a:cubicBezTo>
                    <a:pt x="31582" y="28708"/>
                    <a:pt x="31577" y="28708"/>
                    <a:pt x="31573" y="28708"/>
                  </a:cubicBezTo>
                  <a:cubicBezTo>
                    <a:pt x="31515" y="28708"/>
                    <a:pt x="31459" y="28705"/>
                    <a:pt x="31451" y="28633"/>
                  </a:cubicBezTo>
                  <a:cubicBezTo>
                    <a:pt x="31446" y="28595"/>
                    <a:pt x="31448" y="28557"/>
                    <a:pt x="31446" y="28519"/>
                  </a:cubicBezTo>
                  <a:close/>
                  <a:moveTo>
                    <a:pt x="31906" y="28516"/>
                  </a:moveTo>
                  <a:cubicBezTo>
                    <a:pt x="31942" y="28516"/>
                    <a:pt x="31979" y="28522"/>
                    <a:pt x="32015" y="28541"/>
                  </a:cubicBezTo>
                  <a:cubicBezTo>
                    <a:pt x="32006" y="28598"/>
                    <a:pt x="32056" y="28667"/>
                    <a:pt x="31967" y="28706"/>
                  </a:cubicBezTo>
                  <a:lnTo>
                    <a:pt x="31968" y="28708"/>
                  </a:lnTo>
                  <a:cubicBezTo>
                    <a:pt x="31967" y="28709"/>
                    <a:pt x="31967" y="28710"/>
                    <a:pt x="31966" y="28711"/>
                  </a:cubicBezTo>
                  <a:lnTo>
                    <a:pt x="31779" y="28693"/>
                  </a:lnTo>
                  <a:lnTo>
                    <a:pt x="31773" y="28529"/>
                  </a:lnTo>
                  <a:cubicBezTo>
                    <a:pt x="31817" y="28525"/>
                    <a:pt x="31862" y="28516"/>
                    <a:pt x="31906" y="28516"/>
                  </a:cubicBezTo>
                  <a:close/>
                  <a:moveTo>
                    <a:pt x="18374" y="28476"/>
                  </a:moveTo>
                  <a:cubicBezTo>
                    <a:pt x="18394" y="28482"/>
                    <a:pt x="18416" y="28482"/>
                    <a:pt x="18439" y="28482"/>
                  </a:cubicBezTo>
                  <a:cubicBezTo>
                    <a:pt x="18449" y="28482"/>
                    <a:pt x="18460" y="28482"/>
                    <a:pt x="18471" y="28482"/>
                  </a:cubicBezTo>
                  <a:cubicBezTo>
                    <a:pt x="18528" y="28482"/>
                    <a:pt x="18581" y="28488"/>
                    <a:pt x="18603" y="28558"/>
                  </a:cubicBezTo>
                  <a:lnTo>
                    <a:pt x="18556" y="28711"/>
                  </a:lnTo>
                  <a:cubicBezTo>
                    <a:pt x="18551" y="28711"/>
                    <a:pt x="18546" y="28711"/>
                    <a:pt x="18541" y="28711"/>
                  </a:cubicBezTo>
                  <a:cubicBezTo>
                    <a:pt x="18453" y="28711"/>
                    <a:pt x="18371" y="28683"/>
                    <a:pt x="18287" y="28670"/>
                  </a:cubicBezTo>
                  <a:lnTo>
                    <a:pt x="18287" y="28580"/>
                  </a:lnTo>
                  <a:cubicBezTo>
                    <a:pt x="18271" y="28569"/>
                    <a:pt x="18250" y="28558"/>
                    <a:pt x="18233" y="28558"/>
                  </a:cubicBezTo>
                  <a:cubicBezTo>
                    <a:pt x="18219" y="28558"/>
                    <a:pt x="18208" y="28566"/>
                    <a:pt x="18205" y="28585"/>
                  </a:cubicBezTo>
                  <a:cubicBezTo>
                    <a:pt x="18192" y="28668"/>
                    <a:pt x="18127" y="28674"/>
                    <a:pt x="18054" y="28680"/>
                  </a:cubicBezTo>
                  <a:lnTo>
                    <a:pt x="17838" y="28668"/>
                  </a:lnTo>
                  <a:cubicBezTo>
                    <a:pt x="17833" y="28637"/>
                    <a:pt x="17827" y="28605"/>
                    <a:pt x="17823" y="28573"/>
                  </a:cubicBezTo>
                  <a:cubicBezTo>
                    <a:pt x="17818" y="28511"/>
                    <a:pt x="17848" y="28484"/>
                    <a:pt x="17926" y="28479"/>
                  </a:cubicBezTo>
                  <a:cubicBezTo>
                    <a:pt x="17940" y="28478"/>
                    <a:pt x="17953" y="28478"/>
                    <a:pt x="17967" y="28478"/>
                  </a:cubicBezTo>
                  <a:cubicBezTo>
                    <a:pt x="18079" y="28478"/>
                    <a:pt x="18182" y="28507"/>
                    <a:pt x="18285" y="28541"/>
                  </a:cubicBezTo>
                  <a:cubicBezTo>
                    <a:pt x="18285" y="28490"/>
                    <a:pt x="18332" y="28487"/>
                    <a:pt x="18374" y="28476"/>
                  </a:cubicBezTo>
                  <a:close/>
                  <a:moveTo>
                    <a:pt x="5533" y="28475"/>
                  </a:moveTo>
                  <a:lnTo>
                    <a:pt x="5533" y="28475"/>
                  </a:lnTo>
                  <a:cubicBezTo>
                    <a:pt x="5599" y="28555"/>
                    <a:pt x="5571" y="28635"/>
                    <a:pt x="5530" y="28713"/>
                  </a:cubicBezTo>
                  <a:lnTo>
                    <a:pt x="5530" y="28713"/>
                  </a:lnTo>
                  <a:lnTo>
                    <a:pt x="5211" y="28677"/>
                  </a:lnTo>
                  <a:cubicBezTo>
                    <a:pt x="5202" y="28611"/>
                    <a:pt x="5192" y="28546"/>
                    <a:pt x="5211" y="28481"/>
                  </a:cubicBezTo>
                  <a:lnTo>
                    <a:pt x="5533" y="28475"/>
                  </a:lnTo>
                  <a:close/>
                  <a:moveTo>
                    <a:pt x="3489" y="28273"/>
                  </a:moveTo>
                  <a:lnTo>
                    <a:pt x="3489" y="28273"/>
                  </a:lnTo>
                  <a:cubicBezTo>
                    <a:pt x="3638" y="28282"/>
                    <a:pt x="3705" y="28418"/>
                    <a:pt x="3844" y="28444"/>
                  </a:cubicBezTo>
                  <a:cubicBezTo>
                    <a:pt x="3894" y="28471"/>
                    <a:pt x="3941" y="28506"/>
                    <a:pt x="3996" y="28525"/>
                  </a:cubicBezTo>
                  <a:cubicBezTo>
                    <a:pt x="4124" y="28568"/>
                    <a:pt x="4163" y="28640"/>
                    <a:pt x="4099" y="28769"/>
                  </a:cubicBezTo>
                  <a:lnTo>
                    <a:pt x="4099" y="28769"/>
                  </a:lnTo>
                  <a:cubicBezTo>
                    <a:pt x="3809" y="28679"/>
                    <a:pt x="3616" y="28506"/>
                    <a:pt x="3489" y="28273"/>
                  </a:cubicBezTo>
                  <a:close/>
                  <a:moveTo>
                    <a:pt x="32606" y="28615"/>
                  </a:moveTo>
                  <a:cubicBezTo>
                    <a:pt x="32624" y="28615"/>
                    <a:pt x="32637" y="28634"/>
                    <a:pt x="32643" y="28665"/>
                  </a:cubicBezTo>
                  <a:cubicBezTo>
                    <a:pt x="32647" y="28703"/>
                    <a:pt x="32613" y="28735"/>
                    <a:pt x="32558" y="28750"/>
                  </a:cubicBezTo>
                  <a:lnTo>
                    <a:pt x="32559" y="28752"/>
                  </a:lnTo>
                  <a:cubicBezTo>
                    <a:pt x="32531" y="28760"/>
                    <a:pt x="32503" y="28781"/>
                    <a:pt x="32474" y="28781"/>
                  </a:cubicBezTo>
                  <a:cubicBezTo>
                    <a:pt x="32462" y="28781"/>
                    <a:pt x="32449" y="28778"/>
                    <a:pt x="32437" y="28768"/>
                  </a:cubicBezTo>
                  <a:cubicBezTo>
                    <a:pt x="32422" y="28755"/>
                    <a:pt x="32416" y="28735"/>
                    <a:pt x="32421" y="28717"/>
                  </a:cubicBezTo>
                  <a:cubicBezTo>
                    <a:pt x="32449" y="28646"/>
                    <a:pt x="32527" y="28635"/>
                    <a:pt x="32597" y="28616"/>
                  </a:cubicBezTo>
                  <a:cubicBezTo>
                    <a:pt x="32600" y="28615"/>
                    <a:pt x="32603" y="28615"/>
                    <a:pt x="32606" y="28615"/>
                  </a:cubicBezTo>
                  <a:close/>
                  <a:moveTo>
                    <a:pt x="32235" y="28733"/>
                  </a:moveTo>
                  <a:cubicBezTo>
                    <a:pt x="32262" y="28733"/>
                    <a:pt x="32273" y="28753"/>
                    <a:pt x="32275" y="28774"/>
                  </a:cubicBezTo>
                  <a:cubicBezTo>
                    <a:pt x="32279" y="28821"/>
                    <a:pt x="32246" y="28846"/>
                    <a:pt x="32196" y="28854"/>
                  </a:cubicBezTo>
                  <a:lnTo>
                    <a:pt x="32198" y="28854"/>
                  </a:lnTo>
                  <a:cubicBezTo>
                    <a:pt x="32196" y="28854"/>
                    <a:pt x="32195" y="28854"/>
                    <a:pt x="32194" y="28854"/>
                  </a:cubicBezTo>
                  <a:cubicBezTo>
                    <a:pt x="32162" y="28854"/>
                    <a:pt x="32140" y="28839"/>
                    <a:pt x="32137" y="28811"/>
                  </a:cubicBezTo>
                  <a:cubicBezTo>
                    <a:pt x="32131" y="28761"/>
                    <a:pt x="32173" y="28746"/>
                    <a:pt x="32218" y="28735"/>
                  </a:cubicBezTo>
                  <a:cubicBezTo>
                    <a:pt x="32224" y="28734"/>
                    <a:pt x="32230" y="28733"/>
                    <a:pt x="32235" y="28733"/>
                  </a:cubicBezTo>
                  <a:close/>
                  <a:moveTo>
                    <a:pt x="4257" y="28637"/>
                  </a:moveTo>
                  <a:cubicBezTo>
                    <a:pt x="4337" y="28637"/>
                    <a:pt x="4410" y="28676"/>
                    <a:pt x="4491" y="28676"/>
                  </a:cubicBezTo>
                  <a:cubicBezTo>
                    <a:pt x="4504" y="28676"/>
                    <a:pt x="4517" y="28675"/>
                    <a:pt x="4530" y="28673"/>
                  </a:cubicBezTo>
                  <a:cubicBezTo>
                    <a:pt x="4671" y="28706"/>
                    <a:pt x="4621" y="28795"/>
                    <a:pt x="4621" y="28874"/>
                  </a:cubicBezTo>
                  <a:lnTo>
                    <a:pt x="4621" y="28874"/>
                  </a:lnTo>
                  <a:cubicBezTo>
                    <a:pt x="4271" y="28862"/>
                    <a:pt x="4249" y="28848"/>
                    <a:pt x="4257" y="28637"/>
                  </a:cubicBezTo>
                  <a:close/>
                  <a:moveTo>
                    <a:pt x="31979" y="28775"/>
                  </a:moveTo>
                  <a:cubicBezTo>
                    <a:pt x="32017" y="28803"/>
                    <a:pt x="32070" y="28830"/>
                    <a:pt x="32013" y="28875"/>
                  </a:cubicBezTo>
                  <a:cubicBezTo>
                    <a:pt x="31979" y="28902"/>
                    <a:pt x="31933" y="28920"/>
                    <a:pt x="31886" y="28920"/>
                  </a:cubicBezTo>
                  <a:cubicBezTo>
                    <a:pt x="31854" y="28920"/>
                    <a:pt x="31821" y="28912"/>
                    <a:pt x="31790" y="28892"/>
                  </a:cubicBezTo>
                  <a:cubicBezTo>
                    <a:pt x="31765" y="28878"/>
                    <a:pt x="31780" y="28844"/>
                    <a:pt x="31792" y="28821"/>
                  </a:cubicBezTo>
                  <a:cubicBezTo>
                    <a:pt x="31841" y="28811"/>
                    <a:pt x="31891" y="28803"/>
                    <a:pt x="31941" y="28791"/>
                  </a:cubicBezTo>
                  <a:cubicBezTo>
                    <a:pt x="31954" y="28787"/>
                    <a:pt x="31967" y="28783"/>
                    <a:pt x="31979" y="28775"/>
                  </a:cubicBezTo>
                  <a:close/>
                  <a:moveTo>
                    <a:pt x="18053" y="28696"/>
                  </a:moveTo>
                  <a:cubicBezTo>
                    <a:pt x="18052" y="28706"/>
                    <a:pt x="18052" y="28716"/>
                    <a:pt x="18051" y="28725"/>
                  </a:cubicBezTo>
                  <a:cubicBezTo>
                    <a:pt x="18197" y="28729"/>
                    <a:pt x="18203" y="28816"/>
                    <a:pt x="18198" y="28909"/>
                  </a:cubicBezTo>
                  <a:cubicBezTo>
                    <a:pt x="18163" y="28933"/>
                    <a:pt x="18125" y="28938"/>
                    <a:pt x="18086" y="28938"/>
                  </a:cubicBezTo>
                  <a:cubicBezTo>
                    <a:pt x="18054" y="28938"/>
                    <a:pt x="18021" y="28934"/>
                    <a:pt x="17989" y="28934"/>
                  </a:cubicBezTo>
                  <a:cubicBezTo>
                    <a:pt x="17978" y="28934"/>
                    <a:pt x="17968" y="28935"/>
                    <a:pt x="17958" y="28936"/>
                  </a:cubicBezTo>
                  <a:lnTo>
                    <a:pt x="17959" y="28936"/>
                  </a:lnTo>
                  <a:cubicBezTo>
                    <a:pt x="17948" y="28937"/>
                    <a:pt x="17938" y="28938"/>
                    <a:pt x="17929" y="28938"/>
                  </a:cubicBezTo>
                  <a:cubicBezTo>
                    <a:pt x="17857" y="28938"/>
                    <a:pt x="17823" y="28905"/>
                    <a:pt x="17818" y="28830"/>
                  </a:cubicBezTo>
                  <a:cubicBezTo>
                    <a:pt x="17813" y="28744"/>
                    <a:pt x="17862" y="28733"/>
                    <a:pt x="17926" y="28733"/>
                  </a:cubicBezTo>
                  <a:cubicBezTo>
                    <a:pt x="17937" y="28733"/>
                    <a:pt x="17949" y="28733"/>
                    <a:pt x="17961" y="28734"/>
                  </a:cubicBezTo>
                  <a:cubicBezTo>
                    <a:pt x="17991" y="28733"/>
                    <a:pt x="18021" y="28730"/>
                    <a:pt x="18051" y="28725"/>
                  </a:cubicBezTo>
                  <a:cubicBezTo>
                    <a:pt x="18052" y="28716"/>
                    <a:pt x="18052" y="28705"/>
                    <a:pt x="18053" y="28696"/>
                  </a:cubicBezTo>
                  <a:close/>
                  <a:moveTo>
                    <a:pt x="18427" y="28742"/>
                  </a:moveTo>
                  <a:cubicBezTo>
                    <a:pt x="18471" y="28742"/>
                    <a:pt x="18515" y="28746"/>
                    <a:pt x="18558" y="28750"/>
                  </a:cubicBezTo>
                  <a:cubicBezTo>
                    <a:pt x="18553" y="28935"/>
                    <a:pt x="18544" y="28939"/>
                    <a:pt x="18402" y="28939"/>
                  </a:cubicBezTo>
                  <a:cubicBezTo>
                    <a:pt x="18273" y="28939"/>
                    <a:pt x="18290" y="28860"/>
                    <a:pt x="18276" y="28794"/>
                  </a:cubicBezTo>
                  <a:cubicBezTo>
                    <a:pt x="18284" y="28784"/>
                    <a:pt x="18287" y="28772"/>
                    <a:pt x="18287" y="28759"/>
                  </a:cubicBezTo>
                  <a:cubicBezTo>
                    <a:pt x="18333" y="28746"/>
                    <a:pt x="18380" y="28742"/>
                    <a:pt x="18427" y="28742"/>
                  </a:cubicBezTo>
                  <a:close/>
                  <a:moveTo>
                    <a:pt x="17511" y="28717"/>
                  </a:moveTo>
                  <a:cubicBezTo>
                    <a:pt x="17539" y="28717"/>
                    <a:pt x="17567" y="28721"/>
                    <a:pt x="17595" y="28721"/>
                  </a:cubicBezTo>
                  <a:cubicBezTo>
                    <a:pt x="17598" y="28721"/>
                    <a:pt x="17601" y="28721"/>
                    <a:pt x="17605" y="28721"/>
                  </a:cubicBezTo>
                  <a:cubicBezTo>
                    <a:pt x="17608" y="28721"/>
                    <a:pt x="17611" y="28721"/>
                    <a:pt x="17614" y="28721"/>
                  </a:cubicBezTo>
                  <a:cubicBezTo>
                    <a:pt x="17679" y="28721"/>
                    <a:pt x="17733" y="28745"/>
                    <a:pt x="17724" y="28806"/>
                  </a:cubicBezTo>
                  <a:cubicBezTo>
                    <a:pt x="17715" y="28863"/>
                    <a:pt x="17713" y="28941"/>
                    <a:pt x="17611" y="28941"/>
                  </a:cubicBezTo>
                  <a:cubicBezTo>
                    <a:pt x="17608" y="28941"/>
                    <a:pt x="17606" y="28941"/>
                    <a:pt x="17604" y="28941"/>
                  </a:cubicBezTo>
                  <a:cubicBezTo>
                    <a:pt x="17600" y="28941"/>
                    <a:pt x="17597" y="28940"/>
                    <a:pt x="17594" y="28940"/>
                  </a:cubicBezTo>
                  <a:cubicBezTo>
                    <a:pt x="17568" y="28940"/>
                    <a:pt x="17541" y="28944"/>
                    <a:pt x="17514" y="28944"/>
                  </a:cubicBezTo>
                  <a:cubicBezTo>
                    <a:pt x="17478" y="28944"/>
                    <a:pt x="17443" y="28937"/>
                    <a:pt x="17413" y="28907"/>
                  </a:cubicBezTo>
                  <a:lnTo>
                    <a:pt x="17413" y="28750"/>
                  </a:lnTo>
                  <a:cubicBezTo>
                    <a:pt x="17442" y="28723"/>
                    <a:pt x="17476" y="28717"/>
                    <a:pt x="17511" y="28717"/>
                  </a:cubicBezTo>
                  <a:close/>
                  <a:moveTo>
                    <a:pt x="8448" y="28706"/>
                  </a:moveTo>
                  <a:cubicBezTo>
                    <a:pt x="8508" y="28706"/>
                    <a:pt x="8567" y="28710"/>
                    <a:pt x="8627" y="28711"/>
                  </a:cubicBezTo>
                  <a:cubicBezTo>
                    <a:pt x="8637" y="28709"/>
                    <a:pt x="8645" y="28708"/>
                    <a:pt x="8651" y="28708"/>
                  </a:cubicBezTo>
                  <a:cubicBezTo>
                    <a:pt x="8678" y="28708"/>
                    <a:pt x="8673" y="28729"/>
                    <a:pt x="8665" y="28753"/>
                  </a:cubicBezTo>
                  <a:cubicBezTo>
                    <a:pt x="8668" y="28772"/>
                    <a:pt x="8671" y="28791"/>
                    <a:pt x="8669" y="28810"/>
                  </a:cubicBezTo>
                  <a:cubicBezTo>
                    <a:pt x="8665" y="28853"/>
                    <a:pt x="8696" y="28912"/>
                    <a:pt x="8634" y="28931"/>
                  </a:cubicBezTo>
                  <a:lnTo>
                    <a:pt x="8635" y="28930"/>
                  </a:lnTo>
                  <a:lnTo>
                    <a:pt x="8635" y="28930"/>
                  </a:lnTo>
                  <a:cubicBezTo>
                    <a:pt x="8596" y="28943"/>
                    <a:pt x="8552" y="28951"/>
                    <a:pt x="8510" y="28951"/>
                  </a:cubicBezTo>
                  <a:cubicBezTo>
                    <a:pt x="8470" y="28951"/>
                    <a:pt x="8431" y="28944"/>
                    <a:pt x="8396" y="28928"/>
                  </a:cubicBezTo>
                  <a:cubicBezTo>
                    <a:pt x="8327" y="28895"/>
                    <a:pt x="8366" y="28824"/>
                    <a:pt x="8362" y="28768"/>
                  </a:cubicBezTo>
                  <a:cubicBezTo>
                    <a:pt x="8356" y="28714"/>
                    <a:pt x="8401" y="28706"/>
                    <a:pt x="8448" y="28706"/>
                  </a:cubicBezTo>
                  <a:close/>
                  <a:moveTo>
                    <a:pt x="31609" y="28754"/>
                  </a:moveTo>
                  <a:cubicBezTo>
                    <a:pt x="31677" y="28754"/>
                    <a:pt x="31666" y="28813"/>
                    <a:pt x="31677" y="28854"/>
                  </a:cubicBezTo>
                  <a:cubicBezTo>
                    <a:pt x="31694" y="28920"/>
                    <a:pt x="31653" y="28945"/>
                    <a:pt x="31578" y="28953"/>
                  </a:cubicBezTo>
                  <a:lnTo>
                    <a:pt x="31579" y="28953"/>
                  </a:lnTo>
                  <a:cubicBezTo>
                    <a:pt x="31573" y="28953"/>
                    <a:pt x="31566" y="28953"/>
                    <a:pt x="31560" y="28953"/>
                  </a:cubicBezTo>
                  <a:cubicBezTo>
                    <a:pt x="31476" y="28953"/>
                    <a:pt x="31476" y="28900"/>
                    <a:pt x="31469" y="28843"/>
                  </a:cubicBezTo>
                  <a:cubicBezTo>
                    <a:pt x="31462" y="28772"/>
                    <a:pt x="31508" y="28756"/>
                    <a:pt x="31576" y="28756"/>
                  </a:cubicBezTo>
                  <a:cubicBezTo>
                    <a:pt x="31579" y="28756"/>
                    <a:pt x="31582" y="28756"/>
                    <a:pt x="31584" y="28756"/>
                  </a:cubicBezTo>
                  <a:cubicBezTo>
                    <a:pt x="31594" y="28755"/>
                    <a:pt x="31602" y="28754"/>
                    <a:pt x="31609" y="28754"/>
                  </a:cubicBezTo>
                  <a:close/>
                  <a:moveTo>
                    <a:pt x="31228" y="28763"/>
                  </a:moveTo>
                  <a:cubicBezTo>
                    <a:pt x="31325" y="28763"/>
                    <a:pt x="31338" y="28817"/>
                    <a:pt x="31343" y="28884"/>
                  </a:cubicBezTo>
                  <a:cubicBezTo>
                    <a:pt x="31348" y="28963"/>
                    <a:pt x="31293" y="28979"/>
                    <a:pt x="31217" y="28980"/>
                  </a:cubicBezTo>
                  <a:lnTo>
                    <a:pt x="31218" y="28980"/>
                  </a:lnTo>
                  <a:cubicBezTo>
                    <a:pt x="31216" y="28980"/>
                    <a:pt x="31214" y="28980"/>
                    <a:pt x="31211" y="28980"/>
                  </a:cubicBezTo>
                  <a:cubicBezTo>
                    <a:pt x="31132" y="28980"/>
                    <a:pt x="31121" y="28938"/>
                    <a:pt x="31124" y="28882"/>
                  </a:cubicBezTo>
                  <a:cubicBezTo>
                    <a:pt x="31124" y="28825"/>
                    <a:pt x="31118" y="28767"/>
                    <a:pt x="31218" y="28764"/>
                  </a:cubicBezTo>
                  <a:cubicBezTo>
                    <a:pt x="31221" y="28763"/>
                    <a:pt x="31225" y="28763"/>
                    <a:pt x="31228" y="28763"/>
                  </a:cubicBezTo>
                  <a:close/>
                  <a:moveTo>
                    <a:pt x="4831" y="28719"/>
                  </a:moveTo>
                  <a:cubicBezTo>
                    <a:pt x="4928" y="28719"/>
                    <a:pt x="5024" y="28736"/>
                    <a:pt x="5116" y="28768"/>
                  </a:cubicBezTo>
                  <a:cubicBezTo>
                    <a:pt x="5133" y="28784"/>
                    <a:pt x="5150" y="28793"/>
                    <a:pt x="5165" y="28793"/>
                  </a:cubicBezTo>
                  <a:cubicBezTo>
                    <a:pt x="5183" y="28793"/>
                    <a:pt x="5200" y="28782"/>
                    <a:pt x="5215" y="28759"/>
                  </a:cubicBezTo>
                  <a:lnTo>
                    <a:pt x="5530" y="28754"/>
                  </a:lnTo>
                  <a:cubicBezTo>
                    <a:pt x="5538" y="28772"/>
                    <a:pt x="5555" y="28791"/>
                    <a:pt x="5554" y="28807"/>
                  </a:cubicBezTo>
                  <a:cubicBezTo>
                    <a:pt x="5543" y="28870"/>
                    <a:pt x="5601" y="28957"/>
                    <a:pt x="5476" y="28981"/>
                  </a:cubicBezTo>
                  <a:lnTo>
                    <a:pt x="5477" y="28981"/>
                  </a:lnTo>
                  <a:cubicBezTo>
                    <a:pt x="5449" y="28986"/>
                    <a:pt x="5423" y="28989"/>
                    <a:pt x="5400" y="28989"/>
                  </a:cubicBezTo>
                  <a:cubicBezTo>
                    <a:pt x="5304" y="28989"/>
                    <a:pt x="5245" y="28945"/>
                    <a:pt x="5210" y="28854"/>
                  </a:cubicBezTo>
                  <a:cubicBezTo>
                    <a:pt x="5202" y="28836"/>
                    <a:pt x="5193" y="28819"/>
                    <a:pt x="5184" y="28804"/>
                  </a:cubicBezTo>
                  <a:cubicBezTo>
                    <a:pt x="5183" y="28804"/>
                    <a:pt x="5182" y="28804"/>
                    <a:pt x="5181" y="28804"/>
                  </a:cubicBezTo>
                  <a:cubicBezTo>
                    <a:pt x="5067" y="28804"/>
                    <a:pt x="5160" y="28953"/>
                    <a:pt x="5048" y="28953"/>
                  </a:cubicBezTo>
                  <a:cubicBezTo>
                    <a:pt x="5043" y="28953"/>
                    <a:pt x="5037" y="28953"/>
                    <a:pt x="5032" y="28953"/>
                  </a:cubicBezTo>
                  <a:cubicBezTo>
                    <a:pt x="4950" y="28943"/>
                    <a:pt x="4868" y="28936"/>
                    <a:pt x="4788" y="28919"/>
                  </a:cubicBezTo>
                  <a:cubicBezTo>
                    <a:pt x="4644" y="28890"/>
                    <a:pt x="4750" y="28790"/>
                    <a:pt x="4719" y="28727"/>
                  </a:cubicBezTo>
                  <a:cubicBezTo>
                    <a:pt x="4756" y="28722"/>
                    <a:pt x="4794" y="28719"/>
                    <a:pt x="4831" y="28719"/>
                  </a:cubicBezTo>
                  <a:close/>
                  <a:moveTo>
                    <a:pt x="5779" y="28468"/>
                  </a:moveTo>
                  <a:cubicBezTo>
                    <a:pt x="5834" y="28468"/>
                    <a:pt x="5872" y="28486"/>
                    <a:pt x="5864" y="28544"/>
                  </a:cubicBezTo>
                  <a:cubicBezTo>
                    <a:pt x="5856" y="28601"/>
                    <a:pt x="5873" y="28661"/>
                    <a:pt x="5833" y="28714"/>
                  </a:cubicBezTo>
                  <a:cubicBezTo>
                    <a:pt x="5841" y="28775"/>
                    <a:pt x="5851" y="28838"/>
                    <a:pt x="5856" y="28901"/>
                  </a:cubicBezTo>
                  <a:cubicBezTo>
                    <a:pt x="5860" y="28950"/>
                    <a:pt x="5848" y="28989"/>
                    <a:pt x="5775" y="28989"/>
                  </a:cubicBezTo>
                  <a:cubicBezTo>
                    <a:pt x="5709" y="28989"/>
                    <a:pt x="5656" y="28983"/>
                    <a:pt x="5640" y="28917"/>
                  </a:cubicBezTo>
                  <a:cubicBezTo>
                    <a:pt x="5621" y="28830"/>
                    <a:pt x="5624" y="28752"/>
                    <a:pt x="5745" y="28720"/>
                  </a:cubicBezTo>
                  <a:lnTo>
                    <a:pt x="5745" y="28720"/>
                  </a:lnTo>
                  <a:cubicBezTo>
                    <a:pt x="5733" y="28721"/>
                    <a:pt x="5720" y="28723"/>
                    <a:pt x="5708" y="28723"/>
                  </a:cubicBezTo>
                  <a:cubicBezTo>
                    <a:pt x="5690" y="28723"/>
                    <a:pt x="5673" y="28719"/>
                    <a:pt x="5659" y="28706"/>
                  </a:cubicBezTo>
                  <a:cubicBezTo>
                    <a:pt x="5609" y="28658"/>
                    <a:pt x="5633" y="28597"/>
                    <a:pt x="5634" y="28541"/>
                  </a:cubicBezTo>
                  <a:cubicBezTo>
                    <a:pt x="5638" y="28469"/>
                    <a:pt x="5707" y="28471"/>
                    <a:pt x="5768" y="28469"/>
                  </a:cubicBezTo>
                  <a:cubicBezTo>
                    <a:pt x="5771" y="28469"/>
                    <a:pt x="5775" y="28468"/>
                    <a:pt x="5779" y="28468"/>
                  </a:cubicBezTo>
                  <a:close/>
                  <a:moveTo>
                    <a:pt x="30781" y="28759"/>
                  </a:moveTo>
                  <a:cubicBezTo>
                    <a:pt x="30788" y="28759"/>
                    <a:pt x="30795" y="28760"/>
                    <a:pt x="30802" y="28760"/>
                  </a:cubicBezTo>
                  <a:cubicBezTo>
                    <a:pt x="30880" y="28764"/>
                    <a:pt x="30954" y="28758"/>
                    <a:pt x="30948" y="28859"/>
                  </a:cubicBezTo>
                  <a:lnTo>
                    <a:pt x="30949" y="28859"/>
                  </a:lnTo>
                  <a:cubicBezTo>
                    <a:pt x="30941" y="28962"/>
                    <a:pt x="30922" y="28987"/>
                    <a:pt x="30807" y="28989"/>
                  </a:cubicBezTo>
                  <a:cubicBezTo>
                    <a:pt x="30801" y="28990"/>
                    <a:pt x="30795" y="28990"/>
                    <a:pt x="30789" y="28990"/>
                  </a:cubicBezTo>
                  <a:cubicBezTo>
                    <a:pt x="30685" y="28990"/>
                    <a:pt x="30670" y="28967"/>
                    <a:pt x="30664" y="28865"/>
                  </a:cubicBezTo>
                  <a:cubicBezTo>
                    <a:pt x="30659" y="28780"/>
                    <a:pt x="30705" y="28759"/>
                    <a:pt x="30781" y="28759"/>
                  </a:cubicBezTo>
                  <a:close/>
                  <a:moveTo>
                    <a:pt x="9594" y="14894"/>
                  </a:moveTo>
                  <a:cubicBezTo>
                    <a:pt x="9840" y="14894"/>
                    <a:pt x="10086" y="14898"/>
                    <a:pt x="10331" y="14900"/>
                  </a:cubicBezTo>
                  <a:cubicBezTo>
                    <a:pt x="11315" y="14912"/>
                    <a:pt x="12299" y="14930"/>
                    <a:pt x="13282" y="14947"/>
                  </a:cubicBezTo>
                  <a:cubicBezTo>
                    <a:pt x="14023" y="14960"/>
                    <a:pt x="14765" y="14987"/>
                    <a:pt x="15504" y="15030"/>
                  </a:cubicBezTo>
                  <a:cubicBezTo>
                    <a:pt x="16032" y="15067"/>
                    <a:pt x="16560" y="15062"/>
                    <a:pt x="17089" y="15065"/>
                  </a:cubicBezTo>
                  <a:cubicBezTo>
                    <a:pt x="17230" y="15065"/>
                    <a:pt x="17370" y="15061"/>
                    <a:pt x="17511" y="15061"/>
                  </a:cubicBezTo>
                  <a:cubicBezTo>
                    <a:pt x="17634" y="15061"/>
                    <a:pt x="17757" y="15064"/>
                    <a:pt x="17881" y="15075"/>
                  </a:cubicBezTo>
                  <a:cubicBezTo>
                    <a:pt x="18190" y="15073"/>
                    <a:pt x="18499" y="15070"/>
                    <a:pt x="18808" y="15070"/>
                  </a:cubicBezTo>
                  <a:cubicBezTo>
                    <a:pt x="18915" y="15070"/>
                    <a:pt x="19022" y="15071"/>
                    <a:pt x="19129" y="15072"/>
                  </a:cubicBezTo>
                  <a:cubicBezTo>
                    <a:pt x="19257" y="15073"/>
                    <a:pt x="19384" y="15097"/>
                    <a:pt x="19512" y="15110"/>
                  </a:cubicBezTo>
                  <a:cubicBezTo>
                    <a:pt x="19537" y="15105"/>
                    <a:pt x="19563" y="15104"/>
                    <a:pt x="19589" y="15104"/>
                  </a:cubicBezTo>
                  <a:cubicBezTo>
                    <a:pt x="19693" y="15104"/>
                    <a:pt x="19795" y="15133"/>
                    <a:pt x="19899" y="15133"/>
                  </a:cubicBezTo>
                  <a:cubicBezTo>
                    <a:pt x="19923" y="15133"/>
                    <a:pt x="19947" y="15131"/>
                    <a:pt x="19971" y="15128"/>
                  </a:cubicBezTo>
                  <a:cubicBezTo>
                    <a:pt x="20127" y="15141"/>
                    <a:pt x="20283" y="15144"/>
                    <a:pt x="20440" y="15144"/>
                  </a:cubicBezTo>
                  <a:cubicBezTo>
                    <a:pt x="20561" y="15144"/>
                    <a:pt x="20682" y="15143"/>
                    <a:pt x="20803" y="15143"/>
                  </a:cubicBezTo>
                  <a:cubicBezTo>
                    <a:pt x="20889" y="15143"/>
                    <a:pt x="20975" y="15144"/>
                    <a:pt x="21061" y="15147"/>
                  </a:cubicBezTo>
                  <a:cubicBezTo>
                    <a:pt x="21174" y="15151"/>
                    <a:pt x="21288" y="15148"/>
                    <a:pt x="21403" y="15177"/>
                  </a:cubicBezTo>
                  <a:lnTo>
                    <a:pt x="21002" y="15177"/>
                  </a:lnTo>
                  <a:cubicBezTo>
                    <a:pt x="20563" y="15176"/>
                    <a:pt x="20123" y="15175"/>
                    <a:pt x="19683" y="15173"/>
                  </a:cubicBezTo>
                  <a:cubicBezTo>
                    <a:pt x="19662" y="15173"/>
                    <a:pt x="19641" y="15174"/>
                    <a:pt x="19619" y="15174"/>
                  </a:cubicBezTo>
                  <a:cubicBezTo>
                    <a:pt x="19580" y="15174"/>
                    <a:pt x="19541" y="15171"/>
                    <a:pt x="19505" y="15154"/>
                  </a:cubicBezTo>
                  <a:lnTo>
                    <a:pt x="17879" y="15137"/>
                  </a:lnTo>
                  <a:cubicBezTo>
                    <a:pt x="17757" y="15144"/>
                    <a:pt x="17635" y="15148"/>
                    <a:pt x="17513" y="15148"/>
                  </a:cubicBezTo>
                  <a:cubicBezTo>
                    <a:pt x="17372" y="15148"/>
                    <a:pt x="17231" y="15143"/>
                    <a:pt x="17090" y="15134"/>
                  </a:cubicBezTo>
                  <a:cubicBezTo>
                    <a:pt x="16565" y="15101"/>
                    <a:pt x="16038" y="15114"/>
                    <a:pt x="15512" y="15094"/>
                  </a:cubicBezTo>
                  <a:cubicBezTo>
                    <a:pt x="14452" y="15090"/>
                    <a:pt x="13392" y="15066"/>
                    <a:pt x="12332" y="15040"/>
                  </a:cubicBezTo>
                  <a:cubicBezTo>
                    <a:pt x="11500" y="15021"/>
                    <a:pt x="10666" y="15029"/>
                    <a:pt x="9833" y="15018"/>
                  </a:cubicBezTo>
                  <a:cubicBezTo>
                    <a:pt x="9478" y="15015"/>
                    <a:pt x="9122" y="14996"/>
                    <a:pt x="8767" y="14984"/>
                  </a:cubicBezTo>
                  <a:cubicBezTo>
                    <a:pt x="8712" y="15004"/>
                    <a:pt x="8629" y="14973"/>
                    <a:pt x="8590" y="15055"/>
                  </a:cubicBezTo>
                  <a:cubicBezTo>
                    <a:pt x="9019" y="15088"/>
                    <a:pt x="9433" y="15106"/>
                    <a:pt x="9849" y="15112"/>
                  </a:cubicBezTo>
                  <a:cubicBezTo>
                    <a:pt x="10805" y="15126"/>
                    <a:pt x="11762" y="15126"/>
                    <a:pt x="12716" y="15162"/>
                  </a:cubicBezTo>
                  <a:cubicBezTo>
                    <a:pt x="14362" y="15221"/>
                    <a:pt x="16008" y="15275"/>
                    <a:pt x="17653" y="15295"/>
                  </a:cubicBezTo>
                  <a:cubicBezTo>
                    <a:pt x="19577" y="15318"/>
                    <a:pt x="21500" y="15345"/>
                    <a:pt x="23423" y="15345"/>
                  </a:cubicBezTo>
                  <a:cubicBezTo>
                    <a:pt x="23944" y="15345"/>
                    <a:pt x="24464" y="15343"/>
                    <a:pt x="24985" y="15338"/>
                  </a:cubicBezTo>
                  <a:cubicBezTo>
                    <a:pt x="25742" y="15331"/>
                    <a:pt x="26502" y="15333"/>
                    <a:pt x="27257" y="15251"/>
                  </a:cubicBezTo>
                  <a:cubicBezTo>
                    <a:pt x="27286" y="15255"/>
                    <a:pt x="27315" y="15258"/>
                    <a:pt x="27345" y="15258"/>
                  </a:cubicBezTo>
                  <a:cubicBezTo>
                    <a:pt x="27406" y="15258"/>
                    <a:pt x="27466" y="15248"/>
                    <a:pt x="27524" y="15230"/>
                  </a:cubicBezTo>
                  <a:cubicBezTo>
                    <a:pt x="27556" y="15219"/>
                    <a:pt x="27590" y="15211"/>
                    <a:pt x="27623" y="15205"/>
                  </a:cubicBezTo>
                  <a:cubicBezTo>
                    <a:pt x="27590" y="15205"/>
                    <a:pt x="27557" y="15204"/>
                    <a:pt x="27524" y="15204"/>
                  </a:cubicBezTo>
                  <a:cubicBezTo>
                    <a:pt x="27436" y="15204"/>
                    <a:pt x="27348" y="15207"/>
                    <a:pt x="27259" y="15223"/>
                  </a:cubicBezTo>
                  <a:cubicBezTo>
                    <a:pt x="27180" y="15218"/>
                    <a:pt x="27100" y="15212"/>
                    <a:pt x="27021" y="15212"/>
                  </a:cubicBezTo>
                  <a:cubicBezTo>
                    <a:pt x="27010" y="15212"/>
                    <a:pt x="26999" y="15212"/>
                    <a:pt x="26988" y="15212"/>
                  </a:cubicBezTo>
                  <a:cubicBezTo>
                    <a:pt x="26712" y="15217"/>
                    <a:pt x="26436" y="15219"/>
                    <a:pt x="26160" y="15219"/>
                  </a:cubicBezTo>
                  <a:cubicBezTo>
                    <a:pt x="25241" y="15219"/>
                    <a:pt x="24323" y="15193"/>
                    <a:pt x="23405" y="15136"/>
                  </a:cubicBezTo>
                  <a:cubicBezTo>
                    <a:pt x="23285" y="15128"/>
                    <a:pt x="23164" y="15120"/>
                    <a:pt x="23044" y="15111"/>
                  </a:cubicBezTo>
                  <a:cubicBezTo>
                    <a:pt x="23008" y="15109"/>
                    <a:pt x="22985" y="15098"/>
                    <a:pt x="22974" y="15080"/>
                  </a:cubicBezTo>
                  <a:cubicBezTo>
                    <a:pt x="22965" y="15097"/>
                    <a:pt x="22940" y="15106"/>
                    <a:pt x="22903" y="15106"/>
                  </a:cubicBezTo>
                  <a:cubicBezTo>
                    <a:pt x="22875" y="15107"/>
                    <a:pt x="22846" y="15107"/>
                    <a:pt x="22817" y="15107"/>
                  </a:cubicBezTo>
                  <a:cubicBezTo>
                    <a:pt x="22726" y="15107"/>
                    <a:pt x="22634" y="15105"/>
                    <a:pt x="22543" y="15104"/>
                  </a:cubicBezTo>
                  <a:cubicBezTo>
                    <a:pt x="22499" y="15046"/>
                    <a:pt x="22534" y="15023"/>
                    <a:pt x="22598" y="15022"/>
                  </a:cubicBezTo>
                  <a:cubicBezTo>
                    <a:pt x="22637" y="15021"/>
                    <a:pt x="22677" y="15021"/>
                    <a:pt x="22717" y="15021"/>
                  </a:cubicBezTo>
                  <a:cubicBezTo>
                    <a:pt x="22796" y="15021"/>
                    <a:pt x="22876" y="15022"/>
                    <a:pt x="22956" y="15022"/>
                  </a:cubicBezTo>
                  <a:cubicBezTo>
                    <a:pt x="22959" y="15027"/>
                    <a:pt x="22963" y="15031"/>
                    <a:pt x="22965" y="15036"/>
                  </a:cubicBezTo>
                  <a:cubicBezTo>
                    <a:pt x="22966" y="15030"/>
                    <a:pt x="22968" y="15024"/>
                    <a:pt x="22969" y="15018"/>
                  </a:cubicBezTo>
                  <a:cubicBezTo>
                    <a:pt x="23182" y="15029"/>
                    <a:pt x="23395" y="15036"/>
                    <a:pt x="23609" y="15036"/>
                  </a:cubicBezTo>
                  <a:cubicBezTo>
                    <a:pt x="23777" y="15036"/>
                    <a:pt x="23946" y="15032"/>
                    <a:pt x="24115" y="15021"/>
                  </a:cubicBezTo>
                  <a:lnTo>
                    <a:pt x="24935" y="15024"/>
                  </a:lnTo>
                  <a:cubicBezTo>
                    <a:pt x="24910" y="14991"/>
                    <a:pt x="24876" y="14985"/>
                    <a:pt x="24840" y="14985"/>
                  </a:cubicBezTo>
                  <a:cubicBezTo>
                    <a:pt x="24822" y="14985"/>
                    <a:pt x="24803" y="14986"/>
                    <a:pt x="24784" y="14986"/>
                  </a:cubicBezTo>
                  <a:cubicBezTo>
                    <a:pt x="24781" y="14986"/>
                    <a:pt x="24777" y="14986"/>
                    <a:pt x="24773" y="14986"/>
                  </a:cubicBezTo>
                  <a:cubicBezTo>
                    <a:pt x="24655" y="14980"/>
                    <a:pt x="24536" y="14978"/>
                    <a:pt x="24417" y="14974"/>
                  </a:cubicBezTo>
                  <a:cubicBezTo>
                    <a:pt x="24372" y="14972"/>
                    <a:pt x="24324" y="14973"/>
                    <a:pt x="24318" y="14920"/>
                  </a:cubicBezTo>
                  <a:cubicBezTo>
                    <a:pt x="24784" y="14914"/>
                    <a:pt x="25250" y="14909"/>
                    <a:pt x="25716" y="14904"/>
                  </a:cubicBezTo>
                  <a:cubicBezTo>
                    <a:pt x="25723" y="14904"/>
                    <a:pt x="25730" y="14904"/>
                    <a:pt x="25736" y="14904"/>
                  </a:cubicBezTo>
                  <a:cubicBezTo>
                    <a:pt x="25804" y="14904"/>
                    <a:pt x="25873" y="14909"/>
                    <a:pt x="25941" y="14911"/>
                  </a:cubicBezTo>
                  <a:cubicBezTo>
                    <a:pt x="26336" y="14904"/>
                    <a:pt x="26730" y="14900"/>
                    <a:pt x="27124" y="14900"/>
                  </a:cubicBezTo>
                  <a:cubicBezTo>
                    <a:pt x="27814" y="14900"/>
                    <a:pt x="28503" y="14914"/>
                    <a:pt x="29192" y="14956"/>
                  </a:cubicBezTo>
                  <a:cubicBezTo>
                    <a:pt x="29529" y="14978"/>
                    <a:pt x="29852" y="15040"/>
                    <a:pt x="30158" y="15163"/>
                  </a:cubicBezTo>
                  <a:cubicBezTo>
                    <a:pt x="30186" y="15174"/>
                    <a:pt x="30215" y="15189"/>
                    <a:pt x="30240" y="15189"/>
                  </a:cubicBezTo>
                  <a:cubicBezTo>
                    <a:pt x="30263" y="15189"/>
                    <a:pt x="30282" y="15176"/>
                    <a:pt x="30293" y="15134"/>
                  </a:cubicBezTo>
                  <a:cubicBezTo>
                    <a:pt x="30312" y="15062"/>
                    <a:pt x="30385" y="15075"/>
                    <a:pt x="30441" y="15071"/>
                  </a:cubicBezTo>
                  <a:cubicBezTo>
                    <a:pt x="30464" y="15069"/>
                    <a:pt x="30487" y="15068"/>
                    <a:pt x="30509" y="15068"/>
                  </a:cubicBezTo>
                  <a:cubicBezTo>
                    <a:pt x="30811" y="15068"/>
                    <a:pt x="31081" y="15213"/>
                    <a:pt x="31229" y="15469"/>
                  </a:cubicBezTo>
                  <a:lnTo>
                    <a:pt x="31230" y="15470"/>
                  </a:lnTo>
                  <a:cubicBezTo>
                    <a:pt x="31423" y="15809"/>
                    <a:pt x="31572" y="16171"/>
                    <a:pt x="31673" y="16548"/>
                  </a:cubicBezTo>
                  <a:cubicBezTo>
                    <a:pt x="31804" y="17021"/>
                    <a:pt x="31884" y="17502"/>
                    <a:pt x="31937" y="17986"/>
                  </a:cubicBezTo>
                  <a:cubicBezTo>
                    <a:pt x="32019" y="18720"/>
                    <a:pt x="32143" y="19451"/>
                    <a:pt x="32243" y="20184"/>
                  </a:cubicBezTo>
                  <a:cubicBezTo>
                    <a:pt x="32334" y="20853"/>
                    <a:pt x="32515" y="21509"/>
                    <a:pt x="32638" y="22174"/>
                  </a:cubicBezTo>
                  <a:cubicBezTo>
                    <a:pt x="32754" y="22801"/>
                    <a:pt x="32802" y="23435"/>
                    <a:pt x="32900" y="24064"/>
                  </a:cubicBezTo>
                  <a:cubicBezTo>
                    <a:pt x="32964" y="24474"/>
                    <a:pt x="33020" y="24887"/>
                    <a:pt x="33055" y="25299"/>
                  </a:cubicBezTo>
                  <a:cubicBezTo>
                    <a:pt x="33094" y="25765"/>
                    <a:pt x="33092" y="26232"/>
                    <a:pt x="33082" y="26697"/>
                  </a:cubicBezTo>
                  <a:cubicBezTo>
                    <a:pt x="33074" y="27087"/>
                    <a:pt x="33127" y="27474"/>
                    <a:pt x="33132" y="27861"/>
                  </a:cubicBezTo>
                  <a:cubicBezTo>
                    <a:pt x="33133" y="27973"/>
                    <a:pt x="33102" y="28054"/>
                    <a:pt x="32949" y="28054"/>
                  </a:cubicBezTo>
                  <a:lnTo>
                    <a:pt x="32947" y="27979"/>
                  </a:lnTo>
                  <a:lnTo>
                    <a:pt x="32886" y="27972"/>
                  </a:lnTo>
                  <a:lnTo>
                    <a:pt x="32917" y="28054"/>
                  </a:lnTo>
                  <a:cubicBezTo>
                    <a:pt x="32911" y="28116"/>
                    <a:pt x="32871" y="28151"/>
                    <a:pt x="32803" y="28167"/>
                  </a:cubicBezTo>
                  <a:cubicBezTo>
                    <a:pt x="32796" y="28180"/>
                    <a:pt x="32793" y="28194"/>
                    <a:pt x="32794" y="28208"/>
                  </a:cubicBezTo>
                  <a:cubicBezTo>
                    <a:pt x="32778" y="28200"/>
                    <a:pt x="32761" y="28195"/>
                    <a:pt x="32742" y="28193"/>
                  </a:cubicBezTo>
                  <a:lnTo>
                    <a:pt x="32701" y="28175"/>
                  </a:lnTo>
                  <a:cubicBezTo>
                    <a:pt x="32670" y="28218"/>
                    <a:pt x="32647" y="28268"/>
                    <a:pt x="32583" y="28284"/>
                  </a:cubicBezTo>
                  <a:cubicBezTo>
                    <a:pt x="32580" y="28311"/>
                    <a:pt x="32578" y="28337"/>
                    <a:pt x="32576" y="28364"/>
                  </a:cubicBezTo>
                  <a:cubicBezTo>
                    <a:pt x="32594" y="28360"/>
                    <a:pt x="32609" y="28359"/>
                    <a:pt x="32621" y="28359"/>
                  </a:cubicBezTo>
                  <a:cubicBezTo>
                    <a:pt x="32699" y="28359"/>
                    <a:pt x="32676" y="28423"/>
                    <a:pt x="32643" y="28457"/>
                  </a:cubicBezTo>
                  <a:cubicBezTo>
                    <a:pt x="32588" y="28513"/>
                    <a:pt x="32514" y="28546"/>
                    <a:pt x="32435" y="28550"/>
                  </a:cubicBezTo>
                  <a:cubicBezTo>
                    <a:pt x="32446" y="28563"/>
                    <a:pt x="32444" y="28579"/>
                    <a:pt x="32431" y="28579"/>
                  </a:cubicBezTo>
                  <a:cubicBezTo>
                    <a:pt x="32416" y="28579"/>
                    <a:pt x="32413" y="28563"/>
                    <a:pt x="32427" y="28552"/>
                  </a:cubicBezTo>
                  <a:cubicBezTo>
                    <a:pt x="32416" y="28506"/>
                    <a:pt x="32407" y="28459"/>
                    <a:pt x="32430" y="28413"/>
                  </a:cubicBezTo>
                  <a:lnTo>
                    <a:pt x="32405" y="28325"/>
                  </a:lnTo>
                  <a:lnTo>
                    <a:pt x="32397" y="28328"/>
                  </a:lnTo>
                  <a:cubicBezTo>
                    <a:pt x="32405" y="28259"/>
                    <a:pt x="32391" y="28194"/>
                    <a:pt x="32334" y="28098"/>
                  </a:cubicBezTo>
                  <a:cubicBezTo>
                    <a:pt x="32325" y="28201"/>
                    <a:pt x="32303" y="28263"/>
                    <a:pt x="32321" y="28328"/>
                  </a:cubicBezTo>
                  <a:cubicBezTo>
                    <a:pt x="32312" y="28352"/>
                    <a:pt x="32302" y="28376"/>
                    <a:pt x="32293" y="28400"/>
                  </a:cubicBezTo>
                  <a:cubicBezTo>
                    <a:pt x="32293" y="28458"/>
                    <a:pt x="32301" y="28516"/>
                    <a:pt x="32293" y="28572"/>
                  </a:cubicBezTo>
                  <a:cubicBezTo>
                    <a:pt x="32285" y="28620"/>
                    <a:pt x="32240" y="28644"/>
                    <a:pt x="32187" y="28644"/>
                  </a:cubicBezTo>
                  <a:cubicBezTo>
                    <a:pt x="32184" y="28644"/>
                    <a:pt x="32180" y="28644"/>
                    <a:pt x="32176" y="28643"/>
                  </a:cubicBezTo>
                  <a:cubicBezTo>
                    <a:pt x="32109" y="28641"/>
                    <a:pt x="32125" y="28590"/>
                    <a:pt x="32124" y="28555"/>
                  </a:cubicBezTo>
                  <a:cubicBezTo>
                    <a:pt x="32125" y="28517"/>
                    <a:pt x="32129" y="28478"/>
                    <a:pt x="32135" y="28440"/>
                  </a:cubicBezTo>
                  <a:cubicBezTo>
                    <a:pt x="32074" y="28401"/>
                    <a:pt x="32106" y="28337"/>
                    <a:pt x="32080" y="28288"/>
                  </a:cubicBezTo>
                  <a:cubicBezTo>
                    <a:pt x="32100" y="28185"/>
                    <a:pt x="32043" y="28095"/>
                    <a:pt x="32015" y="28000"/>
                  </a:cubicBezTo>
                  <a:cubicBezTo>
                    <a:pt x="32007" y="28098"/>
                    <a:pt x="31980" y="28194"/>
                    <a:pt x="32007" y="28290"/>
                  </a:cubicBezTo>
                  <a:lnTo>
                    <a:pt x="31998" y="28443"/>
                  </a:lnTo>
                  <a:cubicBezTo>
                    <a:pt x="31970" y="28448"/>
                    <a:pt x="31942" y="28450"/>
                    <a:pt x="31915" y="28450"/>
                  </a:cubicBezTo>
                  <a:cubicBezTo>
                    <a:pt x="31866" y="28450"/>
                    <a:pt x="31818" y="28444"/>
                    <a:pt x="31770" y="28438"/>
                  </a:cubicBezTo>
                  <a:cubicBezTo>
                    <a:pt x="31767" y="28427"/>
                    <a:pt x="31763" y="28416"/>
                    <a:pt x="31759" y="28406"/>
                  </a:cubicBezTo>
                  <a:cubicBezTo>
                    <a:pt x="31760" y="28355"/>
                    <a:pt x="31761" y="28302"/>
                    <a:pt x="31763" y="28251"/>
                  </a:cubicBezTo>
                  <a:lnTo>
                    <a:pt x="31715" y="28242"/>
                  </a:lnTo>
                  <a:cubicBezTo>
                    <a:pt x="31700" y="28296"/>
                    <a:pt x="31670" y="28350"/>
                    <a:pt x="31694" y="28408"/>
                  </a:cubicBezTo>
                  <a:lnTo>
                    <a:pt x="31675" y="28440"/>
                  </a:lnTo>
                  <a:lnTo>
                    <a:pt x="31492" y="28445"/>
                  </a:lnTo>
                  <a:cubicBezTo>
                    <a:pt x="31343" y="28353"/>
                    <a:pt x="31424" y="28214"/>
                    <a:pt x="31382" y="28105"/>
                  </a:cubicBezTo>
                  <a:lnTo>
                    <a:pt x="31382" y="28105"/>
                  </a:lnTo>
                  <a:cubicBezTo>
                    <a:pt x="31370" y="28167"/>
                    <a:pt x="31361" y="28236"/>
                    <a:pt x="31343" y="28305"/>
                  </a:cubicBezTo>
                  <a:cubicBezTo>
                    <a:pt x="31332" y="28350"/>
                    <a:pt x="31349" y="28415"/>
                    <a:pt x="31260" y="28419"/>
                  </a:cubicBezTo>
                  <a:cubicBezTo>
                    <a:pt x="31254" y="28419"/>
                    <a:pt x="31248" y="28419"/>
                    <a:pt x="31242" y="28419"/>
                  </a:cubicBezTo>
                  <a:cubicBezTo>
                    <a:pt x="31160" y="28419"/>
                    <a:pt x="31096" y="28394"/>
                    <a:pt x="31091" y="28307"/>
                  </a:cubicBezTo>
                  <a:cubicBezTo>
                    <a:pt x="31087" y="28288"/>
                    <a:pt x="31083" y="28269"/>
                    <a:pt x="31077" y="28251"/>
                  </a:cubicBezTo>
                  <a:cubicBezTo>
                    <a:pt x="31097" y="28179"/>
                    <a:pt x="31043" y="28130"/>
                    <a:pt x="30999" y="28076"/>
                  </a:cubicBezTo>
                  <a:lnTo>
                    <a:pt x="30999" y="28288"/>
                  </a:lnTo>
                  <a:cubicBezTo>
                    <a:pt x="30989" y="28338"/>
                    <a:pt x="30984" y="28382"/>
                    <a:pt x="30901" y="28382"/>
                  </a:cubicBezTo>
                  <a:cubicBezTo>
                    <a:pt x="30899" y="28382"/>
                    <a:pt x="30897" y="28382"/>
                    <a:pt x="30895" y="28382"/>
                  </a:cubicBezTo>
                  <a:cubicBezTo>
                    <a:pt x="30682" y="28375"/>
                    <a:pt x="30650" y="28359"/>
                    <a:pt x="30622" y="28214"/>
                  </a:cubicBezTo>
                  <a:lnTo>
                    <a:pt x="30549" y="28219"/>
                  </a:lnTo>
                  <a:cubicBezTo>
                    <a:pt x="30545" y="28358"/>
                    <a:pt x="30540" y="28497"/>
                    <a:pt x="30537" y="28636"/>
                  </a:cubicBezTo>
                  <a:cubicBezTo>
                    <a:pt x="30537" y="28649"/>
                    <a:pt x="30537" y="28661"/>
                    <a:pt x="30536" y="28674"/>
                  </a:cubicBezTo>
                  <a:lnTo>
                    <a:pt x="30494" y="28747"/>
                  </a:lnTo>
                  <a:cubicBezTo>
                    <a:pt x="30589" y="28794"/>
                    <a:pt x="30558" y="28872"/>
                    <a:pt x="30548" y="28938"/>
                  </a:cubicBezTo>
                  <a:cubicBezTo>
                    <a:pt x="30540" y="28985"/>
                    <a:pt x="30506" y="28992"/>
                    <a:pt x="30468" y="28992"/>
                  </a:cubicBezTo>
                  <a:cubicBezTo>
                    <a:pt x="30448" y="28992"/>
                    <a:pt x="30428" y="28990"/>
                    <a:pt x="30409" y="28990"/>
                  </a:cubicBezTo>
                  <a:cubicBezTo>
                    <a:pt x="30406" y="28990"/>
                    <a:pt x="30403" y="28990"/>
                    <a:pt x="30400" y="28991"/>
                  </a:cubicBezTo>
                  <a:cubicBezTo>
                    <a:pt x="30389" y="28991"/>
                    <a:pt x="30379" y="28991"/>
                    <a:pt x="30368" y="28991"/>
                  </a:cubicBezTo>
                  <a:cubicBezTo>
                    <a:pt x="30318" y="28991"/>
                    <a:pt x="30271" y="28982"/>
                    <a:pt x="30263" y="28922"/>
                  </a:cubicBezTo>
                  <a:cubicBezTo>
                    <a:pt x="30250" y="28827"/>
                    <a:pt x="30241" y="28730"/>
                    <a:pt x="30230" y="28634"/>
                  </a:cubicBezTo>
                  <a:lnTo>
                    <a:pt x="30218" y="28558"/>
                  </a:lnTo>
                  <a:lnTo>
                    <a:pt x="30172" y="28557"/>
                  </a:lnTo>
                  <a:cubicBezTo>
                    <a:pt x="30167" y="28667"/>
                    <a:pt x="30159" y="28777"/>
                    <a:pt x="30160" y="28886"/>
                  </a:cubicBezTo>
                  <a:cubicBezTo>
                    <a:pt x="30162" y="28960"/>
                    <a:pt x="30128" y="28986"/>
                    <a:pt x="30053" y="28986"/>
                  </a:cubicBezTo>
                  <a:cubicBezTo>
                    <a:pt x="30048" y="28986"/>
                    <a:pt x="30043" y="28986"/>
                    <a:pt x="30038" y="28986"/>
                  </a:cubicBezTo>
                  <a:cubicBezTo>
                    <a:pt x="29902" y="28981"/>
                    <a:pt x="29765" y="28982"/>
                    <a:pt x="29629" y="28977"/>
                  </a:cubicBezTo>
                  <a:cubicBezTo>
                    <a:pt x="28809" y="28949"/>
                    <a:pt x="27989" y="28940"/>
                    <a:pt x="27169" y="28940"/>
                  </a:cubicBezTo>
                  <a:cubicBezTo>
                    <a:pt x="26148" y="28940"/>
                    <a:pt x="25127" y="28954"/>
                    <a:pt x="24105" y="28960"/>
                  </a:cubicBezTo>
                  <a:cubicBezTo>
                    <a:pt x="23912" y="28961"/>
                    <a:pt x="23719" y="28961"/>
                    <a:pt x="23526" y="28961"/>
                  </a:cubicBezTo>
                  <a:cubicBezTo>
                    <a:pt x="23333" y="28961"/>
                    <a:pt x="23139" y="28961"/>
                    <a:pt x="22946" y="28960"/>
                  </a:cubicBezTo>
                  <a:cubicBezTo>
                    <a:pt x="22693" y="28958"/>
                    <a:pt x="22439" y="28958"/>
                    <a:pt x="22185" y="28958"/>
                  </a:cubicBezTo>
                  <a:cubicBezTo>
                    <a:pt x="21808" y="28958"/>
                    <a:pt x="21431" y="28959"/>
                    <a:pt x="21054" y="28959"/>
                  </a:cubicBezTo>
                  <a:cubicBezTo>
                    <a:pt x="20359" y="28959"/>
                    <a:pt x="19664" y="28956"/>
                    <a:pt x="18968" y="28938"/>
                  </a:cubicBezTo>
                  <a:cubicBezTo>
                    <a:pt x="18924" y="28937"/>
                    <a:pt x="18880" y="28935"/>
                    <a:pt x="18835" y="28935"/>
                  </a:cubicBezTo>
                  <a:cubicBezTo>
                    <a:pt x="18819" y="28935"/>
                    <a:pt x="18803" y="28936"/>
                    <a:pt x="18786" y="28936"/>
                  </a:cubicBezTo>
                  <a:cubicBezTo>
                    <a:pt x="18785" y="28936"/>
                    <a:pt x="18784" y="28936"/>
                    <a:pt x="18783" y="28936"/>
                  </a:cubicBezTo>
                  <a:cubicBezTo>
                    <a:pt x="18696" y="28936"/>
                    <a:pt x="18659" y="28893"/>
                    <a:pt x="18670" y="28827"/>
                  </a:cubicBezTo>
                  <a:cubicBezTo>
                    <a:pt x="18684" y="28735"/>
                    <a:pt x="18659" y="28648"/>
                    <a:pt x="18646" y="28559"/>
                  </a:cubicBezTo>
                  <a:cubicBezTo>
                    <a:pt x="18676" y="28508"/>
                    <a:pt x="18698" y="28457"/>
                    <a:pt x="18638" y="28409"/>
                  </a:cubicBezTo>
                  <a:lnTo>
                    <a:pt x="18627" y="28410"/>
                  </a:lnTo>
                  <a:lnTo>
                    <a:pt x="18615" y="28409"/>
                  </a:lnTo>
                  <a:cubicBezTo>
                    <a:pt x="18586" y="28439"/>
                    <a:pt x="18552" y="28446"/>
                    <a:pt x="18516" y="28446"/>
                  </a:cubicBezTo>
                  <a:cubicBezTo>
                    <a:pt x="18485" y="28446"/>
                    <a:pt x="18453" y="28441"/>
                    <a:pt x="18421" y="28441"/>
                  </a:cubicBezTo>
                  <a:cubicBezTo>
                    <a:pt x="18406" y="28441"/>
                    <a:pt x="18390" y="28442"/>
                    <a:pt x="18375" y="28446"/>
                  </a:cubicBezTo>
                  <a:lnTo>
                    <a:pt x="18297" y="28437"/>
                  </a:lnTo>
                  <a:cubicBezTo>
                    <a:pt x="18270" y="28337"/>
                    <a:pt x="18253" y="28236"/>
                    <a:pt x="18267" y="28132"/>
                  </a:cubicBezTo>
                  <a:lnTo>
                    <a:pt x="18267" y="28132"/>
                  </a:lnTo>
                  <a:cubicBezTo>
                    <a:pt x="18258" y="28138"/>
                    <a:pt x="18247" y="28142"/>
                    <a:pt x="18237" y="28142"/>
                  </a:cubicBezTo>
                  <a:cubicBezTo>
                    <a:pt x="18225" y="28142"/>
                    <a:pt x="18214" y="28138"/>
                    <a:pt x="18204" y="28130"/>
                  </a:cubicBezTo>
                  <a:lnTo>
                    <a:pt x="18204" y="28130"/>
                  </a:lnTo>
                  <a:cubicBezTo>
                    <a:pt x="18230" y="28221"/>
                    <a:pt x="18187" y="28312"/>
                    <a:pt x="18197" y="28403"/>
                  </a:cubicBezTo>
                  <a:cubicBezTo>
                    <a:pt x="18179" y="28418"/>
                    <a:pt x="18158" y="28422"/>
                    <a:pt x="18136" y="28422"/>
                  </a:cubicBezTo>
                  <a:cubicBezTo>
                    <a:pt x="18129" y="28422"/>
                    <a:pt x="18122" y="28422"/>
                    <a:pt x="18115" y="28421"/>
                  </a:cubicBezTo>
                  <a:cubicBezTo>
                    <a:pt x="17800" y="28404"/>
                    <a:pt x="17800" y="28404"/>
                    <a:pt x="17877" y="28132"/>
                  </a:cubicBezTo>
                  <a:lnTo>
                    <a:pt x="17916" y="28055"/>
                  </a:lnTo>
                  <a:cubicBezTo>
                    <a:pt x="17829" y="28020"/>
                    <a:pt x="17907" y="27937"/>
                    <a:pt x="17851" y="27892"/>
                  </a:cubicBezTo>
                  <a:lnTo>
                    <a:pt x="17851" y="27892"/>
                  </a:lnTo>
                  <a:cubicBezTo>
                    <a:pt x="17804" y="28009"/>
                    <a:pt x="17792" y="28040"/>
                    <a:pt x="17713" y="28040"/>
                  </a:cubicBezTo>
                  <a:cubicBezTo>
                    <a:pt x="17686" y="28040"/>
                    <a:pt x="17650" y="28036"/>
                    <a:pt x="17602" y="28031"/>
                  </a:cubicBezTo>
                  <a:cubicBezTo>
                    <a:pt x="17558" y="28027"/>
                    <a:pt x="17512" y="28018"/>
                    <a:pt x="17468" y="28018"/>
                  </a:cubicBezTo>
                  <a:cubicBezTo>
                    <a:pt x="17453" y="28018"/>
                    <a:pt x="17438" y="28019"/>
                    <a:pt x="17424" y="28022"/>
                  </a:cubicBezTo>
                  <a:cubicBezTo>
                    <a:pt x="17372" y="28029"/>
                    <a:pt x="17387" y="28066"/>
                    <a:pt x="17417" y="28093"/>
                  </a:cubicBezTo>
                  <a:lnTo>
                    <a:pt x="17469" y="28097"/>
                  </a:lnTo>
                  <a:cubicBezTo>
                    <a:pt x="17495" y="28097"/>
                    <a:pt x="17520" y="28096"/>
                    <a:pt x="17545" y="28096"/>
                  </a:cubicBezTo>
                  <a:cubicBezTo>
                    <a:pt x="17558" y="28096"/>
                    <a:pt x="17571" y="28096"/>
                    <a:pt x="17583" y="28097"/>
                  </a:cubicBezTo>
                  <a:cubicBezTo>
                    <a:pt x="17775" y="28106"/>
                    <a:pt x="17834" y="28198"/>
                    <a:pt x="17752" y="28347"/>
                  </a:cubicBezTo>
                  <a:cubicBezTo>
                    <a:pt x="17733" y="28383"/>
                    <a:pt x="17703" y="28394"/>
                    <a:pt x="17670" y="28394"/>
                  </a:cubicBezTo>
                  <a:cubicBezTo>
                    <a:pt x="17661" y="28394"/>
                    <a:pt x="17651" y="28393"/>
                    <a:pt x="17640" y="28391"/>
                  </a:cubicBezTo>
                  <a:cubicBezTo>
                    <a:pt x="17627" y="28389"/>
                    <a:pt x="17613" y="28389"/>
                    <a:pt x="17599" y="28389"/>
                  </a:cubicBezTo>
                  <a:cubicBezTo>
                    <a:pt x="17583" y="28389"/>
                    <a:pt x="17566" y="28389"/>
                    <a:pt x="17550" y="28389"/>
                  </a:cubicBezTo>
                  <a:cubicBezTo>
                    <a:pt x="17499" y="28389"/>
                    <a:pt x="17451" y="28382"/>
                    <a:pt x="17426" y="28324"/>
                  </a:cubicBezTo>
                  <a:cubicBezTo>
                    <a:pt x="17417" y="28300"/>
                    <a:pt x="17418" y="28273"/>
                    <a:pt x="17413" y="28246"/>
                  </a:cubicBezTo>
                  <a:lnTo>
                    <a:pt x="17400" y="28255"/>
                  </a:lnTo>
                  <a:lnTo>
                    <a:pt x="17385" y="28255"/>
                  </a:lnTo>
                  <a:cubicBezTo>
                    <a:pt x="17383" y="28321"/>
                    <a:pt x="17364" y="28370"/>
                    <a:pt x="17279" y="28370"/>
                  </a:cubicBezTo>
                  <a:cubicBezTo>
                    <a:pt x="17271" y="28370"/>
                    <a:pt x="17262" y="28370"/>
                    <a:pt x="17253" y="28369"/>
                  </a:cubicBezTo>
                  <a:cubicBezTo>
                    <a:pt x="17164" y="28360"/>
                    <a:pt x="17072" y="28360"/>
                    <a:pt x="16982" y="28359"/>
                  </a:cubicBezTo>
                  <a:cubicBezTo>
                    <a:pt x="16921" y="28359"/>
                    <a:pt x="16860" y="28353"/>
                    <a:pt x="16798" y="28353"/>
                  </a:cubicBezTo>
                  <a:cubicBezTo>
                    <a:pt x="16750" y="28353"/>
                    <a:pt x="16702" y="28357"/>
                    <a:pt x="16654" y="28370"/>
                  </a:cubicBezTo>
                  <a:cubicBezTo>
                    <a:pt x="16683" y="28441"/>
                    <a:pt x="16743" y="28432"/>
                    <a:pt x="16792" y="28435"/>
                  </a:cubicBezTo>
                  <a:cubicBezTo>
                    <a:pt x="16912" y="28443"/>
                    <a:pt x="17033" y="28446"/>
                    <a:pt x="17154" y="28452"/>
                  </a:cubicBezTo>
                  <a:cubicBezTo>
                    <a:pt x="17338" y="28463"/>
                    <a:pt x="17338" y="28463"/>
                    <a:pt x="17329" y="28635"/>
                  </a:cubicBezTo>
                  <a:lnTo>
                    <a:pt x="17124" y="28648"/>
                  </a:lnTo>
                  <a:cubicBezTo>
                    <a:pt x="17107" y="28657"/>
                    <a:pt x="17084" y="28662"/>
                    <a:pt x="17088" y="28684"/>
                  </a:cubicBezTo>
                  <a:cubicBezTo>
                    <a:pt x="17090" y="28706"/>
                    <a:pt x="17105" y="28712"/>
                    <a:pt x="17124" y="28712"/>
                  </a:cubicBezTo>
                  <a:cubicBezTo>
                    <a:pt x="17131" y="28712"/>
                    <a:pt x="17139" y="28711"/>
                    <a:pt x="17147" y="28710"/>
                  </a:cubicBezTo>
                  <a:lnTo>
                    <a:pt x="17313" y="28718"/>
                  </a:lnTo>
                  <a:lnTo>
                    <a:pt x="17315" y="28719"/>
                  </a:lnTo>
                  <a:lnTo>
                    <a:pt x="17315" y="28719"/>
                  </a:lnTo>
                  <a:lnTo>
                    <a:pt x="17335" y="28870"/>
                  </a:lnTo>
                  <a:cubicBezTo>
                    <a:pt x="17292" y="28938"/>
                    <a:pt x="17221" y="28942"/>
                    <a:pt x="17142" y="28943"/>
                  </a:cubicBezTo>
                  <a:cubicBezTo>
                    <a:pt x="16651" y="28949"/>
                    <a:pt x="16160" y="28964"/>
                    <a:pt x="15668" y="28964"/>
                  </a:cubicBezTo>
                  <a:cubicBezTo>
                    <a:pt x="15651" y="28964"/>
                    <a:pt x="15633" y="28964"/>
                    <a:pt x="15616" y="28964"/>
                  </a:cubicBezTo>
                  <a:cubicBezTo>
                    <a:pt x="13422" y="28960"/>
                    <a:pt x="11229" y="28951"/>
                    <a:pt x="9036" y="28941"/>
                  </a:cubicBezTo>
                  <a:cubicBezTo>
                    <a:pt x="9024" y="28941"/>
                    <a:pt x="9013" y="28942"/>
                    <a:pt x="9002" y="28942"/>
                  </a:cubicBezTo>
                  <a:cubicBezTo>
                    <a:pt x="8990" y="28942"/>
                    <a:pt x="8979" y="28941"/>
                    <a:pt x="8968" y="28941"/>
                  </a:cubicBezTo>
                  <a:cubicBezTo>
                    <a:pt x="8963" y="28940"/>
                    <a:pt x="8957" y="28940"/>
                    <a:pt x="8951" y="28940"/>
                  </a:cubicBezTo>
                  <a:cubicBezTo>
                    <a:pt x="8928" y="28940"/>
                    <a:pt x="8903" y="28944"/>
                    <a:pt x="8880" y="28944"/>
                  </a:cubicBezTo>
                  <a:cubicBezTo>
                    <a:pt x="8847" y="28944"/>
                    <a:pt x="8819" y="28936"/>
                    <a:pt x="8807" y="28903"/>
                  </a:cubicBezTo>
                  <a:cubicBezTo>
                    <a:pt x="8782" y="28827"/>
                    <a:pt x="8737" y="28735"/>
                    <a:pt x="8863" y="28683"/>
                  </a:cubicBezTo>
                  <a:lnTo>
                    <a:pt x="8857" y="28637"/>
                  </a:lnTo>
                  <a:cubicBezTo>
                    <a:pt x="8803" y="28630"/>
                    <a:pt x="8779" y="28601"/>
                    <a:pt x="8775" y="28557"/>
                  </a:cubicBezTo>
                  <a:lnTo>
                    <a:pt x="8679" y="28560"/>
                  </a:lnTo>
                  <a:cubicBezTo>
                    <a:pt x="8668" y="28583"/>
                    <a:pt x="8677" y="28618"/>
                    <a:pt x="8639" y="28620"/>
                  </a:cubicBezTo>
                  <a:cubicBezTo>
                    <a:pt x="8592" y="28621"/>
                    <a:pt x="8543" y="28628"/>
                    <a:pt x="8496" y="28628"/>
                  </a:cubicBezTo>
                  <a:cubicBezTo>
                    <a:pt x="8449" y="28628"/>
                    <a:pt x="8402" y="28621"/>
                    <a:pt x="8358" y="28596"/>
                  </a:cubicBezTo>
                  <a:lnTo>
                    <a:pt x="8353" y="28441"/>
                  </a:lnTo>
                  <a:cubicBezTo>
                    <a:pt x="8383" y="28382"/>
                    <a:pt x="8429" y="28369"/>
                    <a:pt x="8480" y="28369"/>
                  </a:cubicBezTo>
                  <a:cubicBezTo>
                    <a:pt x="8519" y="28369"/>
                    <a:pt x="8561" y="28377"/>
                    <a:pt x="8599" y="28377"/>
                  </a:cubicBezTo>
                  <a:cubicBezTo>
                    <a:pt x="8610" y="28377"/>
                    <a:pt x="8619" y="28376"/>
                    <a:pt x="8629" y="28375"/>
                  </a:cubicBezTo>
                  <a:cubicBezTo>
                    <a:pt x="8637" y="28374"/>
                    <a:pt x="8644" y="28373"/>
                    <a:pt x="8650" y="28373"/>
                  </a:cubicBezTo>
                  <a:cubicBezTo>
                    <a:pt x="8721" y="28373"/>
                    <a:pt x="8712" y="28431"/>
                    <a:pt x="8709" y="28479"/>
                  </a:cubicBezTo>
                  <a:lnTo>
                    <a:pt x="8774" y="28479"/>
                  </a:lnTo>
                  <a:cubicBezTo>
                    <a:pt x="8776" y="28457"/>
                    <a:pt x="8780" y="28434"/>
                    <a:pt x="8782" y="28412"/>
                  </a:cubicBezTo>
                  <a:lnTo>
                    <a:pt x="8778" y="28315"/>
                  </a:lnTo>
                  <a:cubicBezTo>
                    <a:pt x="8764" y="28314"/>
                    <a:pt x="8750" y="28313"/>
                    <a:pt x="8735" y="28313"/>
                  </a:cubicBezTo>
                  <a:cubicBezTo>
                    <a:pt x="8669" y="28313"/>
                    <a:pt x="8601" y="28326"/>
                    <a:pt x="8535" y="28326"/>
                  </a:cubicBezTo>
                  <a:cubicBezTo>
                    <a:pt x="8459" y="28326"/>
                    <a:pt x="8387" y="28309"/>
                    <a:pt x="8331" y="28232"/>
                  </a:cubicBezTo>
                  <a:cubicBezTo>
                    <a:pt x="8327" y="28240"/>
                    <a:pt x="8324" y="28248"/>
                    <a:pt x="8320" y="28255"/>
                  </a:cubicBezTo>
                  <a:cubicBezTo>
                    <a:pt x="8301" y="28288"/>
                    <a:pt x="8273" y="28297"/>
                    <a:pt x="8244" y="28297"/>
                  </a:cubicBezTo>
                  <a:cubicBezTo>
                    <a:pt x="8215" y="28297"/>
                    <a:pt x="8185" y="28289"/>
                    <a:pt x="8158" y="28287"/>
                  </a:cubicBezTo>
                  <a:cubicBezTo>
                    <a:pt x="8000" y="28276"/>
                    <a:pt x="7843" y="28257"/>
                    <a:pt x="7684" y="28245"/>
                  </a:cubicBezTo>
                  <a:cubicBezTo>
                    <a:pt x="7665" y="28243"/>
                    <a:pt x="7641" y="28232"/>
                    <a:pt x="7620" y="28232"/>
                  </a:cubicBezTo>
                  <a:cubicBezTo>
                    <a:pt x="7601" y="28232"/>
                    <a:pt x="7584" y="28240"/>
                    <a:pt x="7575" y="28273"/>
                  </a:cubicBezTo>
                  <a:cubicBezTo>
                    <a:pt x="7749" y="28349"/>
                    <a:pt x="7938" y="28352"/>
                    <a:pt x="8126" y="28366"/>
                  </a:cubicBezTo>
                  <a:cubicBezTo>
                    <a:pt x="8196" y="28372"/>
                    <a:pt x="8285" y="28350"/>
                    <a:pt x="8310" y="28441"/>
                  </a:cubicBezTo>
                  <a:cubicBezTo>
                    <a:pt x="8293" y="28489"/>
                    <a:pt x="8280" y="28538"/>
                    <a:pt x="8290" y="28588"/>
                  </a:cubicBezTo>
                  <a:cubicBezTo>
                    <a:pt x="8260" y="28620"/>
                    <a:pt x="8223" y="28625"/>
                    <a:pt x="8184" y="28625"/>
                  </a:cubicBezTo>
                  <a:cubicBezTo>
                    <a:pt x="8166" y="28625"/>
                    <a:pt x="8149" y="28624"/>
                    <a:pt x="8131" y="28624"/>
                  </a:cubicBezTo>
                  <a:cubicBezTo>
                    <a:pt x="8121" y="28624"/>
                    <a:pt x="8111" y="28625"/>
                    <a:pt x="8101" y="28626"/>
                  </a:cubicBezTo>
                  <a:cubicBezTo>
                    <a:pt x="8092" y="28627"/>
                    <a:pt x="8082" y="28627"/>
                    <a:pt x="8072" y="28627"/>
                  </a:cubicBezTo>
                  <a:cubicBezTo>
                    <a:pt x="8049" y="28627"/>
                    <a:pt x="8026" y="28625"/>
                    <a:pt x="8003" y="28625"/>
                  </a:cubicBezTo>
                  <a:cubicBezTo>
                    <a:pt x="7960" y="28625"/>
                    <a:pt x="7918" y="28632"/>
                    <a:pt x="7881" y="28670"/>
                  </a:cubicBezTo>
                  <a:cubicBezTo>
                    <a:pt x="7929" y="28705"/>
                    <a:pt x="7980" y="28713"/>
                    <a:pt x="8033" y="28713"/>
                  </a:cubicBezTo>
                  <a:cubicBezTo>
                    <a:pt x="8076" y="28713"/>
                    <a:pt x="8121" y="28707"/>
                    <a:pt x="8164" y="28707"/>
                  </a:cubicBezTo>
                  <a:cubicBezTo>
                    <a:pt x="8193" y="28707"/>
                    <a:pt x="8220" y="28710"/>
                    <a:pt x="8247" y="28717"/>
                  </a:cubicBezTo>
                  <a:cubicBezTo>
                    <a:pt x="8296" y="28748"/>
                    <a:pt x="8268" y="28797"/>
                    <a:pt x="8275" y="28840"/>
                  </a:cubicBezTo>
                  <a:cubicBezTo>
                    <a:pt x="8288" y="28925"/>
                    <a:pt x="8239" y="28947"/>
                    <a:pt x="8144" y="28949"/>
                  </a:cubicBezTo>
                  <a:cubicBezTo>
                    <a:pt x="7485" y="28958"/>
                    <a:pt x="6827" y="28974"/>
                    <a:pt x="6169" y="28986"/>
                  </a:cubicBezTo>
                  <a:cubicBezTo>
                    <a:pt x="6156" y="28986"/>
                    <a:pt x="6143" y="28986"/>
                    <a:pt x="6131" y="28986"/>
                  </a:cubicBezTo>
                  <a:cubicBezTo>
                    <a:pt x="5972" y="28986"/>
                    <a:pt x="5952" y="28961"/>
                    <a:pt x="5961" y="28815"/>
                  </a:cubicBezTo>
                  <a:cubicBezTo>
                    <a:pt x="5967" y="28706"/>
                    <a:pt x="5934" y="28597"/>
                    <a:pt x="5972" y="28490"/>
                  </a:cubicBezTo>
                  <a:cubicBezTo>
                    <a:pt x="5967" y="28457"/>
                    <a:pt x="5960" y="28425"/>
                    <a:pt x="5979" y="28393"/>
                  </a:cubicBezTo>
                  <a:cubicBezTo>
                    <a:pt x="5980" y="28353"/>
                    <a:pt x="5982" y="28315"/>
                    <a:pt x="5983" y="28276"/>
                  </a:cubicBezTo>
                  <a:lnTo>
                    <a:pt x="5983" y="28276"/>
                  </a:lnTo>
                  <a:lnTo>
                    <a:pt x="5899" y="28288"/>
                  </a:lnTo>
                  <a:cubicBezTo>
                    <a:pt x="5875" y="28402"/>
                    <a:pt x="5842" y="28451"/>
                    <a:pt x="5777" y="28451"/>
                  </a:cubicBezTo>
                  <a:cubicBezTo>
                    <a:pt x="5759" y="28451"/>
                    <a:pt x="5739" y="28447"/>
                    <a:pt x="5716" y="28440"/>
                  </a:cubicBezTo>
                  <a:cubicBezTo>
                    <a:pt x="5601" y="28404"/>
                    <a:pt x="5653" y="28321"/>
                    <a:pt x="5643" y="28265"/>
                  </a:cubicBezTo>
                  <a:lnTo>
                    <a:pt x="5643" y="28265"/>
                  </a:lnTo>
                  <a:cubicBezTo>
                    <a:pt x="5621" y="28302"/>
                    <a:pt x="5583" y="28347"/>
                    <a:pt x="5580" y="28404"/>
                  </a:cubicBezTo>
                  <a:lnTo>
                    <a:pt x="5256" y="28409"/>
                  </a:lnTo>
                  <a:cubicBezTo>
                    <a:pt x="5151" y="28365"/>
                    <a:pt x="5217" y="28271"/>
                    <a:pt x="5177" y="28208"/>
                  </a:cubicBezTo>
                  <a:cubicBezTo>
                    <a:pt x="5214" y="28112"/>
                    <a:pt x="5159" y="28011"/>
                    <a:pt x="5195" y="27915"/>
                  </a:cubicBezTo>
                  <a:lnTo>
                    <a:pt x="5195" y="27915"/>
                  </a:lnTo>
                  <a:cubicBezTo>
                    <a:pt x="5148" y="28009"/>
                    <a:pt x="5097" y="28101"/>
                    <a:pt x="5126" y="28208"/>
                  </a:cubicBezTo>
                  <a:cubicBezTo>
                    <a:pt x="5103" y="28353"/>
                    <a:pt x="5097" y="28386"/>
                    <a:pt x="4996" y="28386"/>
                  </a:cubicBezTo>
                  <a:cubicBezTo>
                    <a:pt x="4965" y="28386"/>
                    <a:pt x="4926" y="28383"/>
                    <a:pt x="4876" y="28380"/>
                  </a:cubicBezTo>
                  <a:cubicBezTo>
                    <a:pt x="4872" y="28379"/>
                    <a:pt x="4869" y="28379"/>
                    <a:pt x="4865" y="28379"/>
                  </a:cubicBezTo>
                  <a:cubicBezTo>
                    <a:pt x="4861" y="28379"/>
                    <a:pt x="4857" y="28379"/>
                    <a:pt x="4853" y="28380"/>
                  </a:cubicBezTo>
                  <a:cubicBezTo>
                    <a:pt x="4823" y="28365"/>
                    <a:pt x="4792" y="28361"/>
                    <a:pt x="4759" y="28361"/>
                  </a:cubicBezTo>
                  <a:cubicBezTo>
                    <a:pt x="4744" y="28361"/>
                    <a:pt x="4729" y="28362"/>
                    <a:pt x="4713" y="28363"/>
                  </a:cubicBezTo>
                  <a:cubicBezTo>
                    <a:pt x="4708" y="28355"/>
                    <a:pt x="4699" y="28351"/>
                    <a:pt x="4690" y="28351"/>
                  </a:cubicBezTo>
                  <a:cubicBezTo>
                    <a:pt x="4689" y="28351"/>
                    <a:pt x="4688" y="28351"/>
                    <a:pt x="4687" y="28351"/>
                  </a:cubicBezTo>
                  <a:cubicBezTo>
                    <a:pt x="4676" y="28287"/>
                    <a:pt x="4686" y="28219"/>
                    <a:pt x="4642" y="28133"/>
                  </a:cubicBezTo>
                  <a:cubicBezTo>
                    <a:pt x="4624" y="28221"/>
                    <a:pt x="4612" y="28284"/>
                    <a:pt x="4600" y="28347"/>
                  </a:cubicBezTo>
                  <a:lnTo>
                    <a:pt x="4466" y="28328"/>
                  </a:lnTo>
                  <a:cubicBezTo>
                    <a:pt x="4267" y="28300"/>
                    <a:pt x="4267" y="28300"/>
                    <a:pt x="4254" y="28130"/>
                  </a:cubicBezTo>
                  <a:cubicBezTo>
                    <a:pt x="4292" y="28059"/>
                    <a:pt x="4301" y="27986"/>
                    <a:pt x="4284" y="27890"/>
                  </a:cubicBezTo>
                  <a:lnTo>
                    <a:pt x="4284" y="27890"/>
                  </a:lnTo>
                  <a:cubicBezTo>
                    <a:pt x="4255" y="27982"/>
                    <a:pt x="4192" y="28048"/>
                    <a:pt x="4214" y="28130"/>
                  </a:cubicBezTo>
                  <a:cubicBezTo>
                    <a:pt x="4186" y="28175"/>
                    <a:pt x="4197" y="28238"/>
                    <a:pt x="4125" y="28259"/>
                  </a:cubicBezTo>
                  <a:cubicBezTo>
                    <a:pt x="4077" y="28242"/>
                    <a:pt x="4032" y="28217"/>
                    <a:pt x="3974" y="28217"/>
                  </a:cubicBezTo>
                  <a:cubicBezTo>
                    <a:pt x="3959" y="28217"/>
                    <a:pt x="3943" y="28218"/>
                    <a:pt x="3926" y="28223"/>
                  </a:cubicBezTo>
                  <a:cubicBezTo>
                    <a:pt x="3983" y="28286"/>
                    <a:pt x="4053" y="28302"/>
                    <a:pt x="4122" y="28320"/>
                  </a:cubicBezTo>
                  <a:cubicBezTo>
                    <a:pt x="4172" y="28364"/>
                    <a:pt x="4169" y="28408"/>
                    <a:pt x="4120" y="28448"/>
                  </a:cubicBezTo>
                  <a:cubicBezTo>
                    <a:pt x="4108" y="28458"/>
                    <a:pt x="4096" y="28462"/>
                    <a:pt x="4085" y="28462"/>
                  </a:cubicBezTo>
                  <a:cubicBezTo>
                    <a:pt x="4057" y="28462"/>
                    <a:pt x="4032" y="28438"/>
                    <a:pt x="4006" y="28431"/>
                  </a:cubicBezTo>
                  <a:cubicBezTo>
                    <a:pt x="3972" y="28420"/>
                    <a:pt x="3940" y="28408"/>
                    <a:pt x="3908" y="28394"/>
                  </a:cubicBezTo>
                  <a:cubicBezTo>
                    <a:pt x="3779" y="28302"/>
                    <a:pt x="3648" y="28213"/>
                    <a:pt x="3497" y="28148"/>
                  </a:cubicBezTo>
                  <a:cubicBezTo>
                    <a:pt x="3430" y="27984"/>
                    <a:pt x="3458" y="27812"/>
                    <a:pt x="3477" y="27648"/>
                  </a:cubicBezTo>
                  <a:cubicBezTo>
                    <a:pt x="3535" y="27137"/>
                    <a:pt x="3515" y="26625"/>
                    <a:pt x="3516" y="26115"/>
                  </a:cubicBezTo>
                  <a:cubicBezTo>
                    <a:pt x="3518" y="25523"/>
                    <a:pt x="3571" y="24937"/>
                    <a:pt x="3655" y="24352"/>
                  </a:cubicBezTo>
                  <a:cubicBezTo>
                    <a:pt x="3733" y="23799"/>
                    <a:pt x="3799" y="23245"/>
                    <a:pt x="3876" y="22692"/>
                  </a:cubicBezTo>
                  <a:cubicBezTo>
                    <a:pt x="3963" y="22068"/>
                    <a:pt x="4111" y="21452"/>
                    <a:pt x="4240" y="20834"/>
                  </a:cubicBezTo>
                  <a:cubicBezTo>
                    <a:pt x="4369" y="20209"/>
                    <a:pt x="4430" y="19575"/>
                    <a:pt x="4534" y="18947"/>
                  </a:cubicBezTo>
                  <a:cubicBezTo>
                    <a:pt x="4646" y="18248"/>
                    <a:pt x="4684" y="17541"/>
                    <a:pt x="4847" y="16847"/>
                  </a:cubicBezTo>
                  <a:cubicBezTo>
                    <a:pt x="4958" y="16372"/>
                    <a:pt x="5129" y="15913"/>
                    <a:pt x="5356" y="15481"/>
                  </a:cubicBezTo>
                  <a:cubicBezTo>
                    <a:pt x="5475" y="15252"/>
                    <a:pt x="5774" y="15067"/>
                    <a:pt x="6085" y="15067"/>
                  </a:cubicBezTo>
                  <a:cubicBezTo>
                    <a:pt x="6110" y="15067"/>
                    <a:pt x="6136" y="15068"/>
                    <a:pt x="6162" y="15071"/>
                  </a:cubicBezTo>
                  <a:cubicBezTo>
                    <a:pt x="6228" y="15078"/>
                    <a:pt x="6304" y="15066"/>
                    <a:pt x="6311" y="15154"/>
                  </a:cubicBezTo>
                  <a:cubicBezTo>
                    <a:pt x="6314" y="15182"/>
                    <a:pt x="6332" y="15191"/>
                    <a:pt x="6353" y="15191"/>
                  </a:cubicBezTo>
                  <a:cubicBezTo>
                    <a:pt x="6367" y="15191"/>
                    <a:pt x="6383" y="15187"/>
                    <a:pt x="6396" y="15181"/>
                  </a:cubicBezTo>
                  <a:cubicBezTo>
                    <a:pt x="7153" y="14877"/>
                    <a:pt x="7966" y="14937"/>
                    <a:pt x="8766" y="14912"/>
                  </a:cubicBezTo>
                  <a:cubicBezTo>
                    <a:pt x="9042" y="14899"/>
                    <a:pt x="9318" y="14894"/>
                    <a:pt x="9594" y="14894"/>
                  </a:cubicBezTo>
                  <a:close/>
                  <a:moveTo>
                    <a:pt x="15342" y="0"/>
                  </a:moveTo>
                  <a:cubicBezTo>
                    <a:pt x="15284" y="0"/>
                    <a:pt x="15234" y="32"/>
                    <a:pt x="15190" y="72"/>
                  </a:cubicBezTo>
                  <a:cubicBezTo>
                    <a:pt x="15145" y="113"/>
                    <a:pt x="15102" y="153"/>
                    <a:pt x="15056" y="195"/>
                  </a:cubicBezTo>
                  <a:cubicBezTo>
                    <a:pt x="14970" y="67"/>
                    <a:pt x="14914" y="4"/>
                    <a:pt x="14851" y="4"/>
                  </a:cubicBezTo>
                  <a:cubicBezTo>
                    <a:pt x="14789" y="4"/>
                    <a:pt x="14720" y="65"/>
                    <a:pt x="14610" y="184"/>
                  </a:cubicBezTo>
                  <a:cubicBezTo>
                    <a:pt x="14596" y="180"/>
                    <a:pt x="14583" y="174"/>
                    <a:pt x="14571" y="166"/>
                  </a:cubicBezTo>
                  <a:cubicBezTo>
                    <a:pt x="14524" y="118"/>
                    <a:pt x="14497" y="40"/>
                    <a:pt x="14415" y="40"/>
                  </a:cubicBezTo>
                  <a:cubicBezTo>
                    <a:pt x="14407" y="40"/>
                    <a:pt x="14398" y="41"/>
                    <a:pt x="14389" y="42"/>
                  </a:cubicBezTo>
                  <a:cubicBezTo>
                    <a:pt x="14282" y="60"/>
                    <a:pt x="14274" y="153"/>
                    <a:pt x="14244" y="224"/>
                  </a:cubicBezTo>
                  <a:cubicBezTo>
                    <a:pt x="14234" y="248"/>
                    <a:pt x="14237" y="275"/>
                    <a:pt x="14233" y="300"/>
                  </a:cubicBezTo>
                  <a:cubicBezTo>
                    <a:pt x="14232" y="300"/>
                    <a:pt x="14230" y="300"/>
                    <a:pt x="14229" y="300"/>
                  </a:cubicBezTo>
                  <a:cubicBezTo>
                    <a:pt x="14142" y="300"/>
                    <a:pt x="14141" y="226"/>
                    <a:pt x="14099" y="187"/>
                  </a:cubicBezTo>
                  <a:cubicBezTo>
                    <a:pt x="14054" y="147"/>
                    <a:pt x="14017" y="91"/>
                    <a:pt x="13949" y="91"/>
                  </a:cubicBezTo>
                  <a:cubicBezTo>
                    <a:pt x="13939" y="91"/>
                    <a:pt x="13928" y="92"/>
                    <a:pt x="13917" y="95"/>
                  </a:cubicBezTo>
                  <a:cubicBezTo>
                    <a:pt x="13828" y="115"/>
                    <a:pt x="13828" y="187"/>
                    <a:pt x="13816" y="253"/>
                  </a:cubicBezTo>
                  <a:cubicBezTo>
                    <a:pt x="13808" y="305"/>
                    <a:pt x="13846" y="367"/>
                    <a:pt x="13784" y="413"/>
                  </a:cubicBezTo>
                  <a:lnTo>
                    <a:pt x="13682" y="368"/>
                  </a:lnTo>
                  <a:cubicBezTo>
                    <a:pt x="13626" y="349"/>
                    <a:pt x="13585" y="338"/>
                    <a:pt x="13556" y="338"/>
                  </a:cubicBezTo>
                  <a:cubicBezTo>
                    <a:pt x="13505" y="338"/>
                    <a:pt x="13490" y="372"/>
                    <a:pt x="13488" y="450"/>
                  </a:cubicBezTo>
                  <a:cubicBezTo>
                    <a:pt x="13487" y="487"/>
                    <a:pt x="13499" y="524"/>
                    <a:pt x="13506" y="562"/>
                  </a:cubicBezTo>
                  <a:cubicBezTo>
                    <a:pt x="13499" y="595"/>
                    <a:pt x="13523" y="608"/>
                    <a:pt x="13553" y="619"/>
                  </a:cubicBezTo>
                  <a:cubicBezTo>
                    <a:pt x="13567" y="633"/>
                    <a:pt x="13581" y="640"/>
                    <a:pt x="13596" y="640"/>
                  </a:cubicBezTo>
                  <a:cubicBezTo>
                    <a:pt x="13609" y="640"/>
                    <a:pt x="13623" y="634"/>
                    <a:pt x="13636" y="621"/>
                  </a:cubicBezTo>
                  <a:cubicBezTo>
                    <a:pt x="13653" y="557"/>
                    <a:pt x="13596" y="506"/>
                    <a:pt x="13591" y="445"/>
                  </a:cubicBezTo>
                  <a:cubicBezTo>
                    <a:pt x="13599" y="444"/>
                    <a:pt x="13606" y="443"/>
                    <a:pt x="13613" y="443"/>
                  </a:cubicBezTo>
                  <a:cubicBezTo>
                    <a:pt x="13652" y="443"/>
                    <a:pt x="13677" y="470"/>
                    <a:pt x="13709" y="488"/>
                  </a:cubicBezTo>
                  <a:cubicBezTo>
                    <a:pt x="13754" y="516"/>
                    <a:pt x="13794" y="569"/>
                    <a:pt x="13850" y="569"/>
                  </a:cubicBezTo>
                  <a:cubicBezTo>
                    <a:pt x="13864" y="569"/>
                    <a:pt x="13880" y="566"/>
                    <a:pt x="13897" y="557"/>
                  </a:cubicBezTo>
                  <a:cubicBezTo>
                    <a:pt x="13969" y="522"/>
                    <a:pt x="13917" y="453"/>
                    <a:pt x="13917" y="398"/>
                  </a:cubicBezTo>
                  <a:cubicBezTo>
                    <a:pt x="13917" y="327"/>
                    <a:pt x="13886" y="250"/>
                    <a:pt x="13946" y="182"/>
                  </a:cubicBezTo>
                  <a:cubicBezTo>
                    <a:pt x="14049" y="229"/>
                    <a:pt x="14061" y="324"/>
                    <a:pt x="14132" y="380"/>
                  </a:cubicBezTo>
                  <a:cubicBezTo>
                    <a:pt x="14132" y="380"/>
                    <a:pt x="14139" y="385"/>
                    <a:pt x="14139" y="385"/>
                  </a:cubicBezTo>
                  <a:cubicBezTo>
                    <a:pt x="14139" y="385"/>
                    <a:pt x="14137" y="387"/>
                    <a:pt x="14137" y="387"/>
                  </a:cubicBezTo>
                  <a:cubicBezTo>
                    <a:pt x="14143" y="406"/>
                    <a:pt x="14149" y="424"/>
                    <a:pt x="14158" y="442"/>
                  </a:cubicBezTo>
                  <a:cubicBezTo>
                    <a:pt x="14181" y="474"/>
                    <a:pt x="14192" y="526"/>
                    <a:pt x="14245" y="526"/>
                  </a:cubicBezTo>
                  <a:cubicBezTo>
                    <a:pt x="14250" y="526"/>
                    <a:pt x="14256" y="525"/>
                    <a:pt x="14263" y="524"/>
                  </a:cubicBezTo>
                  <a:cubicBezTo>
                    <a:pt x="14333" y="510"/>
                    <a:pt x="14313" y="453"/>
                    <a:pt x="14315" y="410"/>
                  </a:cubicBezTo>
                  <a:cubicBezTo>
                    <a:pt x="14318" y="319"/>
                    <a:pt x="14319" y="229"/>
                    <a:pt x="14394" y="145"/>
                  </a:cubicBezTo>
                  <a:cubicBezTo>
                    <a:pt x="14479" y="211"/>
                    <a:pt x="14490" y="305"/>
                    <a:pt x="14530" y="387"/>
                  </a:cubicBezTo>
                  <a:cubicBezTo>
                    <a:pt x="14549" y="422"/>
                    <a:pt x="14567" y="459"/>
                    <a:pt x="14615" y="459"/>
                  </a:cubicBezTo>
                  <a:cubicBezTo>
                    <a:pt x="14617" y="459"/>
                    <a:pt x="14620" y="459"/>
                    <a:pt x="14622" y="459"/>
                  </a:cubicBezTo>
                  <a:cubicBezTo>
                    <a:pt x="14675" y="454"/>
                    <a:pt x="14685" y="412"/>
                    <a:pt x="14697" y="373"/>
                  </a:cubicBezTo>
                  <a:cubicBezTo>
                    <a:pt x="14723" y="287"/>
                    <a:pt x="14742" y="197"/>
                    <a:pt x="14838" y="141"/>
                  </a:cubicBezTo>
                  <a:cubicBezTo>
                    <a:pt x="14879" y="173"/>
                    <a:pt x="14886" y="212"/>
                    <a:pt x="14899" y="249"/>
                  </a:cubicBezTo>
                  <a:cubicBezTo>
                    <a:pt x="14925" y="318"/>
                    <a:pt x="14893" y="428"/>
                    <a:pt x="15013" y="435"/>
                  </a:cubicBezTo>
                  <a:cubicBezTo>
                    <a:pt x="15015" y="435"/>
                    <a:pt x="15017" y="435"/>
                    <a:pt x="15019" y="435"/>
                  </a:cubicBezTo>
                  <a:cubicBezTo>
                    <a:pt x="15112" y="435"/>
                    <a:pt x="15110" y="331"/>
                    <a:pt x="15156" y="277"/>
                  </a:cubicBezTo>
                  <a:cubicBezTo>
                    <a:pt x="15206" y="218"/>
                    <a:pt x="15253" y="107"/>
                    <a:pt x="15322" y="107"/>
                  </a:cubicBezTo>
                  <a:cubicBezTo>
                    <a:pt x="15330" y="107"/>
                    <a:pt x="15338" y="108"/>
                    <a:pt x="15346" y="111"/>
                  </a:cubicBezTo>
                  <a:cubicBezTo>
                    <a:pt x="15471" y="157"/>
                    <a:pt x="15377" y="273"/>
                    <a:pt x="15350" y="352"/>
                  </a:cubicBezTo>
                  <a:cubicBezTo>
                    <a:pt x="15231" y="687"/>
                    <a:pt x="14989" y="978"/>
                    <a:pt x="14859" y="1310"/>
                  </a:cubicBezTo>
                  <a:cubicBezTo>
                    <a:pt x="14845" y="1342"/>
                    <a:pt x="14821" y="1346"/>
                    <a:pt x="14789" y="1346"/>
                  </a:cubicBezTo>
                  <a:cubicBezTo>
                    <a:pt x="14781" y="1346"/>
                    <a:pt x="14772" y="1345"/>
                    <a:pt x="14763" y="1345"/>
                  </a:cubicBezTo>
                  <a:cubicBezTo>
                    <a:pt x="14760" y="1345"/>
                    <a:pt x="14756" y="1345"/>
                    <a:pt x="14753" y="1345"/>
                  </a:cubicBezTo>
                  <a:cubicBezTo>
                    <a:pt x="14748" y="1345"/>
                    <a:pt x="14743" y="1345"/>
                    <a:pt x="14738" y="1345"/>
                  </a:cubicBezTo>
                  <a:cubicBezTo>
                    <a:pt x="14715" y="1345"/>
                    <a:pt x="14692" y="1345"/>
                    <a:pt x="14669" y="1345"/>
                  </a:cubicBezTo>
                  <a:cubicBezTo>
                    <a:pt x="14553" y="1345"/>
                    <a:pt x="14438" y="1354"/>
                    <a:pt x="14368" y="1463"/>
                  </a:cubicBezTo>
                  <a:cubicBezTo>
                    <a:pt x="14319" y="1458"/>
                    <a:pt x="14293" y="1426"/>
                    <a:pt x="14259" y="1401"/>
                  </a:cubicBezTo>
                  <a:cubicBezTo>
                    <a:pt x="14249" y="1391"/>
                    <a:pt x="14233" y="1385"/>
                    <a:pt x="14217" y="1385"/>
                  </a:cubicBezTo>
                  <a:cubicBezTo>
                    <a:pt x="14257" y="1331"/>
                    <a:pt x="14167" y="1303"/>
                    <a:pt x="14138" y="1261"/>
                  </a:cubicBezTo>
                  <a:cubicBezTo>
                    <a:pt x="14076" y="1159"/>
                    <a:pt x="13999" y="1067"/>
                    <a:pt x="13909" y="990"/>
                  </a:cubicBezTo>
                  <a:cubicBezTo>
                    <a:pt x="13905" y="967"/>
                    <a:pt x="13890" y="950"/>
                    <a:pt x="13867" y="942"/>
                  </a:cubicBezTo>
                  <a:cubicBezTo>
                    <a:pt x="13841" y="904"/>
                    <a:pt x="13836" y="842"/>
                    <a:pt x="13779" y="842"/>
                  </a:cubicBezTo>
                  <a:cubicBezTo>
                    <a:pt x="13765" y="842"/>
                    <a:pt x="13747" y="845"/>
                    <a:pt x="13726" y="854"/>
                  </a:cubicBezTo>
                  <a:cubicBezTo>
                    <a:pt x="13673" y="927"/>
                    <a:pt x="13759" y="952"/>
                    <a:pt x="13791" y="996"/>
                  </a:cubicBezTo>
                  <a:cubicBezTo>
                    <a:pt x="13803" y="1032"/>
                    <a:pt x="13827" y="1060"/>
                    <a:pt x="13859" y="1078"/>
                  </a:cubicBezTo>
                  <a:cubicBezTo>
                    <a:pt x="13904" y="1165"/>
                    <a:pt x="13967" y="1242"/>
                    <a:pt x="14044" y="1303"/>
                  </a:cubicBezTo>
                  <a:cubicBezTo>
                    <a:pt x="14080" y="1343"/>
                    <a:pt x="14075" y="1420"/>
                    <a:pt x="14158" y="1420"/>
                  </a:cubicBezTo>
                  <a:cubicBezTo>
                    <a:pt x="14164" y="1420"/>
                    <a:pt x="14172" y="1419"/>
                    <a:pt x="14180" y="1418"/>
                  </a:cubicBezTo>
                  <a:lnTo>
                    <a:pt x="14184" y="1416"/>
                  </a:lnTo>
                  <a:lnTo>
                    <a:pt x="14184" y="1416"/>
                  </a:lnTo>
                  <a:cubicBezTo>
                    <a:pt x="14183" y="1417"/>
                    <a:pt x="14182" y="1419"/>
                    <a:pt x="14181" y="1421"/>
                  </a:cubicBezTo>
                  <a:cubicBezTo>
                    <a:pt x="14123" y="1460"/>
                    <a:pt x="14176" y="1490"/>
                    <a:pt x="14195" y="1517"/>
                  </a:cubicBezTo>
                  <a:cubicBezTo>
                    <a:pt x="14500" y="1940"/>
                    <a:pt x="14721" y="2389"/>
                    <a:pt x="14810" y="2883"/>
                  </a:cubicBezTo>
                  <a:cubicBezTo>
                    <a:pt x="14791" y="2898"/>
                    <a:pt x="14775" y="2904"/>
                    <a:pt x="14760" y="2904"/>
                  </a:cubicBezTo>
                  <a:cubicBezTo>
                    <a:pt x="14730" y="2904"/>
                    <a:pt x="14709" y="2877"/>
                    <a:pt x="14686" y="2854"/>
                  </a:cubicBezTo>
                  <a:cubicBezTo>
                    <a:pt x="14502" y="2660"/>
                    <a:pt x="14274" y="2513"/>
                    <a:pt x="14020" y="2393"/>
                  </a:cubicBezTo>
                  <a:cubicBezTo>
                    <a:pt x="13716" y="2249"/>
                    <a:pt x="13424" y="2087"/>
                    <a:pt x="13137" y="1920"/>
                  </a:cubicBezTo>
                  <a:cubicBezTo>
                    <a:pt x="13104" y="1895"/>
                    <a:pt x="13074" y="1864"/>
                    <a:pt x="13037" y="1844"/>
                  </a:cubicBezTo>
                  <a:cubicBezTo>
                    <a:pt x="12712" y="1659"/>
                    <a:pt x="12578" y="1392"/>
                    <a:pt x="12581" y="1070"/>
                  </a:cubicBezTo>
                  <a:cubicBezTo>
                    <a:pt x="12582" y="902"/>
                    <a:pt x="12595" y="734"/>
                    <a:pt x="12600" y="567"/>
                  </a:cubicBezTo>
                  <a:cubicBezTo>
                    <a:pt x="12601" y="497"/>
                    <a:pt x="12603" y="424"/>
                    <a:pt x="12587" y="356"/>
                  </a:cubicBezTo>
                  <a:cubicBezTo>
                    <a:pt x="12578" y="319"/>
                    <a:pt x="12554" y="293"/>
                    <a:pt x="12522" y="293"/>
                  </a:cubicBezTo>
                  <a:cubicBezTo>
                    <a:pt x="12503" y="293"/>
                    <a:pt x="12480" y="302"/>
                    <a:pt x="12456" y="322"/>
                  </a:cubicBezTo>
                  <a:cubicBezTo>
                    <a:pt x="12429" y="343"/>
                    <a:pt x="12419" y="373"/>
                    <a:pt x="12380" y="373"/>
                  </a:cubicBezTo>
                  <a:cubicBezTo>
                    <a:pt x="12369" y="373"/>
                    <a:pt x="12354" y="370"/>
                    <a:pt x="12336" y="363"/>
                  </a:cubicBezTo>
                  <a:cubicBezTo>
                    <a:pt x="12258" y="336"/>
                    <a:pt x="12201" y="321"/>
                    <a:pt x="12154" y="321"/>
                  </a:cubicBezTo>
                  <a:cubicBezTo>
                    <a:pt x="12067" y="321"/>
                    <a:pt x="12014" y="371"/>
                    <a:pt x="11932" y="486"/>
                  </a:cubicBezTo>
                  <a:cubicBezTo>
                    <a:pt x="11932" y="486"/>
                    <a:pt x="11930" y="487"/>
                    <a:pt x="11929" y="487"/>
                  </a:cubicBezTo>
                  <a:cubicBezTo>
                    <a:pt x="11874" y="461"/>
                    <a:pt x="11840" y="445"/>
                    <a:pt x="11816" y="445"/>
                  </a:cubicBezTo>
                  <a:cubicBezTo>
                    <a:pt x="11782" y="445"/>
                    <a:pt x="11769" y="478"/>
                    <a:pt x="11741" y="557"/>
                  </a:cubicBezTo>
                  <a:cubicBezTo>
                    <a:pt x="11723" y="594"/>
                    <a:pt x="11719" y="646"/>
                    <a:pt x="11672" y="646"/>
                  </a:cubicBezTo>
                  <a:cubicBezTo>
                    <a:pt x="11656" y="646"/>
                    <a:pt x="11637" y="640"/>
                    <a:pt x="11611" y="627"/>
                  </a:cubicBezTo>
                  <a:cubicBezTo>
                    <a:pt x="11584" y="614"/>
                    <a:pt x="11561" y="607"/>
                    <a:pt x="11541" y="607"/>
                  </a:cubicBezTo>
                  <a:cubicBezTo>
                    <a:pt x="11493" y="607"/>
                    <a:pt x="11466" y="646"/>
                    <a:pt x="11457" y="702"/>
                  </a:cubicBezTo>
                  <a:cubicBezTo>
                    <a:pt x="11455" y="739"/>
                    <a:pt x="11454" y="777"/>
                    <a:pt x="11456" y="814"/>
                  </a:cubicBezTo>
                  <a:cubicBezTo>
                    <a:pt x="11439" y="825"/>
                    <a:pt x="11420" y="828"/>
                    <a:pt x="11401" y="828"/>
                  </a:cubicBezTo>
                  <a:cubicBezTo>
                    <a:pt x="11381" y="828"/>
                    <a:pt x="11362" y="825"/>
                    <a:pt x="11343" y="825"/>
                  </a:cubicBezTo>
                  <a:cubicBezTo>
                    <a:pt x="11321" y="825"/>
                    <a:pt x="11300" y="829"/>
                    <a:pt x="11283" y="847"/>
                  </a:cubicBezTo>
                  <a:cubicBezTo>
                    <a:pt x="11236" y="896"/>
                    <a:pt x="11302" y="961"/>
                    <a:pt x="11249" y="1009"/>
                  </a:cubicBezTo>
                  <a:cubicBezTo>
                    <a:pt x="11245" y="1009"/>
                    <a:pt x="11241" y="1010"/>
                    <a:pt x="11237" y="1010"/>
                  </a:cubicBezTo>
                  <a:cubicBezTo>
                    <a:pt x="11196" y="1010"/>
                    <a:pt x="11152" y="991"/>
                    <a:pt x="11112" y="991"/>
                  </a:cubicBezTo>
                  <a:cubicBezTo>
                    <a:pt x="11085" y="991"/>
                    <a:pt x="11060" y="999"/>
                    <a:pt x="11040" y="1028"/>
                  </a:cubicBezTo>
                  <a:cubicBezTo>
                    <a:pt x="10992" y="1095"/>
                    <a:pt x="11054" y="1150"/>
                    <a:pt x="11095" y="1203"/>
                  </a:cubicBezTo>
                  <a:cubicBezTo>
                    <a:pt x="11115" y="1229"/>
                    <a:pt x="11145" y="1250"/>
                    <a:pt x="11171" y="1273"/>
                  </a:cubicBezTo>
                  <a:cubicBezTo>
                    <a:pt x="11168" y="1311"/>
                    <a:pt x="11151" y="1330"/>
                    <a:pt x="11102" y="1330"/>
                  </a:cubicBezTo>
                  <a:cubicBezTo>
                    <a:pt x="11096" y="1330"/>
                    <a:pt x="11091" y="1330"/>
                    <a:pt x="11085" y="1330"/>
                  </a:cubicBezTo>
                  <a:cubicBezTo>
                    <a:pt x="11037" y="1330"/>
                    <a:pt x="10985" y="1333"/>
                    <a:pt x="10978" y="1388"/>
                  </a:cubicBezTo>
                  <a:cubicBezTo>
                    <a:pt x="10970" y="1454"/>
                    <a:pt x="11036" y="1470"/>
                    <a:pt x="11091" y="1490"/>
                  </a:cubicBezTo>
                  <a:cubicBezTo>
                    <a:pt x="11110" y="1544"/>
                    <a:pt x="11047" y="1568"/>
                    <a:pt x="11034" y="1609"/>
                  </a:cubicBezTo>
                  <a:cubicBezTo>
                    <a:pt x="10989" y="1640"/>
                    <a:pt x="10994" y="1678"/>
                    <a:pt x="11028" y="1709"/>
                  </a:cubicBezTo>
                  <a:cubicBezTo>
                    <a:pt x="11064" y="1739"/>
                    <a:pt x="11092" y="1769"/>
                    <a:pt x="11095" y="1821"/>
                  </a:cubicBezTo>
                  <a:cubicBezTo>
                    <a:pt x="11098" y="1891"/>
                    <a:pt x="11152" y="1892"/>
                    <a:pt x="11204" y="1892"/>
                  </a:cubicBezTo>
                  <a:cubicBezTo>
                    <a:pt x="11205" y="1892"/>
                    <a:pt x="11206" y="1892"/>
                    <a:pt x="11207" y="1892"/>
                  </a:cubicBezTo>
                  <a:cubicBezTo>
                    <a:pt x="11237" y="1892"/>
                    <a:pt x="11266" y="1892"/>
                    <a:pt x="11285" y="1905"/>
                  </a:cubicBezTo>
                  <a:cubicBezTo>
                    <a:pt x="11344" y="1948"/>
                    <a:pt x="11293" y="2061"/>
                    <a:pt x="11419" y="2075"/>
                  </a:cubicBezTo>
                  <a:cubicBezTo>
                    <a:pt x="11432" y="2077"/>
                    <a:pt x="11444" y="2077"/>
                    <a:pt x="11456" y="2077"/>
                  </a:cubicBezTo>
                  <a:cubicBezTo>
                    <a:pt x="11529" y="2077"/>
                    <a:pt x="11596" y="2055"/>
                    <a:pt x="11662" y="2035"/>
                  </a:cubicBezTo>
                  <a:cubicBezTo>
                    <a:pt x="11875" y="1971"/>
                    <a:pt x="12085" y="1902"/>
                    <a:pt x="12307" y="1863"/>
                  </a:cubicBezTo>
                  <a:cubicBezTo>
                    <a:pt x="12355" y="1854"/>
                    <a:pt x="12400" y="1849"/>
                    <a:pt x="12445" y="1849"/>
                  </a:cubicBezTo>
                  <a:cubicBezTo>
                    <a:pt x="12501" y="1849"/>
                    <a:pt x="12556" y="1857"/>
                    <a:pt x="12615" y="1877"/>
                  </a:cubicBezTo>
                  <a:cubicBezTo>
                    <a:pt x="12783" y="1936"/>
                    <a:pt x="12958" y="1978"/>
                    <a:pt x="13135" y="2000"/>
                  </a:cubicBezTo>
                  <a:cubicBezTo>
                    <a:pt x="13332" y="2148"/>
                    <a:pt x="13545" y="2273"/>
                    <a:pt x="13768" y="2375"/>
                  </a:cubicBezTo>
                  <a:cubicBezTo>
                    <a:pt x="14132" y="2541"/>
                    <a:pt x="14469" y="2734"/>
                    <a:pt x="14729" y="3011"/>
                  </a:cubicBezTo>
                  <a:cubicBezTo>
                    <a:pt x="14810" y="3112"/>
                    <a:pt x="14826" y="3223"/>
                    <a:pt x="14826" y="3343"/>
                  </a:cubicBezTo>
                  <a:cubicBezTo>
                    <a:pt x="14828" y="3720"/>
                    <a:pt x="14747" y="4087"/>
                    <a:pt x="14640" y="4451"/>
                  </a:cubicBezTo>
                  <a:lnTo>
                    <a:pt x="14577" y="4454"/>
                  </a:lnTo>
                  <a:cubicBezTo>
                    <a:pt x="14585" y="4373"/>
                    <a:pt x="14565" y="4295"/>
                    <a:pt x="14543" y="4218"/>
                  </a:cubicBezTo>
                  <a:cubicBezTo>
                    <a:pt x="14472" y="3863"/>
                    <a:pt x="14294" y="3558"/>
                    <a:pt x="13979" y="3318"/>
                  </a:cubicBezTo>
                  <a:cubicBezTo>
                    <a:pt x="13718" y="3119"/>
                    <a:pt x="13397" y="2991"/>
                    <a:pt x="13141" y="2789"/>
                  </a:cubicBezTo>
                  <a:cubicBezTo>
                    <a:pt x="13128" y="2777"/>
                    <a:pt x="13112" y="2771"/>
                    <a:pt x="13095" y="2771"/>
                  </a:cubicBezTo>
                  <a:cubicBezTo>
                    <a:pt x="13083" y="2771"/>
                    <a:pt x="13071" y="2774"/>
                    <a:pt x="13060" y="2780"/>
                  </a:cubicBezTo>
                  <a:cubicBezTo>
                    <a:pt x="13031" y="2801"/>
                    <a:pt x="13037" y="2828"/>
                    <a:pt x="13054" y="2850"/>
                  </a:cubicBezTo>
                  <a:cubicBezTo>
                    <a:pt x="13128" y="2948"/>
                    <a:pt x="13200" y="3045"/>
                    <a:pt x="13279" y="3141"/>
                  </a:cubicBezTo>
                  <a:cubicBezTo>
                    <a:pt x="13602" y="3530"/>
                    <a:pt x="13906" y="3930"/>
                    <a:pt x="14099" y="4382"/>
                  </a:cubicBezTo>
                  <a:cubicBezTo>
                    <a:pt x="14100" y="4421"/>
                    <a:pt x="14113" y="4459"/>
                    <a:pt x="14137" y="4490"/>
                  </a:cubicBezTo>
                  <a:cubicBezTo>
                    <a:pt x="14170" y="4726"/>
                    <a:pt x="14162" y="4971"/>
                    <a:pt x="14245" y="5197"/>
                  </a:cubicBezTo>
                  <a:cubicBezTo>
                    <a:pt x="14306" y="5364"/>
                    <a:pt x="14275" y="5497"/>
                    <a:pt x="14186" y="5637"/>
                  </a:cubicBezTo>
                  <a:cubicBezTo>
                    <a:pt x="14142" y="5704"/>
                    <a:pt x="14104" y="5774"/>
                    <a:pt x="14070" y="5846"/>
                  </a:cubicBezTo>
                  <a:cubicBezTo>
                    <a:pt x="14000" y="6007"/>
                    <a:pt x="13973" y="6172"/>
                    <a:pt x="14031" y="6340"/>
                  </a:cubicBezTo>
                  <a:cubicBezTo>
                    <a:pt x="14102" y="6543"/>
                    <a:pt x="14179" y="6745"/>
                    <a:pt x="14252" y="6947"/>
                  </a:cubicBezTo>
                  <a:cubicBezTo>
                    <a:pt x="14275" y="7009"/>
                    <a:pt x="14271" y="7084"/>
                    <a:pt x="14360" y="7114"/>
                  </a:cubicBezTo>
                  <a:lnTo>
                    <a:pt x="14366" y="7115"/>
                  </a:lnTo>
                  <a:lnTo>
                    <a:pt x="14363" y="7117"/>
                  </a:lnTo>
                  <a:cubicBezTo>
                    <a:pt x="14338" y="7168"/>
                    <a:pt x="14383" y="7193"/>
                    <a:pt x="14417" y="7223"/>
                  </a:cubicBezTo>
                  <a:lnTo>
                    <a:pt x="14519" y="7205"/>
                  </a:lnTo>
                  <a:cubicBezTo>
                    <a:pt x="14485" y="7174"/>
                    <a:pt x="14489" y="7095"/>
                    <a:pt x="14431" y="7095"/>
                  </a:cubicBezTo>
                  <a:cubicBezTo>
                    <a:pt x="14430" y="7095"/>
                    <a:pt x="14429" y="7095"/>
                    <a:pt x="14428" y="7095"/>
                  </a:cubicBezTo>
                  <a:cubicBezTo>
                    <a:pt x="14429" y="7087"/>
                    <a:pt x="14429" y="7080"/>
                    <a:pt x="14428" y="7073"/>
                  </a:cubicBezTo>
                  <a:cubicBezTo>
                    <a:pt x="14423" y="7041"/>
                    <a:pt x="14414" y="7010"/>
                    <a:pt x="14407" y="6978"/>
                  </a:cubicBezTo>
                  <a:lnTo>
                    <a:pt x="14407" y="6978"/>
                  </a:lnTo>
                  <a:lnTo>
                    <a:pt x="14412" y="6980"/>
                  </a:lnTo>
                  <a:lnTo>
                    <a:pt x="14412" y="6976"/>
                  </a:lnTo>
                  <a:cubicBezTo>
                    <a:pt x="14410" y="6977"/>
                    <a:pt x="14409" y="6977"/>
                    <a:pt x="14408" y="6978"/>
                  </a:cubicBezTo>
                  <a:cubicBezTo>
                    <a:pt x="14366" y="6960"/>
                    <a:pt x="14360" y="6939"/>
                    <a:pt x="14404" y="6913"/>
                  </a:cubicBezTo>
                  <a:lnTo>
                    <a:pt x="14404" y="6913"/>
                  </a:lnTo>
                  <a:cubicBezTo>
                    <a:pt x="14407" y="6934"/>
                    <a:pt x="14409" y="6954"/>
                    <a:pt x="14412" y="6976"/>
                  </a:cubicBezTo>
                  <a:cubicBezTo>
                    <a:pt x="14419" y="6971"/>
                    <a:pt x="14425" y="6969"/>
                    <a:pt x="14432" y="6969"/>
                  </a:cubicBezTo>
                  <a:cubicBezTo>
                    <a:pt x="14448" y="6969"/>
                    <a:pt x="14463" y="6982"/>
                    <a:pt x="14478" y="6988"/>
                  </a:cubicBezTo>
                  <a:lnTo>
                    <a:pt x="14517" y="7024"/>
                  </a:lnTo>
                  <a:cubicBezTo>
                    <a:pt x="14533" y="7057"/>
                    <a:pt x="14561" y="7082"/>
                    <a:pt x="14595" y="7093"/>
                  </a:cubicBezTo>
                  <a:lnTo>
                    <a:pt x="14640" y="7134"/>
                  </a:lnTo>
                  <a:cubicBezTo>
                    <a:pt x="14646" y="7154"/>
                    <a:pt x="14664" y="7170"/>
                    <a:pt x="14685" y="7172"/>
                  </a:cubicBezTo>
                  <a:lnTo>
                    <a:pt x="14819" y="7301"/>
                  </a:lnTo>
                  <a:cubicBezTo>
                    <a:pt x="14776" y="7326"/>
                    <a:pt x="14741" y="7335"/>
                    <a:pt x="14710" y="7335"/>
                  </a:cubicBezTo>
                  <a:cubicBezTo>
                    <a:pt x="14624" y="7335"/>
                    <a:pt x="14578" y="7259"/>
                    <a:pt x="14520" y="7205"/>
                  </a:cubicBezTo>
                  <a:lnTo>
                    <a:pt x="14419" y="7223"/>
                  </a:lnTo>
                  <a:cubicBezTo>
                    <a:pt x="14429" y="7253"/>
                    <a:pt x="14458" y="7278"/>
                    <a:pt x="14445" y="7319"/>
                  </a:cubicBezTo>
                  <a:cubicBezTo>
                    <a:pt x="14420" y="7322"/>
                    <a:pt x="14393" y="7328"/>
                    <a:pt x="14364" y="7328"/>
                  </a:cubicBezTo>
                  <a:cubicBezTo>
                    <a:pt x="14349" y="7328"/>
                    <a:pt x="14335" y="7328"/>
                    <a:pt x="14320" y="7328"/>
                  </a:cubicBezTo>
                  <a:cubicBezTo>
                    <a:pt x="14018" y="7328"/>
                    <a:pt x="13718" y="7305"/>
                    <a:pt x="13419" y="7281"/>
                  </a:cubicBezTo>
                  <a:cubicBezTo>
                    <a:pt x="13125" y="7259"/>
                    <a:pt x="13125" y="7256"/>
                    <a:pt x="13167" y="7019"/>
                  </a:cubicBezTo>
                  <a:cubicBezTo>
                    <a:pt x="13281" y="6569"/>
                    <a:pt x="13256" y="6117"/>
                    <a:pt x="13176" y="5670"/>
                  </a:cubicBezTo>
                  <a:cubicBezTo>
                    <a:pt x="13037" y="4886"/>
                    <a:pt x="12670" y="4199"/>
                    <a:pt x="11929" y="3686"/>
                  </a:cubicBezTo>
                  <a:cubicBezTo>
                    <a:pt x="11713" y="3535"/>
                    <a:pt x="11494" y="3387"/>
                    <a:pt x="11275" y="3236"/>
                  </a:cubicBezTo>
                  <a:cubicBezTo>
                    <a:pt x="10933" y="3000"/>
                    <a:pt x="10664" y="2719"/>
                    <a:pt x="10536" y="2351"/>
                  </a:cubicBezTo>
                  <a:lnTo>
                    <a:pt x="10502" y="2385"/>
                  </a:lnTo>
                  <a:lnTo>
                    <a:pt x="10536" y="2349"/>
                  </a:lnTo>
                  <a:cubicBezTo>
                    <a:pt x="10531" y="2264"/>
                    <a:pt x="10546" y="2119"/>
                    <a:pt x="10464" y="2119"/>
                  </a:cubicBezTo>
                  <a:cubicBezTo>
                    <a:pt x="10464" y="2119"/>
                    <a:pt x="10463" y="2119"/>
                    <a:pt x="10462" y="2119"/>
                  </a:cubicBezTo>
                  <a:cubicBezTo>
                    <a:pt x="10348" y="2122"/>
                    <a:pt x="10366" y="2260"/>
                    <a:pt x="10360" y="2349"/>
                  </a:cubicBezTo>
                  <a:cubicBezTo>
                    <a:pt x="10221" y="2753"/>
                    <a:pt x="10211" y="3163"/>
                    <a:pt x="10286" y="3577"/>
                  </a:cubicBezTo>
                  <a:cubicBezTo>
                    <a:pt x="10394" y="4187"/>
                    <a:pt x="10682" y="4738"/>
                    <a:pt x="11052" y="5263"/>
                  </a:cubicBezTo>
                  <a:cubicBezTo>
                    <a:pt x="11497" y="5893"/>
                    <a:pt x="12070" y="6432"/>
                    <a:pt x="12670" y="6952"/>
                  </a:cubicBezTo>
                  <a:cubicBezTo>
                    <a:pt x="12689" y="7045"/>
                    <a:pt x="12835" y="7091"/>
                    <a:pt x="12792" y="7219"/>
                  </a:cubicBezTo>
                  <a:cubicBezTo>
                    <a:pt x="12410" y="7184"/>
                    <a:pt x="12025" y="7168"/>
                    <a:pt x="11627" y="7168"/>
                  </a:cubicBezTo>
                  <a:cubicBezTo>
                    <a:pt x="11495" y="7168"/>
                    <a:pt x="11362" y="7170"/>
                    <a:pt x="11227" y="7173"/>
                  </a:cubicBezTo>
                  <a:cubicBezTo>
                    <a:pt x="11287" y="6984"/>
                    <a:pt x="11284" y="6813"/>
                    <a:pt x="11211" y="6657"/>
                  </a:cubicBezTo>
                  <a:cubicBezTo>
                    <a:pt x="11036" y="6278"/>
                    <a:pt x="10934" y="5878"/>
                    <a:pt x="10753" y="5503"/>
                  </a:cubicBezTo>
                  <a:cubicBezTo>
                    <a:pt x="10526" y="5034"/>
                    <a:pt x="10189" y="4618"/>
                    <a:pt x="9817" y="4224"/>
                  </a:cubicBezTo>
                  <a:cubicBezTo>
                    <a:pt x="9750" y="4107"/>
                    <a:pt x="9643" y="4013"/>
                    <a:pt x="9547" y="3916"/>
                  </a:cubicBezTo>
                  <a:cubicBezTo>
                    <a:pt x="8961" y="3321"/>
                    <a:pt x="8434" y="2692"/>
                    <a:pt x="8042" y="1987"/>
                  </a:cubicBezTo>
                  <a:cubicBezTo>
                    <a:pt x="8003" y="1917"/>
                    <a:pt x="7950" y="1853"/>
                    <a:pt x="7901" y="1788"/>
                  </a:cubicBezTo>
                  <a:cubicBezTo>
                    <a:pt x="7884" y="1764"/>
                    <a:pt x="7858" y="1741"/>
                    <a:pt x="7825" y="1741"/>
                  </a:cubicBezTo>
                  <a:cubicBezTo>
                    <a:pt x="7820" y="1741"/>
                    <a:pt x="7815" y="1741"/>
                    <a:pt x="7810" y="1742"/>
                  </a:cubicBezTo>
                  <a:cubicBezTo>
                    <a:pt x="7754" y="1754"/>
                    <a:pt x="7753" y="1800"/>
                    <a:pt x="7756" y="1838"/>
                  </a:cubicBezTo>
                  <a:cubicBezTo>
                    <a:pt x="7774" y="1999"/>
                    <a:pt x="7834" y="2150"/>
                    <a:pt x="7918" y="2295"/>
                  </a:cubicBezTo>
                  <a:lnTo>
                    <a:pt x="7918" y="2295"/>
                  </a:lnTo>
                  <a:cubicBezTo>
                    <a:pt x="7918" y="2295"/>
                    <a:pt x="7918" y="2295"/>
                    <a:pt x="7918" y="2295"/>
                  </a:cubicBezTo>
                  <a:cubicBezTo>
                    <a:pt x="8171" y="2931"/>
                    <a:pt x="8577" y="3484"/>
                    <a:pt x="9137" y="3955"/>
                  </a:cubicBezTo>
                  <a:cubicBezTo>
                    <a:pt x="9389" y="4169"/>
                    <a:pt x="9647" y="4378"/>
                    <a:pt x="9903" y="4589"/>
                  </a:cubicBezTo>
                  <a:cubicBezTo>
                    <a:pt x="10216" y="4843"/>
                    <a:pt x="10435" y="5150"/>
                    <a:pt x="10588" y="5492"/>
                  </a:cubicBezTo>
                  <a:cubicBezTo>
                    <a:pt x="10604" y="5525"/>
                    <a:pt x="10639" y="5566"/>
                    <a:pt x="10591" y="5595"/>
                  </a:cubicBezTo>
                  <a:cubicBezTo>
                    <a:pt x="10578" y="5603"/>
                    <a:pt x="10566" y="5607"/>
                    <a:pt x="10555" y="5607"/>
                  </a:cubicBezTo>
                  <a:cubicBezTo>
                    <a:pt x="10524" y="5607"/>
                    <a:pt x="10499" y="5581"/>
                    <a:pt x="10475" y="5562"/>
                  </a:cubicBezTo>
                  <a:cubicBezTo>
                    <a:pt x="9969" y="5147"/>
                    <a:pt x="9348" y="4924"/>
                    <a:pt x="8677" y="4784"/>
                  </a:cubicBezTo>
                  <a:cubicBezTo>
                    <a:pt x="8397" y="4725"/>
                    <a:pt x="8120" y="4661"/>
                    <a:pt x="7860" y="4552"/>
                  </a:cubicBezTo>
                  <a:cubicBezTo>
                    <a:pt x="7842" y="4544"/>
                    <a:pt x="7823" y="4533"/>
                    <a:pt x="7805" y="4533"/>
                  </a:cubicBezTo>
                  <a:cubicBezTo>
                    <a:pt x="7792" y="4533"/>
                    <a:pt x="7778" y="4540"/>
                    <a:pt x="7767" y="4559"/>
                  </a:cubicBezTo>
                  <a:cubicBezTo>
                    <a:pt x="7717" y="4610"/>
                    <a:pt x="7780" y="4622"/>
                    <a:pt x="7811" y="4637"/>
                  </a:cubicBezTo>
                  <a:cubicBezTo>
                    <a:pt x="7957" y="4711"/>
                    <a:pt x="8107" y="4782"/>
                    <a:pt x="8256" y="4854"/>
                  </a:cubicBezTo>
                  <a:cubicBezTo>
                    <a:pt x="8593" y="5045"/>
                    <a:pt x="8967" y="5168"/>
                    <a:pt x="9354" y="5259"/>
                  </a:cubicBezTo>
                  <a:lnTo>
                    <a:pt x="9761" y="5422"/>
                  </a:lnTo>
                  <a:cubicBezTo>
                    <a:pt x="9835" y="5446"/>
                    <a:pt x="9913" y="5462"/>
                    <a:pt x="9946" y="5534"/>
                  </a:cubicBezTo>
                  <a:cubicBezTo>
                    <a:pt x="9924" y="5543"/>
                    <a:pt x="9903" y="5547"/>
                    <a:pt x="9884" y="5547"/>
                  </a:cubicBezTo>
                  <a:cubicBezTo>
                    <a:pt x="9817" y="5547"/>
                    <a:pt x="9767" y="5497"/>
                    <a:pt x="9709" y="5472"/>
                  </a:cubicBezTo>
                  <a:cubicBezTo>
                    <a:pt x="9398" y="5376"/>
                    <a:pt x="9087" y="5278"/>
                    <a:pt x="8775" y="5183"/>
                  </a:cubicBezTo>
                  <a:cubicBezTo>
                    <a:pt x="8520" y="5104"/>
                    <a:pt x="8270" y="5017"/>
                    <a:pt x="8026" y="4917"/>
                  </a:cubicBezTo>
                  <a:cubicBezTo>
                    <a:pt x="7767" y="4808"/>
                    <a:pt x="7527" y="4662"/>
                    <a:pt x="7313" y="4483"/>
                  </a:cubicBezTo>
                  <a:cubicBezTo>
                    <a:pt x="7262" y="4422"/>
                    <a:pt x="7211" y="4360"/>
                    <a:pt x="7160" y="4298"/>
                  </a:cubicBezTo>
                  <a:lnTo>
                    <a:pt x="7094" y="4249"/>
                  </a:lnTo>
                  <a:cubicBezTo>
                    <a:pt x="7087" y="4209"/>
                    <a:pt x="7035" y="4170"/>
                    <a:pt x="7087" y="4130"/>
                  </a:cubicBezTo>
                  <a:lnTo>
                    <a:pt x="7087" y="4130"/>
                  </a:lnTo>
                  <a:cubicBezTo>
                    <a:pt x="7141" y="4156"/>
                    <a:pt x="7186" y="4197"/>
                    <a:pt x="7217" y="4249"/>
                  </a:cubicBezTo>
                  <a:cubicBezTo>
                    <a:pt x="7263" y="4263"/>
                    <a:pt x="7286" y="4331"/>
                    <a:pt x="7339" y="4331"/>
                  </a:cubicBezTo>
                  <a:cubicBezTo>
                    <a:pt x="7355" y="4331"/>
                    <a:pt x="7374" y="4324"/>
                    <a:pt x="7397" y="4308"/>
                  </a:cubicBezTo>
                  <a:cubicBezTo>
                    <a:pt x="7371" y="4194"/>
                    <a:pt x="7256" y="4144"/>
                    <a:pt x="7167" y="4080"/>
                  </a:cubicBezTo>
                  <a:cubicBezTo>
                    <a:pt x="7164" y="4079"/>
                    <a:pt x="7163" y="4079"/>
                    <a:pt x="7162" y="4077"/>
                  </a:cubicBezTo>
                  <a:cubicBezTo>
                    <a:pt x="7158" y="4060"/>
                    <a:pt x="7141" y="4039"/>
                    <a:pt x="7125" y="4019"/>
                  </a:cubicBezTo>
                  <a:cubicBezTo>
                    <a:pt x="7006" y="3875"/>
                    <a:pt x="6885" y="3731"/>
                    <a:pt x="6765" y="3588"/>
                  </a:cubicBezTo>
                  <a:cubicBezTo>
                    <a:pt x="6760" y="3559"/>
                    <a:pt x="6740" y="3537"/>
                    <a:pt x="6716" y="3537"/>
                  </a:cubicBezTo>
                  <a:cubicBezTo>
                    <a:pt x="6709" y="3537"/>
                    <a:pt x="6702" y="3539"/>
                    <a:pt x="6695" y="3544"/>
                  </a:cubicBezTo>
                  <a:cubicBezTo>
                    <a:pt x="6643" y="3573"/>
                    <a:pt x="6664" y="3616"/>
                    <a:pt x="6702" y="3651"/>
                  </a:cubicBezTo>
                  <a:cubicBezTo>
                    <a:pt x="6721" y="3756"/>
                    <a:pt x="6779" y="3851"/>
                    <a:pt x="6821" y="3953"/>
                  </a:cubicBezTo>
                  <a:cubicBezTo>
                    <a:pt x="6838" y="3996"/>
                    <a:pt x="6865" y="4023"/>
                    <a:pt x="6906" y="4023"/>
                  </a:cubicBezTo>
                  <a:cubicBezTo>
                    <a:pt x="6925" y="4023"/>
                    <a:pt x="6946" y="4017"/>
                    <a:pt x="6971" y="4005"/>
                  </a:cubicBezTo>
                  <a:lnTo>
                    <a:pt x="6971" y="4005"/>
                  </a:lnTo>
                  <a:cubicBezTo>
                    <a:pt x="6968" y="4013"/>
                    <a:pt x="6971" y="4021"/>
                    <a:pt x="6975" y="4027"/>
                  </a:cubicBezTo>
                  <a:cubicBezTo>
                    <a:pt x="6910" y="4030"/>
                    <a:pt x="6891" y="4060"/>
                    <a:pt x="6914" y="4111"/>
                  </a:cubicBezTo>
                  <a:cubicBezTo>
                    <a:pt x="6914" y="4169"/>
                    <a:pt x="6940" y="4225"/>
                    <a:pt x="6985" y="4263"/>
                  </a:cubicBezTo>
                  <a:cubicBezTo>
                    <a:pt x="7050" y="4408"/>
                    <a:pt x="7105" y="4560"/>
                    <a:pt x="7248" y="4668"/>
                  </a:cubicBezTo>
                  <a:cubicBezTo>
                    <a:pt x="7246" y="4671"/>
                    <a:pt x="7246" y="4673"/>
                    <a:pt x="7245" y="4675"/>
                  </a:cubicBezTo>
                  <a:cubicBezTo>
                    <a:pt x="7243" y="4754"/>
                    <a:pt x="7311" y="4804"/>
                    <a:pt x="7357" y="4860"/>
                  </a:cubicBezTo>
                  <a:cubicBezTo>
                    <a:pt x="7671" y="5232"/>
                    <a:pt x="8079" y="5499"/>
                    <a:pt x="8585" y="5657"/>
                  </a:cubicBezTo>
                  <a:cubicBezTo>
                    <a:pt x="8842" y="5737"/>
                    <a:pt x="9106" y="5794"/>
                    <a:pt x="9371" y="5849"/>
                  </a:cubicBezTo>
                  <a:cubicBezTo>
                    <a:pt x="9748" y="5926"/>
                    <a:pt x="10114" y="6026"/>
                    <a:pt x="10444" y="6205"/>
                  </a:cubicBezTo>
                  <a:cubicBezTo>
                    <a:pt x="10545" y="6259"/>
                    <a:pt x="10641" y="6323"/>
                    <a:pt x="10729" y="6397"/>
                  </a:cubicBezTo>
                  <a:cubicBezTo>
                    <a:pt x="10809" y="6466"/>
                    <a:pt x="10852" y="6541"/>
                    <a:pt x="10825" y="6640"/>
                  </a:cubicBezTo>
                  <a:cubicBezTo>
                    <a:pt x="10783" y="6797"/>
                    <a:pt x="10746" y="6957"/>
                    <a:pt x="10708" y="7115"/>
                  </a:cubicBezTo>
                  <a:cubicBezTo>
                    <a:pt x="10693" y="7174"/>
                    <a:pt x="10654" y="7200"/>
                    <a:pt x="10582" y="7203"/>
                  </a:cubicBezTo>
                  <a:cubicBezTo>
                    <a:pt x="10130" y="7217"/>
                    <a:pt x="9680" y="7278"/>
                    <a:pt x="9227" y="7278"/>
                  </a:cubicBezTo>
                  <a:cubicBezTo>
                    <a:pt x="9203" y="7278"/>
                    <a:pt x="9179" y="7278"/>
                    <a:pt x="9155" y="7278"/>
                  </a:cubicBezTo>
                  <a:cubicBezTo>
                    <a:pt x="9151" y="7278"/>
                    <a:pt x="9147" y="7278"/>
                    <a:pt x="9144" y="7278"/>
                  </a:cubicBezTo>
                  <a:cubicBezTo>
                    <a:pt x="9040" y="7278"/>
                    <a:pt x="8998" y="7295"/>
                    <a:pt x="8975" y="7392"/>
                  </a:cubicBezTo>
                  <a:cubicBezTo>
                    <a:pt x="8914" y="7651"/>
                    <a:pt x="8944" y="7908"/>
                    <a:pt x="8963" y="8165"/>
                  </a:cubicBezTo>
                  <a:cubicBezTo>
                    <a:pt x="8981" y="8394"/>
                    <a:pt x="8982" y="8621"/>
                    <a:pt x="8987" y="8885"/>
                  </a:cubicBezTo>
                  <a:cubicBezTo>
                    <a:pt x="8853" y="8789"/>
                    <a:pt x="8760" y="8715"/>
                    <a:pt x="8660" y="8652"/>
                  </a:cubicBezTo>
                  <a:cubicBezTo>
                    <a:pt x="8551" y="8582"/>
                    <a:pt x="8435" y="8519"/>
                    <a:pt x="8320" y="8457"/>
                  </a:cubicBezTo>
                  <a:cubicBezTo>
                    <a:pt x="8224" y="8406"/>
                    <a:pt x="8123" y="8362"/>
                    <a:pt x="8039" y="8295"/>
                  </a:cubicBezTo>
                  <a:cubicBezTo>
                    <a:pt x="7797" y="8005"/>
                    <a:pt x="7602" y="7696"/>
                    <a:pt x="7468" y="7359"/>
                  </a:cubicBezTo>
                  <a:cubicBezTo>
                    <a:pt x="7445" y="7305"/>
                    <a:pt x="7412" y="7254"/>
                    <a:pt x="7384" y="7202"/>
                  </a:cubicBezTo>
                  <a:cubicBezTo>
                    <a:pt x="7356" y="7140"/>
                    <a:pt x="7328" y="7077"/>
                    <a:pt x="7300" y="7015"/>
                  </a:cubicBezTo>
                  <a:cubicBezTo>
                    <a:pt x="7309" y="6982"/>
                    <a:pt x="7292" y="6957"/>
                    <a:pt x="7263" y="6938"/>
                  </a:cubicBezTo>
                  <a:cubicBezTo>
                    <a:pt x="7211" y="6801"/>
                    <a:pt x="7157" y="6665"/>
                    <a:pt x="7035" y="6561"/>
                  </a:cubicBezTo>
                  <a:cubicBezTo>
                    <a:pt x="6959" y="6501"/>
                    <a:pt x="6893" y="6471"/>
                    <a:pt x="6836" y="6471"/>
                  </a:cubicBezTo>
                  <a:cubicBezTo>
                    <a:pt x="6765" y="6471"/>
                    <a:pt x="6706" y="6518"/>
                    <a:pt x="6656" y="6612"/>
                  </a:cubicBezTo>
                  <a:cubicBezTo>
                    <a:pt x="6635" y="6652"/>
                    <a:pt x="6620" y="6696"/>
                    <a:pt x="6610" y="6742"/>
                  </a:cubicBezTo>
                  <a:cubicBezTo>
                    <a:pt x="6565" y="6920"/>
                    <a:pt x="6609" y="7089"/>
                    <a:pt x="6688" y="7252"/>
                  </a:cubicBezTo>
                  <a:cubicBezTo>
                    <a:pt x="6788" y="7458"/>
                    <a:pt x="6896" y="7662"/>
                    <a:pt x="7011" y="7886"/>
                  </a:cubicBezTo>
                  <a:cubicBezTo>
                    <a:pt x="6889" y="7870"/>
                    <a:pt x="6773" y="7822"/>
                    <a:pt x="6675" y="7750"/>
                  </a:cubicBezTo>
                  <a:cubicBezTo>
                    <a:pt x="6640" y="7680"/>
                    <a:pt x="6578" y="7627"/>
                    <a:pt x="6518" y="7575"/>
                  </a:cubicBezTo>
                  <a:cubicBezTo>
                    <a:pt x="6337" y="7349"/>
                    <a:pt x="6219" y="7098"/>
                    <a:pt x="6118" y="6840"/>
                  </a:cubicBezTo>
                  <a:cubicBezTo>
                    <a:pt x="6016" y="6582"/>
                    <a:pt x="5933" y="6321"/>
                    <a:pt x="5807" y="6070"/>
                  </a:cubicBezTo>
                  <a:cubicBezTo>
                    <a:pt x="5765" y="5987"/>
                    <a:pt x="5722" y="5903"/>
                    <a:pt x="5649" y="5837"/>
                  </a:cubicBezTo>
                  <a:cubicBezTo>
                    <a:pt x="5604" y="5797"/>
                    <a:pt x="5561" y="5777"/>
                    <a:pt x="5519" y="5777"/>
                  </a:cubicBezTo>
                  <a:cubicBezTo>
                    <a:pt x="5472" y="5777"/>
                    <a:pt x="5427" y="5803"/>
                    <a:pt x="5386" y="5855"/>
                  </a:cubicBezTo>
                  <a:cubicBezTo>
                    <a:pt x="5311" y="5949"/>
                    <a:pt x="5286" y="6058"/>
                    <a:pt x="5284" y="6169"/>
                  </a:cubicBezTo>
                  <a:cubicBezTo>
                    <a:pt x="5278" y="6430"/>
                    <a:pt x="5326" y="6683"/>
                    <a:pt x="5458" y="6922"/>
                  </a:cubicBezTo>
                  <a:cubicBezTo>
                    <a:pt x="5517" y="7040"/>
                    <a:pt x="5574" y="7159"/>
                    <a:pt x="5632" y="7277"/>
                  </a:cubicBezTo>
                  <a:cubicBezTo>
                    <a:pt x="5653" y="7287"/>
                    <a:pt x="5668" y="7304"/>
                    <a:pt x="5652" y="7322"/>
                  </a:cubicBezTo>
                  <a:cubicBezTo>
                    <a:pt x="5647" y="7328"/>
                    <a:pt x="5641" y="7330"/>
                    <a:pt x="5634" y="7330"/>
                  </a:cubicBezTo>
                  <a:cubicBezTo>
                    <a:pt x="5622" y="7330"/>
                    <a:pt x="5608" y="7321"/>
                    <a:pt x="5596" y="7315"/>
                  </a:cubicBezTo>
                  <a:cubicBezTo>
                    <a:pt x="5517" y="7294"/>
                    <a:pt x="5483" y="7234"/>
                    <a:pt x="5442" y="7181"/>
                  </a:cubicBezTo>
                  <a:cubicBezTo>
                    <a:pt x="5366" y="7088"/>
                    <a:pt x="5292" y="6991"/>
                    <a:pt x="5217" y="6895"/>
                  </a:cubicBezTo>
                  <a:lnTo>
                    <a:pt x="5217" y="6895"/>
                  </a:lnTo>
                  <a:lnTo>
                    <a:pt x="5218" y="6895"/>
                  </a:lnTo>
                  <a:cubicBezTo>
                    <a:pt x="5057" y="6602"/>
                    <a:pt x="4961" y="6293"/>
                    <a:pt x="4897" y="5974"/>
                  </a:cubicBezTo>
                  <a:cubicBezTo>
                    <a:pt x="4869" y="5840"/>
                    <a:pt x="4832" y="5710"/>
                    <a:pt x="4787" y="5580"/>
                  </a:cubicBezTo>
                  <a:cubicBezTo>
                    <a:pt x="4752" y="5472"/>
                    <a:pt x="4695" y="5372"/>
                    <a:pt x="4618" y="5288"/>
                  </a:cubicBezTo>
                  <a:cubicBezTo>
                    <a:pt x="4562" y="5228"/>
                    <a:pt x="4511" y="5198"/>
                    <a:pt x="4463" y="5198"/>
                  </a:cubicBezTo>
                  <a:cubicBezTo>
                    <a:pt x="4403" y="5198"/>
                    <a:pt x="4348" y="5245"/>
                    <a:pt x="4295" y="5340"/>
                  </a:cubicBezTo>
                  <a:cubicBezTo>
                    <a:pt x="4227" y="5452"/>
                    <a:pt x="4215" y="5573"/>
                    <a:pt x="4210" y="5697"/>
                  </a:cubicBezTo>
                  <a:cubicBezTo>
                    <a:pt x="4199" y="5925"/>
                    <a:pt x="4246" y="6146"/>
                    <a:pt x="4316" y="6365"/>
                  </a:cubicBezTo>
                  <a:cubicBezTo>
                    <a:pt x="4327" y="6397"/>
                    <a:pt x="4341" y="6428"/>
                    <a:pt x="4306" y="6451"/>
                  </a:cubicBezTo>
                  <a:cubicBezTo>
                    <a:pt x="4296" y="6458"/>
                    <a:pt x="4285" y="6461"/>
                    <a:pt x="4274" y="6461"/>
                  </a:cubicBezTo>
                  <a:cubicBezTo>
                    <a:pt x="4256" y="6461"/>
                    <a:pt x="4238" y="6453"/>
                    <a:pt x="4227" y="6440"/>
                  </a:cubicBezTo>
                  <a:cubicBezTo>
                    <a:pt x="4022" y="6224"/>
                    <a:pt x="3806" y="6015"/>
                    <a:pt x="3747" y="5729"/>
                  </a:cubicBezTo>
                  <a:cubicBezTo>
                    <a:pt x="3766" y="5707"/>
                    <a:pt x="3768" y="5676"/>
                    <a:pt x="3752" y="5653"/>
                  </a:cubicBezTo>
                  <a:cubicBezTo>
                    <a:pt x="3771" y="5349"/>
                    <a:pt x="3895" y="5076"/>
                    <a:pt x="4077" y="4818"/>
                  </a:cubicBezTo>
                  <a:cubicBezTo>
                    <a:pt x="4147" y="4718"/>
                    <a:pt x="4222" y="4621"/>
                    <a:pt x="4260" y="4508"/>
                  </a:cubicBezTo>
                  <a:cubicBezTo>
                    <a:pt x="4286" y="4429"/>
                    <a:pt x="4297" y="4345"/>
                    <a:pt x="4198" y="4302"/>
                  </a:cubicBezTo>
                  <a:cubicBezTo>
                    <a:pt x="4166" y="4288"/>
                    <a:pt x="4134" y="4281"/>
                    <a:pt x="4103" y="4281"/>
                  </a:cubicBezTo>
                  <a:cubicBezTo>
                    <a:pt x="4042" y="4281"/>
                    <a:pt x="3989" y="4311"/>
                    <a:pt x="3956" y="4377"/>
                  </a:cubicBezTo>
                  <a:cubicBezTo>
                    <a:pt x="4002" y="4416"/>
                    <a:pt x="4072" y="4389"/>
                    <a:pt x="4123" y="4419"/>
                  </a:cubicBezTo>
                  <a:cubicBezTo>
                    <a:pt x="4148" y="4497"/>
                    <a:pt x="4090" y="4553"/>
                    <a:pt x="4048" y="4612"/>
                  </a:cubicBezTo>
                  <a:cubicBezTo>
                    <a:pt x="4000" y="4685"/>
                    <a:pt x="3945" y="4754"/>
                    <a:pt x="3894" y="4824"/>
                  </a:cubicBezTo>
                  <a:cubicBezTo>
                    <a:pt x="3717" y="5064"/>
                    <a:pt x="3628" y="5323"/>
                    <a:pt x="3660" y="5609"/>
                  </a:cubicBezTo>
                  <a:lnTo>
                    <a:pt x="3619" y="5628"/>
                  </a:lnTo>
                  <a:cubicBezTo>
                    <a:pt x="3459" y="5411"/>
                    <a:pt x="3510" y="5185"/>
                    <a:pt x="3584" y="4961"/>
                  </a:cubicBezTo>
                  <a:cubicBezTo>
                    <a:pt x="3612" y="4875"/>
                    <a:pt x="3667" y="4797"/>
                    <a:pt x="3707" y="4715"/>
                  </a:cubicBezTo>
                  <a:cubicBezTo>
                    <a:pt x="3720" y="4690"/>
                    <a:pt x="3756" y="4659"/>
                    <a:pt x="3698" y="4640"/>
                  </a:cubicBezTo>
                  <a:cubicBezTo>
                    <a:pt x="3697" y="4639"/>
                    <a:pt x="3697" y="4639"/>
                    <a:pt x="3696" y="4638"/>
                  </a:cubicBezTo>
                  <a:lnTo>
                    <a:pt x="3696" y="4638"/>
                  </a:lnTo>
                  <a:cubicBezTo>
                    <a:pt x="3699" y="4639"/>
                    <a:pt x="3701" y="4640"/>
                    <a:pt x="3704" y="4641"/>
                  </a:cubicBezTo>
                  <a:cubicBezTo>
                    <a:pt x="3706" y="4641"/>
                    <a:pt x="3708" y="4641"/>
                    <a:pt x="3710" y="4641"/>
                  </a:cubicBezTo>
                  <a:cubicBezTo>
                    <a:pt x="3816" y="4641"/>
                    <a:pt x="3841" y="4559"/>
                    <a:pt x="3856" y="4502"/>
                  </a:cubicBezTo>
                  <a:cubicBezTo>
                    <a:pt x="3865" y="4466"/>
                    <a:pt x="3845" y="4453"/>
                    <a:pt x="3817" y="4453"/>
                  </a:cubicBezTo>
                  <a:cubicBezTo>
                    <a:pt x="3797" y="4453"/>
                    <a:pt x="3772" y="4459"/>
                    <a:pt x="3751" y="4467"/>
                  </a:cubicBezTo>
                  <a:cubicBezTo>
                    <a:pt x="3725" y="4502"/>
                    <a:pt x="3698" y="4536"/>
                    <a:pt x="3673" y="4573"/>
                  </a:cubicBezTo>
                  <a:cubicBezTo>
                    <a:pt x="3661" y="4591"/>
                    <a:pt x="3660" y="4605"/>
                    <a:pt x="3668" y="4618"/>
                  </a:cubicBezTo>
                  <a:cubicBezTo>
                    <a:pt x="3665" y="4617"/>
                    <a:pt x="3661" y="4617"/>
                    <a:pt x="3658" y="4617"/>
                  </a:cubicBezTo>
                  <a:cubicBezTo>
                    <a:pt x="3642" y="4617"/>
                    <a:pt x="3628" y="4629"/>
                    <a:pt x="3617" y="4646"/>
                  </a:cubicBezTo>
                  <a:cubicBezTo>
                    <a:pt x="3561" y="4734"/>
                    <a:pt x="3496" y="4817"/>
                    <a:pt x="3481" y="4919"/>
                  </a:cubicBezTo>
                  <a:cubicBezTo>
                    <a:pt x="3467" y="4929"/>
                    <a:pt x="3453" y="4934"/>
                    <a:pt x="3439" y="4934"/>
                  </a:cubicBezTo>
                  <a:cubicBezTo>
                    <a:pt x="3422" y="4934"/>
                    <a:pt x="3406" y="4925"/>
                    <a:pt x="3392" y="4908"/>
                  </a:cubicBezTo>
                  <a:lnTo>
                    <a:pt x="3428" y="4692"/>
                  </a:lnTo>
                  <a:cubicBezTo>
                    <a:pt x="3446" y="4649"/>
                    <a:pt x="3464" y="4608"/>
                    <a:pt x="3481" y="4565"/>
                  </a:cubicBezTo>
                  <a:cubicBezTo>
                    <a:pt x="3716" y="3996"/>
                    <a:pt x="4356" y="3619"/>
                    <a:pt x="5048" y="3619"/>
                  </a:cubicBezTo>
                  <a:cubicBezTo>
                    <a:pt x="5124" y="3619"/>
                    <a:pt x="5200" y="3623"/>
                    <a:pt x="5277" y="3633"/>
                  </a:cubicBezTo>
                  <a:cubicBezTo>
                    <a:pt x="6060" y="3727"/>
                    <a:pt x="6483" y="4517"/>
                    <a:pt x="6041" y="5056"/>
                  </a:cubicBezTo>
                  <a:cubicBezTo>
                    <a:pt x="5921" y="5201"/>
                    <a:pt x="5812" y="5269"/>
                    <a:pt x="5671" y="5269"/>
                  </a:cubicBezTo>
                  <a:cubicBezTo>
                    <a:pt x="5593" y="5269"/>
                    <a:pt x="5505" y="5248"/>
                    <a:pt x="5400" y="5208"/>
                  </a:cubicBezTo>
                  <a:cubicBezTo>
                    <a:pt x="5306" y="5124"/>
                    <a:pt x="5222" y="5034"/>
                    <a:pt x="5192" y="4915"/>
                  </a:cubicBezTo>
                  <a:cubicBezTo>
                    <a:pt x="5167" y="4816"/>
                    <a:pt x="5183" y="4723"/>
                    <a:pt x="5250" y="4638"/>
                  </a:cubicBezTo>
                  <a:cubicBezTo>
                    <a:pt x="5288" y="4593"/>
                    <a:pt x="5334" y="4559"/>
                    <a:pt x="5391" y="4559"/>
                  </a:cubicBezTo>
                  <a:cubicBezTo>
                    <a:pt x="5414" y="4559"/>
                    <a:pt x="5437" y="4564"/>
                    <a:pt x="5463" y="4575"/>
                  </a:cubicBezTo>
                  <a:cubicBezTo>
                    <a:pt x="5545" y="4611"/>
                    <a:pt x="5548" y="4677"/>
                    <a:pt x="5525" y="4743"/>
                  </a:cubicBezTo>
                  <a:cubicBezTo>
                    <a:pt x="5514" y="4774"/>
                    <a:pt x="5493" y="4801"/>
                    <a:pt x="5480" y="4832"/>
                  </a:cubicBezTo>
                  <a:cubicBezTo>
                    <a:pt x="5468" y="4863"/>
                    <a:pt x="5444" y="4894"/>
                    <a:pt x="5493" y="4915"/>
                  </a:cubicBezTo>
                  <a:cubicBezTo>
                    <a:pt x="5503" y="4920"/>
                    <a:pt x="5513" y="4921"/>
                    <a:pt x="5522" y="4921"/>
                  </a:cubicBezTo>
                  <a:cubicBezTo>
                    <a:pt x="5549" y="4921"/>
                    <a:pt x="5573" y="4905"/>
                    <a:pt x="5594" y="4889"/>
                  </a:cubicBezTo>
                  <a:cubicBezTo>
                    <a:pt x="5708" y="4806"/>
                    <a:pt x="5713" y="4647"/>
                    <a:pt x="5609" y="4541"/>
                  </a:cubicBezTo>
                  <a:cubicBezTo>
                    <a:pt x="5552" y="4483"/>
                    <a:pt x="5480" y="4453"/>
                    <a:pt x="5407" y="4453"/>
                  </a:cubicBezTo>
                  <a:cubicBezTo>
                    <a:pt x="5346" y="4453"/>
                    <a:pt x="5284" y="4473"/>
                    <a:pt x="5229" y="4515"/>
                  </a:cubicBezTo>
                  <a:cubicBezTo>
                    <a:pt x="5128" y="4591"/>
                    <a:pt x="5071" y="4690"/>
                    <a:pt x="5073" y="4805"/>
                  </a:cubicBezTo>
                  <a:cubicBezTo>
                    <a:pt x="5078" y="5018"/>
                    <a:pt x="5167" y="5194"/>
                    <a:pt x="5393" y="5304"/>
                  </a:cubicBezTo>
                  <a:cubicBezTo>
                    <a:pt x="5484" y="5365"/>
                    <a:pt x="5574" y="5391"/>
                    <a:pt x="5663" y="5391"/>
                  </a:cubicBezTo>
                  <a:cubicBezTo>
                    <a:pt x="5770" y="5391"/>
                    <a:pt x="5875" y="5353"/>
                    <a:pt x="5978" y="5289"/>
                  </a:cubicBezTo>
                  <a:cubicBezTo>
                    <a:pt x="6161" y="5177"/>
                    <a:pt x="6294" y="5000"/>
                    <a:pt x="6351" y="4793"/>
                  </a:cubicBezTo>
                  <a:cubicBezTo>
                    <a:pt x="6515" y="4206"/>
                    <a:pt x="6075" y="3630"/>
                    <a:pt x="5373" y="3513"/>
                  </a:cubicBezTo>
                  <a:cubicBezTo>
                    <a:pt x="5291" y="3500"/>
                    <a:pt x="5208" y="3486"/>
                    <a:pt x="5108" y="3471"/>
                  </a:cubicBezTo>
                  <a:cubicBezTo>
                    <a:pt x="5181" y="3403"/>
                    <a:pt x="5258" y="3388"/>
                    <a:pt x="5321" y="3355"/>
                  </a:cubicBezTo>
                  <a:cubicBezTo>
                    <a:pt x="5410" y="3306"/>
                    <a:pt x="5502" y="3261"/>
                    <a:pt x="5587" y="3206"/>
                  </a:cubicBezTo>
                  <a:cubicBezTo>
                    <a:pt x="5658" y="3158"/>
                    <a:pt x="5735" y="3101"/>
                    <a:pt x="5702" y="3012"/>
                  </a:cubicBezTo>
                  <a:cubicBezTo>
                    <a:pt x="5664" y="2911"/>
                    <a:pt x="5552" y="2918"/>
                    <a:pt x="5455" y="2912"/>
                  </a:cubicBezTo>
                  <a:cubicBezTo>
                    <a:pt x="5449" y="2912"/>
                    <a:pt x="5444" y="2912"/>
                    <a:pt x="5439" y="2912"/>
                  </a:cubicBezTo>
                  <a:cubicBezTo>
                    <a:pt x="5413" y="2912"/>
                    <a:pt x="5389" y="2914"/>
                    <a:pt x="5365" y="2917"/>
                  </a:cubicBezTo>
                  <a:cubicBezTo>
                    <a:pt x="5180" y="2929"/>
                    <a:pt x="5007" y="2968"/>
                    <a:pt x="4846" y="3049"/>
                  </a:cubicBezTo>
                  <a:cubicBezTo>
                    <a:pt x="4602" y="3132"/>
                    <a:pt x="4397" y="3259"/>
                    <a:pt x="4232" y="3435"/>
                  </a:cubicBezTo>
                  <a:cubicBezTo>
                    <a:pt x="4217" y="3463"/>
                    <a:pt x="4220" y="3491"/>
                    <a:pt x="4254" y="3497"/>
                  </a:cubicBezTo>
                  <a:cubicBezTo>
                    <a:pt x="4258" y="3498"/>
                    <a:pt x="4263" y="3498"/>
                    <a:pt x="4267" y="3498"/>
                  </a:cubicBezTo>
                  <a:cubicBezTo>
                    <a:pt x="4300" y="3498"/>
                    <a:pt x="4326" y="3474"/>
                    <a:pt x="4350" y="3454"/>
                  </a:cubicBezTo>
                  <a:cubicBezTo>
                    <a:pt x="4517" y="3309"/>
                    <a:pt x="4714" y="3202"/>
                    <a:pt x="4918" y="3100"/>
                  </a:cubicBezTo>
                  <a:cubicBezTo>
                    <a:pt x="5033" y="3073"/>
                    <a:pt x="5147" y="3039"/>
                    <a:pt x="5265" y="3019"/>
                  </a:cubicBezTo>
                  <a:cubicBezTo>
                    <a:pt x="5304" y="3013"/>
                    <a:pt x="5345" y="3006"/>
                    <a:pt x="5388" y="3006"/>
                  </a:cubicBezTo>
                  <a:cubicBezTo>
                    <a:pt x="5444" y="3006"/>
                    <a:pt x="5505" y="3018"/>
                    <a:pt x="5569" y="3060"/>
                  </a:cubicBezTo>
                  <a:cubicBezTo>
                    <a:pt x="5148" y="3336"/>
                    <a:pt x="4683" y="3509"/>
                    <a:pt x="4218" y="3680"/>
                  </a:cubicBezTo>
                  <a:cubicBezTo>
                    <a:pt x="4184" y="3721"/>
                    <a:pt x="4136" y="3743"/>
                    <a:pt x="4082" y="3758"/>
                  </a:cubicBezTo>
                  <a:cubicBezTo>
                    <a:pt x="4073" y="3767"/>
                    <a:pt x="4063" y="3777"/>
                    <a:pt x="4051" y="3777"/>
                  </a:cubicBezTo>
                  <a:cubicBezTo>
                    <a:pt x="4046" y="3777"/>
                    <a:pt x="4042" y="3775"/>
                    <a:pt x="4037" y="3772"/>
                  </a:cubicBezTo>
                  <a:cubicBezTo>
                    <a:pt x="4020" y="3759"/>
                    <a:pt x="4039" y="3744"/>
                    <a:pt x="4050" y="3731"/>
                  </a:cubicBezTo>
                  <a:cubicBezTo>
                    <a:pt x="4073" y="3691"/>
                    <a:pt x="4102" y="3653"/>
                    <a:pt x="4153" y="3633"/>
                  </a:cubicBezTo>
                  <a:cubicBezTo>
                    <a:pt x="4174" y="3597"/>
                    <a:pt x="4197" y="3563"/>
                    <a:pt x="4151" y="3528"/>
                  </a:cubicBezTo>
                  <a:cubicBezTo>
                    <a:pt x="4152" y="3522"/>
                    <a:pt x="4148" y="3516"/>
                    <a:pt x="4140" y="3514"/>
                  </a:cubicBezTo>
                  <a:lnTo>
                    <a:pt x="4029" y="3517"/>
                  </a:lnTo>
                  <a:cubicBezTo>
                    <a:pt x="4044" y="3475"/>
                    <a:pt x="4066" y="3433"/>
                    <a:pt x="4072" y="3390"/>
                  </a:cubicBezTo>
                  <a:cubicBezTo>
                    <a:pt x="4089" y="3262"/>
                    <a:pt x="4054" y="3199"/>
                    <a:pt x="3959" y="3199"/>
                  </a:cubicBezTo>
                  <a:cubicBezTo>
                    <a:pt x="3917" y="3199"/>
                    <a:pt x="3862" y="3212"/>
                    <a:pt x="3795" y="3237"/>
                  </a:cubicBezTo>
                  <a:cubicBezTo>
                    <a:pt x="3443" y="3447"/>
                    <a:pt x="3290" y="3755"/>
                    <a:pt x="3208" y="4099"/>
                  </a:cubicBezTo>
                  <a:cubicBezTo>
                    <a:pt x="3177" y="4175"/>
                    <a:pt x="3151" y="4251"/>
                    <a:pt x="3164" y="4332"/>
                  </a:cubicBezTo>
                  <a:cubicBezTo>
                    <a:pt x="3132" y="4542"/>
                    <a:pt x="3127" y="4750"/>
                    <a:pt x="3202" y="4956"/>
                  </a:cubicBezTo>
                  <a:cubicBezTo>
                    <a:pt x="3188" y="4973"/>
                    <a:pt x="3172" y="4983"/>
                    <a:pt x="3155" y="4983"/>
                  </a:cubicBezTo>
                  <a:cubicBezTo>
                    <a:pt x="3142" y="4983"/>
                    <a:pt x="3129" y="4977"/>
                    <a:pt x="3114" y="4965"/>
                  </a:cubicBezTo>
                  <a:cubicBezTo>
                    <a:pt x="3068" y="4929"/>
                    <a:pt x="3020" y="4892"/>
                    <a:pt x="2973" y="4854"/>
                  </a:cubicBezTo>
                  <a:cubicBezTo>
                    <a:pt x="2889" y="4761"/>
                    <a:pt x="2786" y="4688"/>
                    <a:pt x="2672" y="4640"/>
                  </a:cubicBezTo>
                  <a:cubicBezTo>
                    <a:pt x="2637" y="4625"/>
                    <a:pt x="2601" y="4612"/>
                    <a:pt x="2569" y="4612"/>
                  </a:cubicBezTo>
                  <a:cubicBezTo>
                    <a:pt x="2531" y="4612"/>
                    <a:pt x="2497" y="4630"/>
                    <a:pt x="2474" y="4681"/>
                  </a:cubicBezTo>
                  <a:cubicBezTo>
                    <a:pt x="2415" y="4737"/>
                    <a:pt x="2436" y="4803"/>
                    <a:pt x="2448" y="4864"/>
                  </a:cubicBezTo>
                  <a:cubicBezTo>
                    <a:pt x="2472" y="4986"/>
                    <a:pt x="2523" y="5101"/>
                    <a:pt x="2574" y="5215"/>
                  </a:cubicBezTo>
                  <a:cubicBezTo>
                    <a:pt x="2687" y="5471"/>
                    <a:pt x="2889" y="5681"/>
                    <a:pt x="3059" y="5907"/>
                  </a:cubicBezTo>
                  <a:cubicBezTo>
                    <a:pt x="3066" y="5924"/>
                    <a:pt x="3086" y="5947"/>
                    <a:pt x="3080" y="5953"/>
                  </a:cubicBezTo>
                  <a:cubicBezTo>
                    <a:pt x="3070" y="5963"/>
                    <a:pt x="3060" y="5966"/>
                    <a:pt x="3050" y="5966"/>
                  </a:cubicBezTo>
                  <a:cubicBezTo>
                    <a:pt x="3034" y="5966"/>
                    <a:pt x="3018" y="5957"/>
                    <a:pt x="3002" y="5947"/>
                  </a:cubicBezTo>
                  <a:cubicBezTo>
                    <a:pt x="2930" y="5931"/>
                    <a:pt x="2858" y="5907"/>
                    <a:pt x="2785" y="5896"/>
                  </a:cubicBezTo>
                  <a:cubicBezTo>
                    <a:pt x="2768" y="5894"/>
                    <a:pt x="2753" y="5893"/>
                    <a:pt x="2738" y="5893"/>
                  </a:cubicBezTo>
                  <a:cubicBezTo>
                    <a:pt x="2613" y="5893"/>
                    <a:pt x="2563" y="5969"/>
                    <a:pt x="2619" y="6083"/>
                  </a:cubicBezTo>
                  <a:cubicBezTo>
                    <a:pt x="2649" y="6138"/>
                    <a:pt x="2685" y="6186"/>
                    <a:pt x="2729" y="6230"/>
                  </a:cubicBezTo>
                  <a:cubicBezTo>
                    <a:pt x="3044" y="6561"/>
                    <a:pt x="3429" y="6813"/>
                    <a:pt x="3893" y="6977"/>
                  </a:cubicBezTo>
                  <a:cubicBezTo>
                    <a:pt x="3911" y="7005"/>
                    <a:pt x="3899" y="7028"/>
                    <a:pt x="3874" y="7049"/>
                  </a:cubicBezTo>
                  <a:cubicBezTo>
                    <a:pt x="3838" y="7045"/>
                    <a:pt x="3802" y="7043"/>
                    <a:pt x="3767" y="7043"/>
                  </a:cubicBezTo>
                  <a:cubicBezTo>
                    <a:pt x="3683" y="7043"/>
                    <a:pt x="3601" y="7055"/>
                    <a:pt x="3521" y="7078"/>
                  </a:cubicBezTo>
                  <a:cubicBezTo>
                    <a:pt x="3373" y="7122"/>
                    <a:pt x="3351" y="7191"/>
                    <a:pt x="3446" y="7293"/>
                  </a:cubicBezTo>
                  <a:cubicBezTo>
                    <a:pt x="3467" y="7317"/>
                    <a:pt x="3499" y="7335"/>
                    <a:pt x="3527" y="7355"/>
                  </a:cubicBezTo>
                  <a:lnTo>
                    <a:pt x="3525" y="7357"/>
                  </a:lnTo>
                  <a:cubicBezTo>
                    <a:pt x="3770" y="7492"/>
                    <a:pt x="4038" y="7580"/>
                    <a:pt x="4321" y="7632"/>
                  </a:cubicBezTo>
                  <a:cubicBezTo>
                    <a:pt x="4825" y="7725"/>
                    <a:pt x="5337" y="7762"/>
                    <a:pt x="5850" y="7790"/>
                  </a:cubicBezTo>
                  <a:cubicBezTo>
                    <a:pt x="5901" y="7829"/>
                    <a:pt x="5840" y="7841"/>
                    <a:pt x="5825" y="7864"/>
                  </a:cubicBezTo>
                  <a:cubicBezTo>
                    <a:pt x="5807" y="7863"/>
                    <a:pt x="5790" y="7863"/>
                    <a:pt x="5773" y="7863"/>
                  </a:cubicBezTo>
                  <a:cubicBezTo>
                    <a:pt x="5499" y="7863"/>
                    <a:pt x="5240" y="7932"/>
                    <a:pt x="4982" y="7998"/>
                  </a:cubicBezTo>
                  <a:cubicBezTo>
                    <a:pt x="4945" y="8006"/>
                    <a:pt x="4912" y="8022"/>
                    <a:pt x="4881" y="8042"/>
                  </a:cubicBezTo>
                  <a:cubicBezTo>
                    <a:pt x="4803" y="8091"/>
                    <a:pt x="4801" y="8153"/>
                    <a:pt x="4877" y="8200"/>
                  </a:cubicBezTo>
                  <a:cubicBezTo>
                    <a:pt x="4941" y="8238"/>
                    <a:pt x="5011" y="8262"/>
                    <a:pt x="5085" y="8270"/>
                  </a:cubicBezTo>
                  <a:cubicBezTo>
                    <a:pt x="5337" y="8306"/>
                    <a:pt x="5589" y="8319"/>
                    <a:pt x="5841" y="8319"/>
                  </a:cubicBezTo>
                  <a:cubicBezTo>
                    <a:pt x="6141" y="8319"/>
                    <a:pt x="6441" y="8301"/>
                    <a:pt x="6740" y="8279"/>
                  </a:cubicBezTo>
                  <a:cubicBezTo>
                    <a:pt x="6953" y="8263"/>
                    <a:pt x="7112" y="8252"/>
                    <a:pt x="7246" y="8252"/>
                  </a:cubicBezTo>
                  <a:cubicBezTo>
                    <a:pt x="7589" y="8252"/>
                    <a:pt x="7764" y="8323"/>
                    <a:pt x="8239" y="8566"/>
                  </a:cubicBezTo>
                  <a:cubicBezTo>
                    <a:pt x="8278" y="8587"/>
                    <a:pt x="8318" y="8606"/>
                    <a:pt x="8357" y="8626"/>
                  </a:cubicBezTo>
                  <a:cubicBezTo>
                    <a:pt x="8548" y="8732"/>
                    <a:pt x="8730" y="8846"/>
                    <a:pt x="8880" y="8996"/>
                  </a:cubicBezTo>
                  <a:cubicBezTo>
                    <a:pt x="8939" y="9055"/>
                    <a:pt x="8988" y="9118"/>
                    <a:pt x="8989" y="9202"/>
                  </a:cubicBezTo>
                  <a:cubicBezTo>
                    <a:pt x="8993" y="9435"/>
                    <a:pt x="8998" y="9667"/>
                    <a:pt x="9005" y="9900"/>
                  </a:cubicBezTo>
                  <a:cubicBezTo>
                    <a:pt x="9006" y="9967"/>
                    <a:pt x="8988" y="10006"/>
                    <a:pt x="8900" y="10023"/>
                  </a:cubicBezTo>
                  <a:cubicBezTo>
                    <a:pt x="8844" y="10032"/>
                    <a:pt x="8760" y="10055"/>
                    <a:pt x="8804" y="10139"/>
                  </a:cubicBezTo>
                  <a:lnTo>
                    <a:pt x="8956" y="10125"/>
                  </a:lnTo>
                  <a:lnTo>
                    <a:pt x="8956" y="10125"/>
                  </a:lnTo>
                  <a:cubicBezTo>
                    <a:pt x="8897" y="10411"/>
                    <a:pt x="8737" y="10653"/>
                    <a:pt x="8581" y="10897"/>
                  </a:cubicBezTo>
                  <a:cubicBezTo>
                    <a:pt x="8545" y="10686"/>
                    <a:pt x="8609" y="10495"/>
                    <a:pt x="8719" y="10312"/>
                  </a:cubicBezTo>
                  <a:cubicBezTo>
                    <a:pt x="8751" y="10258"/>
                    <a:pt x="8831" y="10218"/>
                    <a:pt x="8795" y="10142"/>
                  </a:cubicBezTo>
                  <a:cubicBezTo>
                    <a:pt x="8777" y="10128"/>
                    <a:pt x="8761" y="10123"/>
                    <a:pt x="8748" y="10123"/>
                  </a:cubicBezTo>
                  <a:cubicBezTo>
                    <a:pt x="8713" y="10123"/>
                    <a:pt x="8695" y="10159"/>
                    <a:pt x="8677" y="10182"/>
                  </a:cubicBezTo>
                  <a:cubicBezTo>
                    <a:pt x="8549" y="10344"/>
                    <a:pt x="8469" y="10521"/>
                    <a:pt x="8447" y="10717"/>
                  </a:cubicBezTo>
                  <a:cubicBezTo>
                    <a:pt x="8420" y="10724"/>
                    <a:pt x="8394" y="10731"/>
                    <a:pt x="8366" y="10738"/>
                  </a:cubicBezTo>
                  <a:cubicBezTo>
                    <a:pt x="8353" y="10704"/>
                    <a:pt x="8322" y="10683"/>
                    <a:pt x="8288" y="10663"/>
                  </a:cubicBezTo>
                  <a:cubicBezTo>
                    <a:pt x="8224" y="10599"/>
                    <a:pt x="8246" y="10527"/>
                    <a:pt x="8261" y="10454"/>
                  </a:cubicBezTo>
                  <a:cubicBezTo>
                    <a:pt x="8268" y="10409"/>
                    <a:pt x="8263" y="10370"/>
                    <a:pt x="8212" y="10370"/>
                  </a:cubicBezTo>
                  <a:cubicBezTo>
                    <a:pt x="8201" y="10370"/>
                    <a:pt x="8187" y="10372"/>
                    <a:pt x="8171" y="10376"/>
                  </a:cubicBezTo>
                  <a:cubicBezTo>
                    <a:pt x="8150" y="10401"/>
                    <a:pt x="8149" y="10439"/>
                    <a:pt x="8099" y="10445"/>
                  </a:cubicBezTo>
                  <a:cubicBezTo>
                    <a:pt x="8008" y="10268"/>
                    <a:pt x="8022" y="10080"/>
                    <a:pt x="8025" y="9894"/>
                  </a:cubicBezTo>
                  <a:cubicBezTo>
                    <a:pt x="8087" y="9647"/>
                    <a:pt x="8183" y="9414"/>
                    <a:pt x="8398" y="9230"/>
                  </a:cubicBezTo>
                  <a:cubicBezTo>
                    <a:pt x="8424" y="9221"/>
                    <a:pt x="8450" y="9214"/>
                    <a:pt x="8476" y="9214"/>
                  </a:cubicBezTo>
                  <a:cubicBezTo>
                    <a:pt x="8496" y="9214"/>
                    <a:pt x="8516" y="9218"/>
                    <a:pt x="8536" y="9231"/>
                  </a:cubicBezTo>
                  <a:cubicBezTo>
                    <a:pt x="8561" y="9446"/>
                    <a:pt x="8466" y="9636"/>
                    <a:pt x="8377" y="9830"/>
                  </a:cubicBezTo>
                  <a:cubicBezTo>
                    <a:pt x="8304" y="9991"/>
                    <a:pt x="8193" y="10143"/>
                    <a:pt x="8195" y="10322"/>
                  </a:cubicBezTo>
                  <a:cubicBezTo>
                    <a:pt x="8213" y="10352"/>
                    <a:pt x="8232" y="10365"/>
                    <a:pt x="8249" y="10365"/>
                  </a:cubicBezTo>
                  <a:cubicBezTo>
                    <a:pt x="8269" y="10365"/>
                    <a:pt x="8288" y="10348"/>
                    <a:pt x="8301" y="10318"/>
                  </a:cubicBezTo>
                  <a:cubicBezTo>
                    <a:pt x="8416" y="10066"/>
                    <a:pt x="8553" y="9819"/>
                    <a:pt x="8617" y="9554"/>
                  </a:cubicBezTo>
                  <a:cubicBezTo>
                    <a:pt x="8647" y="9432"/>
                    <a:pt x="8686" y="9300"/>
                    <a:pt x="8585" y="9182"/>
                  </a:cubicBezTo>
                  <a:cubicBezTo>
                    <a:pt x="8559" y="9139"/>
                    <a:pt x="8527" y="9121"/>
                    <a:pt x="8491" y="9121"/>
                  </a:cubicBezTo>
                  <a:cubicBezTo>
                    <a:pt x="8462" y="9121"/>
                    <a:pt x="8431" y="9132"/>
                    <a:pt x="8398" y="9151"/>
                  </a:cubicBezTo>
                  <a:cubicBezTo>
                    <a:pt x="8307" y="9166"/>
                    <a:pt x="8258" y="9227"/>
                    <a:pt x="8213" y="9284"/>
                  </a:cubicBezTo>
                  <a:cubicBezTo>
                    <a:pt x="8064" y="9468"/>
                    <a:pt x="7966" y="9668"/>
                    <a:pt x="7948" y="9893"/>
                  </a:cubicBezTo>
                  <a:cubicBezTo>
                    <a:pt x="7937" y="9975"/>
                    <a:pt x="7930" y="10058"/>
                    <a:pt x="7915" y="10139"/>
                  </a:cubicBezTo>
                  <a:cubicBezTo>
                    <a:pt x="7904" y="10192"/>
                    <a:pt x="7964" y="10255"/>
                    <a:pt x="7881" y="10294"/>
                  </a:cubicBezTo>
                  <a:cubicBezTo>
                    <a:pt x="7864" y="10291"/>
                    <a:pt x="7848" y="10290"/>
                    <a:pt x="7835" y="10290"/>
                  </a:cubicBezTo>
                  <a:cubicBezTo>
                    <a:pt x="7772" y="10290"/>
                    <a:pt x="7758" y="10318"/>
                    <a:pt x="7810" y="10381"/>
                  </a:cubicBezTo>
                  <a:cubicBezTo>
                    <a:pt x="7830" y="10406"/>
                    <a:pt x="7869" y="10417"/>
                    <a:pt x="7899" y="10436"/>
                  </a:cubicBezTo>
                  <a:cubicBezTo>
                    <a:pt x="7942" y="10483"/>
                    <a:pt x="7997" y="10521"/>
                    <a:pt x="7875" y="10554"/>
                  </a:cubicBezTo>
                  <a:cubicBezTo>
                    <a:pt x="7659" y="10612"/>
                    <a:pt x="7460" y="10704"/>
                    <a:pt x="7290" y="10836"/>
                  </a:cubicBezTo>
                  <a:cubicBezTo>
                    <a:pt x="7256" y="10848"/>
                    <a:pt x="7226" y="10864"/>
                    <a:pt x="7213" y="10895"/>
                  </a:cubicBezTo>
                  <a:cubicBezTo>
                    <a:pt x="7148" y="10927"/>
                    <a:pt x="7093" y="10975"/>
                    <a:pt x="7053" y="11036"/>
                  </a:cubicBezTo>
                  <a:cubicBezTo>
                    <a:pt x="6954" y="11133"/>
                    <a:pt x="6836" y="11231"/>
                    <a:pt x="6934" y="11373"/>
                  </a:cubicBezTo>
                  <a:cubicBezTo>
                    <a:pt x="6966" y="11420"/>
                    <a:pt x="7026" y="11443"/>
                    <a:pt x="7103" y="11443"/>
                  </a:cubicBezTo>
                  <a:cubicBezTo>
                    <a:pt x="7178" y="11443"/>
                    <a:pt x="7270" y="11422"/>
                    <a:pt x="7370" y="11379"/>
                  </a:cubicBezTo>
                  <a:cubicBezTo>
                    <a:pt x="7569" y="11296"/>
                    <a:pt x="7751" y="11179"/>
                    <a:pt x="7909" y="11032"/>
                  </a:cubicBezTo>
                  <a:cubicBezTo>
                    <a:pt x="8012" y="10976"/>
                    <a:pt x="8085" y="10894"/>
                    <a:pt x="8158" y="10813"/>
                  </a:cubicBezTo>
                  <a:cubicBezTo>
                    <a:pt x="8179" y="10790"/>
                    <a:pt x="8199" y="10766"/>
                    <a:pt x="8230" y="10766"/>
                  </a:cubicBezTo>
                  <a:cubicBezTo>
                    <a:pt x="8241" y="10766"/>
                    <a:pt x="8253" y="10769"/>
                    <a:pt x="8268" y="10776"/>
                  </a:cubicBezTo>
                  <a:cubicBezTo>
                    <a:pt x="8308" y="10870"/>
                    <a:pt x="8422" y="10932"/>
                    <a:pt x="8439" y="11050"/>
                  </a:cubicBezTo>
                  <a:cubicBezTo>
                    <a:pt x="8263" y="11065"/>
                    <a:pt x="8143" y="11169"/>
                    <a:pt x="7995" y="11227"/>
                  </a:cubicBezTo>
                  <a:cubicBezTo>
                    <a:pt x="7815" y="11297"/>
                    <a:pt x="7711" y="11437"/>
                    <a:pt x="7639" y="11588"/>
                  </a:cubicBezTo>
                  <a:cubicBezTo>
                    <a:pt x="7555" y="11761"/>
                    <a:pt x="7652" y="11885"/>
                    <a:pt x="7847" y="11885"/>
                  </a:cubicBezTo>
                  <a:cubicBezTo>
                    <a:pt x="7869" y="11885"/>
                    <a:pt x="7893" y="11883"/>
                    <a:pt x="7917" y="11880"/>
                  </a:cubicBezTo>
                  <a:cubicBezTo>
                    <a:pt x="8006" y="11867"/>
                    <a:pt x="8091" y="11834"/>
                    <a:pt x="8165" y="11787"/>
                  </a:cubicBezTo>
                  <a:cubicBezTo>
                    <a:pt x="8324" y="11694"/>
                    <a:pt x="8453" y="11579"/>
                    <a:pt x="8546" y="11433"/>
                  </a:cubicBezTo>
                  <a:cubicBezTo>
                    <a:pt x="8568" y="11397"/>
                    <a:pt x="8571" y="11341"/>
                    <a:pt x="8645" y="11339"/>
                  </a:cubicBezTo>
                  <a:cubicBezTo>
                    <a:pt x="8660" y="11351"/>
                    <a:pt x="8674" y="11365"/>
                    <a:pt x="8687" y="11380"/>
                  </a:cubicBezTo>
                  <a:cubicBezTo>
                    <a:pt x="8967" y="11823"/>
                    <a:pt x="9077" y="12302"/>
                    <a:pt x="9109" y="12797"/>
                  </a:cubicBezTo>
                  <a:cubicBezTo>
                    <a:pt x="9111" y="12821"/>
                    <a:pt x="9108" y="12853"/>
                    <a:pt x="9092" y="12869"/>
                  </a:cubicBezTo>
                  <a:cubicBezTo>
                    <a:pt x="9069" y="12891"/>
                    <a:pt x="9016" y="12900"/>
                    <a:pt x="8955" y="12900"/>
                  </a:cubicBezTo>
                  <a:cubicBezTo>
                    <a:pt x="8843" y="12900"/>
                    <a:pt x="8706" y="12867"/>
                    <a:pt x="8696" y="12816"/>
                  </a:cubicBezTo>
                  <a:cubicBezTo>
                    <a:pt x="8671" y="12686"/>
                    <a:pt x="8554" y="12662"/>
                    <a:pt x="8451" y="12618"/>
                  </a:cubicBezTo>
                  <a:cubicBezTo>
                    <a:pt x="8386" y="12591"/>
                    <a:pt x="8321" y="12578"/>
                    <a:pt x="8260" y="12578"/>
                  </a:cubicBezTo>
                  <a:cubicBezTo>
                    <a:pt x="8096" y="12578"/>
                    <a:pt x="7958" y="12671"/>
                    <a:pt x="7913" y="12831"/>
                  </a:cubicBezTo>
                  <a:lnTo>
                    <a:pt x="7762" y="13016"/>
                  </a:lnTo>
                  <a:cubicBezTo>
                    <a:pt x="7761" y="13014"/>
                    <a:pt x="7759" y="13011"/>
                    <a:pt x="7756" y="13009"/>
                  </a:cubicBezTo>
                  <a:cubicBezTo>
                    <a:pt x="7635" y="12899"/>
                    <a:pt x="7641" y="12762"/>
                    <a:pt x="7638" y="12625"/>
                  </a:cubicBezTo>
                  <a:cubicBezTo>
                    <a:pt x="7636" y="12548"/>
                    <a:pt x="7636" y="12469"/>
                    <a:pt x="7605" y="12394"/>
                  </a:cubicBezTo>
                  <a:cubicBezTo>
                    <a:pt x="7565" y="12298"/>
                    <a:pt x="7515" y="12260"/>
                    <a:pt x="7409" y="12260"/>
                  </a:cubicBezTo>
                  <a:cubicBezTo>
                    <a:pt x="7379" y="12260"/>
                    <a:pt x="7346" y="12263"/>
                    <a:pt x="7307" y="12268"/>
                  </a:cubicBezTo>
                  <a:cubicBezTo>
                    <a:pt x="7256" y="12274"/>
                    <a:pt x="7227" y="12301"/>
                    <a:pt x="7218" y="12343"/>
                  </a:cubicBezTo>
                  <a:cubicBezTo>
                    <a:pt x="7091" y="12512"/>
                    <a:pt x="7123" y="12704"/>
                    <a:pt x="7114" y="12889"/>
                  </a:cubicBezTo>
                  <a:cubicBezTo>
                    <a:pt x="7112" y="12933"/>
                    <a:pt x="7123" y="12979"/>
                    <a:pt x="7117" y="13025"/>
                  </a:cubicBezTo>
                  <a:cubicBezTo>
                    <a:pt x="7107" y="13089"/>
                    <a:pt x="7041" y="13074"/>
                    <a:pt x="6992" y="13079"/>
                  </a:cubicBezTo>
                  <a:cubicBezTo>
                    <a:pt x="6989" y="13079"/>
                    <a:pt x="6987" y="13079"/>
                    <a:pt x="6984" y="13079"/>
                  </a:cubicBezTo>
                  <a:cubicBezTo>
                    <a:pt x="6941" y="13079"/>
                    <a:pt x="6930" y="13050"/>
                    <a:pt x="6931" y="13016"/>
                  </a:cubicBezTo>
                  <a:cubicBezTo>
                    <a:pt x="6934" y="12919"/>
                    <a:pt x="6931" y="12822"/>
                    <a:pt x="6906" y="12726"/>
                  </a:cubicBezTo>
                  <a:cubicBezTo>
                    <a:pt x="6872" y="12592"/>
                    <a:pt x="6842" y="12566"/>
                    <a:pt x="6677" y="12563"/>
                  </a:cubicBezTo>
                  <a:cubicBezTo>
                    <a:pt x="6513" y="12560"/>
                    <a:pt x="6348" y="12557"/>
                    <a:pt x="6182" y="12534"/>
                  </a:cubicBezTo>
                  <a:cubicBezTo>
                    <a:pt x="6176" y="12481"/>
                    <a:pt x="6176" y="12436"/>
                    <a:pt x="6165" y="12393"/>
                  </a:cubicBezTo>
                  <a:cubicBezTo>
                    <a:pt x="6134" y="12275"/>
                    <a:pt x="6041" y="12209"/>
                    <a:pt x="5908" y="12209"/>
                  </a:cubicBezTo>
                  <a:cubicBezTo>
                    <a:pt x="5894" y="12209"/>
                    <a:pt x="5880" y="12210"/>
                    <a:pt x="5865" y="12211"/>
                  </a:cubicBezTo>
                  <a:cubicBezTo>
                    <a:pt x="5728" y="12226"/>
                    <a:pt x="5645" y="12295"/>
                    <a:pt x="5611" y="12405"/>
                  </a:cubicBezTo>
                  <a:cubicBezTo>
                    <a:pt x="5554" y="12588"/>
                    <a:pt x="5549" y="12777"/>
                    <a:pt x="5582" y="12964"/>
                  </a:cubicBezTo>
                  <a:cubicBezTo>
                    <a:pt x="5603" y="13082"/>
                    <a:pt x="5740" y="13159"/>
                    <a:pt x="5876" y="13159"/>
                  </a:cubicBezTo>
                  <a:cubicBezTo>
                    <a:pt x="5929" y="13159"/>
                    <a:pt x="5982" y="13147"/>
                    <a:pt x="6028" y="13122"/>
                  </a:cubicBezTo>
                  <a:cubicBezTo>
                    <a:pt x="6064" y="13103"/>
                    <a:pt x="6077" y="13074"/>
                    <a:pt x="6035" y="13046"/>
                  </a:cubicBezTo>
                  <a:cubicBezTo>
                    <a:pt x="6033" y="13044"/>
                    <a:pt x="6031" y="13042"/>
                    <a:pt x="6029" y="13041"/>
                  </a:cubicBezTo>
                  <a:lnTo>
                    <a:pt x="6029" y="13041"/>
                  </a:lnTo>
                  <a:cubicBezTo>
                    <a:pt x="6032" y="13042"/>
                    <a:pt x="6034" y="13044"/>
                    <a:pt x="6037" y="13045"/>
                  </a:cubicBezTo>
                  <a:cubicBezTo>
                    <a:pt x="6047" y="13050"/>
                    <a:pt x="6055" y="13052"/>
                    <a:pt x="6062" y="13052"/>
                  </a:cubicBezTo>
                  <a:cubicBezTo>
                    <a:pt x="6081" y="13052"/>
                    <a:pt x="6090" y="13035"/>
                    <a:pt x="6098" y="13019"/>
                  </a:cubicBezTo>
                  <a:cubicBezTo>
                    <a:pt x="6116" y="12984"/>
                    <a:pt x="6124" y="12945"/>
                    <a:pt x="6167" y="12926"/>
                  </a:cubicBezTo>
                  <a:lnTo>
                    <a:pt x="6312" y="12941"/>
                  </a:lnTo>
                  <a:cubicBezTo>
                    <a:pt x="6310" y="13086"/>
                    <a:pt x="6299" y="13224"/>
                    <a:pt x="6127" y="13311"/>
                  </a:cubicBezTo>
                  <a:cubicBezTo>
                    <a:pt x="6064" y="13343"/>
                    <a:pt x="6024" y="13407"/>
                    <a:pt x="5998" y="13468"/>
                  </a:cubicBezTo>
                  <a:cubicBezTo>
                    <a:pt x="5979" y="13513"/>
                    <a:pt x="5959" y="13548"/>
                    <a:pt x="5899" y="13563"/>
                  </a:cubicBezTo>
                  <a:cubicBezTo>
                    <a:pt x="5801" y="13588"/>
                    <a:pt x="5713" y="13644"/>
                    <a:pt x="5649" y="13724"/>
                  </a:cubicBezTo>
                  <a:cubicBezTo>
                    <a:pt x="5622" y="13756"/>
                    <a:pt x="5597" y="13770"/>
                    <a:pt x="5570" y="13770"/>
                  </a:cubicBezTo>
                  <a:cubicBezTo>
                    <a:pt x="5543" y="13770"/>
                    <a:pt x="5515" y="13757"/>
                    <a:pt x="5483" y="13734"/>
                  </a:cubicBezTo>
                  <a:cubicBezTo>
                    <a:pt x="5230" y="13559"/>
                    <a:pt x="4967" y="13393"/>
                    <a:pt x="4719" y="13212"/>
                  </a:cubicBezTo>
                  <a:cubicBezTo>
                    <a:pt x="4489" y="13044"/>
                    <a:pt x="4234" y="12958"/>
                    <a:pt x="3932" y="12958"/>
                  </a:cubicBezTo>
                  <a:cubicBezTo>
                    <a:pt x="3917" y="12958"/>
                    <a:pt x="3901" y="12959"/>
                    <a:pt x="3884" y="12959"/>
                  </a:cubicBezTo>
                  <a:cubicBezTo>
                    <a:pt x="3436" y="12972"/>
                    <a:pt x="2993" y="13029"/>
                    <a:pt x="2547" y="13059"/>
                  </a:cubicBezTo>
                  <a:cubicBezTo>
                    <a:pt x="2178" y="13084"/>
                    <a:pt x="1811" y="13124"/>
                    <a:pt x="1439" y="13126"/>
                  </a:cubicBezTo>
                  <a:cubicBezTo>
                    <a:pt x="1500" y="12545"/>
                    <a:pt x="1463" y="12468"/>
                    <a:pt x="1050" y="12303"/>
                  </a:cubicBezTo>
                  <a:cubicBezTo>
                    <a:pt x="1047" y="12304"/>
                    <a:pt x="1044" y="12306"/>
                    <a:pt x="1042" y="12308"/>
                  </a:cubicBezTo>
                  <a:cubicBezTo>
                    <a:pt x="1043" y="12305"/>
                    <a:pt x="1044" y="12304"/>
                    <a:pt x="1044" y="12302"/>
                  </a:cubicBezTo>
                  <a:cubicBezTo>
                    <a:pt x="998" y="12242"/>
                    <a:pt x="923" y="12226"/>
                    <a:pt x="848" y="12209"/>
                  </a:cubicBezTo>
                  <a:cubicBezTo>
                    <a:pt x="722" y="12153"/>
                    <a:pt x="593" y="12115"/>
                    <a:pt x="457" y="12115"/>
                  </a:cubicBezTo>
                  <a:cubicBezTo>
                    <a:pt x="399" y="12115"/>
                    <a:pt x="340" y="12122"/>
                    <a:pt x="280" y="12138"/>
                  </a:cubicBezTo>
                  <a:cubicBezTo>
                    <a:pt x="151" y="12170"/>
                    <a:pt x="30" y="12213"/>
                    <a:pt x="15" y="12345"/>
                  </a:cubicBezTo>
                  <a:cubicBezTo>
                    <a:pt x="0" y="12476"/>
                    <a:pt x="102" y="12543"/>
                    <a:pt x="226" y="12592"/>
                  </a:cubicBezTo>
                  <a:cubicBezTo>
                    <a:pt x="302" y="12622"/>
                    <a:pt x="379" y="12650"/>
                    <a:pt x="456" y="12676"/>
                  </a:cubicBezTo>
                  <a:cubicBezTo>
                    <a:pt x="563" y="12712"/>
                    <a:pt x="591" y="12775"/>
                    <a:pt x="546" y="12860"/>
                  </a:cubicBezTo>
                  <a:cubicBezTo>
                    <a:pt x="484" y="12979"/>
                    <a:pt x="418" y="13096"/>
                    <a:pt x="354" y="13212"/>
                  </a:cubicBezTo>
                  <a:cubicBezTo>
                    <a:pt x="288" y="13329"/>
                    <a:pt x="214" y="13443"/>
                    <a:pt x="190" y="13573"/>
                  </a:cubicBezTo>
                  <a:cubicBezTo>
                    <a:pt x="154" y="13754"/>
                    <a:pt x="230" y="13865"/>
                    <a:pt x="436" y="13909"/>
                  </a:cubicBezTo>
                  <a:cubicBezTo>
                    <a:pt x="516" y="13926"/>
                    <a:pt x="596" y="13935"/>
                    <a:pt x="673" y="13935"/>
                  </a:cubicBezTo>
                  <a:cubicBezTo>
                    <a:pt x="867" y="13935"/>
                    <a:pt x="1045" y="13877"/>
                    <a:pt x="1183" y="13737"/>
                  </a:cubicBezTo>
                  <a:cubicBezTo>
                    <a:pt x="1271" y="13646"/>
                    <a:pt x="1364" y="13634"/>
                    <a:pt x="1475" y="13624"/>
                  </a:cubicBezTo>
                  <a:cubicBezTo>
                    <a:pt x="1506" y="13627"/>
                    <a:pt x="1538" y="13628"/>
                    <a:pt x="1570" y="13628"/>
                  </a:cubicBezTo>
                  <a:cubicBezTo>
                    <a:pt x="1680" y="13628"/>
                    <a:pt x="1788" y="13611"/>
                    <a:pt x="1893" y="13584"/>
                  </a:cubicBezTo>
                  <a:cubicBezTo>
                    <a:pt x="2376" y="13548"/>
                    <a:pt x="2857" y="13511"/>
                    <a:pt x="3340" y="13472"/>
                  </a:cubicBezTo>
                  <a:cubicBezTo>
                    <a:pt x="3488" y="13460"/>
                    <a:pt x="3597" y="13450"/>
                    <a:pt x="3685" y="13450"/>
                  </a:cubicBezTo>
                  <a:cubicBezTo>
                    <a:pt x="3915" y="13450"/>
                    <a:pt x="4002" y="13519"/>
                    <a:pt x="4287" y="13809"/>
                  </a:cubicBezTo>
                  <a:cubicBezTo>
                    <a:pt x="4291" y="13814"/>
                    <a:pt x="4295" y="13820"/>
                    <a:pt x="4297" y="13827"/>
                  </a:cubicBezTo>
                  <a:cubicBezTo>
                    <a:pt x="4367" y="13863"/>
                    <a:pt x="4427" y="13898"/>
                    <a:pt x="4301" y="13940"/>
                  </a:cubicBezTo>
                  <a:cubicBezTo>
                    <a:pt x="4132" y="14071"/>
                    <a:pt x="4048" y="14245"/>
                    <a:pt x="3980" y="14424"/>
                  </a:cubicBezTo>
                  <a:cubicBezTo>
                    <a:pt x="3807" y="14872"/>
                    <a:pt x="3766" y="15337"/>
                    <a:pt x="3767" y="15805"/>
                  </a:cubicBezTo>
                  <a:cubicBezTo>
                    <a:pt x="3770" y="15937"/>
                    <a:pt x="3806" y="16067"/>
                    <a:pt x="3871" y="16181"/>
                  </a:cubicBezTo>
                  <a:cubicBezTo>
                    <a:pt x="4007" y="16429"/>
                    <a:pt x="4168" y="16647"/>
                    <a:pt x="4501" y="16647"/>
                  </a:cubicBezTo>
                  <a:cubicBezTo>
                    <a:pt x="4539" y="16647"/>
                    <a:pt x="4579" y="16645"/>
                    <a:pt x="4621" y="16639"/>
                  </a:cubicBezTo>
                  <a:cubicBezTo>
                    <a:pt x="4664" y="16687"/>
                    <a:pt x="4636" y="16725"/>
                    <a:pt x="4629" y="16761"/>
                  </a:cubicBezTo>
                  <a:cubicBezTo>
                    <a:pt x="4558" y="17119"/>
                    <a:pt x="4478" y="17474"/>
                    <a:pt x="4429" y="17836"/>
                  </a:cubicBezTo>
                  <a:cubicBezTo>
                    <a:pt x="4322" y="18647"/>
                    <a:pt x="4218" y="19458"/>
                    <a:pt x="4088" y="20267"/>
                  </a:cubicBezTo>
                  <a:cubicBezTo>
                    <a:pt x="4007" y="20761"/>
                    <a:pt x="3886" y="21250"/>
                    <a:pt x="3795" y="21742"/>
                  </a:cubicBezTo>
                  <a:cubicBezTo>
                    <a:pt x="3661" y="22466"/>
                    <a:pt x="3594" y="23196"/>
                    <a:pt x="3465" y="23920"/>
                  </a:cubicBezTo>
                  <a:cubicBezTo>
                    <a:pt x="3341" y="24610"/>
                    <a:pt x="3280" y="25310"/>
                    <a:pt x="3284" y="26010"/>
                  </a:cubicBezTo>
                  <a:cubicBezTo>
                    <a:pt x="3288" y="26470"/>
                    <a:pt x="3289" y="26930"/>
                    <a:pt x="3251" y="27390"/>
                  </a:cubicBezTo>
                  <a:cubicBezTo>
                    <a:pt x="3231" y="27622"/>
                    <a:pt x="3233" y="27856"/>
                    <a:pt x="3254" y="28089"/>
                  </a:cubicBezTo>
                  <a:cubicBezTo>
                    <a:pt x="3297" y="28533"/>
                    <a:pt x="3571" y="28835"/>
                    <a:pt x="4044" y="29008"/>
                  </a:cubicBezTo>
                  <a:cubicBezTo>
                    <a:pt x="4207" y="29067"/>
                    <a:pt x="4372" y="29113"/>
                    <a:pt x="4542" y="29147"/>
                  </a:cubicBezTo>
                  <a:cubicBezTo>
                    <a:pt x="5039" y="29250"/>
                    <a:pt x="5544" y="29291"/>
                    <a:pt x="6054" y="29291"/>
                  </a:cubicBezTo>
                  <a:cubicBezTo>
                    <a:pt x="6783" y="29291"/>
                    <a:pt x="7513" y="29277"/>
                    <a:pt x="8242" y="29277"/>
                  </a:cubicBezTo>
                  <a:cubicBezTo>
                    <a:pt x="8294" y="29277"/>
                    <a:pt x="8346" y="29277"/>
                    <a:pt x="8398" y="29277"/>
                  </a:cubicBezTo>
                  <a:cubicBezTo>
                    <a:pt x="9865" y="29280"/>
                    <a:pt x="11331" y="29296"/>
                    <a:pt x="12797" y="29296"/>
                  </a:cubicBezTo>
                  <a:cubicBezTo>
                    <a:pt x="13388" y="29296"/>
                    <a:pt x="13979" y="29293"/>
                    <a:pt x="14570" y="29287"/>
                  </a:cubicBezTo>
                  <a:cubicBezTo>
                    <a:pt x="15663" y="29275"/>
                    <a:pt x="16757" y="29261"/>
                    <a:pt x="17850" y="29261"/>
                  </a:cubicBezTo>
                  <a:cubicBezTo>
                    <a:pt x="18085" y="29261"/>
                    <a:pt x="18320" y="29261"/>
                    <a:pt x="18555" y="29263"/>
                  </a:cubicBezTo>
                  <a:cubicBezTo>
                    <a:pt x="20580" y="29276"/>
                    <a:pt x="22604" y="29294"/>
                    <a:pt x="24629" y="29294"/>
                  </a:cubicBezTo>
                  <a:cubicBezTo>
                    <a:pt x="25329" y="29294"/>
                    <a:pt x="26029" y="29292"/>
                    <a:pt x="26729" y="29287"/>
                  </a:cubicBezTo>
                  <a:cubicBezTo>
                    <a:pt x="27353" y="29282"/>
                    <a:pt x="27976" y="29273"/>
                    <a:pt x="28600" y="29273"/>
                  </a:cubicBezTo>
                  <a:cubicBezTo>
                    <a:pt x="29039" y="29273"/>
                    <a:pt x="29478" y="29277"/>
                    <a:pt x="29917" y="29290"/>
                  </a:cubicBezTo>
                  <a:cubicBezTo>
                    <a:pt x="30064" y="29294"/>
                    <a:pt x="30211" y="29297"/>
                    <a:pt x="30357" y="29297"/>
                  </a:cubicBezTo>
                  <a:cubicBezTo>
                    <a:pt x="30658" y="29297"/>
                    <a:pt x="30959" y="29286"/>
                    <a:pt x="31259" y="29259"/>
                  </a:cubicBezTo>
                  <a:cubicBezTo>
                    <a:pt x="31706" y="29219"/>
                    <a:pt x="32148" y="29157"/>
                    <a:pt x="32563" y="29002"/>
                  </a:cubicBezTo>
                  <a:cubicBezTo>
                    <a:pt x="32999" y="28842"/>
                    <a:pt x="33266" y="28567"/>
                    <a:pt x="33329" y="28155"/>
                  </a:cubicBezTo>
                  <a:cubicBezTo>
                    <a:pt x="33365" y="27910"/>
                    <a:pt x="33371" y="27663"/>
                    <a:pt x="33347" y="27418"/>
                  </a:cubicBezTo>
                  <a:cubicBezTo>
                    <a:pt x="33301" y="26899"/>
                    <a:pt x="33318" y="26381"/>
                    <a:pt x="33313" y="25863"/>
                  </a:cubicBezTo>
                  <a:cubicBezTo>
                    <a:pt x="33309" y="25435"/>
                    <a:pt x="33296" y="25008"/>
                    <a:pt x="33233" y="24582"/>
                  </a:cubicBezTo>
                  <a:cubicBezTo>
                    <a:pt x="33189" y="24280"/>
                    <a:pt x="33129" y="23980"/>
                    <a:pt x="33089" y="23678"/>
                  </a:cubicBezTo>
                  <a:cubicBezTo>
                    <a:pt x="32985" y="22886"/>
                    <a:pt x="32884" y="22093"/>
                    <a:pt x="32712" y="21310"/>
                  </a:cubicBezTo>
                  <a:cubicBezTo>
                    <a:pt x="32560" y="20615"/>
                    <a:pt x="32445" y="19916"/>
                    <a:pt x="32350" y="19215"/>
                  </a:cubicBezTo>
                  <a:cubicBezTo>
                    <a:pt x="32265" y="18591"/>
                    <a:pt x="32183" y="17967"/>
                    <a:pt x="32082" y="17344"/>
                  </a:cubicBezTo>
                  <a:cubicBezTo>
                    <a:pt x="31980" y="16712"/>
                    <a:pt x="31812" y="16095"/>
                    <a:pt x="31503" y="15512"/>
                  </a:cubicBezTo>
                  <a:cubicBezTo>
                    <a:pt x="31407" y="15328"/>
                    <a:pt x="31281" y="15173"/>
                    <a:pt x="31081" y="15066"/>
                  </a:cubicBezTo>
                  <a:cubicBezTo>
                    <a:pt x="31098" y="14862"/>
                    <a:pt x="31077" y="14665"/>
                    <a:pt x="30976" y="14478"/>
                  </a:cubicBezTo>
                  <a:lnTo>
                    <a:pt x="30945" y="14426"/>
                  </a:lnTo>
                  <a:cubicBezTo>
                    <a:pt x="30922" y="14337"/>
                    <a:pt x="30866" y="14266"/>
                    <a:pt x="30778" y="14213"/>
                  </a:cubicBezTo>
                  <a:cubicBezTo>
                    <a:pt x="30769" y="14178"/>
                    <a:pt x="30791" y="14156"/>
                    <a:pt x="30823" y="14138"/>
                  </a:cubicBezTo>
                  <a:cubicBezTo>
                    <a:pt x="31172" y="14184"/>
                    <a:pt x="31493" y="14297"/>
                    <a:pt x="31804" y="14433"/>
                  </a:cubicBezTo>
                  <a:cubicBezTo>
                    <a:pt x="31919" y="14483"/>
                    <a:pt x="32035" y="14532"/>
                    <a:pt x="32145" y="14589"/>
                  </a:cubicBezTo>
                  <a:cubicBezTo>
                    <a:pt x="32541" y="14794"/>
                    <a:pt x="32965" y="14883"/>
                    <a:pt x="33404" y="14883"/>
                  </a:cubicBezTo>
                  <a:cubicBezTo>
                    <a:pt x="33538" y="14883"/>
                    <a:pt x="33674" y="14875"/>
                    <a:pt x="33811" y="14859"/>
                  </a:cubicBezTo>
                  <a:cubicBezTo>
                    <a:pt x="34267" y="14807"/>
                    <a:pt x="34722" y="14730"/>
                    <a:pt x="35170" y="14629"/>
                  </a:cubicBezTo>
                  <a:cubicBezTo>
                    <a:pt x="36210" y="14388"/>
                    <a:pt x="36987" y="13864"/>
                    <a:pt x="37445" y="13016"/>
                  </a:cubicBezTo>
                  <a:cubicBezTo>
                    <a:pt x="37422" y="13004"/>
                    <a:pt x="37399" y="13000"/>
                    <a:pt x="37377" y="13000"/>
                  </a:cubicBezTo>
                  <a:cubicBezTo>
                    <a:pt x="37354" y="13000"/>
                    <a:pt x="37332" y="13004"/>
                    <a:pt x="37310" y="13007"/>
                  </a:cubicBezTo>
                  <a:cubicBezTo>
                    <a:pt x="36801" y="13082"/>
                    <a:pt x="36286" y="13109"/>
                    <a:pt x="35771" y="13127"/>
                  </a:cubicBezTo>
                  <a:cubicBezTo>
                    <a:pt x="35088" y="13152"/>
                    <a:pt x="34411" y="13219"/>
                    <a:pt x="33755" y="13394"/>
                  </a:cubicBezTo>
                  <a:cubicBezTo>
                    <a:pt x="33428" y="13482"/>
                    <a:pt x="33095" y="13519"/>
                    <a:pt x="32761" y="13519"/>
                  </a:cubicBezTo>
                  <a:cubicBezTo>
                    <a:pt x="32568" y="13519"/>
                    <a:pt x="32374" y="13506"/>
                    <a:pt x="32180" y="13485"/>
                  </a:cubicBezTo>
                  <a:cubicBezTo>
                    <a:pt x="31952" y="13428"/>
                    <a:pt x="31716" y="13407"/>
                    <a:pt x="31483" y="13406"/>
                  </a:cubicBezTo>
                  <a:cubicBezTo>
                    <a:pt x="31481" y="13406"/>
                    <a:pt x="31479" y="13406"/>
                    <a:pt x="31476" y="13406"/>
                  </a:cubicBezTo>
                  <a:cubicBezTo>
                    <a:pt x="31021" y="13406"/>
                    <a:pt x="30617" y="13524"/>
                    <a:pt x="30294" y="13812"/>
                  </a:cubicBezTo>
                  <a:cubicBezTo>
                    <a:pt x="30054" y="13983"/>
                    <a:pt x="29805" y="14143"/>
                    <a:pt x="29589" y="14358"/>
                  </a:cubicBezTo>
                  <a:cubicBezTo>
                    <a:pt x="29572" y="14316"/>
                    <a:pt x="29562" y="14304"/>
                    <a:pt x="29563" y="14293"/>
                  </a:cubicBezTo>
                  <a:cubicBezTo>
                    <a:pt x="29570" y="14254"/>
                    <a:pt x="29580" y="14216"/>
                    <a:pt x="29593" y="14179"/>
                  </a:cubicBezTo>
                  <a:cubicBezTo>
                    <a:pt x="29803" y="13647"/>
                    <a:pt x="30185" y="13222"/>
                    <a:pt x="30685" y="12866"/>
                  </a:cubicBezTo>
                  <a:cubicBezTo>
                    <a:pt x="30742" y="12826"/>
                    <a:pt x="30802" y="12814"/>
                    <a:pt x="30867" y="12814"/>
                  </a:cubicBezTo>
                  <a:cubicBezTo>
                    <a:pt x="30884" y="12814"/>
                    <a:pt x="30902" y="12815"/>
                    <a:pt x="30921" y="12816"/>
                  </a:cubicBezTo>
                  <a:cubicBezTo>
                    <a:pt x="31098" y="12833"/>
                    <a:pt x="31270" y="12893"/>
                    <a:pt x="31421" y="12989"/>
                  </a:cubicBezTo>
                  <a:cubicBezTo>
                    <a:pt x="31575" y="13084"/>
                    <a:pt x="31725" y="13183"/>
                    <a:pt x="31879" y="13277"/>
                  </a:cubicBezTo>
                  <a:cubicBezTo>
                    <a:pt x="31991" y="13346"/>
                    <a:pt x="32113" y="13394"/>
                    <a:pt x="32256" y="13401"/>
                  </a:cubicBezTo>
                  <a:cubicBezTo>
                    <a:pt x="32276" y="13402"/>
                    <a:pt x="32295" y="13403"/>
                    <a:pt x="32314" y="13403"/>
                  </a:cubicBezTo>
                  <a:cubicBezTo>
                    <a:pt x="32512" y="13403"/>
                    <a:pt x="32652" y="13346"/>
                    <a:pt x="32708" y="13239"/>
                  </a:cubicBezTo>
                  <a:cubicBezTo>
                    <a:pt x="32767" y="13121"/>
                    <a:pt x="32707" y="12976"/>
                    <a:pt x="32534" y="12849"/>
                  </a:cubicBezTo>
                  <a:cubicBezTo>
                    <a:pt x="32361" y="12718"/>
                    <a:pt x="32153" y="12641"/>
                    <a:pt x="31940" y="12570"/>
                  </a:cubicBezTo>
                  <a:cubicBezTo>
                    <a:pt x="31770" y="12515"/>
                    <a:pt x="31590" y="12494"/>
                    <a:pt x="31376" y="12449"/>
                  </a:cubicBezTo>
                  <a:cubicBezTo>
                    <a:pt x="31525" y="12360"/>
                    <a:pt x="31652" y="12292"/>
                    <a:pt x="31767" y="12213"/>
                  </a:cubicBezTo>
                  <a:cubicBezTo>
                    <a:pt x="31833" y="12167"/>
                    <a:pt x="31901" y="12150"/>
                    <a:pt x="31972" y="12150"/>
                  </a:cubicBezTo>
                  <a:cubicBezTo>
                    <a:pt x="32009" y="12150"/>
                    <a:pt x="32048" y="12154"/>
                    <a:pt x="32087" y="12163"/>
                  </a:cubicBezTo>
                  <a:cubicBezTo>
                    <a:pt x="32290" y="12203"/>
                    <a:pt x="32468" y="12291"/>
                    <a:pt x="32638" y="12390"/>
                  </a:cubicBezTo>
                  <a:cubicBezTo>
                    <a:pt x="32794" y="12480"/>
                    <a:pt x="32953" y="12570"/>
                    <a:pt x="33125" y="12638"/>
                  </a:cubicBezTo>
                  <a:cubicBezTo>
                    <a:pt x="33217" y="12674"/>
                    <a:pt x="33299" y="12691"/>
                    <a:pt x="33372" y="12691"/>
                  </a:cubicBezTo>
                  <a:cubicBezTo>
                    <a:pt x="33483" y="12691"/>
                    <a:pt x="33572" y="12651"/>
                    <a:pt x="33636" y="12570"/>
                  </a:cubicBezTo>
                  <a:cubicBezTo>
                    <a:pt x="33743" y="12438"/>
                    <a:pt x="33700" y="12266"/>
                    <a:pt x="33508" y="12126"/>
                  </a:cubicBezTo>
                  <a:cubicBezTo>
                    <a:pt x="33253" y="11941"/>
                    <a:pt x="32948" y="11840"/>
                    <a:pt x="32634" y="11836"/>
                  </a:cubicBezTo>
                  <a:cubicBezTo>
                    <a:pt x="32610" y="11835"/>
                    <a:pt x="32586" y="11835"/>
                    <a:pt x="32561" y="11835"/>
                  </a:cubicBezTo>
                  <a:cubicBezTo>
                    <a:pt x="32509" y="11835"/>
                    <a:pt x="32451" y="11836"/>
                    <a:pt x="32372" y="11836"/>
                  </a:cubicBezTo>
                  <a:cubicBezTo>
                    <a:pt x="32525" y="11719"/>
                    <a:pt x="32646" y="11635"/>
                    <a:pt x="32755" y="11540"/>
                  </a:cubicBezTo>
                  <a:cubicBezTo>
                    <a:pt x="32803" y="11498"/>
                    <a:pt x="32851" y="11481"/>
                    <a:pt x="32904" y="11481"/>
                  </a:cubicBezTo>
                  <a:cubicBezTo>
                    <a:pt x="32935" y="11481"/>
                    <a:pt x="32968" y="11487"/>
                    <a:pt x="33003" y="11497"/>
                  </a:cubicBezTo>
                  <a:cubicBezTo>
                    <a:pt x="33183" y="11546"/>
                    <a:pt x="33351" y="11622"/>
                    <a:pt x="33521" y="11693"/>
                  </a:cubicBezTo>
                  <a:cubicBezTo>
                    <a:pt x="33667" y="11753"/>
                    <a:pt x="33817" y="11796"/>
                    <a:pt x="33978" y="11796"/>
                  </a:cubicBezTo>
                  <a:cubicBezTo>
                    <a:pt x="34001" y="11796"/>
                    <a:pt x="34024" y="11795"/>
                    <a:pt x="34048" y="11793"/>
                  </a:cubicBezTo>
                  <a:cubicBezTo>
                    <a:pt x="34242" y="11777"/>
                    <a:pt x="34386" y="11698"/>
                    <a:pt x="34397" y="11591"/>
                  </a:cubicBezTo>
                  <a:cubicBezTo>
                    <a:pt x="34411" y="11449"/>
                    <a:pt x="34288" y="11385"/>
                    <a:pt x="34168" y="11328"/>
                  </a:cubicBezTo>
                  <a:cubicBezTo>
                    <a:pt x="33941" y="11221"/>
                    <a:pt x="33695" y="11191"/>
                    <a:pt x="33441" y="11191"/>
                  </a:cubicBezTo>
                  <a:cubicBezTo>
                    <a:pt x="33427" y="11191"/>
                    <a:pt x="33412" y="11191"/>
                    <a:pt x="33397" y="11191"/>
                  </a:cubicBezTo>
                  <a:cubicBezTo>
                    <a:pt x="33371" y="11192"/>
                    <a:pt x="33342" y="11200"/>
                    <a:pt x="33314" y="11200"/>
                  </a:cubicBezTo>
                  <a:cubicBezTo>
                    <a:pt x="33284" y="11200"/>
                    <a:pt x="33255" y="11191"/>
                    <a:pt x="33231" y="11153"/>
                  </a:cubicBezTo>
                  <a:cubicBezTo>
                    <a:pt x="33294" y="11088"/>
                    <a:pt x="33338" y="11003"/>
                    <a:pt x="33451" y="10979"/>
                  </a:cubicBezTo>
                  <a:cubicBezTo>
                    <a:pt x="33467" y="10986"/>
                    <a:pt x="33484" y="10990"/>
                    <a:pt x="33501" y="10990"/>
                  </a:cubicBezTo>
                  <a:cubicBezTo>
                    <a:pt x="33528" y="10990"/>
                    <a:pt x="33554" y="10981"/>
                    <a:pt x="33577" y="10964"/>
                  </a:cubicBezTo>
                  <a:cubicBezTo>
                    <a:pt x="33703" y="10943"/>
                    <a:pt x="33831" y="10936"/>
                    <a:pt x="33959" y="10936"/>
                  </a:cubicBezTo>
                  <a:cubicBezTo>
                    <a:pt x="34042" y="10936"/>
                    <a:pt x="34124" y="10939"/>
                    <a:pt x="34207" y="10942"/>
                  </a:cubicBezTo>
                  <a:cubicBezTo>
                    <a:pt x="34388" y="10946"/>
                    <a:pt x="34568" y="10956"/>
                    <a:pt x="34749" y="10957"/>
                  </a:cubicBezTo>
                  <a:cubicBezTo>
                    <a:pt x="34760" y="10958"/>
                    <a:pt x="34771" y="10958"/>
                    <a:pt x="34783" y="10958"/>
                  </a:cubicBezTo>
                  <a:cubicBezTo>
                    <a:pt x="34847" y="10958"/>
                    <a:pt x="34911" y="10949"/>
                    <a:pt x="34972" y="10932"/>
                  </a:cubicBezTo>
                  <a:cubicBezTo>
                    <a:pt x="35095" y="10895"/>
                    <a:pt x="35116" y="10804"/>
                    <a:pt x="35032" y="10718"/>
                  </a:cubicBezTo>
                  <a:cubicBezTo>
                    <a:pt x="34971" y="10656"/>
                    <a:pt x="34889" y="10622"/>
                    <a:pt x="34802" y="10599"/>
                  </a:cubicBezTo>
                  <a:cubicBezTo>
                    <a:pt x="34634" y="10554"/>
                    <a:pt x="34465" y="10529"/>
                    <a:pt x="34295" y="10529"/>
                  </a:cubicBezTo>
                  <a:cubicBezTo>
                    <a:pt x="34147" y="10529"/>
                    <a:pt x="33998" y="10548"/>
                    <a:pt x="33849" y="10591"/>
                  </a:cubicBezTo>
                  <a:lnTo>
                    <a:pt x="33781" y="10558"/>
                  </a:lnTo>
                  <a:cubicBezTo>
                    <a:pt x="33956" y="10362"/>
                    <a:pt x="34190" y="10244"/>
                    <a:pt x="34462" y="10174"/>
                  </a:cubicBezTo>
                  <a:cubicBezTo>
                    <a:pt x="34521" y="10159"/>
                    <a:pt x="34577" y="10142"/>
                    <a:pt x="34634" y="10126"/>
                  </a:cubicBezTo>
                  <a:cubicBezTo>
                    <a:pt x="34868" y="10113"/>
                    <a:pt x="35101" y="10101"/>
                    <a:pt x="35335" y="10088"/>
                  </a:cubicBezTo>
                  <a:cubicBezTo>
                    <a:pt x="35411" y="10085"/>
                    <a:pt x="35486" y="10076"/>
                    <a:pt x="35550" y="10036"/>
                  </a:cubicBezTo>
                  <a:lnTo>
                    <a:pt x="35614" y="10000"/>
                  </a:lnTo>
                  <a:cubicBezTo>
                    <a:pt x="35687" y="9949"/>
                    <a:pt x="35679" y="9896"/>
                    <a:pt x="35618" y="9841"/>
                  </a:cubicBezTo>
                  <a:cubicBezTo>
                    <a:pt x="35593" y="9802"/>
                    <a:pt x="35551" y="9779"/>
                    <a:pt x="35506" y="9779"/>
                  </a:cubicBezTo>
                  <a:cubicBezTo>
                    <a:pt x="35503" y="9779"/>
                    <a:pt x="35501" y="9779"/>
                    <a:pt x="35499" y="9779"/>
                  </a:cubicBezTo>
                  <a:cubicBezTo>
                    <a:pt x="35357" y="9724"/>
                    <a:pt x="35215" y="9701"/>
                    <a:pt x="35073" y="9701"/>
                  </a:cubicBezTo>
                  <a:cubicBezTo>
                    <a:pt x="34899" y="9701"/>
                    <a:pt x="34724" y="9735"/>
                    <a:pt x="34549" y="9783"/>
                  </a:cubicBezTo>
                  <a:lnTo>
                    <a:pt x="34427" y="9865"/>
                  </a:lnTo>
                  <a:lnTo>
                    <a:pt x="34422" y="9861"/>
                  </a:lnTo>
                  <a:cubicBezTo>
                    <a:pt x="34420" y="9861"/>
                    <a:pt x="34418" y="9861"/>
                    <a:pt x="34417" y="9861"/>
                  </a:cubicBezTo>
                  <a:cubicBezTo>
                    <a:pt x="34394" y="9861"/>
                    <a:pt x="34367" y="9878"/>
                    <a:pt x="34347" y="9878"/>
                  </a:cubicBezTo>
                  <a:cubicBezTo>
                    <a:pt x="34339" y="9878"/>
                    <a:pt x="34331" y="9875"/>
                    <a:pt x="34327" y="9865"/>
                  </a:cubicBezTo>
                  <a:cubicBezTo>
                    <a:pt x="34298" y="9805"/>
                    <a:pt x="34352" y="9778"/>
                    <a:pt x="34414" y="9765"/>
                  </a:cubicBezTo>
                  <a:cubicBezTo>
                    <a:pt x="34630" y="9552"/>
                    <a:pt x="34896" y="9399"/>
                    <a:pt x="35191" y="9276"/>
                  </a:cubicBezTo>
                  <a:cubicBezTo>
                    <a:pt x="35327" y="9219"/>
                    <a:pt x="35462" y="9162"/>
                    <a:pt x="35581" y="9082"/>
                  </a:cubicBezTo>
                  <a:cubicBezTo>
                    <a:pt x="35661" y="9030"/>
                    <a:pt x="35730" y="8967"/>
                    <a:pt x="35700" y="8871"/>
                  </a:cubicBezTo>
                  <a:cubicBezTo>
                    <a:pt x="35668" y="8767"/>
                    <a:pt x="35567" y="8738"/>
                    <a:pt x="35457" y="8730"/>
                  </a:cubicBezTo>
                  <a:cubicBezTo>
                    <a:pt x="35439" y="8729"/>
                    <a:pt x="35421" y="8729"/>
                    <a:pt x="35403" y="8729"/>
                  </a:cubicBezTo>
                  <a:cubicBezTo>
                    <a:pt x="35253" y="8729"/>
                    <a:pt x="35114" y="8771"/>
                    <a:pt x="34977" y="8823"/>
                  </a:cubicBezTo>
                  <a:cubicBezTo>
                    <a:pt x="34933" y="8840"/>
                    <a:pt x="34894" y="8878"/>
                    <a:pt x="34843" y="8878"/>
                  </a:cubicBezTo>
                  <a:cubicBezTo>
                    <a:pt x="34829" y="8878"/>
                    <a:pt x="34813" y="8875"/>
                    <a:pt x="34795" y="8867"/>
                  </a:cubicBezTo>
                  <a:cubicBezTo>
                    <a:pt x="34800" y="8783"/>
                    <a:pt x="34880" y="8732"/>
                    <a:pt x="34914" y="8660"/>
                  </a:cubicBezTo>
                  <a:cubicBezTo>
                    <a:pt x="34965" y="8628"/>
                    <a:pt x="35015" y="8596"/>
                    <a:pt x="35021" y="8535"/>
                  </a:cubicBezTo>
                  <a:cubicBezTo>
                    <a:pt x="35019" y="8505"/>
                    <a:pt x="35003" y="8491"/>
                    <a:pt x="34972" y="8491"/>
                  </a:cubicBezTo>
                  <a:cubicBezTo>
                    <a:pt x="34968" y="8491"/>
                    <a:pt x="34963" y="8491"/>
                    <a:pt x="34958" y="8491"/>
                  </a:cubicBezTo>
                  <a:lnTo>
                    <a:pt x="34906" y="8532"/>
                  </a:lnTo>
                  <a:lnTo>
                    <a:pt x="34906" y="8570"/>
                  </a:lnTo>
                  <a:cubicBezTo>
                    <a:pt x="34884" y="8570"/>
                    <a:pt x="34865" y="8563"/>
                    <a:pt x="34867" y="8545"/>
                  </a:cubicBezTo>
                  <a:cubicBezTo>
                    <a:pt x="34867" y="8532"/>
                    <a:pt x="34875" y="8527"/>
                    <a:pt x="34887" y="8527"/>
                  </a:cubicBezTo>
                  <a:cubicBezTo>
                    <a:pt x="34890" y="8527"/>
                    <a:pt x="34894" y="8528"/>
                    <a:pt x="34898" y="8528"/>
                  </a:cubicBezTo>
                  <a:cubicBezTo>
                    <a:pt x="34862" y="8503"/>
                    <a:pt x="34889" y="8480"/>
                    <a:pt x="34907" y="8455"/>
                  </a:cubicBezTo>
                  <a:cubicBezTo>
                    <a:pt x="34925" y="8329"/>
                    <a:pt x="35009" y="8232"/>
                    <a:pt x="35113" y="8153"/>
                  </a:cubicBezTo>
                  <a:cubicBezTo>
                    <a:pt x="35216" y="8074"/>
                    <a:pt x="35293" y="7972"/>
                    <a:pt x="35415" y="7911"/>
                  </a:cubicBezTo>
                  <a:cubicBezTo>
                    <a:pt x="35441" y="7898"/>
                    <a:pt x="35430" y="7882"/>
                    <a:pt x="35421" y="7865"/>
                  </a:cubicBezTo>
                  <a:cubicBezTo>
                    <a:pt x="35408" y="7836"/>
                    <a:pt x="35390" y="7826"/>
                    <a:pt x="35369" y="7826"/>
                  </a:cubicBezTo>
                  <a:cubicBezTo>
                    <a:pt x="35351" y="7826"/>
                    <a:pt x="35332" y="7834"/>
                    <a:pt x="35314" y="7844"/>
                  </a:cubicBezTo>
                  <a:cubicBezTo>
                    <a:pt x="35167" y="7923"/>
                    <a:pt x="35040" y="8020"/>
                    <a:pt x="34956" y="8151"/>
                  </a:cubicBezTo>
                  <a:lnTo>
                    <a:pt x="34894" y="8146"/>
                  </a:lnTo>
                  <a:cubicBezTo>
                    <a:pt x="34914" y="7855"/>
                    <a:pt x="34861" y="7565"/>
                    <a:pt x="34739" y="7301"/>
                  </a:cubicBezTo>
                  <a:cubicBezTo>
                    <a:pt x="34713" y="7243"/>
                    <a:pt x="34687" y="7179"/>
                    <a:pt x="34602" y="7168"/>
                  </a:cubicBezTo>
                  <a:cubicBezTo>
                    <a:pt x="34593" y="7167"/>
                    <a:pt x="34586" y="7167"/>
                    <a:pt x="34578" y="7167"/>
                  </a:cubicBezTo>
                  <a:cubicBezTo>
                    <a:pt x="34505" y="7167"/>
                    <a:pt x="34453" y="7211"/>
                    <a:pt x="34416" y="7260"/>
                  </a:cubicBezTo>
                  <a:cubicBezTo>
                    <a:pt x="34393" y="7290"/>
                    <a:pt x="34396" y="7335"/>
                    <a:pt x="34395" y="7374"/>
                  </a:cubicBezTo>
                  <a:cubicBezTo>
                    <a:pt x="34386" y="7511"/>
                    <a:pt x="34437" y="7639"/>
                    <a:pt x="34492" y="7765"/>
                  </a:cubicBezTo>
                  <a:cubicBezTo>
                    <a:pt x="34598" y="8014"/>
                    <a:pt x="34712" y="8260"/>
                    <a:pt x="34678" y="8532"/>
                  </a:cubicBezTo>
                  <a:cubicBezTo>
                    <a:pt x="34712" y="8616"/>
                    <a:pt x="34623" y="8681"/>
                    <a:pt x="34630" y="8760"/>
                  </a:cubicBezTo>
                  <a:cubicBezTo>
                    <a:pt x="34623" y="8765"/>
                    <a:pt x="34615" y="8767"/>
                    <a:pt x="34607" y="8767"/>
                  </a:cubicBezTo>
                  <a:cubicBezTo>
                    <a:pt x="34600" y="8767"/>
                    <a:pt x="34594" y="8766"/>
                    <a:pt x="34588" y="8763"/>
                  </a:cubicBezTo>
                  <a:cubicBezTo>
                    <a:pt x="34597" y="8684"/>
                    <a:pt x="34573" y="8604"/>
                    <a:pt x="34599" y="8527"/>
                  </a:cubicBezTo>
                  <a:cubicBezTo>
                    <a:pt x="34594" y="8489"/>
                    <a:pt x="34599" y="8448"/>
                    <a:pt x="34585" y="8413"/>
                  </a:cubicBezTo>
                  <a:cubicBezTo>
                    <a:pt x="34525" y="8280"/>
                    <a:pt x="34498" y="8129"/>
                    <a:pt x="34353" y="8041"/>
                  </a:cubicBezTo>
                  <a:cubicBezTo>
                    <a:pt x="34320" y="8021"/>
                    <a:pt x="34287" y="7978"/>
                    <a:pt x="34237" y="7978"/>
                  </a:cubicBezTo>
                  <a:cubicBezTo>
                    <a:pt x="34220" y="7978"/>
                    <a:pt x="34202" y="7983"/>
                    <a:pt x="34181" y="7996"/>
                  </a:cubicBezTo>
                  <a:cubicBezTo>
                    <a:pt x="34106" y="8040"/>
                    <a:pt x="34068" y="8097"/>
                    <a:pt x="34091" y="8173"/>
                  </a:cubicBezTo>
                  <a:cubicBezTo>
                    <a:pt x="34114" y="8248"/>
                    <a:pt x="34144" y="8319"/>
                    <a:pt x="34171" y="8393"/>
                  </a:cubicBezTo>
                  <a:cubicBezTo>
                    <a:pt x="34233" y="8383"/>
                    <a:pt x="34261" y="8356"/>
                    <a:pt x="34247" y="8300"/>
                  </a:cubicBezTo>
                  <a:cubicBezTo>
                    <a:pt x="34235" y="8251"/>
                    <a:pt x="34223" y="8201"/>
                    <a:pt x="34214" y="8151"/>
                  </a:cubicBezTo>
                  <a:cubicBezTo>
                    <a:pt x="34209" y="8131"/>
                    <a:pt x="34222" y="8112"/>
                    <a:pt x="34242" y="8106"/>
                  </a:cubicBezTo>
                  <a:cubicBezTo>
                    <a:pt x="34249" y="8104"/>
                    <a:pt x="34255" y="8103"/>
                    <a:pt x="34262" y="8103"/>
                  </a:cubicBezTo>
                  <a:cubicBezTo>
                    <a:pt x="34276" y="8103"/>
                    <a:pt x="34290" y="8108"/>
                    <a:pt x="34302" y="8118"/>
                  </a:cubicBezTo>
                  <a:cubicBezTo>
                    <a:pt x="34401" y="8187"/>
                    <a:pt x="34424" y="8288"/>
                    <a:pt x="34454" y="8386"/>
                  </a:cubicBezTo>
                  <a:cubicBezTo>
                    <a:pt x="34475" y="8453"/>
                    <a:pt x="34479" y="8524"/>
                    <a:pt x="34491" y="8593"/>
                  </a:cubicBezTo>
                  <a:lnTo>
                    <a:pt x="34426" y="8612"/>
                  </a:lnTo>
                  <a:cubicBezTo>
                    <a:pt x="34426" y="8612"/>
                    <a:pt x="34420" y="8616"/>
                    <a:pt x="34421" y="8616"/>
                  </a:cubicBezTo>
                  <a:cubicBezTo>
                    <a:pt x="34327" y="8644"/>
                    <a:pt x="34378" y="8702"/>
                    <a:pt x="34382" y="8749"/>
                  </a:cubicBezTo>
                  <a:cubicBezTo>
                    <a:pt x="34405" y="8779"/>
                    <a:pt x="34436" y="8817"/>
                    <a:pt x="34402" y="8845"/>
                  </a:cubicBezTo>
                  <a:cubicBezTo>
                    <a:pt x="34393" y="8851"/>
                    <a:pt x="34386" y="8854"/>
                    <a:pt x="34379" y="8854"/>
                  </a:cubicBezTo>
                  <a:cubicBezTo>
                    <a:pt x="34357" y="8854"/>
                    <a:pt x="34341" y="8829"/>
                    <a:pt x="34329" y="8809"/>
                  </a:cubicBezTo>
                  <a:cubicBezTo>
                    <a:pt x="34198" y="8752"/>
                    <a:pt x="34094" y="8666"/>
                    <a:pt x="33943" y="8626"/>
                  </a:cubicBezTo>
                  <a:cubicBezTo>
                    <a:pt x="33903" y="8615"/>
                    <a:pt x="33870" y="8610"/>
                    <a:pt x="33839" y="8610"/>
                  </a:cubicBezTo>
                  <a:cubicBezTo>
                    <a:pt x="33790" y="8610"/>
                    <a:pt x="33749" y="8624"/>
                    <a:pt x="33709" y="8651"/>
                  </a:cubicBezTo>
                  <a:cubicBezTo>
                    <a:pt x="33635" y="8701"/>
                    <a:pt x="33622" y="8771"/>
                    <a:pt x="33644" y="8855"/>
                  </a:cubicBezTo>
                  <a:cubicBezTo>
                    <a:pt x="33684" y="8997"/>
                    <a:pt x="33762" y="9124"/>
                    <a:pt x="33872" y="9221"/>
                  </a:cubicBezTo>
                  <a:cubicBezTo>
                    <a:pt x="33895" y="9275"/>
                    <a:pt x="33933" y="9320"/>
                    <a:pt x="33983" y="9352"/>
                  </a:cubicBezTo>
                  <a:cubicBezTo>
                    <a:pt x="33984" y="9380"/>
                    <a:pt x="34005" y="9402"/>
                    <a:pt x="34031" y="9407"/>
                  </a:cubicBezTo>
                  <a:cubicBezTo>
                    <a:pt x="34077" y="9464"/>
                    <a:pt x="34124" y="9521"/>
                    <a:pt x="34168" y="9579"/>
                  </a:cubicBezTo>
                  <a:cubicBezTo>
                    <a:pt x="34196" y="9617"/>
                    <a:pt x="34223" y="9655"/>
                    <a:pt x="34189" y="9702"/>
                  </a:cubicBezTo>
                  <a:cubicBezTo>
                    <a:pt x="34131" y="9780"/>
                    <a:pt x="34109" y="9880"/>
                    <a:pt x="34006" y="9935"/>
                  </a:cubicBezTo>
                  <a:lnTo>
                    <a:pt x="34005" y="9931"/>
                  </a:lnTo>
                  <a:cubicBezTo>
                    <a:pt x="33967" y="9849"/>
                    <a:pt x="33937" y="9764"/>
                    <a:pt x="33862" y="9699"/>
                  </a:cubicBezTo>
                  <a:cubicBezTo>
                    <a:pt x="33756" y="9526"/>
                    <a:pt x="33589" y="9413"/>
                    <a:pt x="33381" y="9340"/>
                  </a:cubicBezTo>
                  <a:cubicBezTo>
                    <a:pt x="33341" y="9327"/>
                    <a:pt x="33300" y="9316"/>
                    <a:pt x="33261" y="9316"/>
                  </a:cubicBezTo>
                  <a:cubicBezTo>
                    <a:pt x="33221" y="9316"/>
                    <a:pt x="33183" y="9328"/>
                    <a:pt x="33151" y="9362"/>
                  </a:cubicBezTo>
                  <a:cubicBezTo>
                    <a:pt x="33092" y="9427"/>
                    <a:pt x="33129" y="9497"/>
                    <a:pt x="33171" y="9560"/>
                  </a:cubicBezTo>
                  <a:cubicBezTo>
                    <a:pt x="33232" y="9651"/>
                    <a:pt x="33316" y="9724"/>
                    <a:pt x="33401" y="9798"/>
                  </a:cubicBezTo>
                  <a:cubicBezTo>
                    <a:pt x="33543" y="9922"/>
                    <a:pt x="33686" y="10045"/>
                    <a:pt x="33797" y="10193"/>
                  </a:cubicBezTo>
                  <a:cubicBezTo>
                    <a:pt x="33791" y="10364"/>
                    <a:pt x="33642" y="10457"/>
                    <a:pt x="33522" y="10585"/>
                  </a:cubicBezTo>
                  <a:cubicBezTo>
                    <a:pt x="33477" y="10496"/>
                    <a:pt x="33442" y="10425"/>
                    <a:pt x="33404" y="10356"/>
                  </a:cubicBezTo>
                  <a:cubicBezTo>
                    <a:pt x="33276" y="10121"/>
                    <a:pt x="33081" y="9935"/>
                    <a:pt x="32825" y="9796"/>
                  </a:cubicBezTo>
                  <a:cubicBezTo>
                    <a:pt x="32754" y="9755"/>
                    <a:pt x="32677" y="9727"/>
                    <a:pt x="32596" y="9714"/>
                  </a:cubicBezTo>
                  <a:cubicBezTo>
                    <a:pt x="32576" y="9711"/>
                    <a:pt x="32557" y="9709"/>
                    <a:pt x="32539" y="9709"/>
                  </a:cubicBezTo>
                  <a:cubicBezTo>
                    <a:pt x="32401" y="9709"/>
                    <a:pt x="32316" y="9795"/>
                    <a:pt x="32336" y="9925"/>
                  </a:cubicBezTo>
                  <a:cubicBezTo>
                    <a:pt x="32350" y="10030"/>
                    <a:pt x="32409" y="10121"/>
                    <a:pt x="32482" y="10206"/>
                  </a:cubicBezTo>
                  <a:cubicBezTo>
                    <a:pt x="32597" y="10344"/>
                    <a:pt x="32734" y="10464"/>
                    <a:pt x="32871" y="10586"/>
                  </a:cubicBezTo>
                  <a:cubicBezTo>
                    <a:pt x="32989" y="10692"/>
                    <a:pt x="33106" y="10803"/>
                    <a:pt x="33224" y="10911"/>
                  </a:cubicBezTo>
                  <a:cubicBezTo>
                    <a:pt x="33111" y="11025"/>
                    <a:pt x="33012" y="11128"/>
                    <a:pt x="32877" y="11208"/>
                  </a:cubicBezTo>
                  <a:cubicBezTo>
                    <a:pt x="32638" y="10902"/>
                    <a:pt x="32337" y="10668"/>
                    <a:pt x="31998" y="10466"/>
                  </a:cubicBezTo>
                  <a:cubicBezTo>
                    <a:pt x="31866" y="10385"/>
                    <a:pt x="31720" y="10328"/>
                    <a:pt x="31568" y="10299"/>
                  </a:cubicBezTo>
                  <a:cubicBezTo>
                    <a:pt x="31538" y="10293"/>
                    <a:pt x="31510" y="10290"/>
                    <a:pt x="31483" y="10290"/>
                  </a:cubicBezTo>
                  <a:cubicBezTo>
                    <a:pt x="31413" y="10290"/>
                    <a:pt x="31351" y="10311"/>
                    <a:pt x="31304" y="10369"/>
                  </a:cubicBezTo>
                  <a:cubicBezTo>
                    <a:pt x="31242" y="10442"/>
                    <a:pt x="31269" y="10518"/>
                    <a:pt x="31314" y="10589"/>
                  </a:cubicBezTo>
                  <a:cubicBezTo>
                    <a:pt x="31405" y="10729"/>
                    <a:pt x="31541" y="10832"/>
                    <a:pt x="31697" y="10914"/>
                  </a:cubicBezTo>
                  <a:cubicBezTo>
                    <a:pt x="31884" y="11013"/>
                    <a:pt x="32078" y="11101"/>
                    <a:pt x="32267" y="11197"/>
                  </a:cubicBezTo>
                  <a:cubicBezTo>
                    <a:pt x="32389" y="11260"/>
                    <a:pt x="32516" y="11320"/>
                    <a:pt x="32607" y="11439"/>
                  </a:cubicBezTo>
                  <a:cubicBezTo>
                    <a:pt x="32380" y="11611"/>
                    <a:pt x="32155" y="11779"/>
                    <a:pt x="31916" y="11905"/>
                  </a:cubicBezTo>
                  <a:cubicBezTo>
                    <a:pt x="31860" y="11898"/>
                    <a:pt x="31862" y="11875"/>
                    <a:pt x="31856" y="11857"/>
                  </a:cubicBezTo>
                  <a:cubicBezTo>
                    <a:pt x="31714" y="11436"/>
                    <a:pt x="31406" y="11115"/>
                    <a:pt x="31008" y="10850"/>
                  </a:cubicBezTo>
                  <a:cubicBezTo>
                    <a:pt x="30894" y="10774"/>
                    <a:pt x="30768" y="10711"/>
                    <a:pt x="30626" y="10683"/>
                  </a:cubicBezTo>
                  <a:cubicBezTo>
                    <a:pt x="30581" y="10673"/>
                    <a:pt x="30535" y="10667"/>
                    <a:pt x="30491" y="10667"/>
                  </a:cubicBezTo>
                  <a:cubicBezTo>
                    <a:pt x="30409" y="10667"/>
                    <a:pt x="30332" y="10689"/>
                    <a:pt x="30271" y="10754"/>
                  </a:cubicBezTo>
                  <a:cubicBezTo>
                    <a:pt x="30177" y="10854"/>
                    <a:pt x="30198" y="10960"/>
                    <a:pt x="30256" y="11065"/>
                  </a:cubicBezTo>
                  <a:cubicBezTo>
                    <a:pt x="30324" y="11193"/>
                    <a:pt x="30435" y="11290"/>
                    <a:pt x="30562" y="11374"/>
                  </a:cubicBezTo>
                  <a:cubicBezTo>
                    <a:pt x="30759" y="11505"/>
                    <a:pt x="30964" y="11628"/>
                    <a:pt x="31165" y="11755"/>
                  </a:cubicBezTo>
                  <a:cubicBezTo>
                    <a:pt x="31325" y="11855"/>
                    <a:pt x="31472" y="11972"/>
                    <a:pt x="31604" y="12107"/>
                  </a:cubicBezTo>
                  <a:cubicBezTo>
                    <a:pt x="31475" y="12184"/>
                    <a:pt x="31360" y="12257"/>
                    <a:pt x="31239" y="12322"/>
                  </a:cubicBezTo>
                  <a:cubicBezTo>
                    <a:pt x="31119" y="12387"/>
                    <a:pt x="31020" y="12476"/>
                    <a:pt x="30877" y="12510"/>
                  </a:cubicBezTo>
                  <a:cubicBezTo>
                    <a:pt x="30851" y="12447"/>
                    <a:pt x="30833" y="12390"/>
                    <a:pt x="30803" y="12337"/>
                  </a:cubicBezTo>
                  <a:cubicBezTo>
                    <a:pt x="30605" y="11969"/>
                    <a:pt x="30316" y="11667"/>
                    <a:pt x="29895" y="11470"/>
                  </a:cubicBezTo>
                  <a:cubicBezTo>
                    <a:pt x="29790" y="11421"/>
                    <a:pt x="29683" y="11384"/>
                    <a:pt x="29573" y="11384"/>
                  </a:cubicBezTo>
                  <a:cubicBezTo>
                    <a:pt x="29495" y="11384"/>
                    <a:pt x="29416" y="11403"/>
                    <a:pt x="29336" y="11449"/>
                  </a:cubicBezTo>
                  <a:lnTo>
                    <a:pt x="29331" y="11451"/>
                  </a:lnTo>
                  <a:cubicBezTo>
                    <a:pt x="29271" y="11615"/>
                    <a:pt x="29356" y="11739"/>
                    <a:pt x="29474" y="11856"/>
                  </a:cubicBezTo>
                  <a:cubicBezTo>
                    <a:pt x="29613" y="11994"/>
                    <a:pt x="29780" y="12107"/>
                    <a:pt x="29951" y="12215"/>
                  </a:cubicBezTo>
                  <a:cubicBezTo>
                    <a:pt x="30115" y="12318"/>
                    <a:pt x="30280" y="12422"/>
                    <a:pt x="30426" y="12545"/>
                  </a:cubicBezTo>
                  <a:cubicBezTo>
                    <a:pt x="30486" y="12594"/>
                    <a:pt x="30545" y="12644"/>
                    <a:pt x="30592" y="12721"/>
                  </a:cubicBezTo>
                  <a:cubicBezTo>
                    <a:pt x="30093" y="13090"/>
                    <a:pt x="29671" y="13507"/>
                    <a:pt x="29462" y="14111"/>
                  </a:cubicBezTo>
                  <a:cubicBezTo>
                    <a:pt x="29328" y="13835"/>
                    <a:pt x="29280" y="13565"/>
                    <a:pt x="28988" y="13441"/>
                  </a:cubicBezTo>
                  <a:cubicBezTo>
                    <a:pt x="29019" y="13378"/>
                    <a:pt x="29072" y="13387"/>
                    <a:pt x="29109" y="13379"/>
                  </a:cubicBezTo>
                  <a:cubicBezTo>
                    <a:pt x="29333" y="13323"/>
                    <a:pt x="29451" y="13192"/>
                    <a:pt x="29475" y="13001"/>
                  </a:cubicBezTo>
                  <a:cubicBezTo>
                    <a:pt x="29495" y="12833"/>
                    <a:pt x="29500" y="12664"/>
                    <a:pt x="29443" y="12500"/>
                  </a:cubicBezTo>
                  <a:cubicBezTo>
                    <a:pt x="29457" y="12444"/>
                    <a:pt x="29429" y="12398"/>
                    <a:pt x="29398" y="12353"/>
                  </a:cubicBezTo>
                  <a:cubicBezTo>
                    <a:pt x="29348" y="12278"/>
                    <a:pt x="29291" y="12241"/>
                    <a:pt x="29227" y="12241"/>
                  </a:cubicBezTo>
                  <a:cubicBezTo>
                    <a:pt x="29166" y="12241"/>
                    <a:pt x="29099" y="12275"/>
                    <a:pt x="29027" y="12342"/>
                  </a:cubicBezTo>
                  <a:cubicBezTo>
                    <a:pt x="28950" y="12443"/>
                    <a:pt x="28955" y="12560"/>
                    <a:pt x="28950" y="12673"/>
                  </a:cubicBezTo>
                  <a:cubicBezTo>
                    <a:pt x="28945" y="12768"/>
                    <a:pt x="28950" y="12864"/>
                    <a:pt x="28903" y="12954"/>
                  </a:cubicBezTo>
                  <a:lnTo>
                    <a:pt x="28867" y="12984"/>
                  </a:lnTo>
                  <a:cubicBezTo>
                    <a:pt x="28827" y="13001"/>
                    <a:pt x="28790" y="13016"/>
                    <a:pt x="28760" y="13016"/>
                  </a:cubicBezTo>
                  <a:cubicBezTo>
                    <a:pt x="28723" y="13016"/>
                    <a:pt x="28697" y="12993"/>
                    <a:pt x="28695" y="12920"/>
                  </a:cubicBezTo>
                  <a:cubicBezTo>
                    <a:pt x="28694" y="12883"/>
                    <a:pt x="28676" y="12847"/>
                    <a:pt x="28666" y="12811"/>
                  </a:cubicBezTo>
                  <a:cubicBezTo>
                    <a:pt x="28670" y="12753"/>
                    <a:pt x="28643" y="12709"/>
                    <a:pt x="28588" y="12677"/>
                  </a:cubicBezTo>
                  <a:cubicBezTo>
                    <a:pt x="28505" y="12606"/>
                    <a:pt x="28413" y="12584"/>
                    <a:pt x="28318" y="12584"/>
                  </a:cubicBezTo>
                  <a:cubicBezTo>
                    <a:pt x="28237" y="12584"/>
                    <a:pt x="28153" y="12600"/>
                    <a:pt x="28069" y="12614"/>
                  </a:cubicBezTo>
                  <a:cubicBezTo>
                    <a:pt x="28053" y="12625"/>
                    <a:pt x="28036" y="12640"/>
                    <a:pt x="28018" y="12640"/>
                  </a:cubicBezTo>
                  <a:cubicBezTo>
                    <a:pt x="28008" y="12640"/>
                    <a:pt x="27998" y="12635"/>
                    <a:pt x="27987" y="12619"/>
                  </a:cubicBezTo>
                  <a:cubicBezTo>
                    <a:pt x="27968" y="12724"/>
                    <a:pt x="27866" y="12795"/>
                    <a:pt x="27832" y="12899"/>
                  </a:cubicBezTo>
                  <a:cubicBezTo>
                    <a:pt x="27826" y="12919"/>
                    <a:pt x="27806" y="12926"/>
                    <a:pt x="27780" y="12926"/>
                  </a:cubicBezTo>
                  <a:cubicBezTo>
                    <a:pt x="27740" y="12926"/>
                    <a:pt x="27684" y="12908"/>
                    <a:pt x="27636" y="12894"/>
                  </a:cubicBezTo>
                  <a:cubicBezTo>
                    <a:pt x="27706" y="12809"/>
                    <a:pt x="27839" y="12775"/>
                    <a:pt x="27856" y="12665"/>
                  </a:cubicBezTo>
                  <a:cubicBezTo>
                    <a:pt x="27897" y="12647"/>
                    <a:pt x="27932" y="12616"/>
                    <a:pt x="27983" y="12616"/>
                  </a:cubicBezTo>
                  <a:cubicBezTo>
                    <a:pt x="27984" y="12616"/>
                    <a:pt x="27985" y="12616"/>
                    <a:pt x="27986" y="12616"/>
                  </a:cubicBezTo>
                  <a:cubicBezTo>
                    <a:pt x="28000" y="12575"/>
                    <a:pt x="28032" y="12545"/>
                    <a:pt x="28074" y="12535"/>
                  </a:cubicBezTo>
                  <a:cubicBezTo>
                    <a:pt x="28423" y="12203"/>
                    <a:pt x="28773" y="11873"/>
                    <a:pt x="29122" y="11541"/>
                  </a:cubicBezTo>
                  <a:cubicBezTo>
                    <a:pt x="29167" y="11496"/>
                    <a:pt x="29216" y="11455"/>
                    <a:pt x="29267" y="11418"/>
                  </a:cubicBezTo>
                  <a:cubicBezTo>
                    <a:pt x="29273" y="11414"/>
                    <a:pt x="29280" y="11412"/>
                    <a:pt x="29288" y="11412"/>
                  </a:cubicBezTo>
                  <a:cubicBezTo>
                    <a:pt x="29296" y="11412"/>
                    <a:pt x="29305" y="11415"/>
                    <a:pt x="29311" y="11421"/>
                  </a:cubicBezTo>
                  <a:cubicBezTo>
                    <a:pt x="29255" y="11342"/>
                    <a:pt x="29371" y="11307"/>
                    <a:pt x="29412" y="11266"/>
                  </a:cubicBezTo>
                  <a:cubicBezTo>
                    <a:pt x="30810" y="9893"/>
                    <a:pt x="32225" y="8532"/>
                    <a:pt x="33699" y="7217"/>
                  </a:cubicBezTo>
                  <a:cubicBezTo>
                    <a:pt x="34365" y="6623"/>
                    <a:pt x="35026" y="6025"/>
                    <a:pt x="35627" y="5380"/>
                  </a:cubicBezTo>
                  <a:cubicBezTo>
                    <a:pt x="36008" y="4973"/>
                    <a:pt x="36391" y="4565"/>
                    <a:pt x="36694" y="4109"/>
                  </a:cubicBezTo>
                  <a:lnTo>
                    <a:pt x="36691" y="4107"/>
                  </a:lnTo>
                  <a:cubicBezTo>
                    <a:pt x="36726" y="4089"/>
                    <a:pt x="36771" y="4076"/>
                    <a:pt x="36746" y="4029"/>
                  </a:cubicBezTo>
                  <a:cubicBezTo>
                    <a:pt x="36850" y="3994"/>
                    <a:pt x="36854" y="3903"/>
                    <a:pt x="36897" y="3832"/>
                  </a:cubicBezTo>
                  <a:cubicBezTo>
                    <a:pt x="36921" y="3788"/>
                    <a:pt x="36979" y="3742"/>
                    <a:pt x="36900" y="3693"/>
                  </a:cubicBezTo>
                  <a:lnTo>
                    <a:pt x="36900" y="3693"/>
                  </a:lnTo>
                  <a:cubicBezTo>
                    <a:pt x="36851" y="3729"/>
                    <a:pt x="36810" y="3775"/>
                    <a:pt x="36781" y="3829"/>
                  </a:cubicBezTo>
                  <a:lnTo>
                    <a:pt x="36714" y="3885"/>
                  </a:lnTo>
                  <a:cubicBezTo>
                    <a:pt x="36593" y="3964"/>
                    <a:pt x="36500" y="4064"/>
                    <a:pt x="36410" y="4165"/>
                  </a:cubicBezTo>
                  <a:lnTo>
                    <a:pt x="36395" y="4177"/>
                  </a:lnTo>
                  <a:lnTo>
                    <a:pt x="36342" y="4219"/>
                  </a:lnTo>
                  <a:cubicBezTo>
                    <a:pt x="36356" y="4235"/>
                    <a:pt x="36370" y="4252"/>
                    <a:pt x="36385" y="4269"/>
                  </a:cubicBezTo>
                  <a:lnTo>
                    <a:pt x="36424" y="4226"/>
                  </a:lnTo>
                  <a:lnTo>
                    <a:pt x="36464" y="4183"/>
                  </a:lnTo>
                  <a:cubicBezTo>
                    <a:pt x="36475" y="4180"/>
                    <a:pt x="36486" y="4178"/>
                    <a:pt x="36498" y="4178"/>
                  </a:cubicBezTo>
                  <a:cubicBezTo>
                    <a:pt x="36489" y="4251"/>
                    <a:pt x="36455" y="4308"/>
                    <a:pt x="36369" y="4334"/>
                  </a:cubicBezTo>
                  <a:cubicBezTo>
                    <a:pt x="36371" y="4359"/>
                    <a:pt x="36366" y="4376"/>
                    <a:pt x="36339" y="4376"/>
                  </a:cubicBezTo>
                  <a:cubicBezTo>
                    <a:pt x="36335" y="4376"/>
                    <a:pt x="36330" y="4376"/>
                    <a:pt x="36324" y="4375"/>
                  </a:cubicBezTo>
                  <a:lnTo>
                    <a:pt x="36324" y="4375"/>
                  </a:lnTo>
                  <a:cubicBezTo>
                    <a:pt x="36344" y="4415"/>
                    <a:pt x="36321" y="4438"/>
                    <a:pt x="36278" y="4451"/>
                  </a:cubicBezTo>
                  <a:cubicBezTo>
                    <a:pt x="36278" y="4474"/>
                    <a:pt x="36268" y="4490"/>
                    <a:pt x="36240" y="4490"/>
                  </a:cubicBezTo>
                  <a:cubicBezTo>
                    <a:pt x="36237" y="4490"/>
                    <a:pt x="36235" y="4490"/>
                    <a:pt x="36231" y="4490"/>
                  </a:cubicBezTo>
                  <a:cubicBezTo>
                    <a:pt x="36228" y="4465"/>
                    <a:pt x="36238" y="4450"/>
                    <a:pt x="36265" y="4450"/>
                  </a:cubicBezTo>
                  <a:cubicBezTo>
                    <a:pt x="36268" y="4450"/>
                    <a:pt x="36272" y="4450"/>
                    <a:pt x="36277" y="4451"/>
                  </a:cubicBezTo>
                  <a:cubicBezTo>
                    <a:pt x="36261" y="4411"/>
                    <a:pt x="36278" y="4386"/>
                    <a:pt x="36321" y="4373"/>
                  </a:cubicBezTo>
                  <a:cubicBezTo>
                    <a:pt x="36323" y="4348"/>
                    <a:pt x="36336" y="4334"/>
                    <a:pt x="36367" y="4334"/>
                  </a:cubicBezTo>
                  <a:cubicBezTo>
                    <a:pt x="36373" y="4313"/>
                    <a:pt x="36378" y="4290"/>
                    <a:pt x="36384" y="4269"/>
                  </a:cubicBezTo>
                  <a:cubicBezTo>
                    <a:pt x="36369" y="4252"/>
                    <a:pt x="36355" y="4235"/>
                    <a:pt x="36341" y="4219"/>
                  </a:cubicBezTo>
                  <a:cubicBezTo>
                    <a:pt x="36259" y="4257"/>
                    <a:pt x="36224" y="4359"/>
                    <a:pt x="36101" y="4359"/>
                  </a:cubicBezTo>
                  <a:cubicBezTo>
                    <a:pt x="36098" y="4359"/>
                    <a:pt x="36095" y="4359"/>
                    <a:pt x="36091" y="4359"/>
                  </a:cubicBezTo>
                  <a:cubicBezTo>
                    <a:pt x="36069" y="4484"/>
                    <a:pt x="36002" y="4542"/>
                    <a:pt x="35862" y="4564"/>
                  </a:cubicBezTo>
                  <a:cubicBezTo>
                    <a:pt x="35913" y="4591"/>
                    <a:pt x="35871" y="4614"/>
                    <a:pt x="35855" y="4635"/>
                  </a:cubicBezTo>
                  <a:cubicBezTo>
                    <a:pt x="35825" y="4674"/>
                    <a:pt x="35757" y="4692"/>
                    <a:pt x="35765" y="4753"/>
                  </a:cubicBezTo>
                  <a:lnTo>
                    <a:pt x="35914" y="4764"/>
                  </a:lnTo>
                  <a:lnTo>
                    <a:pt x="35956" y="4761"/>
                  </a:lnTo>
                  <a:cubicBezTo>
                    <a:pt x="35951" y="4731"/>
                    <a:pt x="35971" y="4712"/>
                    <a:pt x="36000" y="4699"/>
                  </a:cubicBezTo>
                  <a:cubicBezTo>
                    <a:pt x="36008" y="4666"/>
                    <a:pt x="36018" y="4635"/>
                    <a:pt x="36052" y="4635"/>
                  </a:cubicBezTo>
                  <a:cubicBezTo>
                    <a:pt x="36063" y="4635"/>
                    <a:pt x="36077" y="4638"/>
                    <a:pt x="36093" y="4646"/>
                  </a:cubicBezTo>
                  <a:cubicBezTo>
                    <a:pt x="36098" y="4704"/>
                    <a:pt x="36052" y="4735"/>
                    <a:pt x="36006" y="4766"/>
                  </a:cubicBezTo>
                  <a:cubicBezTo>
                    <a:pt x="35999" y="4772"/>
                    <a:pt x="35991" y="4775"/>
                    <a:pt x="35982" y="4775"/>
                  </a:cubicBezTo>
                  <a:cubicBezTo>
                    <a:pt x="35977" y="4775"/>
                    <a:pt x="35972" y="4774"/>
                    <a:pt x="35967" y="4772"/>
                  </a:cubicBezTo>
                  <a:lnTo>
                    <a:pt x="35967" y="4772"/>
                  </a:lnTo>
                  <a:cubicBezTo>
                    <a:pt x="35996" y="4810"/>
                    <a:pt x="35946" y="4825"/>
                    <a:pt x="35923" y="4849"/>
                  </a:cubicBezTo>
                  <a:cubicBezTo>
                    <a:pt x="35883" y="4919"/>
                    <a:pt x="35822" y="4975"/>
                    <a:pt x="35758" y="5028"/>
                  </a:cubicBezTo>
                  <a:cubicBezTo>
                    <a:pt x="35719" y="5088"/>
                    <a:pt x="35670" y="5140"/>
                    <a:pt x="35612" y="5181"/>
                  </a:cubicBezTo>
                  <a:cubicBezTo>
                    <a:pt x="35606" y="5191"/>
                    <a:pt x="35598" y="5200"/>
                    <a:pt x="35587" y="5204"/>
                  </a:cubicBezTo>
                  <a:cubicBezTo>
                    <a:pt x="35507" y="5308"/>
                    <a:pt x="35415" y="5402"/>
                    <a:pt x="35314" y="5484"/>
                  </a:cubicBezTo>
                  <a:cubicBezTo>
                    <a:pt x="35175" y="5644"/>
                    <a:pt x="35029" y="5799"/>
                    <a:pt x="34861" y="5938"/>
                  </a:cubicBezTo>
                  <a:cubicBezTo>
                    <a:pt x="34535" y="6279"/>
                    <a:pt x="34181" y="6600"/>
                    <a:pt x="33824" y="6917"/>
                  </a:cubicBezTo>
                  <a:cubicBezTo>
                    <a:pt x="32300" y="8274"/>
                    <a:pt x="30834" y="9674"/>
                    <a:pt x="29397" y="11097"/>
                  </a:cubicBezTo>
                  <a:cubicBezTo>
                    <a:pt x="29010" y="11480"/>
                    <a:pt x="28628" y="11865"/>
                    <a:pt x="28216" y="12227"/>
                  </a:cubicBezTo>
                  <a:cubicBezTo>
                    <a:pt x="28166" y="12290"/>
                    <a:pt x="28120" y="12354"/>
                    <a:pt x="28031" y="12381"/>
                  </a:cubicBezTo>
                  <a:cubicBezTo>
                    <a:pt x="28028" y="12435"/>
                    <a:pt x="27976" y="12456"/>
                    <a:pt x="27939" y="12488"/>
                  </a:cubicBezTo>
                  <a:cubicBezTo>
                    <a:pt x="27932" y="12500"/>
                    <a:pt x="27925" y="12510"/>
                    <a:pt x="27914" y="12510"/>
                  </a:cubicBezTo>
                  <a:cubicBezTo>
                    <a:pt x="27909" y="12510"/>
                    <a:pt x="27902" y="12507"/>
                    <a:pt x="27894" y="12500"/>
                  </a:cubicBezTo>
                  <a:lnTo>
                    <a:pt x="27894" y="12500"/>
                  </a:lnTo>
                  <a:cubicBezTo>
                    <a:pt x="27911" y="12539"/>
                    <a:pt x="27880" y="12557"/>
                    <a:pt x="27848" y="12575"/>
                  </a:cubicBezTo>
                  <a:cubicBezTo>
                    <a:pt x="27844" y="12585"/>
                    <a:pt x="27843" y="12595"/>
                    <a:pt x="27843" y="12605"/>
                  </a:cubicBezTo>
                  <a:cubicBezTo>
                    <a:pt x="27820" y="12605"/>
                    <a:pt x="27810" y="12595"/>
                    <a:pt x="27818" y="12578"/>
                  </a:cubicBezTo>
                  <a:cubicBezTo>
                    <a:pt x="27820" y="12574"/>
                    <a:pt x="27833" y="12574"/>
                    <a:pt x="27844" y="12574"/>
                  </a:cubicBezTo>
                  <a:cubicBezTo>
                    <a:pt x="27828" y="12548"/>
                    <a:pt x="27842" y="12523"/>
                    <a:pt x="27847" y="12497"/>
                  </a:cubicBezTo>
                  <a:lnTo>
                    <a:pt x="27892" y="12497"/>
                  </a:lnTo>
                  <a:cubicBezTo>
                    <a:pt x="27882" y="12460"/>
                    <a:pt x="27906" y="12437"/>
                    <a:pt x="27938" y="12419"/>
                  </a:cubicBezTo>
                  <a:cubicBezTo>
                    <a:pt x="27957" y="12403"/>
                    <a:pt x="27965" y="12367"/>
                    <a:pt x="27994" y="12367"/>
                  </a:cubicBezTo>
                  <a:cubicBezTo>
                    <a:pt x="28003" y="12367"/>
                    <a:pt x="28014" y="12370"/>
                    <a:pt x="28027" y="12378"/>
                  </a:cubicBezTo>
                  <a:cubicBezTo>
                    <a:pt x="28001" y="12278"/>
                    <a:pt x="28102" y="12236"/>
                    <a:pt x="28159" y="12175"/>
                  </a:cubicBezTo>
                  <a:cubicBezTo>
                    <a:pt x="28416" y="11854"/>
                    <a:pt x="28711" y="11557"/>
                    <a:pt x="29004" y="11261"/>
                  </a:cubicBezTo>
                  <a:cubicBezTo>
                    <a:pt x="30353" y="9894"/>
                    <a:pt x="31713" y="8535"/>
                    <a:pt x="33195" y="7269"/>
                  </a:cubicBezTo>
                  <a:cubicBezTo>
                    <a:pt x="33354" y="7133"/>
                    <a:pt x="33495" y="6979"/>
                    <a:pt x="33672" y="6856"/>
                  </a:cubicBezTo>
                  <a:cubicBezTo>
                    <a:pt x="33706" y="6831"/>
                    <a:pt x="33737" y="6801"/>
                    <a:pt x="33712" y="6756"/>
                  </a:cubicBezTo>
                  <a:lnTo>
                    <a:pt x="33712" y="6756"/>
                  </a:lnTo>
                  <a:cubicBezTo>
                    <a:pt x="33604" y="6777"/>
                    <a:pt x="33529" y="6843"/>
                    <a:pt x="33455" y="6908"/>
                  </a:cubicBezTo>
                  <a:cubicBezTo>
                    <a:pt x="32913" y="7379"/>
                    <a:pt x="32368" y="7846"/>
                    <a:pt x="31833" y="8321"/>
                  </a:cubicBezTo>
                  <a:cubicBezTo>
                    <a:pt x="30588" y="9429"/>
                    <a:pt x="29425" y="10599"/>
                    <a:pt x="28310" y="11802"/>
                  </a:cubicBezTo>
                  <a:cubicBezTo>
                    <a:pt x="28214" y="11928"/>
                    <a:pt x="28137" y="12066"/>
                    <a:pt x="27980" y="12148"/>
                  </a:cubicBezTo>
                  <a:cubicBezTo>
                    <a:pt x="27969" y="12081"/>
                    <a:pt x="28030" y="12034"/>
                    <a:pt x="28052" y="11977"/>
                  </a:cubicBezTo>
                  <a:cubicBezTo>
                    <a:pt x="28074" y="11923"/>
                    <a:pt x="28053" y="11902"/>
                    <a:pt x="28003" y="11902"/>
                  </a:cubicBezTo>
                  <a:cubicBezTo>
                    <a:pt x="27996" y="11902"/>
                    <a:pt x="27987" y="11903"/>
                    <a:pt x="27979" y="11903"/>
                  </a:cubicBezTo>
                  <a:cubicBezTo>
                    <a:pt x="27918" y="12029"/>
                    <a:pt x="27798" y="12129"/>
                    <a:pt x="27750" y="12261"/>
                  </a:cubicBezTo>
                  <a:lnTo>
                    <a:pt x="27753" y="12302"/>
                  </a:lnTo>
                  <a:cubicBezTo>
                    <a:pt x="27711" y="12334"/>
                    <a:pt x="27691" y="12377"/>
                    <a:pt x="27675" y="12422"/>
                  </a:cubicBezTo>
                  <a:cubicBezTo>
                    <a:pt x="27665" y="12427"/>
                    <a:pt x="27655" y="12429"/>
                    <a:pt x="27646" y="12429"/>
                  </a:cubicBezTo>
                  <a:cubicBezTo>
                    <a:pt x="27630" y="12429"/>
                    <a:pt x="27618" y="12420"/>
                    <a:pt x="27615" y="12400"/>
                  </a:cubicBezTo>
                  <a:cubicBezTo>
                    <a:pt x="27608" y="12350"/>
                    <a:pt x="27630" y="12304"/>
                    <a:pt x="27668" y="12264"/>
                  </a:cubicBezTo>
                  <a:cubicBezTo>
                    <a:pt x="27944" y="11542"/>
                    <a:pt x="28338" y="10867"/>
                    <a:pt x="28789" y="10215"/>
                  </a:cubicBezTo>
                  <a:cubicBezTo>
                    <a:pt x="29266" y="9529"/>
                    <a:pt x="29830" y="8896"/>
                    <a:pt x="30407" y="8272"/>
                  </a:cubicBezTo>
                  <a:cubicBezTo>
                    <a:pt x="30891" y="7748"/>
                    <a:pt x="31375" y="7227"/>
                    <a:pt x="31843" y="6693"/>
                  </a:cubicBezTo>
                  <a:cubicBezTo>
                    <a:pt x="32092" y="6410"/>
                    <a:pt x="32374" y="6147"/>
                    <a:pt x="32766" y="5997"/>
                  </a:cubicBezTo>
                  <a:cubicBezTo>
                    <a:pt x="33014" y="5920"/>
                    <a:pt x="33266" y="5851"/>
                    <a:pt x="33509" y="5763"/>
                  </a:cubicBezTo>
                  <a:cubicBezTo>
                    <a:pt x="33943" y="5605"/>
                    <a:pt x="34342" y="5397"/>
                    <a:pt x="34681" y="5112"/>
                  </a:cubicBezTo>
                  <a:cubicBezTo>
                    <a:pt x="34839" y="4998"/>
                    <a:pt x="35000" y="4886"/>
                    <a:pt x="35094" y="4680"/>
                  </a:cubicBezTo>
                  <a:lnTo>
                    <a:pt x="35094" y="4680"/>
                  </a:lnTo>
                  <a:cubicBezTo>
                    <a:pt x="34906" y="4736"/>
                    <a:pt x="34785" y="4818"/>
                    <a:pt x="34659" y="4893"/>
                  </a:cubicBezTo>
                  <a:cubicBezTo>
                    <a:pt x="34566" y="4930"/>
                    <a:pt x="34473" y="4968"/>
                    <a:pt x="34397" y="5027"/>
                  </a:cubicBezTo>
                  <a:cubicBezTo>
                    <a:pt x="34118" y="5154"/>
                    <a:pt x="33839" y="5283"/>
                    <a:pt x="33558" y="5406"/>
                  </a:cubicBezTo>
                  <a:cubicBezTo>
                    <a:pt x="33509" y="5428"/>
                    <a:pt x="33464" y="5468"/>
                    <a:pt x="33405" y="5468"/>
                  </a:cubicBezTo>
                  <a:cubicBezTo>
                    <a:pt x="33391" y="5468"/>
                    <a:pt x="33377" y="5466"/>
                    <a:pt x="33362" y="5461"/>
                  </a:cubicBezTo>
                  <a:lnTo>
                    <a:pt x="33362" y="5461"/>
                  </a:lnTo>
                  <a:cubicBezTo>
                    <a:pt x="33370" y="5478"/>
                    <a:pt x="33365" y="5492"/>
                    <a:pt x="33343" y="5493"/>
                  </a:cubicBezTo>
                  <a:cubicBezTo>
                    <a:pt x="33341" y="5493"/>
                    <a:pt x="33340" y="5493"/>
                    <a:pt x="33339" y="5493"/>
                  </a:cubicBezTo>
                  <a:cubicBezTo>
                    <a:pt x="33322" y="5493"/>
                    <a:pt x="33307" y="5477"/>
                    <a:pt x="33310" y="5459"/>
                  </a:cubicBezTo>
                  <a:lnTo>
                    <a:pt x="33358" y="5458"/>
                  </a:lnTo>
                  <a:cubicBezTo>
                    <a:pt x="33392" y="5380"/>
                    <a:pt x="33478" y="5347"/>
                    <a:pt x="33545" y="5298"/>
                  </a:cubicBezTo>
                  <a:cubicBezTo>
                    <a:pt x="33819" y="5095"/>
                    <a:pt x="34105" y="4901"/>
                    <a:pt x="34373" y="4693"/>
                  </a:cubicBezTo>
                  <a:cubicBezTo>
                    <a:pt x="34508" y="4588"/>
                    <a:pt x="34655" y="4546"/>
                    <a:pt x="34816" y="4546"/>
                  </a:cubicBezTo>
                  <a:cubicBezTo>
                    <a:pt x="34863" y="4546"/>
                    <a:pt x="34911" y="4550"/>
                    <a:pt x="34961" y="4556"/>
                  </a:cubicBezTo>
                  <a:cubicBezTo>
                    <a:pt x="35195" y="4589"/>
                    <a:pt x="35406" y="4684"/>
                    <a:pt x="35636" y="4724"/>
                  </a:cubicBezTo>
                  <a:cubicBezTo>
                    <a:pt x="35688" y="4663"/>
                    <a:pt x="35699" y="4558"/>
                    <a:pt x="35812" y="4558"/>
                  </a:cubicBezTo>
                  <a:cubicBezTo>
                    <a:pt x="35827" y="4558"/>
                    <a:pt x="35843" y="4560"/>
                    <a:pt x="35862" y="4564"/>
                  </a:cubicBezTo>
                  <a:cubicBezTo>
                    <a:pt x="35877" y="4510"/>
                    <a:pt x="35893" y="4457"/>
                    <a:pt x="35908" y="4403"/>
                  </a:cubicBezTo>
                  <a:cubicBezTo>
                    <a:pt x="35910" y="4403"/>
                    <a:pt x="35912" y="4403"/>
                    <a:pt x="35914" y="4403"/>
                  </a:cubicBezTo>
                  <a:cubicBezTo>
                    <a:pt x="35973" y="4403"/>
                    <a:pt x="36017" y="4355"/>
                    <a:pt x="36076" y="4355"/>
                  </a:cubicBezTo>
                  <a:cubicBezTo>
                    <a:pt x="36078" y="4355"/>
                    <a:pt x="36080" y="4355"/>
                    <a:pt x="36082" y="4356"/>
                  </a:cubicBezTo>
                  <a:cubicBezTo>
                    <a:pt x="36097" y="4254"/>
                    <a:pt x="36047" y="4151"/>
                    <a:pt x="36142" y="4064"/>
                  </a:cubicBezTo>
                  <a:cubicBezTo>
                    <a:pt x="36231" y="3982"/>
                    <a:pt x="36208" y="3913"/>
                    <a:pt x="36092" y="3868"/>
                  </a:cubicBezTo>
                  <a:cubicBezTo>
                    <a:pt x="36035" y="3844"/>
                    <a:pt x="36027" y="3817"/>
                    <a:pt x="36041" y="3761"/>
                  </a:cubicBezTo>
                  <a:cubicBezTo>
                    <a:pt x="36077" y="3622"/>
                    <a:pt x="36071" y="3618"/>
                    <a:pt x="35896" y="3599"/>
                  </a:cubicBezTo>
                  <a:cubicBezTo>
                    <a:pt x="35839" y="3593"/>
                    <a:pt x="35788" y="3607"/>
                    <a:pt x="35776" y="3526"/>
                  </a:cubicBezTo>
                  <a:cubicBezTo>
                    <a:pt x="35764" y="3443"/>
                    <a:pt x="35748" y="3417"/>
                    <a:pt x="35693" y="3417"/>
                  </a:cubicBezTo>
                  <a:cubicBezTo>
                    <a:pt x="35670" y="3417"/>
                    <a:pt x="35640" y="3422"/>
                    <a:pt x="35600" y="3429"/>
                  </a:cubicBezTo>
                  <a:cubicBezTo>
                    <a:pt x="35566" y="3436"/>
                    <a:pt x="35523" y="3469"/>
                    <a:pt x="35491" y="3469"/>
                  </a:cubicBezTo>
                  <a:cubicBezTo>
                    <a:pt x="35478" y="3469"/>
                    <a:pt x="35468" y="3464"/>
                    <a:pt x="35460" y="3451"/>
                  </a:cubicBezTo>
                  <a:cubicBezTo>
                    <a:pt x="35403" y="3362"/>
                    <a:pt x="35291" y="3412"/>
                    <a:pt x="35227" y="3362"/>
                  </a:cubicBezTo>
                  <a:cubicBezTo>
                    <a:pt x="35089" y="3396"/>
                    <a:pt x="34903" y="3344"/>
                    <a:pt x="34852" y="3509"/>
                  </a:cubicBezTo>
                  <a:cubicBezTo>
                    <a:pt x="34850" y="3509"/>
                    <a:pt x="34848" y="3509"/>
                    <a:pt x="34846" y="3509"/>
                  </a:cubicBezTo>
                  <a:cubicBezTo>
                    <a:pt x="34791" y="3509"/>
                    <a:pt x="34760" y="3429"/>
                    <a:pt x="34711" y="3429"/>
                  </a:cubicBezTo>
                  <a:cubicBezTo>
                    <a:pt x="34692" y="3429"/>
                    <a:pt x="34669" y="3442"/>
                    <a:pt x="34641" y="3478"/>
                  </a:cubicBezTo>
                  <a:cubicBezTo>
                    <a:pt x="34626" y="3620"/>
                    <a:pt x="34602" y="3761"/>
                    <a:pt x="34597" y="3904"/>
                  </a:cubicBezTo>
                  <a:cubicBezTo>
                    <a:pt x="34588" y="4183"/>
                    <a:pt x="34473" y="4404"/>
                    <a:pt x="34228" y="4603"/>
                  </a:cubicBezTo>
                  <a:cubicBezTo>
                    <a:pt x="33844" y="4915"/>
                    <a:pt x="33451" y="5219"/>
                    <a:pt x="33068" y="5531"/>
                  </a:cubicBezTo>
                  <a:lnTo>
                    <a:pt x="32641" y="5824"/>
                  </a:lnTo>
                  <a:cubicBezTo>
                    <a:pt x="32611" y="5868"/>
                    <a:pt x="32574" y="5906"/>
                    <a:pt x="32503" y="5906"/>
                  </a:cubicBezTo>
                  <a:cubicBezTo>
                    <a:pt x="32502" y="5906"/>
                    <a:pt x="32501" y="5906"/>
                    <a:pt x="32500" y="5906"/>
                  </a:cubicBezTo>
                  <a:cubicBezTo>
                    <a:pt x="32465" y="5837"/>
                    <a:pt x="32523" y="5801"/>
                    <a:pt x="32570" y="5762"/>
                  </a:cubicBezTo>
                  <a:cubicBezTo>
                    <a:pt x="32638" y="5662"/>
                    <a:pt x="32705" y="5561"/>
                    <a:pt x="32774" y="5461"/>
                  </a:cubicBezTo>
                  <a:cubicBezTo>
                    <a:pt x="33197" y="4851"/>
                    <a:pt x="33494" y="4193"/>
                    <a:pt x="33769" y="3526"/>
                  </a:cubicBezTo>
                  <a:cubicBezTo>
                    <a:pt x="33822" y="3394"/>
                    <a:pt x="33900" y="3274"/>
                    <a:pt x="34000" y="3174"/>
                  </a:cubicBezTo>
                  <a:cubicBezTo>
                    <a:pt x="33997" y="3169"/>
                    <a:pt x="33995" y="3165"/>
                    <a:pt x="33992" y="3161"/>
                  </a:cubicBezTo>
                  <a:lnTo>
                    <a:pt x="33992" y="3161"/>
                  </a:lnTo>
                  <a:cubicBezTo>
                    <a:pt x="33995" y="3165"/>
                    <a:pt x="33997" y="3169"/>
                    <a:pt x="34000" y="3173"/>
                  </a:cubicBezTo>
                  <a:cubicBezTo>
                    <a:pt x="34253" y="2999"/>
                    <a:pt x="34530" y="2862"/>
                    <a:pt x="34823" y="2767"/>
                  </a:cubicBezTo>
                  <a:cubicBezTo>
                    <a:pt x="35064" y="2689"/>
                    <a:pt x="35312" y="2634"/>
                    <a:pt x="35560" y="2571"/>
                  </a:cubicBezTo>
                  <a:cubicBezTo>
                    <a:pt x="35770" y="2519"/>
                    <a:pt x="35768" y="2518"/>
                    <a:pt x="35726" y="2330"/>
                  </a:cubicBezTo>
                  <a:cubicBezTo>
                    <a:pt x="35721" y="2312"/>
                    <a:pt x="35738" y="2293"/>
                    <a:pt x="35742" y="2274"/>
                  </a:cubicBezTo>
                  <a:cubicBezTo>
                    <a:pt x="35756" y="2208"/>
                    <a:pt x="35711" y="2180"/>
                    <a:pt x="35646" y="2162"/>
                  </a:cubicBezTo>
                  <a:cubicBezTo>
                    <a:pt x="35597" y="2147"/>
                    <a:pt x="35539" y="2165"/>
                    <a:pt x="35491" y="2132"/>
                  </a:cubicBezTo>
                  <a:cubicBezTo>
                    <a:pt x="35482" y="2062"/>
                    <a:pt x="35536" y="1971"/>
                    <a:pt x="35429" y="1927"/>
                  </a:cubicBezTo>
                  <a:cubicBezTo>
                    <a:pt x="35310" y="1879"/>
                    <a:pt x="35328" y="1816"/>
                    <a:pt x="35378" y="1739"/>
                  </a:cubicBezTo>
                  <a:cubicBezTo>
                    <a:pt x="35410" y="1690"/>
                    <a:pt x="35425" y="1627"/>
                    <a:pt x="35373" y="1595"/>
                  </a:cubicBezTo>
                  <a:cubicBezTo>
                    <a:pt x="35272" y="1533"/>
                    <a:pt x="35184" y="1455"/>
                    <a:pt x="35085" y="1400"/>
                  </a:cubicBezTo>
                  <a:cubicBezTo>
                    <a:pt x="35002" y="1355"/>
                    <a:pt x="34858" y="1393"/>
                    <a:pt x="34814" y="1265"/>
                  </a:cubicBezTo>
                  <a:cubicBezTo>
                    <a:pt x="34809" y="1250"/>
                    <a:pt x="34791" y="1245"/>
                    <a:pt x="34770" y="1245"/>
                  </a:cubicBezTo>
                  <a:cubicBezTo>
                    <a:pt x="34750" y="1245"/>
                    <a:pt x="34728" y="1249"/>
                    <a:pt x="34710" y="1254"/>
                  </a:cubicBezTo>
                  <a:cubicBezTo>
                    <a:pt x="34662" y="1266"/>
                    <a:pt x="34623" y="1299"/>
                    <a:pt x="34570" y="1299"/>
                  </a:cubicBezTo>
                  <a:cubicBezTo>
                    <a:pt x="34568" y="1299"/>
                    <a:pt x="34565" y="1299"/>
                    <a:pt x="34562" y="1299"/>
                  </a:cubicBezTo>
                  <a:cubicBezTo>
                    <a:pt x="34491" y="1184"/>
                    <a:pt x="34456" y="1130"/>
                    <a:pt x="34409" y="1130"/>
                  </a:cubicBezTo>
                  <a:cubicBezTo>
                    <a:pt x="34368" y="1130"/>
                    <a:pt x="34318" y="1173"/>
                    <a:pt x="34227" y="1254"/>
                  </a:cubicBezTo>
                  <a:cubicBezTo>
                    <a:pt x="34222" y="1259"/>
                    <a:pt x="34218" y="1265"/>
                    <a:pt x="34213" y="1269"/>
                  </a:cubicBezTo>
                  <a:cubicBezTo>
                    <a:pt x="34187" y="1296"/>
                    <a:pt x="34162" y="1316"/>
                    <a:pt x="34131" y="1316"/>
                  </a:cubicBezTo>
                  <a:cubicBezTo>
                    <a:pt x="34112" y="1316"/>
                    <a:pt x="34090" y="1308"/>
                    <a:pt x="34064" y="1288"/>
                  </a:cubicBezTo>
                  <a:cubicBezTo>
                    <a:pt x="34032" y="1264"/>
                    <a:pt x="34008" y="1254"/>
                    <a:pt x="33989" y="1254"/>
                  </a:cubicBezTo>
                  <a:cubicBezTo>
                    <a:pt x="33949" y="1254"/>
                    <a:pt x="33935" y="1300"/>
                    <a:pt x="33926" y="1351"/>
                  </a:cubicBezTo>
                  <a:cubicBezTo>
                    <a:pt x="33918" y="1402"/>
                    <a:pt x="33914" y="1479"/>
                    <a:pt x="33854" y="1479"/>
                  </a:cubicBezTo>
                  <a:cubicBezTo>
                    <a:pt x="33853" y="1479"/>
                    <a:pt x="33852" y="1479"/>
                    <a:pt x="33851" y="1479"/>
                  </a:cubicBezTo>
                  <a:cubicBezTo>
                    <a:pt x="33846" y="1478"/>
                    <a:pt x="33840" y="1478"/>
                    <a:pt x="33835" y="1478"/>
                  </a:cubicBezTo>
                  <a:cubicBezTo>
                    <a:pt x="33711" y="1478"/>
                    <a:pt x="33665" y="1530"/>
                    <a:pt x="33642" y="1628"/>
                  </a:cubicBezTo>
                  <a:cubicBezTo>
                    <a:pt x="33638" y="1646"/>
                    <a:pt x="33614" y="1648"/>
                    <a:pt x="33588" y="1648"/>
                  </a:cubicBezTo>
                  <a:cubicBezTo>
                    <a:pt x="33581" y="1648"/>
                    <a:pt x="33574" y="1648"/>
                    <a:pt x="33567" y="1648"/>
                  </a:cubicBezTo>
                  <a:cubicBezTo>
                    <a:pt x="33557" y="1648"/>
                    <a:pt x="33547" y="1648"/>
                    <a:pt x="33539" y="1650"/>
                  </a:cubicBezTo>
                  <a:cubicBezTo>
                    <a:pt x="33493" y="1643"/>
                    <a:pt x="33459" y="1639"/>
                    <a:pt x="33433" y="1639"/>
                  </a:cubicBezTo>
                  <a:cubicBezTo>
                    <a:pt x="33358" y="1639"/>
                    <a:pt x="33355" y="1671"/>
                    <a:pt x="33382" y="1767"/>
                  </a:cubicBezTo>
                  <a:cubicBezTo>
                    <a:pt x="33387" y="1786"/>
                    <a:pt x="33394" y="1804"/>
                    <a:pt x="33400" y="1822"/>
                  </a:cubicBezTo>
                  <a:cubicBezTo>
                    <a:pt x="33413" y="1827"/>
                    <a:pt x="33426" y="1829"/>
                    <a:pt x="33436" y="1829"/>
                  </a:cubicBezTo>
                  <a:cubicBezTo>
                    <a:pt x="33467" y="1829"/>
                    <a:pt x="33484" y="1810"/>
                    <a:pt x="33488" y="1776"/>
                  </a:cubicBezTo>
                  <a:cubicBezTo>
                    <a:pt x="33490" y="1748"/>
                    <a:pt x="33497" y="1729"/>
                    <a:pt x="33530" y="1721"/>
                  </a:cubicBezTo>
                  <a:cubicBezTo>
                    <a:pt x="33575" y="1742"/>
                    <a:pt x="33617" y="1757"/>
                    <a:pt x="33653" y="1757"/>
                  </a:cubicBezTo>
                  <a:cubicBezTo>
                    <a:pt x="33704" y="1757"/>
                    <a:pt x="33743" y="1728"/>
                    <a:pt x="33762" y="1652"/>
                  </a:cubicBezTo>
                  <a:cubicBezTo>
                    <a:pt x="33771" y="1610"/>
                    <a:pt x="33796" y="1599"/>
                    <a:pt x="33833" y="1599"/>
                  </a:cubicBezTo>
                  <a:cubicBezTo>
                    <a:pt x="33840" y="1599"/>
                    <a:pt x="33848" y="1599"/>
                    <a:pt x="33856" y="1600"/>
                  </a:cubicBezTo>
                  <a:cubicBezTo>
                    <a:pt x="33913" y="1605"/>
                    <a:pt x="33930" y="1633"/>
                    <a:pt x="33935" y="1675"/>
                  </a:cubicBezTo>
                  <a:cubicBezTo>
                    <a:pt x="33939" y="1716"/>
                    <a:pt x="33949" y="1761"/>
                    <a:pt x="33957" y="1805"/>
                  </a:cubicBezTo>
                  <a:cubicBezTo>
                    <a:pt x="33973" y="1940"/>
                    <a:pt x="33990" y="2073"/>
                    <a:pt x="34004" y="2207"/>
                  </a:cubicBezTo>
                  <a:cubicBezTo>
                    <a:pt x="34012" y="2288"/>
                    <a:pt x="34019" y="2370"/>
                    <a:pt x="33967" y="2485"/>
                  </a:cubicBezTo>
                  <a:cubicBezTo>
                    <a:pt x="33911" y="2381"/>
                    <a:pt x="33876" y="2300"/>
                    <a:pt x="33826" y="2226"/>
                  </a:cubicBezTo>
                  <a:cubicBezTo>
                    <a:pt x="33790" y="2174"/>
                    <a:pt x="33796" y="2083"/>
                    <a:pt x="33692" y="2083"/>
                  </a:cubicBezTo>
                  <a:cubicBezTo>
                    <a:pt x="33685" y="2083"/>
                    <a:pt x="33679" y="2083"/>
                    <a:pt x="33672" y="2084"/>
                  </a:cubicBezTo>
                  <a:cubicBezTo>
                    <a:pt x="33668" y="2086"/>
                    <a:pt x="33667" y="2088"/>
                    <a:pt x="33664" y="2090"/>
                  </a:cubicBezTo>
                  <a:cubicBezTo>
                    <a:pt x="33667" y="2086"/>
                    <a:pt x="33671" y="2082"/>
                    <a:pt x="33673" y="2079"/>
                  </a:cubicBezTo>
                  <a:cubicBezTo>
                    <a:pt x="33704" y="1960"/>
                    <a:pt x="33603" y="1888"/>
                    <a:pt x="33517" y="1842"/>
                  </a:cubicBezTo>
                  <a:cubicBezTo>
                    <a:pt x="33503" y="1835"/>
                    <a:pt x="33492" y="1831"/>
                    <a:pt x="33484" y="1831"/>
                  </a:cubicBezTo>
                  <a:cubicBezTo>
                    <a:pt x="33449" y="1831"/>
                    <a:pt x="33463" y="1889"/>
                    <a:pt x="33470" y="1922"/>
                  </a:cubicBezTo>
                  <a:cubicBezTo>
                    <a:pt x="33510" y="1974"/>
                    <a:pt x="33549" y="2028"/>
                    <a:pt x="33591" y="2079"/>
                  </a:cubicBezTo>
                  <a:cubicBezTo>
                    <a:pt x="33604" y="2095"/>
                    <a:pt x="33618" y="2105"/>
                    <a:pt x="33634" y="2105"/>
                  </a:cubicBezTo>
                  <a:cubicBezTo>
                    <a:pt x="33640" y="2105"/>
                    <a:pt x="33646" y="2104"/>
                    <a:pt x="33652" y="2100"/>
                  </a:cubicBezTo>
                  <a:lnTo>
                    <a:pt x="33652" y="2100"/>
                  </a:lnTo>
                  <a:cubicBezTo>
                    <a:pt x="33597" y="2150"/>
                    <a:pt x="33673" y="2192"/>
                    <a:pt x="33694" y="2229"/>
                  </a:cubicBezTo>
                  <a:cubicBezTo>
                    <a:pt x="33787" y="2393"/>
                    <a:pt x="33880" y="2557"/>
                    <a:pt x="33851" y="2745"/>
                  </a:cubicBezTo>
                  <a:cubicBezTo>
                    <a:pt x="33822" y="2937"/>
                    <a:pt x="33792" y="3133"/>
                    <a:pt x="33712" y="3314"/>
                  </a:cubicBezTo>
                  <a:cubicBezTo>
                    <a:pt x="33432" y="3951"/>
                    <a:pt x="33118" y="4575"/>
                    <a:pt x="32743" y="5177"/>
                  </a:cubicBezTo>
                  <a:cubicBezTo>
                    <a:pt x="32716" y="5220"/>
                    <a:pt x="32705" y="5277"/>
                    <a:pt x="32634" y="5297"/>
                  </a:cubicBezTo>
                  <a:cubicBezTo>
                    <a:pt x="32602" y="5241"/>
                    <a:pt x="32624" y="5184"/>
                    <a:pt x="32630" y="5131"/>
                  </a:cubicBezTo>
                  <a:cubicBezTo>
                    <a:pt x="32654" y="4885"/>
                    <a:pt x="32658" y="4638"/>
                    <a:pt x="32660" y="4392"/>
                  </a:cubicBezTo>
                  <a:cubicBezTo>
                    <a:pt x="32661" y="4167"/>
                    <a:pt x="32633" y="3939"/>
                    <a:pt x="32678" y="3715"/>
                  </a:cubicBezTo>
                  <a:lnTo>
                    <a:pt x="32708" y="3668"/>
                  </a:lnTo>
                  <a:lnTo>
                    <a:pt x="32746" y="3643"/>
                  </a:lnTo>
                  <a:cubicBezTo>
                    <a:pt x="32847" y="3523"/>
                    <a:pt x="32948" y="3403"/>
                    <a:pt x="33049" y="3283"/>
                  </a:cubicBezTo>
                  <a:cubicBezTo>
                    <a:pt x="33137" y="3179"/>
                    <a:pt x="33257" y="3094"/>
                    <a:pt x="33316" y="2973"/>
                  </a:cubicBezTo>
                  <a:cubicBezTo>
                    <a:pt x="33337" y="2955"/>
                    <a:pt x="33356" y="2936"/>
                    <a:pt x="33372" y="2915"/>
                  </a:cubicBezTo>
                  <a:cubicBezTo>
                    <a:pt x="33422" y="2839"/>
                    <a:pt x="33476" y="2759"/>
                    <a:pt x="33307" y="2741"/>
                  </a:cubicBezTo>
                  <a:cubicBezTo>
                    <a:pt x="33295" y="2740"/>
                    <a:pt x="33275" y="2729"/>
                    <a:pt x="33275" y="2723"/>
                  </a:cubicBezTo>
                  <a:cubicBezTo>
                    <a:pt x="33267" y="2626"/>
                    <a:pt x="33205" y="2618"/>
                    <a:pt x="33137" y="2618"/>
                  </a:cubicBezTo>
                  <a:cubicBezTo>
                    <a:pt x="33122" y="2618"/>
                    <a:pt x="33107" y="2618"/>
                    <a:pt x="33093" y="2618"/>
                  </a:cubicBezTo>
                  <a:cubicBezTo>
                    <a:pt x="33075" y="2618"/>
                    <a:pt x="33058" y="2618"/>
                    <a:pt x="33042" y="2615"/>
                  </a:cubicBezTo>
                  <a:cubicBezTo>
                    <a:pt x="33031" y="2516"/>
                    <a:pt x="33024" y="2477"/>
                    <a:pt x="32982" y="2477"/>
                  </a:cubicBezTo>
                  <a:cubicBezTo>
                    <a:pt x="32957" y="2477"/>
                    <a:pt x="32918" y="2491"/>
                    <a:pt x="32857" y="2516"/>
                  </a:cubicBezTo>
                  <a:cubicBezTo>
                    <a:pt x="32839" y="2525"/>
                    <a:pt x="32823" y="2529"/>
                    <a:pt x="32809" y="2529"/>
                  </a:cubicBezTo>
                  <a:cubicBezTo>
                    <a:pt x="32749" y="2529"/>
                    <a:pt x="32728" y="2457"/>
                    <a:pt x="32674" y="2444"/>
                  </a:cubicBezTo>
                  <a:cubicBezTo>
                    <a:pt x="32667" y="2442"/>
                    <a:pt x="32660" y="2441"/>
                    <a:pt x="32654" y="2441"/>
                  </a:cubicBezTo>
                  <a:cubicBezTo>
                    <a:pt x="32599" y="2441"/>
                    <a:pt x="32557" y="2497"/>
                    <a:pt x="32500" y="2497"/>
                  </a:cubicBezTo>
                  <a:cubicBezTo>
                    <a:pt x="32484" y="2497"/>
                    <a:pt x="32467" y="2493"/>
                    <a:pt x="32449" y="2482"/>
                  </a:cubicBezTo>
                  <a:cubicBezTo>
                    <a:pt x="32427" y="2469"/>
                    <a:pt x="32407" y="2464"/>
                    <a:pt x="32388" y="2464"/>
                  </a:cubicBezTo>
                  <a:cubicBezTo>
                    <a:pt x="32344" y="2464"/>
                    <a:pt x="32309" y="2496"/>
                    <a:pt x="32281" y="2532"/>
                  </a:cubicBezTo>
                  <a:cubicBezTo>
                    <a:pt x="32244" y="2581"/>
                    <a:pt x="32213" y="2632"/>
                    <a:pt x="32180" y="2683"/>
                  </a:cubicBezTo>
                  <a:cubicBezTo>
                    <a:pt x="32161" y="2712"/>
                    <a:pt x="32145" y="2736"/>
                    <a:pt x="32100" y="2736"/>
                  </a:cubicBezTo>
                  <a:cubicBezTo>
                    <a:pt x="32094" y="2736"/>
                    <a:pt x="32087" y="2735"/>
                    <a:pt x="32079" y="2734"/>
                  </a:cubicBezTo>
                  <a:cubicBezTo>
                    <a:pt x="32039" y="2728"/>
                    <a:pt x="32010" y="2724"/>
                    <a:pt x="31989" y="2724"/>
                  </a:cubicBezTo>
                  <a:cubicBezTo>
                    <a:pt x="31933" y="2724"/>
                    <a:pt x="31933" y="2754"/>
                    <a:pt x="31939" y="2855"/>
                  </a:cubicBezTo>
                  <a:cubicBezTo>
                    <a:pt x="31910" y="2877"/>
                    <a:pt x="31895" y="2900"/>
                    <a:pt x="31924" y="2930"/>
                  </a:cubicBezTo>
                  <a:cubicBezTo>
                    <a:pt x="31924" y="2930"/>
                    <a:pt x="31922" y="2931"/>
                    <a:pt x="31922" y="2932"/>
                  </a:cubicBezTo>
                  <a:cubicBezTo>
                    <a:pt x="31917" y="2937"/>
                    <a:pt x="31914" y="2944"/>
                    <a:pt x="31908" y="2947"/>
                  </a:cubicBezTo>
                  <a:cubicBezTo>
                    <a:pt x="31736" y="2982"/>
                    <a:pt x="31742" y="3169"/>
                    <a:pt x="31587" y="3220"/>
                  </a:cubicBezTo>
                  <a:cubicBezTo>
                    <a:pt x="31551" y="3232"/>
                    <a:pt x="31563" y="3282"/>
                    <a:pt x="31584" y="3308"/>
                  </a:cubicBezTo>
                  <a:cubicBezTo>
                    <a:pt x="31619" y="3352"/>
                    <a:pt x="31657" y="3391"/>
                    <a:pt x="31698" y="3428"/>
                  </a:cubicBezTo>
                  <a:cubicBezTo>
                    <a:pt x="31885" y="3595"/>
                    <a:pt x="32089" y="3739"/>
                    <a:pt x="32308" y="3860"/>
                  </a:cubicBezTo>
                  <a:cubicBezTo>
                    <a:pt x="32451" y="3939"/>
                    <a:pt x="32523" y="4044"/>
                    <a:pt x="32535" y="4194"/>
                  </a:cubicBezTo>
                  <a:cubicBezTo>
                    <a:pt x="32557" y="4478"/>
                    <a:pt x="32569" y="4759"/>
                    <a:pt x="32531" y="5043"/>
                  </a:cubicBezTo>
                  <a:cubicBezTo>
                    <a:pt x="32477" y="5454"/>
                    <a:pt x="32359" y="5840"/>
                    <a:pt x="32050" y="6172"/>
                  </a:cubicBezTo>
                  <a:cubicBezTo>
                    <a:pt x="31905" y="6328"/>
                    <a:pt x="31779" y="6497"/>
                    <a:pt x="31644" y="6659"/>
                  </a:cubicBezTo>
                  <a:cubicBezTo>
                    <a:pt x="31625" y="6713"/>
                    <a:pt x="31587" y="6757"/>
                    <a:pt x="31537" y="6783"/>
                  </a:cubicBezTo>
                  <a:cubicBezTo>
                    <a:pt x="31531" y="6809"/>
                    <a:pt x="31513" y="6832"/>
                    <a:pt x="31488" y="6843"/>
                  </a:cubicBezTo>
                  <a:cubicBezTo>
                    <a:pt x="31488" y="6813"/>
                    <a:pt x="31483" y="6781"/>
                    <a:pt x="31533" y="6781"/>
                  </a:cubicBezTo>
                  <a:cubicBezTo>
                    <a:pt x="31500" y="6686"/>
                    <a:pt x="31576" y="6618"/>
                    <a:pt x="31622" y="6544"/>
                  </a:cubicBezTo>
                  <a:cubicBezTo>
                    <a:pt x="31625" y="6524"/>
                    <a:pt x="31621" y="6503"/>
                    <a:pt x="31629" y="6486"/>
                  </a:cubicBezTo>
                  <a:cubicBezTo>
                    <a:pt x="31801" y="6125"/>
                    <a:pt x="31830" y="5746"/>
                    <a:pt x="31810" y="5362"/>
                  </a:cubicBezTo>
                  <a:cubicBezTo>
                    <a:pt x="31794" y="5352"/>
                    <a:pt x="31777" y="5346"/>
                    <a:pt x="31761" y="5346"/>
                  </a:cubicBezTo>
                  <a:cubicBezTo>
                    <a:pt x="31744" y="5346"/>
                    <a:pt x="31730" y="5354"/>
                    <a:pt x="31726" y="5376"/>
                  </a:cubicBezTo>
                  <a:cubicBezTo>
                    <a:pt x="31713" y="5445"/>
                    <a:pt x="31714" y="5516"/>
                    <a:pt x="31714" y="5587"/>
                  </a:cubicBezTo>
                  <a:cubicBezTo>
                    <a:pt x="31708" y="6086"/>
                    <a:pt x="31559" y="6550"/>
                    <a:pt x="31238" y="6971"/>
                  </a:cubicBezTo>
                  <a:cubicBezTo>
                    <a:pt x="31232" y="6971"/>
                    <a:pt x="31227" y="6970"/>
                    <a:pt x="31222" y="6969"/>
                  </a:cubicBezTo>
                  <a:lnTo>
                    <a:pt x="31222" y="6969"/>
                  </a:lnTo>
                  <a:cubicBezTo>
                    <a:pt x="31227" y="6970"/>
                    <a:pt x="31233" y="6972"/>
                    <a:pt x="31239" y="6975"/>
                  </a:cubicBezTo>
                  <a:lnTo>
                    <a:pt x="31241" y="6975"/>
                  </a:lnTo>
                  <a:lnTo>
                    <a:pt x="31239" y="7016"/>
                  </a:lnTo>
                  <a:lnTo>
                    <a:pt x="31187" y="7065"/>
                  </a:lnTo>
                  <a:cubicBezTo>
                    <a:pt x="31176" y="7077"/>
                    <a:pt x="31178" y="7108"/>
                    <a:pt x="31158" y="7108"/>
                  </a:cubicBezTo>
                  <a:cubicBezTo>
                    <a:pt x="31155" y="7108"/>
                    <a:pt x="31150" y="7107"/>
                    <a:pt x="31144" y="7104"/>
                  </a:cubicBezTo>
                  <a:cubicBezTo>
                    <a:pt x="31122" y="7093"/>
                    <a:pt x="31136" y="7061"/>
                    <a:pt x="31157" y="7042"/>
                  </a:cubicBezTo>
                  <a:cubicBezTo>
                    <a:pt x="31167" y="7013"/>
                    <a:pt x="31155" y="6964"/>
                    <a:pt x="31197" y="6964"/>
                  </a:cubicBezTo>
                  <a:cubicBezTo>
                    <a:pt x="31203" y="6964"/>
                    <a:pt x="31210" y="6965"/>
                    <a:pt x="31218" y="6967"/>
                  </a:cubicBezTo>
                  <a:lnTo>
                    <a:pt x="31218" y="6967"/>
                  </a:lnTo>
                  <a:cubicBezTo>
                    <a:pt x="31189" y="6958"/>
                    <a:pt x="31187" y="6935"/>
                    <a:pt x="31193" y="6908"/>
                  </a:cubicBezTo>
                  <a:cubicBezTo>
                    <a:pt x="31201" y="6866"/>
                    <a:pt x="31209" y="6824"/>
                    <a:pt x="31217" y="6782"/>
                  </a:cubicBezTo>
                  <a:cubicBezTo>
                    <a:pt x="31278" y="6663"/>
                    <a:pt x="31286" y="6533"/>
                    <a:pt x="31312" y="6409"/>
                  </a:cubicBezTo>
                  <a:cubicBezTo>
                    <a:pt x="31400" y="5978"/>
                    <a:pt x="31505" y="5554"/>
                    <a:pt x="31710" y="5151"/>
                  </a:cubicBezTo>
                  <a:cubicBezTo>
                    <a:pt x="31710" y="5201"/>
                    <a:pt x="31714" y="5250"/>
                    <a:pt x="31720" y="5299"/>
                  </a:cubicBezTo>
                  <a:cubicBezTo>
                    <a:pt x="31725" y="5330"/>
                    <a:pt x="31741" y="5343"/>
                    <a:pt x="31761" y="5343"/>
                  </a:cubicBezTo>
                  <a:cubicBezTo>
                    <a:pt x="31776" y="5343"/>
                    <a:pt x="31793" y="5336"/>
                    <a:pt x="31811" y="5324"/>
                  </a:cubicBezTo>
                  <a:cubicBezTo>
                    <a:pt x="31805" y="5266"/>
                    <a:pt x="31799" y="5208"/>
                    <a:pt x="31793" y="5150"/>
                  </a:cubicBezTo>
                  <a:cubicBezTo>
                    <a:pt x="31799" y="5040"/>
                    <a:pt x="31846" y="4929"/>
                    <a:pt x="31772" y="4785"/>
                  </a:cubicBezTo>
                  <a:cubicBezTo>
                    <a:pt x="31431" y="5445"/>
                    <a:pt x="31220" y="6100"/>
                    <a:pt x="31125" y="6782"/>
                  </a:cubicBezTo>
                  <a:cubicBezTo>
                    <a:pt x="31112" y="6812"/>
                    <a:pt x="31099" y="6843"/>
                    <a:pt x="31090" y="6873"/>
                  </a:cubicBezTo>
                  <a:cubicBezTo>
                    <a:pt x="30965" y="7320"/>
                    <a:pt x="30763" y="7734"/>
                    <a:pt x="30391" y="8078"/>
                  </a:cubicBezTo>
                  <a:cubicBezTo>
                    <a:pt x="30324" y="8140"/>
                    <a:pt x="30267" y="8209"/>
                    <a:pt x="30205" y="8274"/>
                  </a:cubicBezTo>
                  <a:cubicBezTo>
                    <a:pt x="29529" y="8991"/>
                    <a:pt x="28896" y="9733"/>
                    <a:pt x="28370" y="10539"/>
                  </a:cubicBezTo>
                  <a:cubicBezTo>
                    <a:pt x="28265" y="10697"/>
                    <a:pt x="28138" y="10845"/>
                    <a:pt x="28066" y="11019"/>
                  </a:cubicBezTo>
                  <a:cubicBezTo>
                    <a:pt x="28005" y="11210"/>
                    <a:pt x="27879" y="11379"/>
                    <a:pt x="27795" y="11563"/>
                  </a:cubicBezTo>
                  <a:cubicBezTo>
                    <a:pt x="27776" y="11645"/>
                    <a:pt x="27734" y="11722"/>
                    <a:pt x="27674" y="11781"/>
                  </a:cubicBezTo>
                  <a:cubicBezTo>
                    <a:pt x="27646" y="11668"/>
                    <a:pt x="27694" y="11593"/>
                    <a:pt x="27744" y="11518"/>
                  </a:cubicBezTo>
                  <a:cubicBezTo>
                    <a:pt x="27801" y="11345"/>
                    <a:pt x="27839" y="11168"/>
                    <a:pt x="27938" y="11005"/>
                  </a:cubicBezTo>
                  <a:cubicBezTo>
                    <a:pt x="27963" y="10964"/>
                    <a:pt x="27981" y="10926"/>
                    <a:pt x="28027" y="10904"/>
                  </a:cubicBezTo>
                  <a:cubicBezTo>
                    <a:pt x="28078" y="10760"/>
                    <a:pt x="28177" y="10631"/>
                    <a:pt x="28213" y="10483"/>
                  </a:cubicBezTo>
                  <a:lnTo>
                    <a:pt x="28248" y="10436"/>
                  </a:lnTo>
                  <a:cubicBezTo>
                    <a:pt x="28389" y="10313"/>
                    <a:pt x="28439" y="10145"/>
                    <a:pt x="28529" y="9998"/>
                  </a:cubicBezTo>
                  <a:cubicBezTo>
                    <a:pt x="28540" y="9980"/>
                    <a:pt x="28523" y="9950"/>
                    <a:pt x="28519" y="9925"/>
                  </a:cubicBezTo>
                  <a:lnTo>
                    <a:pt x="28527" y="9922"/>
                  </a:lnTo>
                  <a:cubicBezTo>
                    <a:pt x="28531" y="9923"/>
                    <a:pt x="28536" y="9924"/>
                    <a:pt x="28540" y="9924"/>
                  </a:cubicBezTo>
                  <a:cubicBezTo>
                    <a:pt x="28555" y="9924"/>
                    <a:pt x="28570" y="9917"/>
                    <a:pt x="28579" y="9905"/>
                  </a:cubicBezTo>
                  <a:cubicBezTo>
                    <a:pt x="28625" y="9878"/>
                    <a:pt x="28638" y="9830"/>
                    <a:pt x="28663" y="9792"/>
                  </a:cubicBezTo>
                  <a:cubicBezTo>
                    <a:pt x="29266" y="8856"/>
                    <a:pt x="29781" y="7885"/>
                    <a:pt x="30244" y="6895"/>
                  </a:cubicBezTo>
                  <a:cubicBezTo>
                    <a:pt x="30535" y="6276"/>
                    <a:pt x="30783" y="5645"/>
                    <a:pt x="30923" y="4987"/>
                  </a:cubicBezTo>
                  <a:cubicBezTo>
                    <a:pt x="30987" y="4687"/>
                    <a:pt x="31015" y="4388"/>
                    <a:pt x="30930" y="4086"/>
                  </a:cubicBezTo>
                  <a:lnTo>
                    <a:pt x="30930" y="4086"/>
                  </a:lnTo>
                  <a:cubicBezTo>
                    <a:pt x="30854" y="4104"/>
                    <a:pt x="30859" y="4155"/>
                    <a:pt x="30851" y="4197"/>
                  </a:cubicBezTo>
                  <a:cubicBezTo>
                    <a:pt x="30794" y="4480"/>
                    <a:pt x="30678" y="4747"/>
                    <a:pt x="30529" y="5001"/>
                  </a:cubicBezTo>
                  <a:cubicBezTo>
                    <a:pt x="30181" y="5590"/>
                    <a:pt x="29910" y="6210"/>
                    <a:pt x="29512" y="6776"/>
                  </a:cubicBezTo>
                  <a:cubicBezTo>
                    <a:pt x="29368" y="6934"/>
                    <a:pt x="29264" y="7112"/>
                    <a:pt x="29151" y="7286"/>
                  </a:cubicBezTo>
                  <a:cubicBezTo>
                    <a:pt x="28983" y="7543"/>
                    <a:pt x="28794" y="7791"/>
                    <a:pt x="28663" y="8066"/>
                  </a:cubicBezTo>
                  <a:cubicBezTo>
                    <a:pt x="28525" y="8267"/>
                    <a:pt x="28397" y="8475"/>
                    <a:pt x="28282" y="8689"/>
                  </a:cubicBezTo>
                  <a:cubicBezTo>
                    <a:pt x="28260" y="8727"/>
                    <a:pt x="28220" y="8771"/>
                    <a:pt x="28244" y="8808"/>
                  </a:cubicBezTo>
                  <a:cubicBezTo>
                    <a:pt x="28227" y="8814"/>
                    <a:pt x="28213" y="8824"/>
                    <a:pt x="28204" y="8840"/>
                  </a:cubicBezTo>
                  <a:cubicBezTo>
                    <a:pt x="28181" y="8879"/>
                    <a:pt x="28159" y="8919"/>
                    <a:pt x="28139" y="8961"/>
                  </a:cubicBezTo>
                  <a:cubicBezTo>
                    <a:pt x="28152" y="8989"/>
                    <a:pt x="28170" y="9006"/>
                    <a:pt x="28192" y="9006"/>
                  </a:cubicBezTo>
                  <a:cubicBezTo>
                    <a:pt x="28206" y="9006"/>
                    <a:pt x="28221" y="8999"/>
                    <a:pt x="28236" y="8982"/>
                  </a:cubicBezTo>
                  <a:cubicBezTo>
                    <a:pt x="28277" y="8943"/>
                    <a:pt x="28308" y="8898"/>
                    <a:pt x="28302" y="8842"/>
                  </a:cubicBezTo>
                  <a:cubicBezTo>
                    <a:pt x="28467" y="8613"/>
                    <a:pt x="28587" y="8364"/>
                    <a:pt x="28723" y="8122"/>
                  </a:cubicBezTo>
                  <a:cubicBezTo>
                    <a:pt x="28812" y="7980"/>
                    <a:pt x="28896" y="7838"/>
                    <a:pt x="28990" y="7700"/>
                  </a:cubicBezTo>
                  <a:cubicBezTo>
                    <a:pt x="29025" y="7649"/>
                    <a:pt x="29031" y="7574"/>
                    <a:pt x="29122" y="7563"/>
                  </a:cubicBezTo>
                  <a:cubicBezTo>
                    <a:pt x="29106" y="7490"/>
                    <a:pt x="29144" y="7442"/>
                    <a:pt x="29213" y="7406"/>
                  </a:cubicBezTo>
                  <a:lnTo>
                    <a:pt x="29217" y="7368"/>
                  </a:lnTo>
                  <a:cubicBezTo>
                    <a:pt x="29233" y="7322"/>
                    <a:pt x="29254" y="7279"/>
                    <a:pt x="29303" y="7250"/>
                  </a:cubicBezTo>
                  <a:cubicBezTo>
                    <a:pt x="29305" y="7238"/>
                    <a:pt x="29309" y="7227"/>
                    <a:pt x="29312" y="7215"/>
                  </a:cubicBezTo>
                  <a:cubicBezTo>
                    <a:pt x="29327" y="7179"/>
                    <a:pt x="29335" y="7137"/>
                    <a:pt x="29394" y="7134"/>
                  </a:cubicBezTo>
                  <a:cubicBezTo>
                    <a:pt x="29388" y="7095"/>
                    <a:pt x="29398" y="7063"/>
                    <a:pt x="29451" y="7054"/>
                  </a:cubicBezTo>
                  <a:lnTo>
                    <a:pt x="29451" y="7054"/>
                  </a:lnTo>
                  <a:cubicBezTo>
                    <a:pt x="29442" y="7085"/>
                    <a:pt x="29446" y="7123"/>
                    <a:pt x="29397" y="7135"/>
                  </a:cubicBezTo>
                  <a:cubicBezTo>
                    <a:pt x="29407" y="7165"/>
                    <a:pt x="29396" y="7198"/>
                    <a:pt x="29367" y="7213"/>
                  </a:cubicBezTo>
                  <a:cubicBezTo>
                    <a:pt x="29354" y="7229"/>
                    <a:pt x="29352" y="7258"/>
                    <a:pt x="29326" y="7258"/>
                  </a:cubicBezTo>
                  <a:cubicBezTo>
                    <a:pt x="29322" y="7258"/>
                    <a:pt x="29316" y="7257"/>
                    <a:pt x="29310" y="7255"/>
                  </a:cubicBezTo>
                  <a:lnTo>
                    <a:pt x="29310" y="7255"/>
                  </a:lnTo>
                  <a:cubicBezTo>
                    <a:pt x="29349" y="7304"/>
                    <a:pt x="29298" y="7335"/>
                    <a:pt x="29273" y="7372"/>
                  </a:cubicBezTo>
                  <a:cubicBezTo>
                    <a:pt x="29264" y="7388"/>
                    <a:pt x="29262" y="7415"/>
                    <a:pt x="29239" y="7415"/>
                  </a:cubicBezTo>
                  <a:cubicBezTo>
                    <a:pt x="29233" y="7415"/>
                    <a:pt x="29225" y="7414"/>
                    <a:pt x="29216" y="7410"/>
                  </a:cubicBezTo>
                  <a:lnTo>
                    <a:pt x="29216" y="7410"/>
                  </a:lnTo>
                  <a:cubicBezTo>
                    <a:pt x="29242" y="7485"/>
                    <a:pt x="29229" y="7543"/>
                    <a:pt x="29126" y="7563"/>
                  </a:cubicBezTo>
                  <a:cubicBezTo>
                    <a:pt x="29172" y="7586"/>
                    <a:pt x="29147" y="7615"/>
                    <a:pt x="29132" y="7643"/>
                  </a:cubicBezTo>
                  <a:cubicBezTo>
                    <a:pt x="28773" y="8312"/>
                    <a:pt x="28412" y="8981"/>
                    <a:pt x="28053" y="9649"/>
                  </a:cubicBezTo>
                  <a:cubicBezTo>
                    <a:pt x="28024" y="9702"/>
                    <a:pt x="27999" y="9755"/>
                    <a:pt x="27977" y="9811"/>
                  </a:cubicBezTo>
                  <a:cubicBezTo>
                    <a:pt x="27963" y="9856"/>
                    <a:pt x="27989" y="9886"/>
                    <a:pt x="28044" y="9894"/>
                  </a:cubicBezTo>
                  <a:lnTo>
                    <a:pt x="28308" y="9393"/>
                  </a:lnTo>
                  <a:cubicBezTo>
                    <a:pt x="28373" y="9240"/>
                    <a:pt x="28445" y="9092"/>
                    <a:pt x="28565" y="8962"/>
                  </a:cubicBezTo>
                  <a:lnTo>
                    <a:pt x="28565" y="8962"/>
                  </a:lnTo>
                  <a:cubicBezTo>
                    <a:pt x="28528" y="9132"/>
                    <a:pt x="28454" y="9288"/>
                    <a:pt x="28357" y="9437"/>
                  </a:cubicBezTo>
                  <a:cubicBezTo>
                    <a:pt x="28160" y="9874"/>
                    <a:pt x="27956" y="10308"/>
                    <a:pt x="27794" y="10757"/>
                  </a:cubicBezTo>
                  <a:cubicBezTo>
                    <a:pt x="27778" y="10806"/>
                    <a:pt x="27748" y="10853"/>
                    <a:pt x="27753" y="10906"/>
                  </a:cubicBezTo>
                  <a:cubicBezTo>
                    <a:pt x="27691" y="11018"/>
                    <a:pt x="27654" y="11135"/>
                    <a:pt x="27616" y="11254"/>
                  </a:cubicBezTo>
                  <a:lnTo>
                    <a:pt x="27546" y="11264"/>
                  </a:lnTo>
                  <a:cubicBezTo>
                    <a:pt x="27642" y="10792"/>
                    <a:pt x="27856" y="10352"/>
                    <a:pt x="28034" y="9903"/>
                  </a:cubicBezTo>
                  <a:cubicBezTo>
                    <a:pt x="28015" y="9893"/>
                    <a:pt x="27998" y="9889"/>
                    <a:pt x="27983" y="9889"/>
                  </a:cubicBezTo>
                  <a:cubicBezTo>
                    <a:pt x="27941" y="9889"/>
                    <a:pt x="27919" y="9923"/>
                    <a:pt x="27901" y="9960"/>
                  </a:cubicBezTo>
                  <a:cubicBezTo>
                    <a:pt x="27848" y="10067"/>
                    <a:pt x="27799" y="10174"/>
                    <a:pt x="27748" y="10281"/>
                  </a:cubicBezTo>
                  <a:lnTo>
                    <a:pt x="27659" y="10548"/>
                  </a:lnTo>
                  <a:lnTo>
                    <a:pt x="27581" y="10574"/>
                  </a:lnTo>
                  <a:cubicBezTo>
                    <a:pt x="27629" y="10483"/>
                    <a:pt x="27612" y="10376"/>
                    <a:pt x="27672" y="10287"/>
                  </a:cubicBezTo>
                  <a:cubicBezTo>
                    <a:pt x="27715" y="10163"/>
                    <a:pt x="27760" y="10039"/>
                    <a:pt x="27799" y="9915"/>
                  </a:cubicBezTo>
                  <a:cubicBezTo>
                    <a:pt x="27810" y="9884"/>
                    <a:pt x="27850" y="9847"/>
                    <a:pt x="27798" y="9816"/>
                  </a:cubicBezTo>
                  <a:cubicBezTo>
                    <a:pt x="27902" y="9772"/>
                    <a:pt x="27907" y="9691"/>
                    <a:pt x="27898" y="9609"/>
                  </a:cubicBezTo>
                  <a:cubicBezTo>
                    <a:pt x="27896" y="9599"/>
                    <a:pt x="27890" y="9596"/>
                    <a:pt x="27883" y="9596"/>
                  </a:cubicBezTo>
                  <a:cubicBezTo>
                    <a:pt x="27871" y="9596"/>
                    <a:pt x="27854" y="9603"/>
                    <a:pt x="27842" y="9603"/>
                  </a:cubicBezTo>
                  <a:cubicBezTo>
                    <a:pt x="27792" y="9666"/>
                    <a:pt x="27713" y="9726"/>
                    <a:pt x="27789" y="9809"/>
                  </a:cubicBezTo>
                  <a:cubicBezTo>
                    <a:pt x="27779" y="9800"/>
                    <a:pt x="27769" y="9796"/>
                    <a:pt x="27759" y="9796"/>
                  </a:cubicBezTo>
                  <a:cubicBezTo>
                    <a:pt x="27746" y="9796"/>
                    <a:pt x="27735" y="9804"/>
                    <a:pt x="27728" y="9819"/>
                  </a:cubicBezTo>
                  <a:cubicBezTo>
                    <a:pt x="27704" y="9873"/>
                    <a:pt x="27687" y="9928"/>
                    <a:pt x="27667" y="9982"/>
                  </a:cubicBezTo>
                  <a:cubicBezTo>
                    <a:pt x="27649" y="9996"/>
                    <a:pt x="27632" y="10005"/>
                    <a:pt x="27615" y="10005"/>
                  </a:cubicBezTo>
                  <a:cubicBezTo>
                    <a:pt x="27599" y="10005"/>
                    <a:pt x="27584" y="9996"/>
                    <a:pt x="27571" y="9975"/>
                  </a:cubicBezTo>
                  <a:cubicBezTo>
                    <a:pt x="27603" y="9403"/>
                    <a:pt x="27612" y="8831"/>
                    <a:pt x="27611" y="8261"/>
                  </a:cubicBezTo>
                  <a:cubicBezTo>
                    <a:pt x="27630" y="8239"/>
                    <a:pt x="27631" y="8207"/>
                    <a:pt x="27615" y="8185"/>
                  </a:cubicBezTo>
                  <a:cubicBezTo>
                    <a:pt x="27671" y="7885"/>
                    <a:pt x="27631" y="7580"/>
                    <a:pt x="27674" y="7279"/>
                  </a:cubicBezTo>
                  <a:cubicBezTo>
                    <a:pt x="27685" y="7208"/>
                    <a:pt x="27653" y="7178"/>
                    <a:pt x="27589" y="7178"/>
                  </a:cubicBezTo>
                  <a:cubicBezTo>
                    <a:pt x="27574" y="7178"/>
                    <a:pt x="27557" y="7179"/>
                    <a:pt x="27539" y="7183"/>
                  </a:cubicBezTo>
                  <a:cubicBezTo>
                    <a:pt x="27272" y="7226"/>
                    <a:pt x="27003" y="7254"/>
                    <a:pt x="26732" y="7254"/>
                  </a:cubicBezTo>
                  <a:cubicBezTo>
                    <a:pt x="26679" y="7254"/>
                    <a:pt x="26626" y="7252"/>
                    <a:pt x="26573" y="7250"/>
                  </a:cubicBezTo>
                  <a:cubicBezTo>
                    <a:pt x="26535" y="7228"/>
                    <a:pt x="26533" y="7200"/>
                    <a:pt x="26559" y="7170"/>
                  </a:cubicBezTo>
                  <a:cubicBezTo>
                    <a:pt x="26878" y="7085"/>
                    <a:pt x="27196" y="7001"/>
                    <a:pt x="27514" y="6914"/>
                  </a:cubicBezTo>
                  <a:cubicBezTo>
                    <a:pt x="27578" y="6898"/>
                    <a:pt x="27641" y="6876"/>
                    <a:pt x="27702" y="6847"/>
                  </a:cubicBezTo>
                  <a:cubicBezTo>
                    <a:pt x="27860" y="6765"/>
                    <a:pt x="27863" y="6636"/>
                    <a:pt x="27703" y="6558"/>
                  </a:cubicBezTo>
                  <a:cubicBezTo>
                    <a:pt x="27542" y="6479"/>
                    <a:pt x="27366" y="6438"/>
                    <a:pt x="27189" y="6438"/>
                  </a:cubicBezTo>
                  <a:cubicBezTo>
                    <a:pt x="27089" y="6438"/>
                    <a:pt x="26988" y="6451"/>
                    <a:pt x="26890" y="6478"/>
                  </a:cubicBezTo>
                  <a:cubicBezTo>
                    <a:pt x="26836" y="6492"/>
                    <a:pt x="26793" y="6516"/>
                    <a:pt x="26809" y="6574"/>
                  </a:cubicBezTo>
                  <a:cubicBezTo>
                    <a:pt x="26826" y="6579"/>
                    <a:pt x="26843" y="6581"/>
                    <a:pt x="26860" y="6581"/>
                  </a:cubicBezTo>
                  <a:cubicBezTo>
                    <a:pt x="26918" y="6581"/>
                    <a:pt x="26973" y="6558"/>
                    <a:pt x="27030" y="6553"/>
                  </a:cubicBezTo>
                  <a:cubicBezTo>
                    <a:pt x="27083" y="6548"/>
                    <a:pt x="27136" y="6545"/>
                    <a:pt x="27188" y="6545"/>
                  </a:cubicBezTo>
                  <a:cubicBezTo>
                    <a:pt x="27352" y="6545"/>
                    <a:pt x="27508" y="6573"/>
                    <a:pt x="27646" y="6667"/>
                  </a:cubicBezTo>
                  <a:cubicBezTo>
                    <a:pt x="27630" y="6739"/>
                    <a:pt x="27565" y="6752"/>
                    <a:pt x="27512" y="6769"/>
                  </a:cubicBezTo>
                  <a:cubicBezTo>
                    <a:pt x="27401" y="6806"/>
                    <a:pt x="27285" y="6839"/>
                    <a:pt x="27170" y="6865"/>
                  </a:cubicBezTo>
                  <a:cubicBezTo>
                    <a:pt x="26871" y="6933"/>
                    <a:pt x="26574" y="7003"/>
                    <a:pt x="26309" y="7179"/>
                  </a:cubicBezTo>
                  <a:cubicBezTo>
                    <a:pt x="26269" y="7028"/>
                    <a:pt x="26409" y="6950"/>
                    <a:pt x="26419" y="6839"/>
                  </a:cubicBezTo>
                  <a:cubicBezTo>
                    <a:pt x="26501" y="6813"/>
                    <a:pt x="26565" y="6770"/>
                    <a:pt x="26596" y="6696"/>
                  </a:cubicBezTo>
                  <a:cubicBezTo>
                    <a:pt x="26601" y="6695"/>
                    <a:pt x="26605" y="6694"/>
                    <a:pt x="26610" y="6693"/>
                  </a:cubicBezTo>
                  <a:cubicBezTo>
                    <a:pt x="26680" y="6674"/>
                    <a:pt x="26753" y="6659"/>
                    <a:pt x="26774" y="6587"/>
                  </a:cubicBezTo>
                  <a:cubicBezTo>
                    <a:pt x="26782" y="6559"/>
                    <a:pt x="26783" y="6531"/>
                    <a:pt x="26748" y="6531"/>
                  </a:cubicBezTo>
                  <a:cubicBezTo>
                    <a:pt x="26743" y="6531"/>
                    <a:pt x="26736" y="6532"/>
                    <a:pt x="26728" y="6533"/>
                  </a:cubicBezTo>
                  <a:cubicBezTo>
                    <a:pt x="26665" y="6544"/>
                    <a:pt x="26608" y="6574"/>
                    <a:pt x="26563" y="6619"/>
                  </a:cubicBezTo>
                  <a:cubicBezTo>
                    <a:pt x="26544" y="6624"/>
                    <a:pt x="26527" y="6627"/>
                    <a:pt x="26512" y="6627"/>
                  </a:cubicBezTo>
                  <a:cubicBezTo>
                    <a:pt x="26468" y="6627"/>
                    <a:pt x="26443" y="6603"/>
                    <a:pt x="26440" y="6550"/>
                  </a:cubicBezTo>
                  <a:cubicBezTo>
                    <a:pt x="26457" y="6508"/>
                    <a:pt x="26447" y="6489"/>
                    <a:pt x="26416" y="6489"/>
                  </a:cubicBezTo>
                  <a:cubicBezTo>
                    <a:pt x="26405" y="6489"/>
                    <a:pt x="26392" y="6491"/>
                    <a:pt x="26376" y="6495"/>
                  </a:cubicBezTo>
                  <a:cubicBezTo>
                    <a:pt x="26332" y="6526"/>
                    <a:pt x="26302" y="6575"/>
                    <a:pt x="26297" y="6630"/>
                  </a:cubicBezTo>
                  <a:cubicBezTo>
                    <a:pt x="26288" y="6650"/>
                    <a:pt x="26278" y="6670"/>
                    <a:pt x="26269" y="6692"/>
                  </a:cubicBezTo>
                  <a:lnTo>
                    <a:pt x="26265" y="6689"/>
                  </a:lnTo>
                  <a:cubicBezTo>
                    <a:pt x="26255" y="6694"/>
                    <a:pt x="26250" y="6707"/>
                    <a:pt x="26252" y="6719"/>
                  </a:cubicBezTo>
                  <a:cubicBezTo>
                    <a:pt x="26250" y="6719"/>
                    <a:pt x="26249" y="6719"/>
                    <a:pt x="26247" y="6719"/>
                  </a:cubicBezTo>
                  <a:cubicBezTo>
                    <a:pt x="26176" y="6719"/>
                    <a:pt x="26199" y="6653"/>
                    <a:pt x="26166" y="6627"/>
                  </a:cubicBezTo>
                  <a:cubicBezTo>
                    <a:pt x="26126" y="6393"/>
                    <a:pt x="26040" y="6180"/>
                    <a:pt x="25798" y="6039"/>
                  </a:cubicBezTo>
                  <a:cubicBezTo>
                    <a:pt x="25715" y="6000"/>
                    <a:pt x="25670" y="5979"/>
                    <a:pt x="25631" y="5979"/>
                  </a:cubicBezTo>
                  <a:cubicBezTo>
                    <a:pt x="25588" y="5979"/>
                    <a:pt x="25552" y="6004"/>
                    <a:pt x="25477" y="6056"/>
                  </a:cubicBezTo>
                  <a:cubicBezTo>
                    <a:pt x="25413" y="6098"/>
                    <a:pt x="25414" y="6153"/>
                    <a:pt x="25437" y="6211"/>
                  </a:cubicBezTo>
                  <a:cubicBezTo>
                    <a:pt x="25428" y="6265"/>
                    <a:pt x="25453" y="6310"/>
                    <a:pt x="25486" y="6354"/>
                  </a:cubicBezTo>
                  <a:cubicBezTo>
                    <a:pt x="25502" y="6389"/>
                    <a:pt x="25511" y="6437"/>
                    <a:pt x="25552" y="6437"/>
                  </a:cubicBezTo>
                  <a:cubicBezTo>
                    <a:pt x="25563" y="6437"/>
                    <a:pt x="25575" y="6434"/>
                    <a:pt x="25589" y="6428"/>
                  </a:cubicBezTo>
                  <a:lnTo>
                    <a:pt x="25589" y="6428"/>
                  </a:lnTo>
                  <a:cubicBezTo>
                    <a:pt x="25527" y="6468"/>
                    <a:pt x="25581" y="6511"/>
                    <a:pt x="25609" y="6544"/>
                  </a:cubicBezTo>
                  <a:cubicBezTo>
                    <a:pt x="25724" y="6679"/>
                    <a:pt x="25850" y="6807"/>
                    <a:pt x="25965" y="6942"/>
                  </a:cubicBezTo>
                  <a:cubicBezTo>
                    <a:pt x="26019" y="7009"/>
                    <a:pt x="26097" y="7093"/>
                    <a:pt x="26045" y="7171"/>
                  </a:cubicBezTo>
                  <a:cubicBezTo>
                    <a:pt x="26024" y="7204"/>
                    <a:pt x="25991" y="7214"/>
                    <a:pt x="25953" y="7214"/>
                  </a:cubicBezTo>
                  <a:cubicBezTo>
                    <a:pt x="25903" y="7214"/>
                    <a:pt x="25845" y="7196"/>
                    <a:pt x="25796" y="7193"/>
                  </a:cubicBezTo>
                  <a:cubicBezTo>
                    <a:pt x="25533" y="7179"/>
                    <a:pt x="25269" y="7171"/>
                    <a:pt x="25006" y="7171"/>
                  </a:cubicBezTo>
                  <a:cubicBezTo>
                    <a:pt x="24386" y="7171"/>
                    <a:pt x="23767" y="7212"/>
                    <a:pt x="23152" y="7291"/>
                  </a:cubicBezTo>
                  <a:cubicBezTo>
                    <a:pt x="23139" y="7285"/>
                    <a:pt x="23126" y="7282"/>
                    <a:pt x="23113" y="7282"/>
                  </a:cubicBezTo>
                  <a:cubicBezTo>
                    <a:pt x="23096" y="7282"/>
                    <a:pt x="23079" y="7287"/>
                    <a:pt x="23064" y="7297"/>
                  </a:cubicBezTo>
                  <a:lnTo>
                    <a:pt x="22513" y="7330"/>
                  </a:lnTo>
                  <a:cubicBezTo>
                    <a:pt x="22486" y="7323"/>
                    <a:pt x="22458" y="7319"/>
                    <a:pt x="22430" y="7319"/>
                  </a:cubicBezTo>
                  <a:cubicBezTo>
                    <a:pt x="22398" y="7319"/>
                    <a:pt x="22365" y="7324"/>
                    <a:pt x="22334" y="7334"/>
                  </a:cubicBezTo>
                  <a:lnTo>
                    <a:pt x="21602" y="7334"/>
                  </a:lnTo>
                  <a:cubicBezTo>
                    <a:pt x="21587" y="7325"/>
                    <a:pt x="21570" y="7320"/>
                    <a:pt x="21554" y="7320"/>
                  </a:cubicBezTo>
                  <a:cubicBezTo>
                    <a:pt x="21540" y="7320"/>
                    <a:pt x="21526" y="7323"/>
                    <a:pt x="21512" y="7330"/>
                  </a:cubicBezTo>
                  <a:lnTo>
                    <a:pt x="20460" y="7263"/>
                  </a:lnTo>
                  <a:cubicBezTo>
                    <a:pt x="20416" y="7204"/>
                    <a:pt x="20508" y="7209"/>
                    <a:pt x="20519" y="7177"/>
                  </a:cubicBezTo>
                  <a:cubicBezTo>
                    <a:pt x="20793" y="7110"/>
                    <a:pt x="21079" y="7072"/>
                    <a:pt x="21333" y="6953"/>
                  </a:cubicBezTo>
                  <a:lnTo>
                    <a:pt x="21400" y="6941"/>
                  </a:lnTo>
                  <a:cubicBezTo>
                    <a:pt x="21402" y="6936"/>
                    <a:pt x="21409" y="6932"/>
                    <a:pt x="21409" y="6928"/>
                  </a:cubicBezTo>
                  <a:cubicBezTo>
                    <a:pt x="21405" y="6917"/>
                    <a:pt x="21401" y="6908"/>
                    <a:pt x="21396" y="6898"/>
                  </a:cubicBezTo>
                  <a:cubicBezTo>
                    <a:pt x="21387" y="6871"/>
                    <a:pt x="21368" y="6858"/>
                    <a:pt x="21343" y="6858"/>
                  </a:cubicBezTo>
                  <a:cubicBezTo>
                    <a:pt x="21333" y="6858"/>
                    <a:pt x="21323" y="6860"/>
                    <a:pt x="21312" y="6864"/>
                  </a:cubicBezTo>
                  <a:cubicBezTo>
                    <a:pt x="20957" y="6979"/>
                    <a:pt x="20580" y="7032"/>
                    <a:pt x="20234" y="7167"/>
                  </a:cubicBezTo>
                  <a:cubicBezTo>
                    <a:pt x="20221" y="7177"/>
                    <a:pt x="20203" y="7184"/>
                    <a:pt x="20188" y="7184"/>
                  </a:cubicBezTo>
                  <a:cubicBezTo>
                    <a:pt x="20176" y="7184"/>
                    <a:pt x="20167" y="7180"/>
                    <a:pt x="20162" y="7168"/>
                  </a:cubicBezTo>
                  <a:cubicBezTo>
                    <a:pt x="20145" y="7126"/>
                    <a:pt x="20192" y="7105"/>
                    <a:pt x="20231" y="7089"/>
                  </a:cubicBezTo>
                  <a:lnTo>
                    <a:pt x="20374" y="6975"/>
                  </a:lnTo>
                  <a:cubicBezTo>
                    <a:pt x="20788" y="6757"/>
                    <a:pt x="21279" y="6739"/>
                    <a:pt x="21741" y="6562"/>
                  </a:cubicBezTo>
                  <a:lnTo>
                    <a:pt x="21741" y="6562"/>
                  </a:lnTo>
                  <a:cubicBezTo>
                    <a:pt x="21690" y="6690"/>
                    <a:pt x="21575" y="6718"/>
                    <a:pt x="21508" y="6783"/>
                  </a:cubicBezTo>
                  <a:cubicBezTo>
                    <a:pt x="21483" y="6807"/>
                    <a:pt x="21485" y="6827"/>
                    <a:pt x="21516" y="6845"/>
                  </a:cubicBezTo>
                  <a:cubicBezTo>
                    <a:pt x="21528" y="6852"/>
                    <a:pt x="21539" y="6856"/>
                    <a:pt x="21549" y="6856"/>
                  </a:cubicBezTo>
                  <a:cubicBezTo>
                    <a:pt x="21571" y="6856"/>
                    <a:pt x="21588" y="6841"/>
                    <a:pt x="21605" y="6825"/>
                  </a:cubicBezTo>
                  <a:cubicBezTo>
                    <a:pt x="21750" y="6769"/>
                    <a:pt x="21845" y="6671"/>
                    <a:pt x="21912" y="6553"/>
                  </a:cubicBezTo>
                  <a:cubicBezTo>
                    <a:pt x="21931" y="6517"/>
                    <a:pt x="21940" y="6474"/>
                    <a:pt x="21908" y="6442"/>
                  </a:cubicBezTo>
                  <a:cubicBezTo>
                    <a:pt x="21891" y="6424"/>
                    <a:pt x="21869" y="6418"/>
                    <a:pt x="21845" y="6418"/>
                  </a:cubicBezTo>
                  <a:cubicBezTo>
                    <a:pt x="21825" y="6418"/>
                    <a:pt x="21803" y="6423"/>
                    <a:pt x="21782" y="6429"/>
                  </a:cubicBezTo>
                  <a:cubicBezTo>
                    <a:pt x="21761" y="6435"/>
                    <a:pt x="21738" y="6441"/>
                    <a:pt x="21718" y="6449"/>
                  </a:cubicBezTo>
                  <a:cubicBezTo>
                    <a:pt x="21463" y="6548"/>
                    <a:pt x="21191" y="6608"/>
                    <a:pt x="20922" y="6671"/>
                  </a:cubicBezTo>
                  <a:cubicBezTo>
                    <a:pt x="20725" y="6718"/>
                    <a:pt x="20529" y="6768"/>
                    <a:pt x="20366" y="6879"/>
                  </a:cubicBezTo>
                  <a:cubicBezTo>
                    <a:pt x="20348" y="6883"/>
                    <a:pt x="20326" y="6894"/>
                    <a:pt x="20309" y="6894"/>
                  </a:cubicBezTo>
                  <a:cubicBezTo>
                    <a:pt x="20295" y="6894"/>
                    <a:pt x="20283" y="6887"/>
                    <a:pt x="20277" y="6866"/>
                  </a:cubicBezTo>
                  <a:cubicBezTo>
                    <a:pt x="20269" y="6837"/>
                    <a:pt x="20281" y="6802"/>
                    <a:pt x="20292" y="6771"/>
                  </a:cubicBezTo>
                  <a:cubicBezTo>
                    <a:pt x="20415" y="6405"/>
                    <a:pt x="20418" y="6035"/>
                    <a:pt x="20325" y="5666"/>
                  </a:cubicBezTo>
                  <a:cubicBezTo>
                    <a:pt x="20305" y="5590"/>
                    <a:pt x="20344" y="5459"/>
                    <a:pt x="20231" y="5455"/>
                  </a:cubicBezTo>
                  <a:cubicBezTo>
                    <a:pt x="20229" y="5455"/>
                    <a:pt x="20228" y="5455"/>
                    <a:pt x="20227" y="5455"/>
                  </a:cubicBezTo>
                  <a:cubicBezTo>
                    <a:pt x="20125" y="5455"/>
                    <a:pt x="20138" y="5583"/>
                    <a:pt x="20112" y="5658"/>
                  </a:cubicBezTo>
                  <a:cubicBezTo>
                    <a:pt x="20081" y="5712"/>
                    <a:pt x="20055" y="5767"/>
                    <a:pt x="20055" y="5828"/>
                  </a:cubicBezTo>
                  <a:lnTo>
                    <a:pt x="20050" y="5828"/>
                  </a:lnTo>
                  <a:cubicBezTo>
                    <a:pt x="19952" y="6073"/>
                    <a:pt x="19881" y="6323"/>
                    <a:pt x="19917" y="6586"/>
                  </a:cubicBezTo>
                  <a:cubicBezTo>
                    <a:pt x="19900" y="6602"/>
                    <a:pt x="19886" y="6608"/>
                    <a:pt x="19872" y="6608"/>
                  </a:cubicBezTo>
                  <a:cubicBezTo>
                    <a:pt x="19849" y="6608"/>
                    <a:pt x="19829" y="6590"/>
                    <a:pt x="19809" y="6570"/>
                  </a:cubicBezTo>
                  <a:cubicBezTo>
                    <a:pt x="19730" y="6493"/>
                    <a:pt x="19667" y="6404"/>
                    <a:pt x="19564" y="6347"/>
                  </a:cubicBezTo>
                  <a:cubicBezTo>
                    <a:pt x="19541" y="6323"/>
                    <a:pt x="19524" y="6292"/>
                    <a:pt x="19494" y="6277"/>
                  </a:cubicBezTo>
                  <a:cubicBezTo>
                    <a:pt x="19480" y="6270"/>
                    <a:pt x="19470" y="6267"/>
                    <a:pt x="19461" y="6267"/>
                  </a:cubicBezTo>
                  <a:cubicBezTo>
                    <a:pt x="19458" y="6267"/>
                    <a:pt x="19455" y="6267"/>
                    <a:pt x="19452" y="6268"/>
                  </a:cubicBezTo>
                  <a:cubicBezTo>
                    <a:pt x="19487" y="6218"/>
                    <a:pt x="19411" y="6196"/>
                    <a:pt x="19374" y="6164"/>
                  </a:cubicBezTo>
                  <a:cubicBezTo>
                    <a:pt x="19363" y="6196"/>
                    <a:pt x="19352" y="6228"/>
                    <a:pt x="19342" y="6261"/>
                  </a:cubicBezTo>
                  <a:lnTo>
                    <a:pt x="19422" y="6299"/>
                  </a:lnTo>
                  <a:cubicBezTo>
                    <a:pt x="19428" y="6295"/>
                    <a:pt x="19434" y="6289"/>
                    <a:pt x="19440" y="6283"/>
                  </a:cubicBezTo>
                  <a:lnTo>
                    <a:pt x="19440" y="6283"/>
                  </a:lnTo>
                  <a:cubicBezTo>
                    <a:pt x="19438" y="6293"/>
                    <a:pt x="19438" y="6305"/>
                    <a:pt x="19440" y="6316"/>
                  </a:cubicBezTo>
                  <a:cubicBezTo>
                    <a:pt x="19451" y="6352"/>
                    <a:pt x="19480" y="6375"/>
                    <a:pt x="19514" y="6394"/>
                  </a:cubicBezTo>
                  <a:lnTo>
                    <a:pt x="19824" y="6715"/>
                  </a:lnTo>
                  <a:lnTo>
                    <a:pt x="19866" y="6763"/>
                  </a:lnTo>
                  <a:cubicBezTo>
                    <a:pt x="19871" y="6736"/>
                    <a:pt x="19877" y="6709"/>
                    <a:pt x="19883" y="6682"/>
                  </a:cubicBezTo>
                  <a:lnTo>
                    <a:pt x="19883" y="6682"/>
                  </a:lnTo>
                  <a:lnTo>
                    <a:pt x="19866" y="6763"/>
                  </a:lnTo>
                  <a:cubicBezTo>
                    <a:pt x="19894" y="6853"/>
                    <a:pt x="19960" y="6935"/>
                    <a:pt x="19965" y="7072"/>
                  </a:cubicBezTo>
                  <a:cubicBezTo>
                    <a:pt x="19648" y="6833"/>
                    <a:pt x="19418" y="6592"/>
                    <a:pt x="19340" y="6261"/>
                  </a:cubicBezTo>
                  <a:cubicBezTo>
                    <a:pt x="19351" y="6228"/>
                    <a:pt x="19362" y="6196"/>
                    <a:pt x="19373" y="6164"/>
                  </a:cubicBezTo>
                  <a:cubicBezTo>
                    <a:pt x="19357" y="6141"/>
                    <a:pt x="19339" y="6120"/>
                    <a:pt x="19320" y="6101"/>
                  </a:cubicBezTo>
                  <a:cubicBezTo>
                    <a:pt x="19291" y="6075"/>
                    <a:pt x="19264" y="6035"/>
                    <a:pt x="19221" y="6035"/>
                  </a:cubicBezTo>
                  <a:cubicBezTo>
                    <a:pt x="19212" y="6035"/>
                    <a:pt x="19202" y="6036"/>
                    <a:pt x="19192" y="6040"/>
                  </a:cubicBezTo>
                  <a:cubicBezTo>
                    <a:pt x="19116" y="6067"/>
                    <a:pt x="19148" y="6130"/>
                    <a:pt x="19160" y="6177"/>
                  </a:cubicBezTo>
                  <a:cubicBezTo>
                    <a:pt x="19249" y="6539"/>
                    <a:pt x="19403" y="6870"/>
                    <a:pt x="19774" y="7098"/>
                  </a:cubicBezTo>
                  <a:cubicBezTo>
                    <a:pt x="19815" y="7123"/>
                    <a:pt x="19893" y="7140"/>
                    <a:pt x="19861" y="7219"/>
                  </a:cubicBezTo>
                  <a:cubicBezTo>
                    <a:pt x="19760" y="7216"/>
                    <a:pt x="19660" y="7215"/>
                    <a:pt x="19559" y="7215"/>
                  </a:cubicBezTo>
                  <a:cubicBezTo>
                    <a:pt x="19098" y="7215"/>
                    <a:pt x="18636" y="7241"/>
                    <a:pt x="18165" y="7241"/>
                  </a:cubicBezTo>
                  <a:cubicBezTo>
                    <a:pt x="17864" y="7241"/>
                    <a:pt x="17561" y="7230"/>
                    <a:pt x="17252" y="7197"/>
                  </a:cubicBezTo>
                  <a:cubicBezTo>
                    <a:pt x="17482" y="7118"/>
                    <a:pt x="17669" y="7057"/>
                    <a:pt x="17857" y="6992"/>
                  </a:cubicBezTo>
                  <a:cubicBezTo>
                    <a:pt x="17942" y="6963"/>
                    <a:pt x="18022" y="6926"/>
                    <a:pt x="18074" y="6859"/>
                  </a:cubicBezTo>
                  <a:cubicBezTo>
                    <a:pt x="18150" y="6762"/>
                    <a:pt x="18110" y="6664"/>
                    <a:pt x="17978" y="6632"/>
                  </a:cubicBezTo>
                  <a:cubicBezTo>
                    <a:pt x="17935" y="6621"/>
                    <a:pt x="17891" y="6618"/>
                    <a:pt x="17846" y="6618"/>
                  </a:cubicBezTo>
                  <a:cubicBezTo>
                    <a:pt x="17807" y="6618"/>
                    <a:pt x="17768" y="6621"/>
                    <a:pt x="17730" y="6624"/>
                  </a:cubicBezTo>
                  <a:cubicBezTo>
                    <a:pt x="17357" y="6654"/>
                    <a:pt x="16995" y="6758"/>
                    <a:pt x="16664" y="6932"/>
                  </a:cubicBezTo>
                  <a:cubicBezTo>
                    <a:pt x="16649" y="6937"/>
                    <a:pt x="16626" y="6948"/>
                    <a:pt x="16616" y="6948"/>
                  </a:cubicBezTo>
                  <a:cubicBezTo>
                    <a:pt x="16614" y="6948"/>
                    <a:pt x="16613" y="6948"/>
                    <a:pt x="16612" y="6947"/>
                  </a:cubicBezTo>
                  <a:cubicBezTo>
                    <a:pt x="16588" y="6928"/>
                    <a:pt x="16599" y="6904"/>
                    <a:pt x="16614" y="6883"/>
                  </a:cubicBezTo>
                  <a:cubicBezTo>
                    <a:pt x="16644" y="6774"/>
                    <a:pt x="16670" y="6663"/>
                    <a:pt x="16774" y="6582"/>
                  </a:cubicBezTo>
                  <a:cubicBezTo>
                    <a:pt x="16781" y="6583"/>
                    <a:pt x="16789" y="6583"/>
                    <a:pt x="16797" y="6583"/>
                  </a:cubicBezTo>
                  <a:cubicBezTo>
                    <a:pt x="16907" y="6583"/>
                    <a:pt x="17001" y="6536"/>
                    <a:pt x="17101" y="6504"/>
                  </a:cubicBezTo>
                  <a:lnTo>
                    <a:pt x="17101" y="6502"/>
                  </a:lnTo>
                  <a:lnTo>
                    <a:pt x="17101" y="6502"/>
                  </a:lnTo>
                  <a:cubicBezTo>
                    <a:pt x="17361" y="6464"/>
                    <a:pt x="17622" y="6434"/>
                    <a:pt x="17878" y="6386"/>
                  </a:cubicBezTo>
                  <a:cubicBezTo>
                    <a:pt x="17976" y="6368"/>
                    <a:pt x="18105" y="6339"/>
                    <a:pt x="18110" y="6229"/>
                  </a:cubicBezTo>
                  <a:cubicBezTo>
                    <a:pt x="18116" y="6110"/>
                    <a:pt x="17984" y="6081"/>
                    <a:pt x="17881" y="6045"/>
                  </a:cubicBezTo>
                  <a:cubicBezTo>
                    <a:pt x="17786" y="6013"/>
                    <a:pt x="17690" y="6002"/>
                    <a:pt x="17595" y="6002"/>
                  </a:cubicBezTo>
                  <a:cubicBezTo>
                    <a:pt x="17482" y="6002"/>
                    <a:pt x="17368" y="6018"/>
                    <a:pt x="17254" y="6037"/>
                  </a:cubicBezTo>
                  <a:cubicBezTo>
                    <a:pt x="17239" y="6042"/>
                    <a:pt x="17223" y="6052"/>
                    <a:pt x="17207" y="6052"/>
                  </a:cubicBezTo>
                  <a:cubicBezTo>
                    <a:pt x="17199" y="6052"/>
                    <a:pt x="17190" y="6049"/>
                    <a:pt x="17182" y="6040"/>
                  </a:cubicBezTo>
                  <a:cubicBezTo>
                    <a:pt x="17158" y="6016"/>
                    <a:pt x="17180" y="6000"/>
                    <a:pt x="17203" y="5987"/>
                  </a:cubicBezTo>
                  <a:cubicBezTo>
                    <a:pt x="17208" y="5979"/>
                    <a:pt x="17208" y="5970"/>
                    <a:pt x="17203" y="5963"/>
                  </a:cubicBezTo>
                  <a:lnTo>
                    <a:pt x="17412" y="5801"/>
                  </a:lnTo>
                  <a:cubicBezTo>
                    <a:pt x="17478" y="5811"/>
                    <a:pt x="17545" y="5817"/>
                    <a:pt x="17612" y="5817"/>
                  </a:cubicBezTo>
                  <a:cubicBezTo>
                    <a:pt x="17653" y="5817"/>
                    <a:pt x="17694" y="5815"/>
                    <a:pt x="17734" y="5811"/>
                  </a:cubicBezTo>
                  <a:cubicBezTo>
                    <a:pt x="17885" y="5846"/>
                    <a:pt x="18035" y="5884"/>
                    <a:pt x="18186" y="5919"/>
                  </a:cubicBezTo>
                  <a:cubicBezTo>
                    <a:pt x="18296" y="5944"/>
                    <a:pt x="18404" y="5980"/>
                    <a:pt x="18520" y="5980"/>
                  </a:cubicBezTo>
                  <a:cubicBezTo>
                    <a:pt x="18546" y="5980"/>
                    <a:pt x="18573" y="5978"/>
                    <a:pt x="18601" y="5974"/>
                  </a:cubicBezTo>
                  <a:cubicBezTo>
                    <a:pt x="18601" y="5946"/>
                    <a:pt x="18600" y="5919"/>
                    <a:pt x="18599" y="5892"/>
                  </a:cubicBezTo>
                  <a:cubicBezTo>
                    <a:pt x="18580" y="5894"/>
                    <a:pt x="18561" y="5895"/>
                    <a:pt x="18543" y="5895"/>
                  </a:cubicBezTo>
                  <a:cubicBezTo>
                    <a:pt x="18435" y="5895"/>
                    <a:pt x="18334" y="5860"/>
                    <a:pt x="18230" y="5834"/>
                  </a:cubicBezTo>
                  <a:cubicBezTo>
                    <a:pt x="18081" y="5798"/>
                    <a:pt x="17939" y="5742"/>
                    <a:pt x="17781" y="5741"/>
                  </a:cubicBezTo>
                  <a:cubicBezTo>
                    <a:pt x="17747" y="5733"/>
                    <a:pt x="17712" y="5730"/>
                    <a:pt x="17679" y="5730"/>
                  </a:cubicBezTo>
                  <a:cubicBezTo>
                    <a:pt x="17626" y="5730"/>
                    <a:pt x="17573" y="5736"/>
                    <a:pt x="17521" y="5736"/>
                  </a:cubicBezTo>
                  <a:cubicBezTo>
                    <a:pt x="17515" y="5736"/>
                    <a:pt x="17509" y="5736"/>
                    <a:pt x="17504" y="5736"/>
                  </a:cubicBezTo>
                  <a:cubicBezTo>
                    <a:pt x="17655" y="5585"/>
                    <a:pt x="17816" y="5510"/>
                    <a:pt x="17992" y="5510"/>
                  </a:cubicBezTo>
                  <a:cubicBezTo>
                    <a:pt x="18106" y="5510"/>
                    <a:pt x="18227" y="5542"/>
                    <a:pt x="18354" y="5606"/>
                  </a:cubicBezTo>
                  <a:cubicBezTo>
                    <a:pt x="18406" y="5632"/>
                    <a:pt x="18454" y="5664"/>
                    <a:pt x="18502" y="5693"/>
                  </a:cubicBezTo>
                  <a:lnTo>
                    <a:pt x="18633" y="5827"/>
                  </a:lnTo>
                  <a:cubicBezTo>
                    <a:pt x="18628" y="5846"/>
                    <a:pt x="18624" y="5865"/>
                    <a:pt x="18619" y="5883"/>
                  </a:cubicBezTo>
                  <a:lnTo>
                    <a:pt x="18606" y="5882"/>
                  </a:lnTo>
                  <a:lnTo>
                    <a:pt x="18600" y="5892"/>
                  </a:lnTo>
                  <a:cubicBezTo>
                    <a:pt x="18600" y="5919"/>
                    <a:pt x="18601" y="5946"/>
                    <a:pt x="18602" y="5974"/>
                  </a:cubicBezTo>
                  <a:cubicBezTo>
                    <a:pt x="18613" y="5975"/>
                    <a:pt x="18623" y="5976"/>
                    <a:pt x="18633" y="5976"/>
                  </a:cubicBezTo>
                  <a:cubicBezTo>
                    <a:pt x="18691" y="5976"/>
                    <a:pt x="18728" y="5950"/>
                    <a:pt x="18737" y="5890"/>
                  </a:cubicBezTo>
                  <a:cubicBezTo>
                    <a:pt x="18761" y="5812"/>
                    <a:pt x="18726" y="5755"/>
                    <a:pt x="18652" y="5710"/>
                  </a:cubicBezTo>
                  <a:cubicBezTo>
                    <a:pt x="18634" y="5643"/>
                    <a:pt x="18576" y="5609"/>
                    <a:pt x="18508" y="5582"/>
                  </a:cubicBezTo>
                  <a:cubicBezTo>
                    <a:pt x="18386" y="5468"/>
                    <a:pt x="18205" y="5453"/>
                    <a:pt x="18036" y="5402"/>
                  </a:cubicBezTo>
                  <a:cubicBezTo>
                    <a:pt x="18108" y="5327"/>
                    <a:pt x="18182" y="5297"/>
                    <a:pt x="18267" y="5297"/>
                  </a:cubicBezTo>
                  <a:cubicBezTo>
                    <a:pt x="18286" y="5297"/>
                    <a:pt x="18307" y="5299"/>
                    <a:pt x="18328" y="5302"/>
                  </a:cubicBezTo>
                  <a:cubicBezTo>
                    <a:pt x="18698" y="5372"/>
                    <a:pt x="19053" y="5484"/>
                    <a:pt x="19405" y="5604"/>
                  </a:cubicBezTo>
                  <a:cubicBezTo>
                    <a:pt x="19466" y="5625"/>
                    <a:pt x="19537" y="5630"/>
                    <a:pt x="19603" y="5643"/>
                  </a:cubicBezTo>
                  <a:cubicBezTo>
                    <a:pt x="19636" y="5654"/>
                    <a:pt x="19670" y="5660"/>
                    <a:pt x="19704" y="5660"/>
                  </a:cubicBezTo>
                  <a:cubicBezTo>
                    <a:pt x="19729" y="5660"/>
                    <a:pt x="19753" y="5657"/>
                    <a:pt x="19777" y="5651"/>
                  </a:cubicBezTo>
                  <a:cubicBezTo>
                    <a:pt x="19925" y="5623"/>
                    <a:pt x="19955" y="5556"/>
                    <a:pt x="19883" y="5417"/>
                  </a:cubicBezTo>
                  <a:cubicBezTo>
                    <a:pt x="19735" y="5214"/>
                    <a:pt x="19488" y="5147"/>
                    <a:pt x="19243" y="5078"/>
                  </a:cubicBezTo>
                  <a:cubicBezTo>
                    <a:pt x="19191" y="5063"/>
                    <a:pt x="19116" y="5082"/>
                    <a:pt x="19099" y="5007"/>
                  </a:cubicBezTo>
                  <a:cubicBezTo>
                    <a:pt x="19286" y="4961"/>
                    <a:pt x="19474" y="4945"/>
                    <a:pt x="19664" y="4945"/>
                  </a:cubicBezTo>
                  <a:cubicBezTo>
                    <a:pt x="19761" y="4945"/>
                    <a:pt x="19858" y="4949"/>
                    <a:pt x="19955" y="4956"/>
                  </a:cubicBezTo>
                  <a:cubicBezTo>
                    <a:pt x="20082" y="4965"/>
                    <a:pt x="20188" y="4999"/>
                    <a:pt x="20274" y="5080"/>
                  </a:cubicBezTo>
                  <a:cubicBezTo>
                    <a:pt x="20326" y="5144"/>
                    <a:pt x="20389" y="5198"/>
                    <a:pt x="20460" y="5242"/>
                  </a:cubicBezTo>
                  <a:cubicBezTo>
                    <a:pt x="20518" y="5292"/>
                    <a:pt x="20526" y="5388"/>
                    <a:pt x="20637" y="5388"/>
                  </a:cubicBezTo>
                  <a:cubicBezTo>
                    <a:pt x="20640" y="5388"/>
                    <a:pt x="20644" y="5388"/>
                    <a:pt x="20647" y="5387"/>
                  </a:cubicBezTo>
                  <a:lnTo>
                    <a:pt x="20651" y="5386"/>
                  </a:lnTo>
                  <a:lnTo>
                    <a:pt x="20648" y="5387"/>
                  </a:lnTo>
                  <a:cubicBezTo>
                    <a:pt x="20608" y="5448"/>
                    <a:pt x="20653" y="5481"/>
                    <a:pt x="20709" y="5493"/>
                  </a:cubicBezTo>
                  <a:cubicBezTo>
                    <a:pt x="20716" y="5495"/>
                    <a:pt x="20722" y="5495"/>
                    <a:pt x="20728" y="5495"/>
                  </a:cubicBezTo>
                  <a:cubicBezTo>
                    <a:pt x="20769" y="5495"/>
                    <a:pt x="20773" y="5461"/>
                    <a:pt x="20766" y="5425"/>
                  </a:cubicBezTo>
                  <a:cubicBezTo>
                    <a:pt x="20744" y="5403"/>
                    <a:pt x="20733" y="5358"/>
                    <a:pt x="20701" y="5358"/>
                  </a:cubicBezTo>
                  <a:cubicBezTo>
                    <a:pt x="20699" y="5358"/>
                    <a:pt x="20696" y="5358"/>
                    <a:pt x="20693" y="5359"/>
                  </a:cubicBezTo>
                  <a:cubicBezTo>
                    <a:pt x="20698" y="5345"/>
                    <a:pt x="20696" y="5330"/>
                    <a:pt x="20687" y="5318"/>
                  </a:cubicBezTo>
                  <a:cubicBezTo>
                    <a:pt x="20658" y="5267"/>
                    <a:pt x="20622" y="5220"/>
                    <a:pt x="20561" y="5190"/>
                  </a:cubicBezTo>
                  <a:cubicBezTo>
                    <a:pt x="20530" y="5135"/>
                    <a:pt x="20458" y="5104"/>
                    <a:pt x="20441" y="5040"/>
                  </a:cubicBezTo>
                  <a:lnTo>
                    <a:pt x="20441" y="5040"/>
                  </a:lnTo>
                  <a:cubicBezTo>
                    <a:pt x="20862" y="5126"/>
                    <a:pt x="21125" y="5371"/>
                    <a:pt x="21317" y="5683"/>
                  </a:cubicBezTo>
                  <a:cubicBezTo>
                    <a:pt x="21367" y="5764"/>
                    <a:pt x="21400" y="5850"/>
                    <a:pt x="21382" y="5943"/>
                  </a:cubicBezTo>
                  <a:cubicBezTo>
                    <a:pt x="21366" y="6018"/>
                    <a:pt x="21329" y="6070"/>
                    <a:pt x="21243" y="6070"/>
                  </a:cubicBezTo>
                  <a:cubicBezTo>
                    <a:pt x="21229" y="6070"/>
                    <a:pt x="21215" y="6069"/>
                    <a:pt x="21199" y="6066"/>
                  </a:cubicBezTo>
                  <a:lnTo>
                    <a:pt x="21151" y="6027"/>
                  </a:lnTo>
                  <a:cubicBezTo>
                    <a:pt x="21132" y="6020"/>
                    <a:pt x="21112" y="6011"/>
                    <a:pt x="21092" y="6011"/>
                  </a:cubicBezTo>
                  <a:cubicBezTo>
                    <a:pt x="21078" y="6011"/>
                    <a:pt x="21063" y="6016"/>
                    <a:pt x="21050" y="6031"/>
                  </a:cubicBezTo>
                  <a:cubicBezTo>
                    <a:pt x="21018" y="6063"/>
                    <a:pt x="21044" y="6092"/>
                    <a:pt x="21071" y="6113"/>
                  </a:cubicBezTo>
                  <a:cubicBezTo>
                    <a:pt x="21100" y="6132"/>
                    <a:pt x="21137" y="6142"/>
                    <a:pt x="21170" y="6157"/>
                  </a:cubicBezTo>
                  <a:cubicBezTo>
                    <a:pt x="21202" y="6160"/>
                    <a:pt x="21231" y="6162"/>
                    <a:pt x="21258" y="6162"/>
                  </a:cubicBezTo>
                  <a:cubicBezTo>
                    <a:pt x="21437" y="6162"/>
                    <a:pt x="21511" y="6088"/>
                    <a:pt x="21514" y="5918"/>
                  </a:cubicBezTo>
                  <a:cubicBezTo>
                    <a:pt x="21515" y="5858"/>
                    <a:pt x="21499" y="5804"/>
                    <a:pt x="21484" y="5746"/>
                  </a:cubicBezTo>
                  <a:cubicBezTo>
                    <a:pt x="21446" y="5616"/>
                    <a:pt x="21365" y="5503"/>
                    <a:pt x="21281" y="5392"/>
                  </a:cubicBezTo>
                  <a:cubicBezTo>
                    <a:pt x="21249" y="5377"/>
                    <a:pt x="21219" y="5358"/>
                    <a:pt x="21235" y="5323"/>
                  </a:cubicBezTo>
                  <a:cubicBezTo>
                    <a:pt x="21239" y="5315"/>
                    <a:pt x="21246" y="5312"/>
                    <a:pt x="21255" y="5312"/>
                  </a:cubicBezTo>
                  <a:cubicBezTo>
                    <a:pt x="21264" y="5312"/>
                    <a:pt x="21275" y="5316"/>
                    <a:pt x="21284" y="5323"/>
                  </a:cubicBezTo>
                  <a:cubicBezTo>
                    <a:pt x="21463" y="5374"/>
                    <a:pt x="21579" y="5486"/>
                    <a:pt x="21691" y="5607"/>
                  </a:cubicBezTo>
                  <a:cubicBezTo>
                    <a:pt x="21850" y="5781"/>
                    <a:pt x="21973" y="5971"/>
                    <a:pt x="22091" y="6165"/>
                  </a:cubicBezTo>
                  <a:cubicBezTo>
                    <a:pt x="22156" y="6268"/>
                    <a:pt x="22222" y="6368"/>
                    <a:pt x="22330" y="6442"/>
                  </a:cubicBezTo>
                  <a:cubicBezTo>
                    <a:pt x="22409" y="6496"/>
                    <a:pt x="22491" y="6521"/>
                    <a:pt x="22567" y="6521"/>
                  </a:cubicBezTo>
                  <a:cubicBezTo>
                    <a:pt x="22706" y="6521"/>
                    <a:pt x="22825" y="6436"/>
                    <a:pt x="22876" y="6279"/>
                  </a:cubicBezTo>
                  <a:cubicBezTo>
                    <a:pt x="22899" y="6245"/>
                    <a:pt x="22899" y="6198"/>
                    <a:pt x="22874" y="6165"/>
                  </a:cubicBezTo>
                  <a:cubicBezTo>
                    <a:pt x="22861" y="6045"/>
                    <a:pt x="22806" y="5933"/>
                    <a:pt x="22717" y="5851"/>
                  </a:cubicBezTo>
                  <a:cubicBezTo>
                    <a:pt x="22717" y="5824"/>
                    <a:pt x="22706" y="5793"/>
                    <a:pt x="22745" y="5776"/>
                  </a:cubicBezTo>
                  <a:cubicBezTo>
                    <a:pt x="22932" y="5839"/>
                    <a:pt x="23141" y="5807"/>
                    <a:pt x="23328" y="5875"/>
                  </a:cubicBezTo>
                  <a:cubicBezTo>
                    <a:pt x="23485" y="6035"/>
                    <a:pt x="23658" y="6180"/>
                    <a:pt x="23844" y="6309"/>
                  </a:cubicBezTo>
                  <a:cubicBezTo>
                    <a:pt x="23979" y="6402"/>
                    <a:pt x="24133" y="6473"/>
                    <a:pt x="24311" y="6473"/>
                  </a:cubicBezTo>
                  <a:cubicBezTo>
                    <a:pt x="24321" y="6473"/>
                    <a:pt x="24331" y="6473"/>
                    <a:pt x="24341" y="6473"/>
                  </a:cubicBezTo>
                  <a:cubicBezTo>
                    <a:pt x="24574" y="6462"/>
                    <a:pt x="24674" y="6310"/>
                    <a:pt x="24569" y="6133"/>
                  </a:cubicBezTo>
                  <a:cubicBezTo>
                    <a:pt x="24545" y="6094"/>
                    <a:pt x="24524" y="6050"/>
                    <a:pt x="24467" y="6034"/>
                  </a:cubicBezTo>
                  <a:lnTo>
                    <a:pt x="24432" y="5987"/>
                  </a:lnTo>
                  <a:lnTo>
                    <a:pt x="24424" y="5987"/>
                  </a:lnTo>
                  <a:cubicBezTo>
                    <a:pt x="24426" y="5984"/>
                    <a:pt x="24427" y="5982"/>
                    <a:pt x="24430" y="5979"/>
                  </a:cubicBezTo>
                  <a:cubicBezTo>
                    <a:pt x="24331" y="5903"/>
                    <a:pt x="24177" y="5883"/>
                    <a:pt x="24120" y="5752"/>
                  </a:cubicBezTo>
                  <a:lnTo>
                    <a:pt x="24567" y="5613"/>
                  </a:lnTo>
                  <a:cubicBezTo>
                    <a:pt x="24858" y="5689"/>
                    <a:pt x="25155" y="5739"/>
                    <a:pt x="25456" y="5764"/>
                  </a:cubicBezTo>
                  <a:cubicBezTo>
                    <a:pt x="25489" y="5767"/>
                    <a:pt x="25521" y="5769"/>
                    <a:pt x="25553" y="5769"/>
                  </a:cubicBezTo>
                  <a:cubicBezTo>
                    <a:pt x="25665" y="5769"/>
                    <a:pt x="25772" y="5748"/>
                    <a:pt x="25866" y="5686"/>
                  </a:cubicBezTo>
                  <a:cubicBezTo>
                    <a:pt x="25987" y="5605"/>
                    <a:pt x="25987" y="5536"/>
                    <a:pt x="25870" y="5418"/>
                  </a:cubicBezTo>
                  <a:cubicBezTo>
                    <a:pt x="25698" y="5293"/>
                    <a:pt x="25492" y="5271"/>
                    <a:pt x="25261" y="5271"/>
                  </a:cubicBezTo>
                  <a:cubicBezTo>
                    <a:pt x="25233" y="5271"/>
                    <a:pt x="25204" y="5272"/>
                    <a:pt x="25175" y="5272"/>
                  </a:cubicBezTo>
                  <a:cubicBezTo>
                    <a:pt x="25281" y="5159"/>
                    <a:pt x="25377" y="5076"/>
                    <a:pt x="25446" y="4978"/>
                  </a:cubicBezTo>
                  <a:cubicBezTo>
                    <a:pt x="25525" y="4868"/>
                    <a:pt x="25632" y="4794"/>
                    <a:pt x="25765" y="4741"/>
                  </a:cubicBezTo>
                  <a:cubicBezTo>
                    <a:pt x="25998" y="4647"/>
                    <a:pt x="26231" y="4552"/>
                    <a:pt x="26464" y="4458"/>
                  </a:cubicBezTo>
                  <a:cubicBezTo>
                    <a:pt x="26638" y="4388"/>
                    <a:pt x="26792" y="4296"/>
                    <a:pt x="26894" y="4152"/>
                  </a:cubicBezTo>
                  <a:cubicBezTo>
                    <a:pt x="26962" y="4057"/>
                    <a:pt x="26976" y="3955"/>
                    <a:pt x="26916" y="3855"/>
                  </a:cubicBezTo>
                  <a:cubicBezTo>
                    <a:pt x="26860" y="3765"/>
                    <a:pt x="26765" y="3741"/>
                    <a:pt x="26662" y="3741"/>
                  </a:cubicBezTo>
                  <a:cubicBezTo>
                    <a:pt x="26641" y="3741"/>
                    <a:pt x="26620" y="3742"/>
                    <a:pt x="26599" y="3743"/>
                  </a:cubicBezTo>
                  <a:cubicBezTo>
                    <a:pt x="26387" y="3760"/>
                    <a:pt x="26215" y="3851"/>
                    <a:pt x="26067" y="3979"/>
                  </a:cubicBezTo>
                  <a:lnTo>
                    <a:pt x="26067" y="3979"/>
                  </a:lnTo>
                  <a:lnTo>
                    <a:pt x="26067" y="3979"/>
                  </a:lnTo>
                  <a:cubicBezTo>
                    <a:pt x="25987" y="4005"/>
                    <a:pt x="25944" y="4068"/>
                    <a:pt x="25881" y="4112"/>
                  </a:cubicBezTo>
                  <a:cubicBezTo>
                    <a:pt x="25864" y="4124"/>
                    <a:pt x="25847" y="4134"/>
                    <a:pt x="25831" y="4134"/>
                  </a:cubicBezTo>
                  <a:cubicBezTo>
                    <a:pt x="25818" y="4134"/>
                    <a:pt x="25805" y="4127"/>
                    <a:pt x="25792" y="4109"/>
                  </a:cubicBezTo>
                  <a:cubicBezTo>
                    <a:pt x="25816" y="4014"/>
                    <a:pt x="25798" y="3918"/>
                    <a:pt x="25802" y="3823"/>
                  </a:cubicBezTo>
                  <a:cubicBezTo>
                    <a:pt x="25805" y="3700"/>
                    <a:pt x="25733" y="3585"/>
                    <a:pt x="25764" y="3462"/>
                  </a:cubicBezTo>
                  <a:cubicBezTo>
                    <a:pt x="25904" y="3259"/>
                    <a:pt x="25994" y="3025"/>
                    <a:pt x="26024" y="2780"/>
                  </a:cubicBezTo>
                  <a:cubicBezTo>
                    <a:pt x="26028" y="2742"/>
                    <a:pt x="26036" y="2703"/>
                    <a:pt x="26032" y="2666"/>
                  </a:cubicBezTo>
                  <a:cubicBezTo>
                    <a:pt x="26025" y="2583"/>
                    <a:pt x="25980" y="2521"/>
                    <a:pt x="25884" y="2490"/>
                  </a:cubicBezTo>
                  <a:cubicBezTo>
                    <a:pt x="25860" y="2483"/>
                    <a:pt x="25837" y="2479"/>
                    <a:pt x="25815" y="2479"/>
                  </a:cubicBezTo>
                  <a:cubicBezTo>
                    <a:pt x="25748" y="2479"/>
                    <a:pt x="25691" y="2512"/>
                    <a:pt x="25640" y="2552"/>
                  </a:cubicBezTo>
                  <a:cubicBezTo>
                    <a:pt x="25549" y="2625"/>
                    <a:pt x="25514" y="2724"/>
                    <a:pt x="25484" y="2823"/>
                  </a:cubicBezTo>
                  <a:cubicBezTo>
                    <a:pt x="25463" y="2891"/>
                    <a:pt x="25484" y="2966"/>
                    <a:pt x="25431" y="3026"/>
                  </a:cubicBezTo>
                  <a:lnTo>
                    <a:pt x="25389" y="3006"/>
                  </a:lnTo>
                  <a:cubicBezTo>
                    <a:pt x="25286" y="2858"/>
                    <a:pt x="25087" y="2827"/>
                    <a:pt x="24934" y="2740"/>
                  </a:cubicBezTo>
                  <a:cubicBezTo>
                    <a:pt x="24830" y="2531"/>
                    <a:pt x="24669" y="2352"/>
                    <a:pt x="24499" y="2180"/>
                  </a:cubicBezTo>
                  <a:cubicBezTo>
                    <a:pt x="24425" y="2106"/>
                    <a:pt x="24348" y="2035"/>
                    <a:pt x="24250" y="1983"/>
                  </a:cubicBezTo>
                  <a:cubicBezTo>
                    <a:pt x="24193" y="1953"/>
                    <a:pt x="24134" y="1928"/>
                    <a:pt x="24073" y="1928"/>
                  </a:cubicBezTo>
                  <a:cubicBezTo>
                    <a:pt x="24035" y="1928"/>
                    <a:pt x="23996" y="1938"/>
                    <a:pt x="23955" y="1962"/>
                  </a:cubicBezTo>
                  <a:cubicBezTo>
                    <a:pt x="23860" y="2019"/>
                    <a:pt x="23858" y="2105"/>
                    <a:pt x="23876" y="2189"/>
                  </a:cubicBezTo>
                  <a:cubicBezTo>
                    <a:pt x="23917" y="2384"/>
                    <a:pt x="24049" y="2527"/>
                    <a:pt x="24247" y="2628"/>
                  </a:cubicBezTo>
                  <a:cubicBezTo>
                    <a:pt x="24262" y="2660"/>
                    <a:pt x="24349" y="2691"/>
                    <a:pt x="24250" y="2723"/>
                  </a:cubicBezTo>
                  <a:cubicBezTo>
                    <a:pt x="24189" y="2743"/>
                    <a:pt x="24120" y="2748"/>
                    <a:pt x="24066" y="2787"/>
                  </a:cubicBezTo>
                  <a:cubicBezTo>
                    <a:pt x="24033" y="2799"/>
                    <a:pt x="23992" y="2805"/>
                    <a:pt x="23967" y="2827"/>
                  </a:cubicBezTo>
                  <a:cubicBezTo>
                    <a:pt x="23888" y="2896"/>
                    <a:pt x="23798" y="2922"/>
                    <a:pt x="23696" y="2922"/>
                  </a:cubicBezTo>
                  <a:cubicBezTo>
                    <a:pt x="23665" y="2922"/>
                    <a:pt x="23634" y="2920"/>
                    <a:pt x="23601" y="2916"/>
                  </a:cubicBezTo>
                  <a:cubicBezTo>
                    <a:pt x="23555" y="2909"/>
                    <a:pt x="23508" y="2906"/>
                    <a:pt x="23461" y="2906"/>
                  </a:cubicBezTo>
                  <a:cubicBezTo>
                    <a:pt x="23374" y="2906"/>
                    <a:pt x="23287" y="2917"/>
                    <a:pt x="23203" y="2940"/>
                  </a:cubicBezTo>
                  <a:cubicBezTo>
                    <a:pt x="23109" y="2944"/>
                    <a:pt x="23034" y="2985"/>
                    <a:pt x="23029" y="3062"/>
                  </a:cubicBezTo>
                  <a:cubicBezTo>
                    <a:pt x="23023" y="3150"/>
                    <a:pt x="23101" y="3195"/>
                    <a:pt x="23201" y="3208"/>
                  </a:cubicBezTo>
                  <a:lnTo>
                    <a:pt x="23292" y="3245"/>
                  </a:lnTo>
                  <a:cubicBezTo>
                    <a:pt x="23359" y="3244"/>
                    <a:pt x="23426" y="3242"/>
                    <a:pt x="23492" y="3242"/>
                  </a:cubicBezTo>
                  <a:cubicBezTo>
                    <a:pt x="23508" y="3242"/>
                    <a:pt x="23524" y="3243"/>
                    <a:pt x="23539" y="3243"/>
                  </a:cubicBezTo>
                  <a:cubicBezTo>
                    <a:pt x="23575" y="3243"/>
                    <a:pt x="23595" y="3259"/>
                    <a:pt x="23566" y="3290"/>
                  </a:cubicBezTo>
                  <a:cubicBezTo>
                    <a:pt x="23550" y="3287"/>
                    <a:pt x="23536" y="3286"/>
                    <a:pt x="23521" y="3286"/>
                  </a:cubicBezTo>
                  <a:cubicBezTo>
                    <a:pt x="23439" y="3286"/>
                    <a:pt x="23363" y="3326"/>
                    <a:pt x="23282" y="3326"/>
                  </a:cubicBezTo>
                  <a:cubicBezTo>
                    <a:pt x="23270" y="3326"/>
                    <a:pt x="23258" y="3326"/>
                    <a:pt x="23246" y="3324"/>
                  </a:cubicBezTo>
                  <a:cubicBezTo>
                    <a:pt x="23155" y="3364"/>
                    <a:pt x="23059" y="3397"/>
                    <a:pt x="22997" y="3475"/>
                  </a:cubicBezTo>
                  <a:cubicBezTo>
                    <a:pt x="22916" y="3577"/>
                    <a:pt x="22932" y="3633"/>
                    <a:pt x="23063" y="3716"/>
                  </a:cubicBezTo>
                  <a:cubicBezTo>
                    <a:pt x="23110" y="3740"/>
                    <a:pt x="23156" y="3749"/>
                    <a:pt x="23203" y="3749"/>
                  </a:cubicBezTo>
                  <a:cubicBezTo>
                    <a:pt x="23270" y="3749"/>
                    <a:pt x="23336" y="3731"/>
                    <a:pt x="23403" y="3715"/>
                  </a:cubicBezTo>
                  <a:lnTo>
                    <a:pt x="23403" y="3715"/>
                  </a:lnTo>
                  <a:cubicBezTo>
                    <a:pt x="23405" y="3783"/>
                    <a:pt x="23356" y="3836"/>
                    <a:pt x="23331" y="3897"/>
                  </a:cubicBezTo>
                  <a:cubicBezTo>
                    <a:pt x="23300" y="3977"/>
                    <a:pt x="23279" y="4058"/>
                    <a:pt x="23289" y="4144"/>
                  </a:cubicBezTo>
                  <a:cubicBezTo>
                    <a:pt x="23298" y="4230"/>
                    <a:pt x="23318" y="4319"/>
                    <a:pt x="23434" y="4341"/>
                  </a:cubicBezTo>
                  <a:cubicBezTo>
                    <a:pt x="23451" y="4345"/>
                    <a:pt x="23467" y="4346"/>
                    <a:pt x="23482" y="4346"/>
                  </a:cubicBezTo>
                  <a:cubicBezTo>
                    <a:pt x="23567" y="4346"/>
                    <a:pt x="23625" y="4296"/>
                    <a:pt x="23658" y="4221"/>
                  </a:cubicBezTo>
                  <a:cubicBezTo>
                    <a:pt x="23730" y="4146"/>
                    <a:pt x="23756" y="4058"/>
                    <a:pt x="23762" y="3964"/>
                  </a:cubicBezTo>
                  <a:lnTo>
                    <a:pt x="23837" y="3949"/>
                  </a:lnTo>
                  <a:cubicBezTo>
                    <a:pt x="23856" y="3991"/>
                    <a:pt x="23873" y="4032"/>
                    <a:pt x="23892" y="4073"/>
                  </a:cubicBezTo>
                  <a:cubicBezTo>
                    <a:pt x="23912" y="4115"/>
                    <a:pt x="23940" y="4131"/>
                    <a:pt x="23972" y="4131"/>
                  </a:cubicBezTo>
                  <a:cubicBezTo>
                    <a:pt x="23997" y="4131"/>
                    <a:pt x="24024" y="4122"/>
                    <a:pt x="24053" y="4109"/>
                  </a:cubicBezTo>
                  <a:cubicBezTo>
                    <a:pt x="24030" y="4084"/>
                    <a:pt x="24035" y="4064"/>
                    <a:pt x="24068" y="4049"/>
                  </a:cubicBezTo>
                  <a:cubicBezTo>
                    <a:pt x="24073" y="4060"/>
                    <a:pt x="24077" y="4070"/>
                    <a:pt x="24079" y="4082"/>
                  </a:cubicBezTo>
                  <a:lnTo>
                    <a:pt x="24090" y="4088"/>
                  </a:lnTo>
                  <a:cubicBezTo>
                    <a:pt x="24206" y="4136"/>
                    <a:pt x="24297" y="4210"/>
                    <a:pt x="24374" y="4295"/>
                  </a:cubicBezTo>
                  <a:cubicBezTo>
                    <a:pt x="24407" y="4332"/>
                    <a:pt x="24402" y="4366"/>
                    <a:pt x="24339" y="4378"/>
                  </a:cubicBezTo>
                  <a:cubicBezTo>
                    <a:pt x="24305" y="4370"/>
                    <a:pt x="24270" y="4334"/>
                    <a:pt x="24235" y="4334"/>
                  </a:cubicBezTo>
                  <a:cubicBezTo>
                    <a:pt x="24216" y="4334"/>
                    <a:pt x="24197" y="4345"/>
                    <a:pt x="24178" y="4377"/>
                  </a:cubicBezTo>
                  <a:cubicBezTo>
                    <a:pt x="24229" y="4431"/>
                    <a:pt x="24289" y="4462"/>
                    <a:pt x="24362" y="4462"/>
                  </a:cubicBezTo>
                  <a:cubicBezTo>
                    <a:pt x="24384" y="4462"/>
                    <a:pt x="24407" y="4459"/>
                    <a:pt x="24431" y="4453"/>
                  </a:cubicBezTo>
                  <a:cubicBezTo>
                    <a:pt x="24559" y="4415"/>
                    <a:pt x="24531" y="4344"/>
                    <a:pt x="24481" y="4271"/>
                  </a:cubicBezTo>
                  <a:cubicBezTo>
                    <a:pt x="24426" y="4191"/>
                    <a:pt x="24334" y="4143"/>
                    <a:pt x="24253" y="4086"/>
                  </a:cubicBezTo>
                  <a:cubicBezTo>
                    <a:pt x="24211" y="4057"/>
                    <a:pt x="24165" y="4024"/>
                    <a:pt x="24241" y="3983"/>
                  </a:cubicBezTo>
                  <a:lnTo>
                    <a:pt x="24241" y="3983"/>
                  </a:lnTo>
                  <a:cubicBezTo>
                    <a:pt x="24255" y="3985"/>
                    <a:pt x="24269" y="3985"/>
                    <a:pt x="24283" y="3985"/>
                  </a:cubicBezTo>
                  <a:cubicBezTo>
                    <a:pt x="24392" y="3985"/>
                    <a:pt x="24489" y="3945"/>
                    <a:pt x="24583" y="3898"/>
                  </a:cubicBezTo>
                  <a:cubicBezTo>
                    <a:pt x="24620" y="3897"/>
                    <a:pt x="24655" y="3875"/>
                    <a:pt x="24671" y="3841"/>
                  </a:cubicBezTo>
                  <a:lnTo>
                    <a:pt x="24620" y="3798"/>
                  </a:lnTo>
                  <a:lnTo>
                    <a:pt x="24511" y="3857"/>
                  </a:lnTo>
                  <a:cubicBezTo>
                    <a:pt x="24401" y="3864"/>
                    <a:pt x="24295" y="3900"/>
                    <a:pt x="24185" y="3900"/>
                  </a:cubicBezTo>
                  <a:cubicBezTo>
                    <a:pt x="24167" y="3900"/>
                    <a:pt x="24148" y="3899"/>
                    <a:pt x="24129" y="3897"/>
                  </a:cubicBezTo>
                  <a:cubicBezTo>
                    <a:pt x="24129" y="3884"/>
                    <a:pt x="24123" y="3863"/>
                    <a:pt x="24129" y="3860"/>
                  </a:cubicBezTo>
                  <a:cubicBezTo>
                    <a:pt x="24243" y="3803"/>
                    <a:pt x="24357" y="3747"/>
                    <a:pt x="24473" y="3691"/>
                  </a:cubicBezTo>
                  <a:cubicBezTo>
                    <a:pt x="24503" y="3677"/>
                    <a:pt x="24533" y="3674"/>
                    <a:pt x="24565" y="3674"/>
                  </a:cubicBezTo>
                  <a:cubicBezTo>
                    <a:pt x="24592" y="3674"/>
                    <a:pt x="24620" y="3676"/>
                    <a:pt x="24647" y="3677"/>
                  </a:cubicBezTo>
                  <a:lnTo>
                    <a:pt x="24700" y="3676"/>
                  </a:lnTo>
                  <a:cubicBezTo>
                    <a:pt x="24658" y="3614"/>
                    <a:pt x="24607" y="3593"/>
                    <a:pt x="24554" y="3593"/>
                  </a:cubicBezTo>
                  <a:cubicBezTo>
                    <a:pt x="24501" y="3593"/>
                    <a:pt x="24446" y="3614"/>
                    <a:pt x="24394" y="3637"/>
                  </a:cubicBezTo>
                  <a:cubicBezTo>
                    <a:pt x="24257" y="3703"/>
                    <a:pt x="24116" y="3759"/>
                    <a:pt x="23972" y="3804"/>
                  </a:cubicBezTo>
                  <a:cubicBezTo>
                    <a:pt x="23853" y="3804"/>
                    <a:pt x="23807" y="3734"/>
                    <a:pt x="23769" y="3653"/>
                  </a:cubicBezTo>
                  <a:cubicBezTo>
                    <a:pt x="23751" y="3622"/>
                    <a:pt x="23715" y="3584"/>
                    <a:pt x="23764" y="3558"/>
                  </a:cubicBezTo>
                  <a:cubicBezTo>
                    <a:pt x="23767" y="3556"/>
                    <a:pt x="23770" y="3555"/>
                    <a:pt x="23773" y="3555"/>
                  </a:cubicBezTo>
                  <a:cubicBezTo>
                    <a:pt x="23793" y="3555"/>
                    <a:pt x="23811" y="3585"/>
                    <a:pt x="23824" y="3604"/>
                  </a:cubicBezTo>
                  <a:cubicBezTo>
                    <a:pt x="23880" y="3630"/>
                    <a:pt x="23937" y="3674"/>
                    <a:pt x="23997" y="3674"/>
                  </a:cubicBezTo>
                  <a:cubicBezTo>
                    <a:pt x="24024" y="3674"/>
                    <a:pt x="24051" y="3665"/>
                    <a:pt x="24080" y="3641"/>
                  </a:cubicBezTo>
                  <a:cubicBezTo>
                    <a:pt x="24173" y="3564"/>
                    <a:pt x="24125" y="3479"/>
                    <a:pt x="24066" y="3403"/>
                  </a:cubicBezTo>
                  <a:cubicBezTo>
                    <a:pt x="24029" y="3306"/>
                    <a:pt x="23945" y="3238"/>
                    <a:pt x="23871" y="3163"/>
                  </a:cubicBezTo>
                  <a:cubicBezTo>
                    <a:pt x="23825" y="3099"/>
                    <a:pt x="23838" y="3044"/>
                    <a:pt x="23904" y="2998"/>
                  </a:cubicBezTo>
                  <a:cubicBezTo>
                    <a:pt x="23961" y="2957"/>
                    <a:pt x="24017" y="2918"/>
                    <a:pt x="24074" y="2879"/>
                  </a:cubicBezTo>
                  <a:cubicBezTo>
                    <a:pt x="24170" y="2856"/>
                    <a:pt x="24262" y="2818"/>
                    <a:pt x="24364" y="2818"/>
                  </a:cubicBezTo>
                  <a:cubicBezTo>
                    <a:pt x="24371" y="2818"/>
                    <a:pt x="24379" y="2818"/>
                    <a:pt x="24386" y="2818"/>
                  </a:cubicBezTo>
                  <a:cubicBezTo>
                    <a:pt x="24370" y="2856"/>
                    <a:pt x="24354" y="2896"/>
                    <a:pt x="24338" y="2935"/>
                  </a:cubicBezTo>
                  <a:cubicBezTo>
                    <a:pt x="24184" y="3007"/>
                    <a:pt x="24202" y="3133"/>
                    <a:pt x="24209" y="3253"/>
                  </a:cubicBezTo>
                  <a:cubicBezTo>
                    <a:pt x="24216" y="3377"/>
                    <a:pt x="24292" y="3472"/>
                    <a:pt x="24383" y="3473"/>
                  </a:cubicBezTo>
                  <a:cubicBezTo>
                    <a:pt x="24385" y="3473"/>
                    <a:pt x="24387" y="3473"/>
                    <a:pt x="24389" y="3473"/>
                  </a:cubicBezTo>
                  <a:cubicBezTo>
                    <a:pt x="24519" y="3473"/>
                    <a:pt x="24562" y="3388"/>
                    <a:pt x="24590" y="3301"/>
                  </a:cubicBezTo>
                  <a:cubicBezTo>
                    <a:pt x="24637" y="3156"/>
                    <a:pt x="24708" y="3019"/>
                    <a:pt x="24801" y="2899"/>
                  </a:cubicBezTo>
                  <a:cubicBezTo>
                    <a:pt x="24828" y="2882"/>
                    <a:pt x="24854" y="2875"/>
                    <a:pt x="24879" y="2875"/>
                  </a:cubicBezTo>
                  <a:cubicBezTo>
                    <a:pt x="24923" y="2875"/>
                    <a:pt x="24965" y="2894"/>
                    <a:pt x="25008" y="2910"/>
                  </a:cubicBezTo>
                  <a:cubicBezTo>
                    <a:pt x="25182" y="2974"/>
                    <a:pt x="25308" y="3089"/>
                    <a:pt x="25427" y="3209"/>
                  </a:cubicBezTo>
                  <a:cubicBezTo>
                    <a:pt x="25408" y="3231"/>
                    <a:pt x="25388" y="3238"/>
                    <a:pt x="25367" y="3238"/>
                  </a:cubicBezTo>
                  <a:cubicBezTo>
                    <a:pt x="25333" y="3238"/>
                    <a:pt x="25299" y="3218"/>
                    <a:pt x="25266" y="3211"/>
                  </a:cubicBezTo>
                  <a:cubicBezTo>
                    <a:pt x="25189" y="3194"/>
                    <a:pt x="25112" y="3182"/>
                    <a:pt x="25035" y="3182"/>
                  </a:cubicBezTo>
                  <a:cubicBezTo>
                    <a:pt x="24971" y="3182"/>
                    <a:pt x="24907" y="3190"/>
                    <a:pt x="24844" y="3209"/>
                  </a:cubicBezTo>
                  <a:cubicBezTo>
                    <a:pt x="24763" y="3236"/>
                    <a:pt x="24693" y="3276"/>
                    <a:pt x="24695" y="3360"/>
                  </a:cubicBezTo>
                  <a:cubicBezTo>
                    <a:pt x="24697" y="3446"/>
                    <a:pt x="24771" y="3482"/>
                    <a:pt x="24852" y="3506"/>
                  </a:cubicBezTo>
                  <a:cubicBezTo>
                    <a:pt x="24903" y="3519"/>
                    <a:pt x="24955" y="3525"/>
                    <a:pt x="25008" y="3526"/>
                  </a:cubicBezTo>
                  <a:cubicBezTo>
                    <a:pt x="25055" y="3527"/>
                    <a:pt x="25102" y="3529"/>
                    <a:pt x="25149" y="3529"/>
                  </a:cubicBezTo>
                  <a:cubicBezTo>
                    <a:pt x="25229" y="3529"/>
                    <a:pt x="25310" y="3524"/>
                    <a:pt x="25389" y="3508"/>
                  </a:cubicBezTo>
                  <a:cubicBezTo>
                    <a:pt x="25607" y="3529"/>
                    <a:pt x="25610" y="3528"/>
                    <a:pt x="25639" y="3703"/>
                  </a:cubicBezTo>
                  <a:cubicBezTo>
                    <a:pt x="25656" y="3810"/>
                    <a:pt x="25658" y="3919"/>
                    <a:pt x="25666" y="4026"/>
                  </a:cubicBezTo>
                  <a:cubicBezTo>
                    <a:pt x="25647" y="4048"/>
                    <a:pt x="25645" y="4080"/>
                    <a:pt x="25661" y="4102"/>
                  </a:cubicBezTo>
                  <a:lnTo>
                    <a:pt x="25652" y="4202"/>
                  </a:lnTo>
                  <a:cubicBezTo>
                    <a:pt x="25633" y="4222"/>
                    <a:pt x="25618" y="4229"/>
                    <a:pt x="25604" y="4229"/>
                  </a:cubicBezTo>
                  <a:cubicBezTo>
                    <a:pt x="25577" y="4229"/>
                    <a:pt x="25557" y="4201"/>
                    <a:pt x="25535" y="4181"/>
                  </a:cubicBezTo>
                  <a:cubicBezTo>
                    <a:pt x="25521" y="4154"/>
                    <a:pt x="25502" y="4140"/>
                    <a:pt x="25480" y="4140"/>
                  </a:cubicBezTo>
                  <a:cubicBezTo>
                    <a:pt x="25466" y="4140"/>
                    <a:pt x="25449" y="4146"/>
                    <a:pt x="25431" y="4159"/>
                  </a:cubicBezTo>
                  <a:cubicBezTo>
                    <a:pt x="25442" y="4208"/>
                    <a:pt x="25450" y="4259"/>
                    <a:pt x="25513" y="4284"/>
                  </a:cubicBezTo>
                  <a:cubicBezTo>
                    <a:pt x="25512" y="4285"/>
                    <a:pt x="25512" y="4285"/>
                    <a:pt x="25513" y="4287"/>
                  </a:cubicBezTo>
                  <a:cubicBezTo>
                    <a:pt x="25481" y="4363"/>
                    <a:pt x="25537" y="4435"/>
                    <a:pt x="25522" y="4511"/>
                  </a:cubicBezTo>
                  <a:cubicBezTo>
                    <a:pt x="25518" y="4538"/>
                    <a:pt x="25509" y="4546"/>
                    <a:pt x="25498" y="4546"/>
                  </a:cubicBezTo>
                  <a:cubicBezTo>
                    <a:pt x="25484" y="4546"/>
                    <a:pt x="25467" y="4533"/>
                    <a:pt x="25451" y="4526"/>
                  </a:cubicBezTo>
                  <a:cubicBezTo>
                    <a:pt x="25443" y="4495"/>
                    <a:pt x="25427" y="4466"/>
                    <a:pt x="25392" y="4452"/>
                  </a:cubicBezTo>
                  <a:cubicBezTo>
                    <a:pt x="25355" y="4385"/>
                    <a:pt x="25297" y="4333"/>
                    <a:pt x="25237" y="4282"/>
                  </a:cubicBezTo>
                  <a:cubicBezTo>
                    <a:pt x="25203" y="4237"/>
                    <a:pt x="25181" y="4180"/>
                    <a:pt x="25111" y="4161"/>
                  </a:cubicBezTo>
                  <a:cubicBezTo>
                    <a:pt x="25101" y="4158"/>
                    <a:pt x="25091" y="4157"/>
                    <a:pt x="25082" y="4157"/>
                  </a:cubicBezTo>
                  <a:cubicBezTo>
                    <a:pt x="25057" y="4157"/>
                    <a:pt x="25041" y="4168"/>
                    <a:pt x="25047" y="4200"/>
                  </a:cubicBezTo>
                  <a:cubicBezTo>
                    <a:pt x="25056" y="4243"/>
                    <a:pt x="25087" y="4277"/>
                    <a:pt x="25129" y="4304"/>
                  </a:cubicBezTo>
                  <a:cubicBezTo>
                    <a:pt x="25192" y="4385"/>
                    <a:pt x="25245" y="4472"/>
                    <a:pt x="25342" y="4530"/>
                  </a:cubicBezTo>
                  <a:lnTo>
                    <a:pt x="25344" y="4530"/>
                  </a:lnTo>
                  <a:cubicBezTo>
                    <a:pt x="25463" y="4688"/>
                    <a:pt x="25414" y="4824"/>
                    <a:pt x="25273" y="4954"/>
                  </a:cubicBezTo>
                  <a:cubicBezTo>
                    <a:pt x="25173" y="5046"/>
                    <a:pt x="25084" y="5150"/>
                    <a:pt x="24956" y="5217"/>
                  </a:cubicBezTo>
                  <a:cubicBezTo>
                    <a:pt x="24941" y="5228"/>
                    <a:pt x="24927" y="5245"/>
                    <a:pt x="24908" y="5245"/>
                  </a:cubicBezTo>
                  <a:cubicBezTo>
                    <a:pt x="24901" y="5245"/>
                    <a:pt x="24894" y="5242"/>
                    <a:pt x="24885" y="5236"/>
                  </a:cubicBezTo>
                  <a:cubicBezTo>
                    <a:pt x="24854" y="5215"/>
                    <a:pt x="24877" y="5194"/>
                    <a:pt x="24892" y="5175"/>
                  </a:cubicBezTo>
                  <a:cubicBezTo>
                    <a:pt x="24916" y="5114"/>
                    <a:pt x="24942" y="5053"/>
                    <a:pt x="24964" y="4992"/>
                  </a:cubicBezTo>
                  <a:cubicBezTo>
                    <a:pt x="25000" y="4879"/>
                    <a:pt x="25015" y="4762"/>
                    <a:pt x="24972" y="4649"/>
                  </a:cubicBezTo>
                  <a:cubicBezTo>
                    <a:pt x="24936" y="4555"/>
                    <a:pt x="24861" y="4506"/>
                    <a:pt x="24776" y="4506"/>
                  </a:cubicBezTo>
                  <a:cubicBezTo>
                    <a:pt x="24719" y="4506"/>
                    <a:pt x="24658" y="4528"/>
                    <a:pt x="24602" y="4575"/>
                  </a:cubicBezTo>
                  <a:cubicBezTo>
                    <a:pt x="24556" y="4616"/>
                    <a:pt x="24519" y="4666"/>
                    <a:pt x="24495" y="4722"/>
                  </a:cubicBezTo>
                  <a:cubicBezTo>
                    <a:pt x="24436" y="4850"/>
                    <a:pt x="24420" y="4984"/>
                    <a:pt x="24417" y="5120"/>
                  </a:cubicBezTo>
                  <a:cubicBezTo>
                    <a:pt x="24414" y="5216"/>
                    <a:pt x="24411" y="5314"/>
                    <a:pt x="24406" y="5410"/>
                  </a:cubicBezTo>
                  <a:cubicBezTo>
                    <a:pt x="24402" y="5490"/>
                    <a:pt x="24357" y="5540"/>
                    <a:pt x="24265" y="5562"/>
                  </a:cubicBezTo>
                  <a:cubicBezTo>
                    <a:pt x="24098" y="5601"/>
                    <a:pt x="23933" y="5647"/>
                    <a:pt x="23768" y="5689"/>
                  </a:cubicBezTo>
                  <a:cubicBezTo>
                    <a:pt x="23746" y="5673"/>
                    <a:pt x="23736" y="5647"/>
                    <a:pt x="23740" y="5620"/>
                  </a:cubicBezTo>
                  <a:cubicBezTo>
                    <a:pt x="23870" y="5537"/>
                    <a:pt x="23957" y="5424"/>
                    <a:pt x="24029" y="5303"/>
                  </a:cubicBezTo>
                  <a:cubicBezTo>
                    <a:pt x="24089" y="5204"/>
                    <a:pt x="24133" y="5101"/>
                    <a:pt x="24128" y="4988"/>
                  </a:cubicBezTo>
                  <a:cubicBezTo>
                    <a:pt x="24125" y="4916"/>
                    <a:pt x="24107" y="4854"/>
                    <a:pt x="24022" y="4854"/>
                  </a:cubicBezTo>
                  <a:cubicBezTo>
                    <a:pt x="24006" y="4854"/>
                    <a:pt x="23988" y="4856"/>
                    <a:pt x="23966" y="4861"/>
                  </a:cubicBezTo>
                  <a:cubicBezTo>
                    <a:pt x="23922" y="4867"/>
                    <a:pt x="23881" y="4876"/>
                    <a:pt x="23863" y="4918"/>
                  </a:cubicBezTo>
                  <a:cubicBezTo>
                    <a:pt x="23856" y="4971"/>
                    <a:pt x="23868" y="4986"/>
                    <a:pt x="23888" y="4986"/>
                  </a:cubicBezTo>
                  <a:cubicBezTo>
                    <a:pt x="23913" y="4986"/>
                    <a:pt x="23950" y="4961"/>
                    <a:pt x="23976" y="4959"/>
                  </a:cubicBezTo>
                  <a:lnTo>
                    <a:pt x="23976" y="4959"/>
                  </a:lnTo>
                  <a:cubicBezTo>
                    <a:pt x="24033" y="5065"/>
                    <a:pt x="23969" y="5156"/>
                    <a:pt x="23919" y="5244"/>
                  </a:cubicBezTo>
                  <a:cubicBezTo>
                    <a:pt x="23841" y="5381"/>
                    <a:pt x="23726" y="5500"/>
                    <a:pt x="23624" y="5625"/>
                  </a:cubicBezTo>
                  <a:cubicBezTo>
                    <a:pt x="23551" y="5683"/>
                    <a:pt x="23516" y="5709"/>
                    <a:pt x="23484" y="5709"/>
                  </a:cubicBezTo>
                  <a:cubicBezTo>
                    <a:pt x="23457" y="5709"/>
                    <a:pt x="23431" y="5692"/>
                    <a:pt x="23385" y="5658"/>
                  </a:cubicBezTo>
                  <a:cubicBezTo>
                    <a:pt x="23479" y="5658"/>
                    <a:pt x="23492" y="5603"/>
                    <a:pt x="23497" y="5540"/>
                  </a:cubicBezTo>
                  <a:cubicBezTo>
                    <a:pt x="23481" y="5517"/>
                    <a:pt x="23463" y="5507"/>
                    <a:pt x="23446" y="5507"/>
                  </a:cubicBezTo>
                  <a:cubicBezTo>
                    <a:pt x="23429" y="5507"/>
                    <a:pt x="23412" y="5517"/>
                    <a:pt x="23397" y="5536"/>
                  </a:cubicBezTo>
                  <a:cubicBezTo>
                    <a:pt x="23377" y="5563"/>
                    <a:pt x="23329" y="5592"/>
                    <a:pt x="23344" y="5625"/>
                  </a:cubicBezTo>
                  <a:cubicBezTo>
                    <a:pt x="23341" y="5625"/>
                    <a:pt x="23338" y="5624"/>
                    <a:pt x="23335" y="5624"/>
                  </a:cubicBezTo>
                  <a:cubicBezTo>
                    <a:pt x="23326" y="5624"/>
                    <a:pt x="23317" y="5627"/>
                    <a:pt x="23310" y="5632"/>
                  </a:cubicBezTo>
                  <a:cubicBezTo>
                    <a:pt x="23239" y="5683"/>
                    <a:pt x="23165" y="5700"/>
                    <a:pt x="23089" y="5700"/>
                  </a:cubicBezTo>
                  <a:cubicBezTo>
                    <a:pt x="23014" y="5700"/>
                    <a:pt x="22937" y="5683"/>
                    <a:pt x="22861" y="5666"/>
                  </a:cubicBezTo>
                  <a:cubicBezTo>
                    <a:pt x="22706" y="5631"/>
                    <a:pt x="22550" y="5609"/>
                    <a:pt x="22404" y="5524"/>
                  </a:cubicBezTo>
                  <a:cubicBezTo>
                    <a:pt x="22557" y="5420"/>
                    <a:pt x="22750" y="5416"/>
                    <a:pt x="22869" y="5299"/>
                  </a:cubicBezTo>
                  <a:cubicBezTo>
                    <a:pt x="22976" y="5251"/>
                    <a:pt x="23061" y="5181"/>
                    <a:pt x="23117" y="5088"/>
                  </a:cubicBezTo>
                  <a:cubicBezTo>
                    <a:pt x="23190" y="5038"/>
                    <a:pt x="23222" y="4971"/>
                    <a:pt x="23233" y="4895"/>
                  </a:cubicBezTo>
                  <a:cubicBezTo>
                    <a:pt x="23236" y="4734"/>
                    <a:pt x="23187" y="4672"/>
                    <a:pt x="23042" y="4672"/>
                  </a:cubicBezTo>
                  <a:cubicBezTo>
                    <a:pt x="23022" y="4672"/>
                    <a:pt x="23000" y="4673"/>
                    <a:pt x="22976" y="4675"/>
                  </a:cubicBezTo>
                  <a:cubicBezTo>
                    <a:pt x="22900" y="4684"/>
                    <a:pt x="22828" y="4703"/>
                    <a:pt x="22768" y="4745"/>
                  </a:cubicBezTo>
                  <a:cubicBezTo>
                    <a:pt x="22766" y="4745"/>
                    <a:pt x="22765" y="4745"/>
                    <a:pt x="22763" y="4745"/>
                  </a:cubicBezTo>
                  <a:cubicBezTo>
                    <a:pt x="22754" y="4745"/>
                    <a:pt x="22746" y="4751"/>
                    <a:pt x="22744" y="4760"/>
                  </a:cubicBezTo>
                  <a:cubicBezTo>
                    <a:pt x="22556" y="4829"/>
                    <a:pt x="22410" y="4943"/>
                    <a:pt x="22276" y="5070"/>
                  </a:cubicBezTo>
                  <a:cubicBezTo>
                    <a:pt x="22156" y="5134"/>
                    <a:pt x="22044" y="5210"/>
                    <a:pt x="21910" y="5255"/>
                  </a:cubicBezTo>
                  <a:cubicBezTo>
                    <a:pt x="21838" y="5280"/>
                    <a:pt x="21769" y="5293"/>
                    <a:pt x="21700" y="5293"/>
                  </a:cubicBezTo>
                  <a:cubicBezTo>
                    <a:pt x="21628" y="5293"/>
                    <a:pt x="21556" y="5278"/>
                    <a:pt x="21480" y="5245"/>
                  </a:cubicBezTo>
                  <a:cubicBezTo>
                    <a:pt x="21314" y="5170"/>
                    <a:pt x="21145" y="5101"/>
                    <a:pt x="20962" y="5058"/>
                  </a:cubicBezTo>
                  <a:cubicBezTo>
                    <a:pt x="20943" y="5041"/>
                    <a:pt x="20938" y="5013"/>
                    <a:pt x="20950" y="4990"/>
                  </a:cubicBezTo>
                  <a:lnTo>
                    <a:pt x="21084" y="4961"/>
                  </a:lnTo>
                  <a:cubicBezTo>
                    <a:pt x="21120" y="4908"/>
                    <a:pt x="21113" y="4875"/>
                    <a:pt x="21054" y="4875"/>
                  </a:cubicBezTo>
                  <a:cubicBezTo>
                    <a:pt x="21045" y="4875"/>
                    <a:pt x="21034" y="4876"/>
                    <a:pt x="21023" y="4877"/>
                  </a:cubicBezTo>
                  <a:cubicBezTo>
                    <a:pt x="20988" y="4881"/>
                    <a:pt x="20956" y="4902"/>
                    <a:pt x="20923" y="4917"/>
                  </a:cubicBezTo>
                  <a:cubicBezTo>
                    <a:pt x="20916" y="4915"/>
                    <a:pt x="20909" y="4915"/>
                    <a:pt x="20902" y="4915"/>
                  </a:cubicBezTo>
                  <a:cubicBezTo>
                    <a:pt x="20875" y="4915"/>
                    <a:pt x="20848" y="4924"/>
                    <a:pt x="20826" y="4942"/>
                  </a:cubicBezTo>
                  <a:cubicBezTo>
                    <a:pt x="20783" y="4949"/>
                    <a:pt x="20738" y="4961"/>
                    <a:pt x="20694" y="4961"/>
                  </a:cubicBezTo>
                  <a:cubicBezTo>
                    <a:pt x="20651" y="4961"/>
                    <a:pt x="20608" y="4950"/>
                    <a:pt x="20566" y="4913"/>
                  </a:cubicBezTo>
                  <a:cubicBezTo>
                    <a:pt x="20628" y="4858"/>
                    <a:pt x="20689" y="4806"/>
                    <a:pt x="20748" y="4753"/>
                  </a:cubicBezTo>
                  <a:cubicBezTo>
                    <a:pt x="20782" y="4721"/>
                    <a:pt x="20822" y="4686"/>
                    <a:pt x="20779" y="4637"/>
                  </a:cubicBezTo>
                  <a:cubicBezTo>
                    <a:pt x="20728" y="4637"/>
                    <a:pt x="20696" y="4667"/>
                    <a:pt x="20662" y="4693"/>
                  </a:cubicBezTo>
                  <a:cubicBezTo>
                    <a:pt x="20516" y="4804"/>
                    <a:pt x="20358" y="4856"/>
                    <a:pt x="20190" y="4856"/>
                  </a:cubicBezTo>
                  <a:cubicBezTo>
                    <a:pt x="20092" y="4856"/>
                    <a:pt x="19991" y="4838"/>
                    <a:pt x="19886" y="4804"/>
                  </a:cubicBezTo>
                  <a:cubicBezTo>
                    <a:pt x="19893" y="4749"/>
                    <a:pt x="19954" y="4740"/>
                    <a:pt x="19993" y="4713"/>
                  </a:cubicBezTo>
                  <a:cubicBezTo>
                    <a:pt x="20137" y="4618"/>
                    <a:pt x="20286" y="4528"/>
                    <a:pt x="20412" y="4415"/>
                  </a:cubicBezTo>
                  <a:cubicBezTo>
                    <a:pt x="20538" y="4302"/>
                    <a:pt x="20648" y="4177"/>
                    <a:pt x="20678" y="4016"/>
                  </a:cubicBezTo>
                  <a:cubicBezTo>
                    <a:pt x="20693" y="3929"/>
                    <a:pt x="20673" y="3847"/>
                    <a:pt x="20584" y="3791"/>
                  </a:cubicBezTo>
                  <a:cubicBezTo>
                    <a:pt x="20549" y="3770"/>
                    <a:pt x="20514" y="3761"/>
                    <a:pt x="20480" y="3761"/>
                  </a:cubicBezTo>
                  <a:cubicBezTo>
                    <a:pt x="20427" y="3761"/>
                    <a:pt x="20375" y="3781"/>
                    <a:pt x="20327" y="3804"/>
                  </a:cubicBezTo>
                  <a:cubicBezTo>
                    <a:pt x="20158" y="3886"/>
                    <a:pt x="20034" y="4008"/>
                    <a:pt x="19923" y="4140"/>
                  </a:cubicBezTo>
                  <a:cubicBezTo>
                    <a:pt x="19771" y="4323"/>
                    <a:pt x="19632" y="4517"/>
                    <a:pt x="19509" y="4721"/>
                  </a:cubicBezTo>
                  <a:cubicBezTo>
                    <a:pt x="19463" y="4795"/>
                    <a:pt x="19411" y="4839"/>
                    <a:pt x="19305" y="4849"/>
                  </a:cubicBezTo>
                  <a:cubicBezTo>
                    <a:pt x="19186" y="4860"/>
                    <a:pt x="19069" y="4894"/>
                    <a:pt x="18952" y="4919"/>
                  </a:cubicBezTo>
                  <a:cubicBezTo>
                    <a:pt x="18878" y="4839"/>
                    <a:pt x="18968" y="4805"/>
                    <a:pt x="19014" y="4761"/>
                  </a:cubicBezTo>
                  <a:cubicBezTo>
                    <a:pt x="19128" y="4652"/>
                    <a:pt x="19277" y="4566"/>
                    <a:pt x="19333" y="4417"/>
                  </a:cubicBezTo>
                  <a:cubicBezTo>
                    <a:pt x="19414" y="4304"/>
                    <a:pt x="19453" y="4188"/>
                    <a:pt x="19393" y="4058"/>
                  </a:cubicBezTo>
                  <a:cubicBezTo>
                    <a:pt x="19387" y="4000"/>
                    <a:pt x="19358" y="3956"/>
                    <a:pt x="19286" y="3942"/>
                  </a:cubicBezTo>
                  <a:cubicBezTo>
                    <a:pt x="19251" y="3934"/>
                    <a:pt x="19217" y="3931"/>
                    <a:pt x="19183" y="3931"/>
                  </a:cubicBezTo>
                  <a:cubicBezTo>
                    <a:pt x="19022" y="3931"/>
                    <a:pt x="18880" y="4012"/>
                    <a:pt x="18833" y="4143"/>
                  </a:cubicBezTo>
                  <a:cubicBezTo>
                    <a:pt x="18832" y="4145"/>
                    <a:pt x="18830" y="4147"/>
                    <a:pt x="18830" y="4151"/>
                  </a:cubicBezTo>
                  <a:cubicBezTo>
                    <a:pt x="18829" y="4151"/>
                    <a:pt x="18828" y="4151"/>
                    <a:pt x="18827" y="4151"/>
                  </a:cubicBezTo>
                  <a:cubicBezTo>
                    <a:pt x="18818" y="4151"/>
                    <a:pt x="18808" y="4155"/>
                    <a:pt x="18803" y="4163"/>
                  </a:cubicBezTo>
                  <a:cubicBezTo>
                    <a:pt x="18645" y="4366"/>
                    <a:pt x="18619" y="4610"/>
                    <a:pt x="18537" y="4837"/>
                  </a:cubicBezTo>
                  <a:lnTo>
                    <a:pt x="18537" y="4838"/>
                  </a:lnTo>
                  <a:cubicBezTo>
                    <a:pt x="18508" y="4855"/>
                    <a:pt x="18489" y="4891"/>
                    <a:pt x="18470" y="4918"/>
                  </a:cubicBezTo>
                  <a:cubicBezTo>
                    <a:pt x="18369" y="5059"/>
                    <a:pt x="18232" y="5164"/>
                    <a:pt x="18058" y="5236"/>
                  </a:cubicBezTo>
                  <a:cubicBezTo>
                    <a:pt x="17984" y="5267"/>
                    <a:pt x="17920" y="5314"/>
                    <a:pt x="17850" y="5353"/>
                  </a:cubicBezTo>
                  <a:cubicBezTo>
                    <a:pt x="17840" y="5355"/>
                    <a:pt x="17831" y="5358"/>
                    <a:pt x="17821" y="5359"/>
                  </a:cubicBezTo>
                  <a:cubicBezTo>
                    <a:pt x="17753" y="5263"/>
                    <a:pt x="17837" y="5176"/>
                    <a:pt x="17851" y="5085"/>
                  </a:cubicBezTo>
                  <a:cubicBezTo>
                    <a:pt x="17879" y="4898"/>
                    <a:pt x="17883" y="4715"/>
                    <a:pt x="17787" y="4537"/>
                  </a:cubicBezTo>
                  <a:cubicBezTo>
                    <a:pt x="17776" y="4517"/>
                    <a:pt x="17769" y="4479"/>
                    <a:pt x="17735" y="4479"/>
                  </a:cubicBezTo>
                  <a:cubicBezTo>
                    <a:pt x="17725" y="4479"/>
                    <a:pt x="17713" y="4482"/>
                    <a:pt x="17697" y="4490"/>
                  </a:cubicBezTo>
                  <a:lnTo>
                    <a:pt x="17689" y="4493"/>
                  </a:lnTo>
                  <a:cubicBezTo>
                    <a:pt x="17689" y="4492"/>
                    <a:pt x="17692" y="4491"/>
                    <a:pt x="17692" y="4491"/>
                  </a:cubicBezTo>
                  <a:cubicBezTo>
                    <a:pt x="17686" y="4418"/>
                    <a:pt x="17666" y="4393"/>
                    <a:pt x="17584" y="4393"/>
                  </a:cubicBezTo>
                  <a:cubicBezTo>
                    <a:pt x="17561" y="4393"/>
                    <a:pt x="17533" y="4395"/>
                    <a:pt x="17499" y="4398"/>
                  </a:cubicBezTo>
                  <a:cubicBezTo>
                    <a:pt x="17462" y="4403"/>
                    <a:pt x="17424" y="4411"/>
                    <a:pt x="17404" y="4440"/>
                  </a:cubicBezTo>
                  <a:cubicBezTo>
                    <a:pt x="17386" y="4466"/>
                    <a:pt x="17379" y="4486"/>
                    <a:pt x="17387" y="4499"/>
                  </a:cubicBezTo>
                  <a:cubicBezTo>
                    <a:pt x="17363" y="4499"/>
                    <a:pt x="17342" y="4512"/>
                    <a:pt x="17329" y="4531"/>
                  </a:cubicBezTo>
                  <a:cubicBezTo>
                    <a:pt x="17286" y="4586"/>
                    <a:pt x="17275" y="4650"/>
                    <a:pt x="17269" y="4715"/>
                  </a:cubicBezTo>
                  <a:cubicBezTo>
                    <a:pt x="17256" y="4864"/>
                    <a:pt x="17293" y="5008"/>
                    <a:pt x="17350" y="5148"/>
                  </a:cubicBezTo>
                  <a:cubicBezTo>
                    <a:pt x="17392" y="5251"/>
                    <a:pt x="17430" y="5355"/>
                    <a:pt x="17474" y="5458"/>
                  </a:cubicBezTo>
                  <a:cubicBezTo>
                    <a:pt x="17504" y="5528"/>
                    <a:pt x="17482" y="5578"/>
                    <a:pt x="17416" y="5626"/>
                  </a:cubicBezTo>
                  <a:cubicBezTo>
                    <a:pt x="17302" y="5710"/>
                    <a:pt x="17190" y="5795"/>
                    <a:pt x="17102" y="5901"/>
                  </a:cubicBezTo>
                  <a:lnTo>
                    <a:pt x="17021" y="5902"/>
                  </a:lnTo>
                  <a:cubicBezTo>
                    <a:pt x="17040" y="5878"/>
                    <a:pt x="17047" y="5846"/>
                    <a:pt x="17041" y="5817"/>
                  </a:cubicBezTo>
                  <a:cubicBezTo>
                    <a:pt x="17056" y="5792"/>
                    <a:pt x="17059" y="5763"/>
                    <a:pt x="17048" y="5736"/>
                  </a:cubicBezTo>
                  <a:cubicBezTo>
                    <a:pt x="17072" y="5635"/>
                    <a:pt x="17072" y="5529"/>
                    <a:pt x="17050" y="5427"/>
                  </a:cubicBezTo>
                  <a:cubicBezTo>
                    <a:pt x="17022" y="5291"/>
                    <a:pt x="16933" y="5208"/>
                    <a:pt x="16812" y="5196"/>
                  </a:cubicBezTo>
                  <a:cubicBezTo>
                    <a:pt x="16803" y="5195"/>
                    <a:pt x="16795" y="5195"/>
                    <a:pt x="16786" y="5195"/>
                  </a:cubicBezTo>
                  <a:cubicBezTo>
                    <a:pt x="16670" y="5195"/>
                    <a:pt x="16560" y="5269"/>
                    <a:pt x="16509" y="5391"/>
                  </a:cubicBezTo>
                  <a:cubicBezTo>
                    <a:pt x="16456" y="5512"/>
                    <a:pt x="16447" y="5647"/>
                    <a:pt x="16480" y="5774"/>
                  </a:cubicBezTo>
                  <a:cubicBezTo>
                    <a:pt x="16513" y="5914"/>
                    <a:pt x="16548" y="6053"/>
                    <a:pt x="16595" y="6190"/>
                  </a:cubicBezTo>
                  <a:cubicBezTo>
                    <a:pt x="16650" y="6346"/>
                    <a:pt x="16660" y="6491"/>
                    <a:pt x="16559" y="6638"/>
                  </a:cubicBezTo>
                  <a:cubicBezTo>
                    <a:pt x="16510" y="6708"/>
                    <a:pt x="16496" y="6796"/>
                    <a:pt x="16465" y="6876"/>
                  </a:cubicBezTo>
                  <a:cubicBezTo>
                    <a:pt x="16451" y="6887"/>
                    <a:pt x="16439" y="6891"/>
                    <a:pt x="16427" y="6891"/>
                  </a:cubicBezTo>
                  <a:cubicBezTo>
                    <a:pt x="16406" y="6891"/>
                    <a:pt x="16388" y="6878"/>
                    <a:pt x="16370" y="6864"/>
                  </a:cubicBezTo>
                  <a:cubicBezTo>
                    <a:pt x="16374" y="6851"/>
                    <a:pt x="16372" y="6838"/>
                    <a:pt x="16364" y="6827"/>
                  </a:cubicBezTo>
                  <a:cubicBezTo>
                    <a:pt x="16362" y="6689"/>
                    <a:pt x="16307" y="6563"/>
                    <a:pt x="16238" y="6441"/>
                  </a:cubicBezTo>
                  <a:cubicBezTo>
                    <a:pt x="16219" y="6407"/>
                    <a:pt x="16192" y="6369"/>
                    <a:pt x="16157" y="6352"/>
                  </a:cubicBezTo>
                  <a:cubicBezTo>
                    <a:pt x="16150" y="6348"/>
                    <a:pt x="16144" y="6347"/>
                    <a:pt x="16139" y="6347"/>
                  </a:cubicBezTo>
                  <a:cubicBezTo>
                    <a:pt x="16119" y="6347"/>
                    <a:pt x="16115" y="6373"/>
                    <a:pt x="16119" y="6396"/>
                  </a:cubicBezTo>
                  <a:cubicBezTo>
                    <a:pt x="16173" y="6539"/>
                    <a:pt x="16228" y="6683"/>
                    <a:pt x="16283" y="6826"/>
                  </a:cubicBezTo>
                  <a:cubicBezTo>
                    <a:pt x="16290" y="6882"/>
                    <a:pt x="16296" y="6938"/>
                    <a:pt x="16304" y="7007"/>
                  </a:cubicBezTo>
                  <a:cubicBezTo>
                    <a:pt x="16208" y="7003"/>
                    <a:pt x="16156" y="6952"/>
                    <a:pt x="16107" y="6910"/>
                  </a:cubicBezTo>
                  <a:cubicBezTo>
                    <a:pt x="15957" y="6783"/>
                    <a:pt x="15754" y="6696"/>
                    <a:pt x="15692" y="6498"/>
                  </a:cubicBezTo>
                  <a:cubicBezTo>
                    <a:pt x="15675" y="6444"/>
                    <a:pt x="15627" y="6411"/>
                    <a:pt x="15679" y="6347"/>
                  </a:cubicBezTo>
                  <a:cubicBezTo>
                    <a:pt x="15729" y="6285"/>
                    <a:pt x="15787" y="6272"/>
                    <a:pt x="15858" y="6272"/>
                  </a:cubicBezTo>
                  <a:cubicBezTo>
                    <a:pt x="15861" y="6272"/>
                    <a:pt x="15865" y="6272"/>
                    <a:pt x="15868" y="6272"/>
                  </a:cubicBezTo>
                  <a:cubicBezTo>
                    <a:pt x="15899" y="6276"/>
                    <a:pt x="15928" y="6280"/>
                    <a:pt x="15957" y="6286"/>
                  </a:cubicBezTo>
                  <a:cubicBezTo>
                    <a:pt x="15989" y="6319"/>
                    <a:pt x="16020" y="6354"/>
                    <a:pt x="16076" y="6358"/>
                  </a:cubicBezTo>
                  <a:cubicBezTo>
                    <a:pt x="16156" y="6262"/>
                    <a:pt x="16051" y="6247"/>
                    <a:pt x="15989" y="6212"/>
                  </a:cubicBezTo>
                  <a:cubicBezTo>
                    <a:pt x="15933" y="6181"/>
                    <a:pt x="15876" y="6165"/>
                    <a:pt x="15822" y="6165"/>
                  </a:cubicBezTo>
                  <a:cubicBezTo>
                    <a:pt x="15755" y="6165"/>
                    <a:pt x="15691" y="6189"/>
                    <a:pt x="15635" y="6235"/>
                  </a:cubicBezTo>
                  <a:cubicBezTo>
                    <a:pt x="15549" y="6306"/>
                    <a:pt x="15546" y="6405"/>
                    <a:pt x="15572" y="6505"/>
                  </a:cubicBezTo>
                  <a:cubicBezTo>
                    <a:pt x="15597" y="6601"/>
                    <a:pt x="15644" y="6690"/>
                    <a:pt x="15711" y="6763"/>
                  </a:cubicBezTo>
                  <a:cubicBezTo>
                    <a:pt x="15879" y="6952"/>
                    <a:pt x="16085" y="7101"/>
                    <a:pt x="16320" y="7223"/>
                  </a:cubicBezTo>
                  <a:lnTo>
                    <a:pt x="16285" y="7253"/>
                  </a:lnTo>
                  <a:cubicBezTo>
                    <a:pt x="15902" y="7272"/>
                    <a:pt x="15520" y="7288"/>
                    <a:pt x="15138" y="7330"/>
                  </a:cubicBezTo>
                  <a:lnTo>
                    <a:pt x="15001" y="7318"/>
                  </a:lnTo>
                  <a:cubicBezTo>
                    <a:pt x="14927" y="7240"/>
                    <a:pt x="14844" y="7170"/>
                    <a:pt x="14754" y="7111"/>
                  </a:cubicBezTo>
                  <a:cubicBezTo>
                    <a:pt x="14752" y="7101"/>
                    <a:pt x="14746" y="7096"/>
                    <a:pt x="14735" y="7096"/>
                  </a:cubicBezTo>
                  <a:cubicBezTo>
                    <a:pt x="14734" y="7096"/>
                    <a:pt x="14734" y="7096"/>
                    <a:pt x="14733" y="7096"/>
                  </a:cubicBezTo>
                  <a:cubicBezTo>
                    <a:pt x="14728" y="7068"/>
                    <a:pt x="14708" y="7054"/>
                    <a:pt x="14678" y="7046"/>
                  </a:cubicBezTo>
                  <a:cubicBezTo>
                    <a:pt x="14677" y="7026"/>
                    <a:pt x="14662" y="7016"/>
                    <a:pt x="14641" y="7011"/>
                  </a:cubicBezTo>
                  <a:cubicBezTo>
                    <a:pt x="14624" y="6973"/>
                    <a:pt x="14593" y="6942"/>
                    <a:pt x="14555" y="6925"/>
                  </a:cubicBezTo>
                  <a:cubicBezTo>
                    <a:pt x="14528" y="6887"/>
                    <a:pt x="14498" y="6850"/>
                    <a:pt x="14466" y="6815"/>
                  </a:cubicBezTo>
                  <a:cubicBezTo>
                    <a:pt x="14283" y="6636"/>
                    <a:pt x="14209" y="6431"/>
                    <a:pt x="14261" y="6193"/>
                  </a:cubicBezTo>
                  <a:cubicBezTo>
                    <a:pt x="14276" y="6125"/>
                    <a:pt x="14276" y="6054"/>
                    <a:pt x="14281" y="5984"/>
                  </a:cubicBezTo>
                  <a:cubicBezTo>
                    <a:pt x="14284" y="5958"/>
                    <a:pt x="14266" y="5933"/>
                    <a:pt x="14240" y="5931"/>
                  </a:cubicBezTo>
                  <a:cubicBezTo>
                    <a:pt x="14319" y="5931"/>
                    <a:pt x="14312" y="5865"/>
                    <a:pt x="14318" y="5820"/>
                  </a:cubicBezTo>
                  <a:cubicBezTo>
                    <a:pt x="14343" y="5634"/>
                    <a:pt x="14452" y="5485"/>
                    <a:pt x="14583" y="5340"/>
                  </a:cubicBezTo>
                  <a:cubicBezTo>
                    <a:pt x="14718" y="5191"/>
                    <a:pt x="14907" y="5115"/>
                    <a:pt x="15093" y="5032"/>
                  </a:cubicBezTo>
                  <a:cubicBezTo>
                    <a:pt x="15346" y="4988"/>
                    <a:pt x="15593" y="4933"/>
                    <a:pt x="15831" y="4847"/>
                  </a:cubicBezTo>
                  <a:cubicBezTo>
                    <a:pt x="16576" y="4578"/>
                    <a:pt x="17119" y="3844"/>
                    <a:pt x="17056" y="3193"/>
                  </a:cubicBezTo>
                  <a:cubicBezTo>
                    <a:pt x="17050" y="3130"/>
                    <a:pt x="17057" y="3050"/>
                    <a:pt x="16960" y="3037"/>
                  </a:cubicBezTo>
                  <a:cubicBezTo>
                    <a:pt x="16955" y="3036"/>
                    <a:pt x="16950" y="3036"/>
                    <a:pt x="16945" y="3036"/>
                  </a:cubicBezTo>
                  <a:cubicBezTo>
                    <a:pt x="16875" y="3036"/>
                    <a:pt x="16857" y="3104"/>
                    <a:pt x="16825" y="3149"/>
                  </a:cubicBezTo>
                  <a:cubicBezTo>
                    <a:pt x="16818" y="3161"/>
                    <a:pt x="16813" y="3173"/>
                    <a:pt x="16809" y="3186"/>
                  </a:cubicBezTo>
                  <a:cubicBezTo>
                    <a:pt x="16650" y="3402"/>
                    <a:pt x="16499" y="3623"/>
                    <a:pt x="16319" y="3827"/>
                  </a:cubicBezTo>
                  <a:lnTo>
                    <a:pt x="16319" y="3827"/>
                  </a:lnTo>
                  <a:cubicBezTo>
                    <a:pt x="16024" y="4103"/>
                    <a:pt x="15706" y="4351"/>
                    <a:pt x="15369" y="4571"/>
                  </a:cubicBezTo>
                  <a:lnTo>
                    <a:pt x="15313" y="4602"/>
                  </a:lnTo>
                  <a:lnTo>
                    <a:pt x="15283" y="4522"/>
                  </a:lnTo>
                  <a:cubicBezTo>
                    <a:pt x="15520" y="4216"/>
                    <a:pt x="15713" y="3879"/>
                    <a:pt x="15857" y="3520"/>
                  </a:cubicBezTo>
                  <a:cubicBezTo>
                    <a:pt x="16019" y="3123"/>
                    <a:pt x="16043" y="2716"/>
                    <a:pt x="15972" y="2302"/>
                  </a:cubicBezTo>
                  <a:cubicBezTo>
                    <a:pt x="15981" y="2301"/>
                    <a:pt x="15989" y="2300"/>
                    <a:pt x="15996" y="2300"/>
                  </a:cubicBezTo>
                  <a:cubicBezTo>
                    <a:pt x="16043" y="2300"/>
                    <a:pt x="16071" y="2332"/>
                    <a:pt x="16104" y="2357"/>
                  </a:cubicBezTo>
                  <a:cubicBezTo>
                    <a:pt x="16160" y="2400"/>
                    <a:pt x="16221" y="2438"/>
                    <a:pt x="16283" y="2470"/>
                  </a:cubicBezTo>
                  <a:cubicBezTo>
                    <a:pt x="16346" y="2500"/>
                    <a:pt x="16394" y="2516"/>
                    <a:pt x="16430" y="2516"/>
                  </a:cubicBezTo>
                  <a:cubicBezTo>
                    <a:pt x="16493" y="2516"/>
                    <a:pt x="16518" y="2465"/>
                    <a:pt x="16523" y="2355"/>
                  </a:cubicBezTo>
                  <a:cubicBezTo>
                    <a:pt x="16524" y="2337"/>
                    <a:pt x="16534" y="2321"/>
                    <a:pt x="16549" y="2313"/>
                  </a:cubicBezTo>
                  <a:lnTo>
                    <a:pt x="16549" y="2313"/>
                  </a:lnTo>
                  <a:cubicBezTo>
                    <a:pt x="16542" y="2316"/>
                    <a:pt x="16536" y="2317"/>
                    <a:pt x="16531" y="2317"/>
                  </a:cubicBezTo>
                  <a:cubicBezTo>
                    <a:pt x="16512" y="2317"/>
                    <a:pt x="16507" y="2300"/>
                    <a:pt x="16504" y="2281"/>
                  </a:cubicBezTo>
                  <a:cubicBezTo>
                    <a:pt x="16498" y="2250"/>
                    <a:pt x="16522" y="2241"/>
                    <a:pt x="16551" y="2236"/>
                  </a:cubicBezTo>
                  <a:cubicBezTo>
                    <a:pt x="16561" y="2252"/>
                    <a:pt x="16581" y="2268"/>
                    <a:pt x="16579" y="2285"/>
                  </a:cubicBezTo>
                  <a:cubicBezTo>
                    <a:pt x="16588" y="2279"/>
                    <a:pt x="16597" y="2276"/>
                    <a:pt x="16607" y="2276"/>
                  </a:cubicBezTo>
                  <a:cubicBezTo>
                    <a:pt x="16641" y="2276"/>
                    <a:pt x="16676" y="2308"/>
                    <a:pt x="16710" y="2310"/>
                  </a:cubicBezTo>
                  <a:cubicBezTo>
                    <a:pt x="16734" y="2311"/>
                    <a:pt x="16759" y="2314"/>
                    <a:pt x="16783" y="2314"/>
                  </a:cubicBezTo>
                  <a:cubicBezTo>
                    <a:pt x="16833" y="2314"/>
                    <a:pt x="16880" y="2304"/>
                    <a:pt x="16916" y="2262"/>
                  </a:cubicBezTo>
                  <a:cubicBezTo>
                    <a:pt x="16966" y="2204"/>
                    <a:pt x="16954" y="2141"/>
                    <a:pt x="16925" y="2078"/>
                  </a:cubicBezTo>
                  <a:cubicBezTo>
                    <a:pt x="16875" y="1971"/>
                    <a:pt x="16777" y="1902"/>
                    <a:pt x="16663" y="1847"/>
                  </a:cubicBezTo>
                  <a:cubicBezTo>
                    <a:pt x="16599" y="1815"/>
                    <a:pt x="16517" y="1815"/>
                    <a:pt x="16459" y="1757"/>
                  </a:cubicBezTo>
                  <a:cubicBezTo>
                    <a:pt x="16521" y="1691"/>
                    <a:pt x="16587" y="1631"/>
                    <a:pt x="16638" y="1561"/>
                  </a:cubicBezTo>
                  <a:cubicBezTo>
                    <a:pt x="16706" y="1469"/>
                    <a:pt x="16788" y="1372"/>
                    <a:pt x="16691" y="1260"/>
                  </a:cubicBezTo>
                  <a:cubicBezTo>
                    <a:pt x="16662" y="1227"/>
                    <a:pt x="16616" y="1211"/>
                    <a:pt x="16559" y="1211"/>
                  </a:cubicBezTo>
                  <a:cubicBezTo>
                    <a:pt x="16496" y="1211"/>
                    <a:pt x="16419" y="1231"/>
                    <a:pt x="16335" y="1272"/>
                  </a:cubicBezTo>
                  <a:cubicBezTo>
                    <a:pt x="16226" y="1325"/>
                    <a:pt x="16126" y="1391"/>
                    <a:pt x="16014" y="1455"/>
                  </a:cubicBezTo>
                  <a:cubicBezTo>
                    <a:pt x="15980" y="1323"/>
                    <a:pt x="15956" y="1202"/>
                    <a:pt x="15915" y="1085"/>
                  </a:cubicBezTo>
                  <a:cubicBezTo>
                    <a:pt x="15893" y="1023"/>
                    <a:pt x="15865" y="950"/>
                    <a:pt x="15770" y="950"/>
                  </a:cubicBezTo>
                  <a:cubicBezTo>
                    <a:pt x="15759" y="950"/>
                    <a:pt x="15746" y="951"/>
                    <a:pt x="15732" y="953"/>
                  </a:cubicBezTo>
                  <a:cubicBezTo>
                    <a:pt x="15593" y="991"/>
                    <a:pt x="15581" y="1102"/>
                    <a:pt x="15546" y="1197"/>
                  </a:cubicBezTo>
                  <a:cubicBezTo>
                    <a:pt x="15524" y="1255"/>
                    <a:pt x="15542" y="1323"/>
                    <a:pt x="15491" y="1383"/>
                  </a:cubicBezTo>
                  <a:cubicBezTo>
                    <a:pt x="15433" y="1347"/>
                    <a:pt x="15386" y="1312"/>
                    <a:pt x="15335" y="1288"/>
                  </a:cubicBezTo>
                  <a:cubicBezTo>
                    <a:pt x="15299" y="1271"/>
                    <a:pt x="15266" y="1263"/>
                    <a:pt x="15238" y="1263"/>
                  </a:cubicBezTo>
                  <a:cubicBezTo>
                    <a:pt x="15172" y="1263"/>
                    <a:pt x="15131" y="1309"/>
                    <a:pt x="15126" y="1395"/>
                  </a:cubicBezTo>
                  <a:cubicBezTo>
                    <a:pt x="15121" y="1483"/>
                    <a:pt x="15164" y="1559"/>
                    <a:pt x="15212" y="1633"/>
                  </a:cubicBezTo>
                  <a:cubicBezTo>
                    <a:pt x="15278" y="1738"/>
                    <a:pt x="15384" y="1813"/>
                    <a:pt x="15470" y="1898"/>
                  </a:cubicBezTo>
                  <a:cubicBezTo>
                    <a:pt x="15438" y="1948"/>
                    <a:pt x="15379" y="1952"/>
                    <a:pt x="15336" y="1975"/>
                  </a:cubicBezTo>
                  <a:cubicBezTo>
                    <a:pt x="15294" y="1999"/>
                    <a:pt x="15245" y="2022"/>
                    <a:pt x="15222" y="2067"/>
                  </a:cubicBezTo>
                  <a:cubicBezTo>
                    <a:pt x="15181" y="2193"/>
                    <a:pt x="15213" y="2236"/>
                    <a:pt x="15344" y="2236"/>
                  </a:cubicBezTo>
                  <a:cubicBezTo>
                    <a:pt x="15427" y="2236"/>
                    <a:pt x="15498" y="2183"/>
                    <a:pt x="15586" y="2183"/>
                  </a:cubicBezTo>
                  <a:cubicBezTo>
                    <a:pt x="15592" y="2183"/>
                    <a:pt x="15598" y="2183"/>
                    <a:pt x="15604" y="2184"/>
                  </a:cubicBezTo>
                  <a:cubicBezTo>
                    <a:pt x="15643" y="2296"/>
                    <a:pt x="15582" y="2432"/>
                    <a:pt x="15734" y="2499"/>
                  </a:cubicBezTo>
                  <a:lnTo>
                    <a:pt x="15734" y="2499"/>
                  </a:lnTo>
                  <a:cubicBezTo>
                    <a:pt x="15734" y="2499"/>
                    <a:pt x="15734" y="2500"/>
                    <a:pt x="15734" y="2500"/>
                  </a:cubicBezTo>
                  <a:cubicBezTo>
                    <a:pt x="15759" y="2516"/>
                    <a:pt x="15789" y="2525"/>
                    <a:pt x="15819" y="2525"/>
                  </a:cubicBezTo>
                  <a:cubicBezTo>
                    <a:pt x="15833" y="2525"/>
                    <a:pt x="15848" y="2523"/>
                    <a:pt x="15862" y="2519"/>
                  </a:cubicBezTo>
                  <a:lnTo>
                    <a:pt x="15862" y="2519"/>
                  </a:lnTo>
                  <a:cubicBezTo>
                    <a:pt x="15895" y="2707"/>
                    <a:pt x="15882" y="2893"/>
                    <a:pt x="15841" y="3078"/>
                  </a:cubicBezTo>
                  <a:cubicBezTo>
                    <a:pt x="15716" y="3639"/>
                    <a:pt x="15408" y="4133"/>
                    <a:pt x="15051" y="4608"/>
                  </a:cubicBezTo>
                  <a:cubicBezTo>
                    <a:pt x="15005" y="4717"/>
                    <a:pt x="14926" y="4807"/>
                    <a:pt x="14820" y="4879"/>
                  </a:cubicBezTo>
                  <a:lnTo>
                    <a:pt x="14818" y="4799"/>
                  </a:lnTo>
                  <a:cubicBezTo>
                    <a:pt x="14867" y="4798"/>
                    <a:pt x="14864" y="4760"/>
                    <a:pt x="14878" y="4734"/>
                  </a:cubicBezTo>
                  <a:lnTo>
                    <a:pt x="14967" y="4609"/>
                  </a:lnTo>
                  <a:cubicBezTo>
                    <a:pt x="15141" y="4222"/>
                    <a:pt x="15206" y="3834"/>
                    <a:pt x="15019" y="3435"/>
                  </a:cubicBezTo>
                  <a:cubicBezTo>
                    <a:pt x="14922" y="3358"/>
                    <a:pt x="14995" y="3252"/>
                    <a:pt x="14956" y="3167"/>
                  </a:cubicBezTo>
                  <a:cubicBezTo>
                    <a:pt x="14973" y="3143"/>
                    <a:pt x="14971" y="3112"/>
                    <a:pt x="14952" y="3091"/>
                  </a:cubicBezTo>
                  <a:cubicBezTo>
                    <a:pt x="14963" y="3013"/>
                    <a:pt x="14949" y="2937"/>
                    <a:pt x="14936" y="2860"/>
                  </a:cubicBezTo>
                  <a:cubicBezTo>
                    <a:pt x="14894" y="2626"/>
                    <a:pt x="14829" y="2394"/>
                    <a:pt x="14807" y="2156"/>
                  </a:cubicBezTo>
                  <a:cubicBezTo>
                    <a:pt x="14847" y="2079"/>
                    <a:pt x="14760" y="2015"/>
                    <a:pt x="14780" y="1933"/>
                  </a:cubicBezTo>
                  <a:cubicBezTo>
                    <a:pt x="14864" y="1596"/>
                    <a:pt x="14986" y="1272"/>
                    <a:pt x="15177" y="966"/>
                  </a:cubicBezTo>
                  <a:cubicBezTo>
                    <a:pt x="15277" y="807"/>
                    <a:pt x="15373" y="645"/>
                    <a:pt x="15434" y="470"/>
                  </a:cubicBezTo>
                  <a:cubicBezTo>
                    <a:pt x="15466" y="377"/>
                    <a:pt x="15493" y="281"/>
                    <a:pt x="15493" y="184"/>
                  </a:cubicBezTo>
                  <a:cubicBezTo>
                    <a:pt x="15493" y="120"/>
                    <a:pt x="15490" y="48"/>
                    <a:pt x="15411" y="15"/>
                  </a:cubicBezTo>
                  <a:cubicBezTo>
                    <a:pt x="15387" y="5"/>
                    <a:pt x="15364" y="0"/>
                    <a:pt x="15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6038976" y="1211063"/>
              <a:ext cx="506" cy="591"/>
            </a:xfrm>
            <a:custGeom>
              <a:rect b="b" l="l" r="r" t="t"/>
              <a:pathLst>
                <a:path extrusionOk="0" h="5" w="5">
                  <a:moveTo>
                    <a:pt x="4" y="0"/>
                  </a:moveTo>
                  <a:lnTo>
                    <a:pt x="4" y="0"/>
                  </a:lnTo>
                  <a:cubicBezTo>
                    <a:pt x="3" y="1"/>
                    <a:pt x="2" y="3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lnTo>
                    <a:pt x="3" y="5"/>
                  </a:lnTo>
                  <a:cubicBezTo>
                    <a:pt x="3" y="4"/>
                    <a:pt x="3" y="3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5600943" y="2392442"/>
              <a:ext cx="304" cy="473"/>
            </a:xfrm>
            <a:custGeom>
              <a:rect b="b" l="l" r="r" t="t"/>
              <a:pathLst>
                <a:path extrusionOk="0" h="4" w="3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6029258" y="1197702"/>
              <a:ext cx="709" cy="591"/>
            </a:xfrm>
            <a:custGeom>
              <a:rect b="b" l="l" r="r" t="t"/>
              <a:pathLst>
                <a:path extrusionOk="0" h="5" w="7">
                  <a:moveTo>
                    <a:pt x="5" y="0"/>
                  </a:moveTo>
                  <a:cubicBezTo>
                    <a:pt x="3" y="1"/>
                    <a:pt x="2" y="3"/>
                    <a:pt x="0" y="5"/>
                  </a:cubicBezTo>
                  <a:cubicBezTo>
                    <a:pt x="3" y="4"/>
                    <a:pt x="5" y="3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6094452" y="1371977"/>
              <a:ext cx="506" cy="355"/>
            </a:xfrm>
            <a:custGeom>
              <a:rect b="b" l="l" r="r" t="t"/>
              <a:pathLst>
                <a:path extrusionOk="0" h="3" w="5">
                  <a:moveTo>
                    <a:pt x="1" y="0"/>
                  </a:moveTo>
                  <a:lnTo>
                    <a:pt x="4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5831450" y="1289451"/>
              <a:ext cx="506" cy="591"/>
            </a:xfrm>
            <a:custGeom>
              <a:rect b="b" l="l" r="r" t="t"/>
              <a:pathLst>
                <a:path extrusionOk="0" h="5" w="5">
                  <a:moveTo>
                    <a:pt x="1" y="1"/>
                  </a:moveTo>
                  <a:lnTo>
                    <a:pt x="0" y="4"/>
                  </a:lnTo>
                  <a:lnTo>
                    <a:pt x="5" y="4"/>
                  </a:lnTo>
                  <a:lnTo>
                    <a:pt x="5" y="3"/>
                  </a:ln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6099311" y="1395032"/>
              <a:ext cx="202" cy="236"/>
            </a:xfrm>
            <a:custGeom>
              <a:rect b="b" l="l" r="r" t="t"/>
              <a:pathLst>
                <a:path extrusionOk="0" h="2" w="2">
                  <a:moveTo>
                    <a:pt x="2" y="0"/>
                  </a:moveTo>
                  <a:cubicBezTo>
                    <a:pt x="2" y="0"/>
                    <a:pt x="2" y="2"/>
                    <a:pt x="0" y="2"/>
                  </a:cubicBez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6357251" y="1528280"/>
              <a:ext cx="506" cy="709"/>
            </a:xfrm>
            <a:custGeom>
              <a:rect b="b" l="l" r="r" t="t"/>
              <a:pathLst>
                <a:path extrusionOk="0" h="6" w="5">
                  <a:moveTo>
                    <a:pt x="1" y="0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1" y="5"/>
                    <a:pt x="4" y="4"/>
                    <a:pt x="5" y="3"/>
                  </a:cubicBezTo>
                  <a:lnTo>
                    <a:pt x="5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5075648" y="1662711"/>
              <a:ext cx="796801" cy="382127"/>
            </a:xfrm>
            <a:custGeom>
              <a:rect b="b" l="l" r="r" t="t"/>
              <a:pathLst>
                <a:path extrusionOk="0" h="3232" w="7871">
                  <a:moveTo>
                    <a:pt x="1793" y="1654"/>
                  </a:moveTo>
                  <a:cubicBezTo>
                    <a:pt x="1796" y="1654"/>
                    <a:pt x="1800" y="1655"/>
                    <a:pt x="1805" y="1655"/>
                  </a:cubicBezTo>
                  <a:cubicBezTo>
                    <a:pt x="1800" y="1655"/>
                    <a:pt x="1796" y="1654"/>
                    <a:pt x="1792" y="1654"/>
                  </a:cubicBezTo>
                  <a:close/>
                  <a:moveTo>
                    <a:pt x="4990" y="641"/>
                  </a:moveTo>
                  <a:cubicBezTo>
                    <a:pt x="5031" y="641"/>
                    <a:pt x="5061" y="672"/>
                    <a:pt x="5087" y="705"/>
                  </a:cubicBezTo>
                  <a:cubicBezTo>
                    <a:pt x="5162" y="796"/>
                    <a:pt x="5198" y="902"/>
                    <a:pt x="5235" y="1007"/>
                  </a:cubicBezTo>
                  <a:cubicBezTo>
                    <a:pt x="5298" y="1191"/>
                    <a:pt x="5362" y="1377"/>
                    <a:pt x="5420" y="1563"/>
                  </a:cubicBezTo>
                  <a:cubicBezTo>
                    <a:pt x="5432" y="1602"/>
                    <a:pt x="5457" y="1632"/>
                    <a:pt x="5478" y="1665"/>
                  </a:cubicBezTo>
                  <a:lnTo>
                    <a:pt x="5464" y="1702"/>
                  </a:lnTo>
                  <a:cubicBezTo>
                    <a:pt x="5456" y="1704"/>
                    <a:pt x="5448" y="1704"/>
                    <a:pt x="5440" y="1704"/>
                  </a:cubicBezTo>
                  <a:cubicBezTo>
                    <a:pt x="5364" y="1704"/>
                    <a:pt x="5341" y="1637"/>
                    <a:pt x="5295" y="1601"/>
                  </a:cubicBezTo>
                  <a:cubicBezTo>
                    <a:pt x="5236" y="1556"/>
                    <a:pt x="5189" y="1498"/>
                    <a:pt x="5136" y="1444"/>
                  </a:cubicBezTo>
                  <a:cubicBezTo>
                    <a:pt x="4999" y="1208"/>
                    <a:pt x="4883" y="966"/>
                    <a:pt x="4914" y="693"/>
                  </a:cubicBezTo>
                  <a:cubicBezTo>
                    <a:pt x="4924" y="688"/>
                    <a:pt x="4929" y="675"/>
                    <a:pt x="4924" y="664"/>
                  </a:cubicBezTo>
                  <a:cubicBezTo>
                    <a:pt x="4949" y="648"/>
                    <a:pt x="4971" y="641"/>
                    <a:pt x="4990" y="641"/>
                  </a:cubicBezTo>
                  <a:close/>
                  <a:moveTo>
                    <a:pt x="283" y="1488"/>
                  </a:moveTo>
                  <a:cubicBezTo>
                    <a:pt x="430" y="1488"/>
                    <a:pt x="563" y="1533"/>
                    <a:pt x="697" y="1556"/>
                  </a:cubicBezTo>
                  <a:cubicBezTo>
                    <a:pt x="875" y="1588"/>
                    <a:pt x="1050" y="1630"/>
                    <a:pt x="1227" y="1667"/>
                  </a:cubicBezTo>
                  <a:cubicBezTo>
                    <a:pt x="1227" y="1678"/>
                    <a:pt x="1227" y="1689"/>
                    <a:pt x="1228" y="1701"/>
                  </a:cubicBezTo>
                  <a:cubicBezTo>
                    <a:pt x="1138" y="1708"/>
                    <a:pt x="1049" y="1712"/>
                    <a:pt x="959" y="1712"/>
                  </a:cubicBezTo>
                  <a:cubicBezTo>
                    <a:pt x="784" y="1712"/>
                    <a:pt x="610" y="1697"/>
                    <a:pt x="436" y="1664"/>
                  </a:cubicBezTo>
                  <a:cubicBezTo>
                    <a:pt x="291" y="1637"/>
                    <a:pt x="264" y="1621"/>
                    <a:pt x="138" y="1504"/>
                  </a:cubicBezTo>
                  <a:cubicBezTo>
                    <a:pt x="188" y="1493"/>
                    <a:pt x="236" y="1488"/>
                    <a:pt x="283" y="1488"/>
                  </a:cubicBezTo>
                  <a:close/>
                  <a:moveTo>
                    <a:pt x="6199" y="710"/>
                  </a:moveTo>
                  <a:cubicBezTo>
                    <a:pt x="6259" y="710"/>
                    <a:pt x="6291" y="757"/>
                    <a:pt x="6324" y="800"/>
                  </a:cubicBezTo>
                  <a:cubicBezTo>
                    <a:pt x="6397" y="901"/>
                    <a:pt x="6427" y="1015"/>
                    <a:pt x="6456" y="1129"/>
                  </a:cubicBezTo>
                  <a:cubicBezTo>
                    <a:pt x="6514" y="1367"/>
                    <a:pt x="6540" y="1612"/>
                    <a:pt x="6654" y="1849"/>
                  </a:cubicBezTo>
                  <a:cubicBezTo>
                    <a:pt x="6633" y="1853"/>
                    <a:pt x="6614" y="1855"/>
                    <a:pt x="6597" y="1855"/>
                  </a:cubicBezTo>
                  <a:cubicBezTo>
                    <a:pt x="6520" y="1855"/>
                    <a:pt x="6474" y="1814"/>
                    <a:pt x="6427" y="1774"/>
                  </a:cubicBezTo>
                  <a:cubicBezTo>
                    <a:pt x="6410" y="1757"/>
                    <a:pt x="6390" y="1743"/>
                    <a:pt x="6369" y="1732"/>
                  </a:cubicBezTo>
                  <a:cubicBezTo>
                    <a:pt x="6370" y="1724"/>
                    <a:pt x="6368" y="1715"/>
                    <a:pt x="6363" y="1709"/>
                  </a:cubicBezTo>
                  <a:cubicBezTo>
                    <a:pt x="6328" y="1654"/>
                    <a:pt x="6288" y="1600"/>
                    <a:pt x="6250" y="1545"/>
                  </a:cubicBezTo>
                  <a:lnTo>
                    <a:pt x="6161" y="1348"/>
                  </a:lnTo>
                  <a:cubicBezTo>
                    <a:pt x="6118" y="1170"/>
                    <a:pt x="6085" y="990"/>
                    <a:pt x="6100" y="807"/>
                  </a:cubicBezTo>
                  <a:lnTo>
                    <a:pt x="6145" y="720"/>
                  </a:lnTo>
                  <a:cubicBezTo>
                    <a:pt x="6165" y="713"/>
                    <a:pt x="6183" y="710"/>
                    <a:pt x="6199" y="710"/>
                  </a:cubicBezTo>
                  <a:close/>
                  <a:moveTo>
                    <a:pt x="3270" y="647"/>
                  </a:moveTo>
                  <a:cubicBezTo>
                    <a:pt x="3276" y="647"/>
                    <a:pt x="3283" y="648"/>
                    <a:pt x="3290" y="649"/>
                  </a:cubicBezTo>
                  <a:cubicBezTo>
                    <a:pt x="3359" y="658"/>
                    <a:pt x="3367" y="721"/>
                    <a:pt x="3374" y="773"/>
                  </a:cubicBezTo>
                  <a:cubicBezTo>
                    <a:pt x="3391" y="914"/>
                    <a:pt x="3405" y="1056"/>
                    <a:pt x="3419" y="1197"/>
                  </a:cubicBezTo>
                  <a:cubicBezTo>
                    <a:pt x="3401" y="1442"/>
                    <a:pt x="3434" y="1678"/>
                    <a:pt x="3568" y="1900"/>
                  </a:cubicBezTo>
                  <a:cubicBezTo>
                    <a:pt x="3557" y="1903"/>
                    <a:pt x="3547" y="1904"/>
                    <a:pt x="3538" y="1904"/>
                  </a:cubicBezTo>
                  <a:cubicBezTo>
                    <a:pt x="3491" y="1904"/>
                    <a:pt x="3468" y="1867"/>
                    <a:pt x="3442" y="1839"/>
                  </a:cubicBezTo>
                  <a:cubicBezTo>
                    <a:pt x="3179" y="1541"/>
                    <a:pt x="3077" y="1205"/>
                    <a:pt x="3136" y="834"/>
                  </a:cubicBezTo>
                  <a:cubicBezTo>
                    <a:pt x="3139" y="808"/>
                    <a:pt x="3146" y="783"/>
                    <a:pt x="3158" y="760"/>
                  </a:cubicBezTo>
                  <a:cubicBezTo>
                    <a:pt x="3184" y="714"/>
                    <a:pt x="3198" y="647"/>
                    <a:pt x="3270" y="647"/>
                  </a:cubicBezTo>
                  <a:close/>
                  <a:moveTo>
                    <a:pt x="7416" y="924"/>
                  </a:moveTo>
                  <a:cubicBezTo>
                    <a:pt x="7420" y="924"/>
                    <a:pt x="7424" y="924"/>
                    <a:pt x="7428" y="925"/>
                  </a:cubicBezTo>
                  <a:cubicBezTo>
                    <a:pt x="7499" y="931"/>
                    <a:pt x="7515" y="990"/>
                    <a:pt x="7535" y="1037"/>
                  </a:cubicBezTo>
                  <a:cubicBezTo>
                    <a:pt x="7580" y="1141"/>
                    <a:pt x="7590" y="1251"/>
                    <a:pt x="7592" y="1360"/>
                  </a:cubicBezTo>
                  <a:cubicBezTo>
                    <a:pt x="7598" y="1627"/>
                    <a:pt x="7517" y="1890"/>
                    <a:pt x="7556" y="2161"/>
                  </a:cubicBezTo>
                  <a:cubicBezTo>
                    <a:pt x="7520" y="2158"/>
                    <a:pt x="7498" y="2160"/>
                    <a:pt x="7493" y="2153"/>
                  </a:cubicBezTo>
                  <a:cubicBezTo>
                    <a:pt x="7281" y="1847"/>
                    <a:pt x="7136" y="1529"/>
                    <a:pt x="7241" y="1165"/>
                  </a:cubicBezTo>
                  <a:cubicBezTo>
                    <a:pt x="7257" y="1114"/>
                    <a:pt x="7277" y="1065"/>
                    <a:pt x="7303" y="1020"/>
                  </a:cubicBezTo>
                  <a:cubicBezTo>
                    <a:pt x="7327" y="977"/>
                    <a:pt x="7350" y="924"/>
                    <a:pt x="7416" y="924"/>
                  </a:cubicBezTo>
                  <a:close/>
                  <a:moveTo>
                    <a:pt x="2325" y="1949"/>
                  </a:moveTo>
                  <a:cubicBezTo>
                    <a:pt x="2374" y="1949"/>
                    <a:pt x="2434" y="1968"/>
                    <a:pt x="2519" y="2002"/>
                  </a:cubicBezTo>
                  <a:cubicBezTo>
                    <a:pt x="2368" y="2049"/>
                    <a:pt x="2234" y="2114"/>
                    <a:pt x="2091" y="2172"/>
                  </a:cubicBezTo>
                  <a:cubicBezTo>
                    <a:pt x="2185" y="2013"/>
                    <a:pt x="2236" y="1949"/>
                    <a:pt x="2325" y="1949"/>
                  </a:cubicBezTo>
                  <a:close/>
                  <a:moveTo>
                    <a:pt x="2033" y="2217"/>
                  </a:moveTo>
                  <a:cubicBezTo>
                    <a:pt x="2038" y="2217"/>
                    <a:pt x="2044" y="2224"/>
                    <a:pt x="2049" y="2229"/>
                  </a:cubicBezTo>
                  <a:cubicBezTo>
                    <a:pt x="2039" y="2234"/>
                    <a:pt x="2029" y="2237"/>
                    <a:pt x="2019" y="2240"/>
                  </a:cubicBezTo>
                  <a:cubicBezTo>
                    <a:pt x="2019" y="2240"/>
                    <a:pt x="2018" y="2240"/>
                    <a:pt x="2018" y="2240"/>
                  </a:cubicBezTo>
                  <a:cubicBezTo>
                    <a:pt x="2014" y="2240"/>
                    <a:pt x="2009" y="2232"/>
                    <a:pt x="2005" y="2229"/>
                  </a:cubicBezTo>
                  <a:cubicBezTo>
                    <a:pt x="2014" y="2223"/>
                    <a:pt x="2024" y="2219"/>
                    <a:pt x="2033" y="2217"/>
                  </a:cubicBezTo>
                  <a:close/>
                  <a:moveTo>
                    <a:pt x="2026" y="1973"/>
                  </a:moveTo>
                  <a:lnTo>
                    <a:pt x="2026" y="1973"/>
                  </a:lnTo>
                  <a:cubicBezTo>
                    <a:pt x="1781" y="2203"/>
                    <a:pt x="1528" y="2369"/>
                    <a:pt x="1215" y="2460"/>
                  </a:cubicBezTo>
                  <a:cubicBezTo>
                    <a:pt x="1142" y="2481"/>
                    <a:pt x="1067" y="2493"/>
                    <a:pt x="992" y="2493"/>
                  </a:cubicBezTo>
                  <a:cubicBezTo>
                    <a:pt x="918" y="2493"/>
                    <a:pt x="844" y="2481"/>
                    <a:pt x="771" y="2456"/>
                  </a:cubicBezTo>
                  <a:lnTo>
                    <a:pt x="762" y="2449"/>
                  </a:lnTo>
                  <a:cubicBezTo>
                    <a:pt x="717" y="2400"/>
                    <a:pt x="718" y="2345"/>
                    <a:pt x="734" y="2288"/>
                  </a:cubicBezTo>
                  <a:lnTo>
                    <a:pt x="870" y="2180"/>
                  </a:lnTo>
                  <a:lnTo>
                    <a:pt x="995" y="2127"/>
                  </a:lnTo>
                  <a:cubicBezTo>
                    <a:pt x="1322" y="2052"/>
                    <a:pt x="1651" y="1988"/>
                    <a:pt x="2026" y="1973"/>
                  </a:cubicBezTo>
                  <a:close/>
                  <a:moveTo>
                    <a:pt x="2499" y="2177"/>
                  </a:moveTo>
                  <a:lnTo>
                    <a:pt x="2499" y="2177"/>
                  </a:lnTo>
                  <a:cubicBezTo>
                    <a:pt x="2398" y="2456"/>
                    <a:pt x="2161" y="2700"/>
                    <a:pt x="1928" y="2762"/>
                  </a:cubicBezTo>
                  <a:cubicBezTo>
                    <a:pt x="1905" y="2512"/>
                    <a:pt x="2167" y="2243"/>
                    <a:pt x="2499" y="2177"/>
                  </a:cubicBezTo>
                  <a:close/>
                  <a:moveTo>
                    <a:pt x="7309" y="2261"/>
                  </a:moveTo>
                  <a:cubicBezTo>
                    <a:pt x="7315" y="2269"/>
                    <a:pt x="7326" y="2276"/>
                    <a:pt x="7336" y="2279"/>
                  </a:cubicBezTo>
                  <a:cubicBezTo>
                    <a:pt x="7342" y="2292"/>
                    <a:pt x="7347" y="2306"/>
                    <a:pt x="7353" y="2319"/>
                  </a:cubicBezTo>
                  <a:cubicBezTo>
                    <a:pt x="7201" y="2372"/>
                    <a:pt x="7111" y="2487"/>
                    <a:pt x="6999" y="2580"/>
                  </a:cubicBezTo>
                  <a:cubicBezTo>
                    <a:pt x="6899" y="2664"/>
                    <a:pt x="6816" y="2764"/>
                    <a:pt x="6667" y="2850"/>
                  </a:cubicBezTo>
                  <a:cubicBezTo>
                    <a:pt x="6661" y="2720"/>
                    <a:pt x="6721" y="2638"/>
                    <a:pt x="6785" y="2557"/>
                  </a:cubicBezTo>
                  <a:cubicBezTo>
                    <a:pt x="6818" y="2515"/>
                    <a:pt x="6860" y="2475"/>
                    <a:pt x="6863" y="2426"/>
                  </a:cubicBezTo>
                  <a:cubicBezTo>
                    <a:pt x="6869" y="2430"/>
                    <a:pt x="6875" y="2431"/>
                    <a:pt x="6883" y="2431"/>
                  </a:cubicBezTo>
                  <a:cubicBezTo>
                    <a:pt x="6897" y="2431"/>
                    <a:pt x="6914" y="2425"/>
                    <a:pt x="6932" y="2414"/>
                  </a:cubicBezTo>
                  <a:cubicBezTo>
                    <a:pt x="7048" y="2347"/>
                    <a:pt x="7183" y="2317"/>
                    <a:pt x="7306" y="2262"/>
                  </a:cubicBezTo>
                  <a:lnTo>
                    <a:pt x="7309" y="2261"/>
                  </a:lnTo>
                  <a:close/>
                  <a:moveTo>
                    <a:pt x="3517" y="2147"/>
                  </a:moveTo>
                  <a:cubicBezTo>
                    <a:pt x="3524" y="2147"/>
                    <a:pt x="3532" y="2148"/>
                    <a:pt x="3540" y="2152"/>
                  </a:cubicBezTo>
                  <a:cubicBezTo>
                    <a:pt x="3563" y="2160"/>
                    <a:pt x="3554" y="2192"/>
                    <a:pt x="3529" y="2210"/>
                  </a:cubicBezTo>
                  <a:cubicBezTo>
                    <a:pt x="3439" y="2460"/>
                    <a:pt x="3304" y="2689"/>
                    <a:pt x="3129" y="2889"/>
                  </a:cubicBezTo>
                  <a:cubicBezTo>
                    <a:pt x="3105" y="2916"/>
                    <a:pt x="3032" y="2942"/>
                    <a:pt x="3104" y="2990"/>
                  </a:cubicBezTo>
                  <a:cubicBezTo>
                    <a:pt x="3107" y="2993"/>
                    <a:pt x="3109" y="2996"/>
                    <a:pt x="3113" y="2998"/>
                  </a:cubicBezTo>
                  <a:cubicBezTo>
                    <a:pt x="3108" y="2997"/>
                    <a:pt x="3104" y="2995"/>
                    <a:pt x="3101" y="2993"/>
                  </a:cubicBezTo>
                  <a:cubicBezTo>
                    <a:pt x="3082" y="2976"/>
                    <a:pt x="3066" y="2969"/>
                    <a:pt x="3052" y="2969"/>
                  </a:cubicBezTo>
                  <a:cubicBezTo>
                    <a:pt x="3016" y="2969"/>
                    <a:pt x="2990" y="3010"/>
                    <a:pt x="2957" y="3018"/>
                  </a:cubicBezTo>
                  <a:cubicBezTo>
                    <a:pt x="2939" y="3023"/>
                    <a:pt x="2923" y="3025"/>
                    <a:pt x="2909" y="3025"/>
                  </a:cubicBezTo>
                  <a:cubicBezTo>
                    <a:pt x="2863" y="3025"/>
                    <a:pt x="2836" y="3000"/>
                    <a:pt x="2827" y="2953"/>
                  </a:cubicBezTo>
                  <a:cubicBezTo>
                    <a:pt x="2809" y="2853"/>
                    <a:pt x="2851" y="2764"/>
                    <a:pt x="2907" y="2678"/>
                  </a:cubicBezTo>
                  <a:cubicBezTo>
                    <a:pt x="3038" y="2477"/>
                    <a:pt x="3243" y="2337"/>
                    <a:pt x="3454" y="2203"/>
                  </a:cubicBezTo>
                  <a:cubicBezTo>
                    <a:pt x="3469" y="2177"/>
                    <a:pt x="3485" y="2147"/>
                    <a:pt x="3517" y="2147"/>
                  </a:cubicBezTo>
                  <a:close/>
                  <a:moveTo>
                    <a:pt x="5385" y="1923"/>
                  </a:moveTo>
                  <a:cubicBezTo>
                    <a:pt x="5397" y="1923"/>
                    <a:pt x="5410" y="1923"/>
                    <a:pt x="5422" y="1925"/>
                  </a:cubicBezTo>
                  <a:cubicBezTo>
                    <a:pt x="5422" y="1982"/>
                    <a:pt x="5422" y="2038"/>
                    <a:pt x="5422" y="2093"/>
                  </a:cubicBezTo>
                  <a:cubicBezTo>
                    <a:pt x="5357" y="2241"/>
                    <a:pt x="5370" y="2400"/>
                    <a:pt x="5331" y="2552"/>
                  </a:cubicBezTo>
                  <a:cubicBezTo>
                    <a:pt x="5289" y="2710"/>
                    <a:pt x="5244" y="2867"/>
                    <a:pt x="5145" y="3009"/>
                  </a:cubicBezTo>
                  <a:cubicBezTo>
                    <a:pt x="5117" y="3047"/>
                    <a:pt x="5086" y="3086"/>
                    <a:pt x="5039" y="3086"/>
                  </a:cubicBezTo>
                  <a:cubicBezTo>
                    <a:pt x="5019" y="3086"/>
                    <a:pt x="4995" y="3079"/>
                    <a:pt x="4967" y="3060"/>
                  </a:cubicBezTo>
                  <a:cubicBezTo>
                    <a:pt x="4961" y="3046"/>
                    <a:pt x="4956" y="3031"/>
                    <a:pt x="4950" y="3017"/>
                  </a:cubicBezTo>
                  <a:cubicBezTo>
                    <a:pt x="4901" y="2687"/>
                    <a:pt x="4990" y="2379"/>
                    <a:pt x="5144" y="2077"/>
                  </a:cubicBezTo>
                  <a:cubicBezTo>
                    <a:pt x="5195" y="1981"/>
                    <a:pt x="5267" y="1923"/>
                    <a:pt x="5385" y="1923"/>
                  </a:cubicBezTo>
                  <a:close/>
                  <a:moveTo>
                    <a:pt x="1527" y="0"/>
                  </a:moveTo>
                  <a:cubicBezTo>
                    <a:pt x="1481" y="0"/>
                    <a:pt x="1442" y="28"/>
                    <a:pt x="1398" y="84"/>
                  </a:cubicBezTo>
                  <a:cubicBezTo>
                    <a:pt x="1339" y="162"/>
                    <a:pt x="1321" y="251"/>
                    <a:pt x="1316" y="342"/>
                  </a:cubicBezTo>
                  <a:cubicBezTo>
                    <a:pt x="1302" y="644"/>
                    <a:pt x="1383" y="928"/>
                    <a:pt x="1543" y="1197"/>
                  </a:cubicBezTo>
                  <a:cubicBezTo>
                    <a:pt x="1558" y="1240"/>
                    <a:pt x="1553" y="1295"/>
                    <a:pt x="1628" y="1295"/>
                  </a:cubicBezTo>
                  <a:cubicBezTo>
                    <a:pt x="1630" y="1295"/>
                    <a:pt x="1632" y="1295"/>
                    <a:pt x="1635" y="1295"/>
                  </a:cubicBezTo>
                  <a:cubicBezTo>
                    <a:pt x="1705" y="1272"/>
                    <a:pt x="1705" y="1272"/>
                    <a:pt x="1642" y="1196"/>
                  </a:cubicBezTo>
                  <a:cubicBezTo>
                    <a:pt x="1592" y="1054"/>
                    <a:pt x="1517" y="920"/>
                    <a:pt x="1483" y="774"/>
                  </a:cubicBezTo>
                  <a:cubicBezTo>
                    <a:pt x="1440" y="595"/>
                    <a:pt x="1417" y="416"/>
                    <a:pt x="1459" y="235"/>
                  </a:cubicBezTo>
                  <a:cubicBezTo>
                    <a:pt x="1471" y="185"/>
                    <a:pt x="1478" y="114"/>
                    <a:pt x="1550" y="114"/>
                  </a:cubicBezTo>
                  <a:cubicBezTo>
                    <a:pt x="1567" y="114"/>
                    <a:pt x="1587" y="118"/>
                    <a:pt x="1612" y="127"/>
                  </a:cubicBezTo>
                  <a:cubicBezTo>
                    <a:pt x="1634" y="166"/>
                    <a:pt x="1655" y="206"/>
                    <a:pt x="1676" y="246"/>
                  </a:cubicBezTo>
                  <a:cubicBezTo>
                    <a:pt x="1695" y="360"/>
                    <a:pt x="1712" y="474"/>
                    <a:pt x="1736" y="588"/>
                  </a:cubicBezTo>
                  <a:cubicBezTo>
                    <a:pt x="1793" y="867"/>
                    <a:pt x="1791" y="1153"/>
                    <a:pt x="1893" y="1424"/>
                  </a:cubicBezTo>
                  <a:lnTo>
                    <a:pt x="1865" y="1500"/>
                  </a:lnTo>
                  <a:lnTo>
                    <a:pt x="1823" y="1465"/>
                  </a:lnTo>
                  <a:cubicBezTo>
                    <a:pt x="1813" y="1443"/>
                    <a:pt x="1805" y="1417"/>
                    <a:pt x="1775" y="1417"/>
                  </a:cubicBezTo>
                  <a:cubicBezTo>
                    <a:pt x="1772" y="1417"/>
                    <a:pt x="1769" y="1418"/>
                    <a:pt x="1766" y="1418"/>
                  </a:cubicBezTo>
                  <a:cubicBezTo>
                    <a:pt x="1701" y="1429"/>
                    <a:pt x="1718" y="1473"/>
                    <a:pt x="1719" y="1508"/>
                  </a:cubicBezTo>
                  <a:lnTo>
                    <a:pt x="1774" y="1548"/>
                  </a:lnTo>
                  <a:cubicBezTo>
                    <a:pt x="1774" y="1575"/>
                    <a:pt x="1773" y="1602"/>
                    <a:pt x="1735" y="1613"/>
                  </a:cubicBezTo>
                  <a:cubicBezTo>
                    <a:pt x="1656" y="1545"/>
                    <a:pt x="1578" y="1479"/>
                    <a:pt x="1500" y="1410"/>
                  </a:cubicBezTo>
                  <a:cubicBezTo>
                    <a:pt x="1469" y="1381"/>
                    <a:pt x="1440" y="1346"/>
                    <a:pt x="1394" y="1346"/>
                  </a:cubicBezTo>
                  <a:cubicBezTo>
                    <a:pt x="1381" y="1346"/>
                    <a:pt x="1367" y="1348"/>
                    <a:pt x="1352" y="1354"/>
                  </a:cubicBezTo>
                  <a:cubicBezTo>
                    <a:pt x="1342" y="1335"/>
                    <a:pt x="1322" y="1324"/>
                    <a:pt x="1302" y="1324"/>
                  </a:cubicBezTo>
                  <a:cubicBezTo>
                    <a:pt x="1293" y="1324"/>
                    <a:pt x="1284" y="1326"/>
                    <a:pt x="1276" y="1330"/>
                  </a:cubicBezTo>
                  <a:lnTo>
                    <a:pt x="1226" y="1360"/>
                  </a:lnTo>
                  <a:lnTo>
                    <a:pt x="1179" y="1330"/>
                  </a:lnTo>
                  <a:lnTo>
                    <a:pt x="1175" y="1333"/>
                  </a:lnTo>
                  <a:lnTo>
                    <a:pt x="1175" y="1331"/>
                  </a:lnTo>
                  <a:lnTo>
                    <a:pt x="1116" y="1254"/>
                  </a:lnTo>
                  <a:cubicBezTo>
                    <a:pt x="1070" y="1234"/>
                    <a:pt x="1031" y="1182"/>
                    <a:pt x="980" y="1182"/>
                  </a:cubicBezTo>
                  <a:cubicBezTo>
                    <a:pt x="958" y="1182"/>
                    <a:pt x="934" y="1192"/>
                    <a:pt x="906" y="1217"/>
                  </a:cubicBezTo>
                  <a:cubicBezTo>
                    <a:pt x="941" y="1292"/>
                    <a:pt x="1015" y="1336"/>
                    <a:pt x="1088" y="1377"/>
                  </a:cubicBezTo>
                  <a:cubicBezTo>
                    <a:pt x="1101" y="1384"/>
                    <a:pt x="1114" y="1388"/>
                    <a:pt x="1125" y="1388"/>
                  </a:cubicBezTo>
                  <a:cubicBezTo>
                    <a:pt x="1137" y="1388"/>
                    <a:pt x="1147" y="1384"/>
                    <a:pt x="1155" y="1377"/>
                  </a:cubicBezTo>
                  <a:lnTo>
                    <a:pt x="1155" y="1377"/>
                  </a:lnTo>
                  <a:cubicBezTo>
                    <a:pt x="1141" y="1456"/>
                    <a:pt x="1223" y="1473"/>
                    <a:pt x="1281" y="1506"/>
                  </a:cubicBezTo>
                  <a:lnTo>
                    <a:pt x="1292" y="1580"/>
                  </a:lnTo>
                  <a:cubicBezTo>
                    <a:pt x="1083" y="1536"/>
                    <a:pt x="875" y="1487"/>
                    <a:pt x="665" y="1447"/>
                  </a:cubicBezTo>
                  <a:cubicBezTo>
                    <a:pt x="554" y="1425"/>
                    <a:pt x="444" y="1393"/>
                    <a:pt x="328" y="1393"/>
                  </a:cubicBezTo>
                  <a:cubicBezTo>
                    <a:pt x="309" y="1393"/>
                    <a:pt x="290" y="1394"/>
                    <a:pt x="270" y="1396"/>
                  </a:cubicBezTo>
                  <a:cubicBezTo>
                    <a:pt x="257" y="1388"/>
                    <a:pt x="242" y="1384"/>
                    <a:pt x="228" y="1384"/>
                  </a:cubicBezTo>
                  <a:cubicBezTo>
                    <a:pt x="212" y="1384"/>
                    <a:pt x="197" y="1389"/>
                    <a:pt x="183" y="1398"/>
                  </a:cubicBezTo>
                  <a:cubicBezTo>
                    <a:pt x="179" y="1398"/>
                    <a:pt x="176" y="1398"/>
                    <a:pt x="172" y="1398"/>
                  </a:cubicBezTo>
                  <a:cubicBezTo>
                    <a:pt x="80" y="1398"/>
                    <a:pt x="25" y="1440"/>
                    <a:pt x="11" y="1516"/>
                  </a:cubicBezTo>
                  <a:cubicBezTo>
                    <a:pt x="0" y="1588"/>
                    <a:pt x="55" y="1638"/>
                    <a:pt x="118" y="1675"/>
                  </a:cubicBezTo>
                  <a:cubicBezTo>
                    <a:pt x="298" y="1783"/>
                    <a:pt x="504" y="1815"/>
                    <a:pt x="719" y="1815"/>
                  </a:cubicBezTo>
                  <a:cubicBezTo>
                    <a:pt x="723" y="1815"/>
                    <a:pt x="727" y="1815"/>
                    <a:pt x="731" y="1815"/>
                  </a:cubicBezTo>
                  <a:cubicBezTo>
                    <a:pt x="792" y="1826"/>
                    <a:pt x="852" y="1831"/>
                    <a:pt x="914" y="1831"/>
                  </a:cubicBezTo>
                  <a:cubicBezTo>
                    <a:pt x="973" y="1831"/>
                    <a:pt x="1032" y="1826"/>
                    <a:pt x="1091" y="1816"/>
                  </a:cubicBezTo>
                  <a:cubicBezTo>
                    <a:pt x="1121" y="1819"/>
                    <a:pt x="1151" y="1820"/>
                    <a:pt x="1181" y="1820"/>
                  </a:cubicBezTo>
                  <a:cubicBezTo>
                    <a:pt x="1276" y="1820"/>
                    <a:pt x="1371" y="1808"/>
                    <a:pt x="1466" y="1796"/>
                  </a:cubicBezTo>
                  <a:cubicBezTo>
                    <a:pt x="1546" y="1786"/>
                    <a:pt x="1626" y="1773"/>
                    <a:pt x="1706" y="1773"/>
                  </a:cubicBezTo>
                  <a:cubicBezTo>
                    <a:pt x="1779" y="1773"/>
                    <a:pt x="1852" y="1784"/>
                    <a:pt x="1922" y="1818"/>
                  </a:cubicBezTo>
                  <a:cubicBezTo>
                    <a:pt x="1942" y="1849"/>
                    <a:pt x="1905" y="1863"/>
                    <a:pt x="1893" y="1884"/>
                  </a:cubicBezTo>
                  <a:cubicBezTo>
                    <a:pt x="1561" y="1903"/>
                    <a:pt x="1231" y="1927"/>
                    <a:pt x="933" y="2072"/>
                  </a:cubicBezTo>
                  <a:lnTo>
                    <a:pt x="866" y="2103"/>
                  </a:lnTo>
                  <a:cubicBezTo>
                    <a:pt x="863" y="2102"/>
                    <a:pt x="860" y="2102"/>
                    <a:pt x="858" y="2102"/>
                  </a:cubicBezTo>
                  <a:cubicBezTo>
                    <a:pt x="841" y="2102"/>
                    <a:pt x="825" y="2111"/>
                    <a:pt x="817" y="2127"/>
                  </a:cubicBezTo>
                  <a:cubicBezTo>
                    <a:pt x="725" y="2154"/>
                    <a:pt x="661" y="2204"/>
                    <a:pt x="640" y="2288"/>
                  </a:cubicBezTo>
                  <a:cubicBezTo>
                    <a:pt x="602" y="2374"/>
                    <a:pt x="615" y="2450"/>
                    <a:pt x="706" y="2507"/>
                  </a:cubicBezTo>
                  <a:lnTo>
                    <a:pt x="767" y="2540"/>
                  </a:lnTo>
                  <a:cubicBezTo>
                    <a:pt x="849" y="2583"/>
                    <a:pt x="933" y="2597"/>
                    <a:pt x="1020" y="2597"/>
                  </a:cubicBezTo>
                  <a:cubicBezTo>
                    <a:pt x="1087" y="2597"/>
                    <a:pt x="1155" y="2589"/>
                    <a:pt x="1223" y="2578"/>
                  </a:cubicBezTo>
                  <a:cubicBezTo>
                    <a:pt x="1466" y="2542"/>
                    <a:pt x="1666" y="2426"/>
                    <a:pt x="1864" y="2312"/>
                  </a:cubicBezTo>
                  <a:cubicBezTo>
                    <a:pt x="1880" y="2290"/>
                    <a:pt x="1900" y="2267"/>
                    <a:pt x="1926" y="2267"/>
                  </a:cubicBezTo>
                  <a:cubicBezTo>
                    <a:pt x="1934" y="2267"/>
                    <a:pt x="1942" y="2269"/>
                    <a:pt x="1951" y="2274"/>
                  </a:cubicBezTo>
                  <a:cubicBezTo>
                    <a:pt x="1981" y="2290"/>
                    <a:pt x="1964" y="2320"/>
                    <a:pt x="1945" y="2341"/>
                  </a:cubicBezTo>
                  <a:cubicBezTo>
                    <a:pt x="1922" y="2366"/>
                    <a:pt x="1898" y="2389"/>
                    <a:pt x="1874" y="2413"/>
                  </a:cubicBezTo>
                  <a:cubicBezTo>
                    <a:pt x="1826" y="2521"/>
                    <a:pt x="1755" y="2624"/>
                    <a:pt x="1769" y="2746"/>
                  </a:cubicBezTo>
                  <a:cubicBezTo>
                    <a:pt x="1782" y="2844"/>
                    <a:pt x="1836" y="2896"/>
                    <a:pt x="1928" y="2896"/>
                  </a:cubicBezTo>
                  <a:cubicBezTo>
                    <a:pt x="1950" y="2896"/>
                    <a:pt x="1975" y="2893"/>
                    <a:pt x="2002" y="2886"/>
                  </a:cubicBezTo>
                  <a:cubicBezTo>
                    <a:pt x="2156" y="2851"/>
                    <a:pt x="2266" y="2763"/>
                    <a:pt x="2364" y="2662"/>
                  </a:cubicBezTo>
                  <a:cubicBezTo>
                    <a:pt x="2479" y="2538"/>
                    <a:pt x="2579" y="2399"/>
                    <a:pt x="2658" y="2249"/>
                  </a:cubicBezTo>
                  <a:cubicBezTo>
                    <a:pt x="2728" y="2122"/>
                    <a:pt x="2812" y="2033"/>
                    <a:pt x="2958" y="2033"/>
                  </a:cubicBezTo>
                  <a:cubicBezTo>
                    <a:pt x="2994" y="2033"/>
                    <a:pt x="3034" y="2038"/>
                    <a:pt x="3078" y="2049"/>
                  </a:cubicBezTo>
                  <a:cubicBezTo>
                    <a:pt x="3095" y="2054"/>
                    <a:pt x="3113" y="2055"/>
                    <a:pt x="3131" y="2055"/>
                  </a:cubicBezTo>
                  <a:cubicBezTo>
                    <a:pt x="3166" y="2055"/>
                    <a:pt x="3201" y="2050"/>
                    <a:pt x="3236" y="2049"/>
                  </a:cubicBezTo>
                  <a:cubicBezTo>
                    <a:pt x="3284" y="2064"/>
                    <a:pt x="3292" y="2096"/>
                    <a:pt x="3280" y="2134"/>
                  </a:cubicBezTo>
                  <a:cubicBezTo>
                    <a:pt x="3152" y="2193"/>
                    <a:pt x="3053" y="2284"/>
                    <a:pt x="2960" y="2375"/>
                  </a:cubicBezTo>
                  <a:cubicBezTo>
                    <a:pt x="2826" y="2507"/>
                    <a:pt x="2707" y="2649"/>
                    <a:pt x="2694" y="2834"/>
                  </a:cubicBezTo>
                  <a:cubicBezTo>
                    <a:pt x="2673" y="2884"/>
                    <a:pt x="2673" y="2933"/>
                    <a:pt x="2705" y="2980"/>
                  </a:cubicBezTo>
                  <a:cubicBezTo>
                    <a:pt x="2755" y="3088"/>
                    <a:pt x="2837" y="3144"/>
                    <a:pt x="2927" y="3144"/>
                  </a:cubicBezTo>
                  <a:cubicBezTo>
                    <a:pt x="2993" y="3144"/>
                    <a:pt x="3064" y="3114"/>
                    <a:pt x="3128" y="3052"/>
                  </a:cubicBezTo>
                  <a:cubicBezTo>
                    <a:pt x="3140" y="3043"/>
                    <a:pt x="3142" y="3027"/>
                    <a:pt x="3133" y="3015"/>
                  </a:cubicBezTo>
                  <a:lnTo>
                    <a:pt x="3133" y="3015"/>
                  </a:lnTo>
                  <a:cubicBezTo>
                    <a:pt x="3143" y="3021"/>
                    <a:pt x="3152" y="3023"/>
                    <a:pt x="3161" y="3023"/>
                  </a:cubicBezTo>
                  <a:cubicBezTo>
                    <a:pt x="3193" y="3023"/>
                    <a:pt x="3218" y="2988"/>
                    <a:pt x="3237" y="2967"/>
                  </a:cubicBezTo>
                  <a:cubicBezTo>
                    <a:pt x="3476" y="2714"/>
                    <a:pt x="3651" y="2436"/>
                    <a:pt x="3695" y="2108"/>
                  </a:cubicBezTo>
                  <a:cubicBezTo>
                    <a:pt x="3750" y="2038"/>
                    <a:pt x="3845" y="2078"/>
                    <a:pt x="3915" y="2049"/>
                  </a:cubicBezTo>
                  <a:lnTo>
                    <a:pt x="4011" y="2047"/>
                  </a:lnTo>
                  <a:lnTo>
                    <a:pt x="4056" y="2092"/>
                  </a:lnTo>
                  <a:cubicBezTo>
                    <a:pt x="3905" y="2300"/>
                    <a:pt x="3759" y="2512"/>
                    <a:pt x="3699" y="2757"/>
                  </a:cubicBezTo>
                  <a:cubicBezTo>
                    <a:pt x="3674" y="2790"/>
                    <a:pt x="3672" y="2834"/>
                    <a:pt x="3694" y="2869"/>
                  </a:cubicBezTo>
                  <a:cubicBezTo>
                    <a:pt x="3683" y="2926"/>
                    <a:pt x="3711" y="2972"/>
                    <a:pt x="3758" y="3004"/>
                  </a:cubicBezTo>
                  <a:cubicBezTo>
                    <a:pt x="3794" y="3029"/>
                    <a:pt x="3832" y="3040"/>
                    <a:pt x="3870" y="3040"/>
                  </a:cubicBezTo>
                  <a:cubicBezTo>
                    <a:pt x="3916" y="3040"/>
                    <a:pt x="3962" y="3024"/>
                    <a:pt x="4005" y="2998"/>
                  </a:cubicBezTo>
                  <a:cubicBezTo>
                    <a:pt x="4064" y="2965"/>
                    <a:pt x="4146" y="2929"/>
                    <a:pt x="4059" y="2853"/>
                  </a:cubicBezTo>
                  <a:cubicBezTo>
                    <a:pt x="4051" y="2851"/>
                    <a:pt x="4044" y="2850"/>
                    <a:pt x="4037" y="2850"/>
                  </a:cubicBezTo>
                  <a:cubicBezTo>
                    <a:pt x="3987" y="2850"/>
                    <a:pt x="3954" y="2895"/>
                    <a:pt x="3901" y="2895"/>
                  </a:cubicBezTo>
                  <a:cubicBezTo>
                    <a:pt x="3896" y="2895"/>
                    <a:pt x="3891" y="2894"/>
                    <a:pt x="3885" y="2893"/>
                  </a:cubicBezTo>
                  <a:cubicBezTo>
                    <a:pt x="3820" y="2841"/>
                    <a:pt x="3859" y="2776"/>
                    <a:pt x="3877" y="2720"/>
                  </a:cubicBezTo>
                  <a:cubicBezTo>
                    <a:pt x="3942" y="2507"/>
                    <a:pt x="4064" y="2315"/>
                    <a:pt x="4186" y="2122"/>
                  </a:cubicBezTo>
                  <a:cubicBezTo>
                    <a:pt x="4217" y="2074"/>
                    <a:pt x="4255" y="2050"/>
                    <a:pt x="4309" y="2050"/>
                  </a:cubicBezTo>
                  <a:cubicBezTo>
                    <a:pt x="4322" y="2050"/>
                    <a:pt x="4336" y="2051"/>
                    <a:pt x="4351" y="2054"/>
                  </a:cubicBezTo>
                  <a:cubicBezTo>
                    <a:pt x="4449" y="2074"/>
                    <a:pt x="4426" y="2141"/>
                    <a:pt x="4418" y="2196"/>
                  </a:cubicBezTo>
                  <a:cubicBezTo>
                    <a:pt x="4393" y="2379"/>
                    <a:pt x="4285" y="2533"/>
                    <a:pt x="4167" y="2684"/>
                  </a:cubicBezTo>
                  <a:cubicBezTo>
                    <a:pt x="4128" y="2735"/>
                    <a:pt x="4053" y="2771"/>
                    <a:pt x="4060" y="2845"/>
                  </a:cubicBezTo>
                  <a:cubicBezTo>
                    <a:pt x="4082" y="2868"/>
                    <a:pt x="4107" y="2881"/>
                    <a:pt x="4131" y="2881"/>
                  </a:cubicBezTo>
                  <a:cubicBezTo>
                    <a:pt x="4152" y="2881"/>
                    <a:pt x="4173" y="2871"/>
                    <a:pt x="4192" y="2852"/>
                  </a:cubicBezTo>
                  <a:cubicBezTo>
                    <a:pt x="4414" y="2620"/>
                    <a:pt x="4601" y="2375"/>
                    <a:pt x="4552" y="2053"/>
                  </a:cubicBezTo>
                  <a:cubicBezTo>
                    <a:pt x="4562" y="2017"/>
                    <a:pt x="4607" y="2010"/>
                    <a:pt x="4631" y="1985"/>
                  </a:cubicBezTo>
                  <a:cubicBezTo>
                    <a:pt x="4649" y="1988"/>
                    <a:pt x="4668" y="1990"/>
                    <a:pt x="4686" y="1990"/>
                  </a:cubicBezTo>
                  <a:cubicBezTo>
                    <a:pt x="4758" y="1990"/>
                    <a:pt x="4831" y="1970"/>
                    <a:pt x="4904" y="1970"/>
                  </a:cubicBezTo>
                  <a:cubicBezTo>
                    <a:pt x="4936" y="1970"/>
                    <a:pt x="4968" y="1974"/>
                    <a:pt x="5000" y="1985"/>
                  </a:cubicBezTo>
                  <a:cubicBezTo>
                    <a:pt x="4948" y="2130"/>
                    <a:pt x="4885" y="2262"/>
                    <a:pt x="4852" y="2399"/>
                  </a:cubicBezTo>
                  <a:cubicBezTo>
                    <a:pt x="4803" y="2606"/>
                    <a:pt x="4738" y="2815"/>
                    <a:pt x="4829" y="3027"/>
                  </a:cubicBezTo>
                  <a:cubicBezTo>
                    <a:pt x="4820" y="3058"/>
                    <a:pt x="4835" y="3092"/>
                    <a:pt x="4865" y="3106"/>
                  </a:cubicBezTo>
                  <a:cubicBezTo>
                    <a:pt x="4933" y="3189"/>
                    <a:pt x="5000" y="3231"/>
                    <a:pt x="5069" y="3231"/>
                  </a:cubicBezTo>
                  <a:cubicBezTo>
                    <a:pt x="5125" y="3231"/>
                    <a:pt x="5182" y="3204"/>
                    <a:pt x="5241" y="3148"/>
                  </a:cubicBezTo>
                  <a:cubicBezTo>
                    <a:pt x="5286" y="3107"/>
                    <a:pt x="5323" y="3058"/>
                    <a:pt x="5348" y="3002"/>
                  </a:cubicBezTo>
                  <a:cubicBezTo>
                    <a:pt x="5459" y="2733"/>
                    <a:pt x="5547" y="2461"/>
                    <a:pt x="5509" y="2171"/>
                  </a:cubicBezTo>
                  <a:cubicBezTo>
                    <a:pt x="5525" y="2083"/>
                    <a:pt x="5488" y="1991"/>
                    <a:pt x="5529" y="1904"/>
                  </a:cubicBezTo>
                  <a:cubicBezTo>
                    <a:pt x="5567" y="1908"/>
                    <a:pt x="5605" y="1909"/>
                    <a:pt x="5643" y="1909"/>
                  </a:cubicBezTo>
                  <a:cubicBezTo>
                    <a:pt x="5716" y="1909"/>
                    <a:pt x="5790" y="1905"/>
                    <a:pt x="5864" y="1905"/>
                  </a:cubicBezTo>
                  <a:cubicBezTo>
                    <a:pt x="5948" y="1905"/>
                    <a:pt x="6033" y="1910"/>
                    <a:pt x="6120" y="1933"/>
                  </a:cubicBezTo>
                  <a:cubicBezTo>
                    <a:pt x="6039" y="2071"/>
                    <a:pt x="5954" y="2192"/>
                    <a:pt x="5902" y="2326"/>
                  </a:cubicBezTo>
                  <a:cubicBezTo>
                    <a:pt x="5819" y="2530"/>
                    <a:pt x="5762" y="2737"/>
                    <a:pt x="5795" y="2952"/>
                  </a:cubicBezTo>
                  <a:cubicBezTo>
                    <a:pt x="5810" y="3055"/>
                    <a:pt x="5843" y="3160"/>
                    <a:pt x="5988" y="3190"/>
                  </a:cubicBezTo>
                  <a:cubicBezTo>
                    <a:pt x="6002" y="3192"/>
                    <a:pt x="6015" y="3193"/>
                    <a:pt x="6028" y="3193"/>
                  </a:cubicBezTo>
                  <a:cubicBezTo>
                    <a:pt x="6117" y="3193"/>
                    <a:pt x="6204" y="3136"/>
                    <a:pt x="6274" y="3034"/>
                  </a:cubicBezTo>
                  <a:cubicBezTo>
                    <a:pt x="6286" y="3018"/>
                    <a:pt x="6295" y="3000"/>
                    <a:pt x="6303" y="2981"/>
                  </a:cubicBezTo>
                  <a:cubicBezTo>
                    <a:pt x="6395" y="2770"/>
                    <a:pt x="6461" y="2553"/>
                    <a:pt x="6470" y="2326"/>
                  </a:cubicBezTo>
                  <a:cubicBezTo>
                    <a:pt x="6485" y="2306"/>
                    <a:pt x="6501" y="2287"/>
                    <a:pt x="6516" y="2268"/>
                  </a:cubicBezTo>
                  <a:cubicBezTo>
                    <a:pt x="6506" y="2267"/>
                    <a:pt x="6497" y="2266"/>
                    <a:pt x="6490" y="2266"/>
                  </a:cubicBezTo>
                  <a:cubicBezTo>
                    <a:pt x="6453" y="2266"/>
                    <a:pt x="6441" y="2280"/>
                    <a:pt x="6457" y="2310"/>
                  </a:cubicBezTo>
                  <a:cubicBezTo>
                    <a:pt x="6444" y="2297"/>
                    <a:pt x="6431" y="2290"/>
                    <a:pt x="6419" y="2290"/>
                  </a:cubicBezTo>
                  <a:cubicBezTo>
                    <a:pt x="6403" y="2290"/>
                    <a:pt x="6388" y="2302"/>
                    <a:pt x="6378" y="2328"/>
                  </a:cubicBezTo>
                  <a:cubicBezTo>
                    <a:pt x="6338" y="2432"/>
                    <a:pt x="6308" y="2538"/>
                    <a:pt x="6272" y="2643"/>
                  </a:cubicBezTo>
                  <a:cubicBezTo>
                    <a:pt x="6231" y="2766"/>
                    <a:pt x="6202" y="2893"/>
                    <a:pt x="6113" y="3000"/>
                  </a:cubicBezTo>
                  <a:cubicBezTo>
                    <a:pt x="6092" y="3026"/>
                    <a:pt x="6071" y="3059"/>
                    <a:pt x="6031" y="3059"/>
                  </a:cubicBezTo>
                  <a:cubicBezTo>
                    <a:pt x="6024" y="3059"/>
                    <a:pt x="6016" y="3058"/>
                    <a:pt x="6007" y="3055"/>
                  </a:cubicBezTo>
                  <a:cubicBezTo>
                    <a:pt x="5965" y="3043"/>
                    <a:pt x="5962" y="3006"/>
                    <a:pt x="5951" y="2978"/>
                  </a:cubicBezTo>
                  <a:cubicBezTo>
                    <a:pt x="5923" y="2902"/>
                    <a:pt x="5924" y="2825"/>
                    <a:pt x="5936" y="2748"/>
                  </a:cubicBezTo>
                  <a:cubicBezTo>
                    <a:pt x="5978" y="2508"/>
                    <a:pt x="6064" y="2279"/>
                    <a:pt x="6193" y="2072"/>
                  </a:cubicBezTo>
                  <a:cubicBezTo>
                    <a:pt x="6249" y="1981"/>
                    <a:pt x="6294" y="1938"/>
                    <a:pt x="6358" y="1938"/>
                  </a:cubicBezTo>
                  <a:cubicBezTo>
                    <a:pt x="6409" y="1938"/>
                    <a:pt x="6472" y="1965"/>
                    <a:pt x="6563" y="2015"/>
                  </a:cubicBezTo>
                  <a:lnTo>
                    <a:pt x="6652" y="2015"/>
                  </a:lnTo>
                  <a:cubicBezTo>
                    <a:pt x="6666" y="2013"/>
                    <a:pt x="6681" y="2012"/>
                    <a:pt x="6695" y="2012"/>
                  </a:cubicBezTo>
                  <a:cubicBezTo>
                    <a:pt x="6805" y="2012"/>
                    <a:pt x="6901" y="2067"/>
                    <a:pt x="7008" y="2079"/>
                  </a:cubicBezTo>
                  <a:lnTo>
                    <a:pt x="7136" y="2121"/>
                  </a:lnTo>
                  <a:lnTo>
                    <a:pt x="7184" y="2136"/>
                  </a:lnTo>
                  <a:cubicBezTo>
                    <a:pt x="7193" y="2161"/>
                    <a:pt x="7243" y="2180"/>
                    <a:pt x="7197" y="2212"/>
                  </a:cubicBezTo>
                  <a:cubicBezTo>
                    <a:pt x="7055" y="2215"/>
                    <a:pt x="6931" y="2248"/>
                    <a:pt x="6856" y="2361"/>
                  </a:cubicBezTo>
                  <a:cubicBezTo>
                    <a:pt x="6855" y="2366"/>
                    <a:pt x="6854" y="2370"/>
                    <a:pt x="6853" y="2374"/>
                  </a:cubicBezTo>
                  <a:cubicBezTo>
                    <a:pt x="6848" y="2366"/>
                    <a:pt x="6843" y="2357"/>
                    <a:pt x="6837" y="2350"/>
                  </a:cubicBezTo>
                  <a:cubicBezTo>
                    <a:pt x="6693" y="2442"/>
                    <a:pt x="6604" y="2567"/>
                    <a:pt x="6546" y="2708"/>
                  </a:cubicBezTo>
                  <a:cubicBezTo>
                    <a:pt x="6510" y="2794"/>
                    <a:pt x="6466" y="2888"/>
                    <a:pt x="6576" y="2954"/>
                  </a:cubicBezTo>
                  <a:cubicBezTo>
                    <a:pt x="6604" y="2971"/>
                    <a:pt x="6632" y="2978"/>
                    <a:pt x="6658" y="2978"/>
                  </a:cubicBezTo>
                  <a:cubicBezTo>
                    <a:pt x="6724" y="2978"/>
                    <a:pt x="6783" y="2934"/>
                    <a:pt x="6837" y="2897"/>
                  </a:cubicBezTo>
                  <a:cubicBezTo>
                    <a:pt x="6912" y="2845"/>
                    <a:pt x="6982" y="2788"/>
                    <a:pt x="7049" y="2725"/>
                  </a:cubicBezTo>
                  <a:cubicBezTo>
                    <a:pt x="7175" y="2612"/>
                    <a:pt x="7309" y="2508"/>
                    <a:pt x="7451" y="2414"/>
                  </a:cubicBezTo>
                  <a:cubicBezTo>
                    <a:pt x="7495" y="2385"/>
                    <a:pt x="7538" y="2352"/>
                    <a:pt x="7593" y="2352"/>
                  </a:cubicBezTo>
                  <a:cubicBezTo>
                    <a:pt x="7611" y="2352"/>
                    <a:pt x="7630" y="2356"/>
                    <a:pt x="7651" y="2364"/>
                  </a:cubicBezTo>
                  <a:cubicBezTo>
                    <a:pt x="7684" y="2390"/>
                    <a:pt x="7719" y="2434"/>
                    <a:pt x="7758" y="2434"/>
                  </a:cubicBezTo>
                  <a:cubicBezTo>
                    <a:pt x="7773" y="2434"/>
                    <a:pt x="7789" y="2428"/>
                    <a:pt x="7806" y="2410"/>
                  </a:cubicBezTo>
                  <a:cubicBezTo>
                    <a:pt x="7870" y="2342"/>
                    <a:pt x="7760" y="2328"/>
                    <a:pt x="7720" y="2292"/>
                  </a:cubicBezTo>
                  <a:cubicBezTo>
                    <a:pt x="7714" y="2288"/>
                    <a:pt x="7707" y="2286"/>
                    <a:pt x="7700" y="2285"/>
                  </a:cubicBezTo>
                  <a:cubicBezTo>
                    <a:pt x="7674" y="2204"/>
                    <a:pt x="7686" y="2121"/>
                    <a:pt x="7690" y="2039"/>
                  </a:cubicBezTo>
                  <a:cubicBezTo>
                    <a:pt x="7701" y="1849"/>
                    <a:pt x="7720" y="1658"/>
                    <a:pt x="7737" y="1468"/>
                  </a:cubicBezTo>
                  <a:cubicBezTo>
                    <a:pt x="7755" y="1447"/>
                    <a:pt x="7755" y="1415"/>
                    <a:pt x="7737" y="1393"/>
                  </a:cubicBezTo>
                  <a:cubicBezTo>
                    <a:pt x="7749" y="1229"/>
                    <a:pt x="7705" y="1072"/>
                    <a:pt x="7617" y="928"/>
                  </a:cubicBezTo>
                  <a:cubicBezTo>
                    <a:pt x="7563" y="841"/>
                    <a:pt x="7493" y="798"/>
                    <a:pt x="7419" y="798"/>
                  </a:cubicBezTo>
                  <a:cubicBezTo>
                    <a:pt x="7353" y="798"/>
                    <a:pt x="7285" y="832"/>
                    <a:pt x="7224" y="901"/>
                  </a:cubicBezTo>
                  <a:cubicBezTo>
                    <a:pt x="7112" y="1025"/>
                    <a:pt x="7055" y="1188"/>
                    <a:pt x="7065" y="1354"/>
                  </a:cubicBezTo>
                  <a:cubicBezTo>
                    <a:pt x="7045" y="1390"/>
                    <a:pt x="7045" y="1432"/>
                    <a:pt x="7065" y="1468"/>
                  </a:cubicBezTo>
                  <a:cubicBezTo>
                    <a:pt x="7049" y="1617"/>
                    <a:pt x="7105" y="1753"/>
                    <a:pt x="7158" y="1890"/>
                  </a:cubicBezTo>
                  <a:cubicBezTo>
                    <a:pt x="7176" y="1935"/>
                    <a:pt x="7224" y="1978"/>
                    <a:pt x="7174" y="2028"/>
                  </a:cubicBezTo>
                  <a:cubicBezTo>
                    <a:pt x="7126" y="2002"/>
                    <a:pt x="7077" y="1978"/>
                    <a:pt x="7017" y="1978"/>
                  </a:cubicBezTo>
                  <a:cubicBezTo>
                    <a:pt x="7016" y="1978"/>
                    <a:pt x="7015" y="1978"/>
                    <a:pt x="7013" y="1978"/>
                  </a:cubicBezTo>
                  <a:cubicBezTo>
                    <a:pt x="6838" y="1945"/>
                    <a:pt x="6769" y="1847"/>
                    <a:pt x="6725" y="1699"/>
                  </a:cubicBezTo>
                  <a:cubicBezTo>
                    <a:pt x="6655" y="1460"/>
                    <a:pt x="6624" y="1216"/>
                    <a:pt x="6564" y="976"/>
                  </a:cubicBezTo>
                  <a:cubicBezTo>
                    <a:pt x="6535" y="869"/>
                    <a:pt x="6509" y="760"/>
                    <a:pt x="6427" y="670"/>
                  </a:cubicBezTo>
                  <a:cubicBezTo>
                    <a:pt x="6371" y="608"/>
                    <a:pt x="6316" y="577"/>
                    <a:pt x="6261" y="577"/>
                  </a:cubicBezTo>
                  <a:cubicBezTo>
                    <a:pt x="6200" y="577"/>
                    <a:pt x="6138" y="614"/>
                    <a:pt x="6070" y="686"/>
                  </a:cubicBezTo>
                  <a:cubicBezTo>
                    <a:pt x="6038" y="721"/>
                    <a:pt x="6018" y="761"/>
                    <a:pt x="6022" y="807"/>
                  </a:cubicBezTo>
                  <a:cubicBezTo>
                    <a:pt x="5970" y="996"/>
                    <a:pt x="5988" y="1180"/>
                    <a:pt x="6069" y="1360"/>
                  </a:cubicBezTo>
                  <a:cubicBezTo>
                    <a:pt x="6086" y="1431"/>
                    <a:pt x="6107" y="1500"/>
                    <a:pt x="6157" y="1560"/>
                  </a:cubicBezTo>
                  <a:cubicBezTo>
                    <a:pt x="6169" y="1614"/>
                    <a:pt x="6198" y="1664"/>
                    <a:pt x="6239" y="1703"/>
                  </a:cubicBezTo>
                  <a:cubicBezTo>
                    <a:pt x="6240" y="1728"/>
                    <a:pt x="6256" y="1750"/>
                    <a:pt x="6280" y="1758"/>
                  </a:cubicBezTo>
                  <a:cubicBezTo>
                    <a:pt x="6280" y="1758"/>
                    <a:pt x="6278" y="1759"/>
                    <a:pt x="6278" y="1759"/>
                  </a:cubicBezTo>
                  <a:cubicBezTo>
                    <a:pt x="6274" y="1796"/>
                    <a:pt x="6251" y="1804"/>
                    <a:pt x="6220" y="1804"/>
                  </a:cubicBezTo>
                  <a:cubicBezTo>
                    <a:pt x="6213" y="1804"/>
                    <a:pt x="6206" y="1804"/>
                    <a:pt x="6199" y="1803"/>
                  </a:cubicBezTo>
                  <a:cubicBezTo>
                    <a:pt x="6106" y="1797"/>
                    <a:pt x="6012" y="1783"/>
                    <a:pt x="5920" y="1783"/>
                  </a:cubicBezTo>
                  <a:cubicBezTo>
                    <a:pt x="5907" y="1783"/>
                    <a:pt x="5894" y="1784"/>
                    <a:pt x="5881" y="1784"/>
                  </a:cubicBezTo>
                  <a:cubicBezTo>
                    <a:pt x="5871" y="1785"/>
                    <a:pt x="5862" y="1785"/>
                    <a:pt x="5852" y="1785"/>
                  </a:cubicBezTo>
                  <a:cubicBezTo>
                    <a:pt x="5743" y="1785"/>
                    <a:pt x="5695" y="1740"/>
                    <a:pt x="5653" y="1646"/>
                  </a:cubicBezTo>
                  <a:cubicBezTo>
                    <a:pt x="5550" y="1409"/>
                    <a:pt x="5470" y="1166"/>
                    <a:pt x="5384" y="925"/>
                  </a:cubicBezTo>
                  <a:cubicBezTo>
                    <a:pt x="5343" y="807"/>
                    <a:pt x="5292" y="691"/>
                    <a:pt x="5193" y="597"/>
                  </a:cubicBezTo>
                  <a:cubicBezTo>
                    <a:pt x="5139" y="545"/>
                    <a:pt x="5090" y="520"/>
                    <a:pt x="5039" y="520"/>
                  </a:cubicBezTo>
                  <a:cubicBezTo>
                    <a:pt x="4984" y="520"/>
                    <a:pt x="4927" y="550"/>
                    <a:pt x="4859" y="610"/>
                  </a:cubicBezTo>
                  <a:cubicBezTo>
                    <a:pt x="4823" y="629"/>
                    <a:pt x="4818" y="658"/>
                    <a:pt x="4824" y="691"/>
                  </a:cubicBezTo>
                  <a:cubicBezTo>
                    <a:pt x="4742" y="984"/>
                    <a:pt x="4851" y="1243"/>
                    <a:pt x="5029" y="1489"/>
                  </a:cubicBezTo>
                  <a:cubicBezTo>
                    <a:pt x="5087" y="1591"/>
                    <a:pt x="5162" y="1678"/>
                    <a:pt x="5276" y="1740"/>
                  </a:cubicBezTo>
                  <a:cubicBezTo>
                    <a:pt x="5281" y="1775"/>
                    <a:pt x="5264" y="1800"/>
                    <a:pt x="5230" y="1816"/>
                  </a:cubicBezTo>
                  <a:cubicBezTo>
                    <a:pt x="5116" y="1821"/>
                    <a:pt x="5002" y="1821"/>
                    <a:pt x="4890" y="1832"/>
                  </a:cubicBezTo>
                  <a:cubicBezTo>
                    <a:pt x="4801" y="1840"/>
                    <a:pt x="4736" y="1847"/>
                    <a:pt x="4686" y="1847"/>
                  </a:cubicBezTo>
                  <a:cubicBezTo>
                    <a:pt x="4542" y="1847"/>
                    <a:pt x="4526" y="1794"/>
                    <a:pt x="4463" y="1586"/>
                  </a:cubicBezTo>
                  <a:cubicBezTo>
                    <a:pt x="4478" y="1562"/>
                    <a:pt x="4476" y="1531"/>
                    <a:pt x="4456" y="1511"/>
                  </a:cubicBezTo>
                  <a:cubicBezTo>
                    <a:pt x="4439" y="1365"/>
                    <a:pt x="4429" y="1218"/>
                    <a:pt x="4402" y="1073"/>
                  </a:cubicBezTo>
                  <a:cubicBezTo>
                    <a:pt x="4388" y="985"/>
                    <a:pt x="4351" y="899"/>
                    <a:pt x="4250" y="850"/>
                  </a:cubicBezTo>
                  <a:cubicBezTo>
                    <a:pt x="4222" y="835"/>
                    <a:pt x="4191" y="828"/>
                    <a:pt x="4160" y="828"/>
                  </a:cubicBezTo>
                  <a:cubicBezTo>
                    <a:pt x="4119" y="828"/>
                    <a:pt x="4077" y="842"/>
                    <a:pt x="4042" y="868"/>
                  </a:cubicBezTo>
                  <a:cubicBezTo>
                    <a:pt x="3987" y="908"/>
                    <a:pt x="3984" y="953"/>
                    <a:pt x="4046" y="995"/>
                  </a:cubicBezTo>
                  <a:cubicBezTo>
                    <a:pt x="4106" y="966"/>
                    <a:pt x="4145" y="950"/>
                    <a:pt x="4172" y="950"/>
                  </a:cubicBezTo>
                  <a:cubicBezTo>
                    <a:pt x="4209" y="950"/>
                    <a:pt x="4224" y="980"/>
                    <a:pt x="4241" y="1048"/>
                  </a:cubicBezTo>
                  <a:cubicBezTo>
                    <a:pt x="4255" y="1098"/>
                    <a:pt x="4262" y="1149"/>
                    <a:pt x="4264" y="1202"/>
                  </a:cubicBezTo>
                  <a:cubicBezTo>
                    <a:pt x="4266" y="1428"/>
                    <a:pt x="4278" y="1651"/>
                    <a:pt x="4407" y="1858"/>
                  </a:cubicBezTo>
                  <a:cubicBezTo>
                    <a:pt x="4351" y="1869"/>
                    <a:pt x="4305" y="1875"/>
                    <a:pt x="4266" y="1875"/>
                  </a:cubicBezTo>
                  <a:cubicBezTo>
                    <a:pt x="4164" y="1875"/>
                    <a:pt x="4107" y="1834"/>
                    <a:pt x="4048" y="1731"/>
                  </a:cubicBezTo>
                  <a:cubicBezTo>
                    <a:pt x="3913" y="1492"/>
                    <a:pt x="3903" y="1248"/>
                    <a:pt x="4048" y="1007"/>
                  </a:cubicBezTo>
                  <a:cubicBezTo>
                    <a:pt x="4021" y="978"/>
                    <a:pt x="3996" y="966"/>
                    <a:pt x="3974" y="966"/>
                  </a:cubicBezTo>
                  <a:cubicBezTo>
                    <a:pt x="3941" y="966"/>
                    <a:pt x="3914" y="993"/>
                    <a:pt x="3897" y="1031"/>
                  </a:cubicBezTo>
                  <a:cubicBezTo>
                    <a:pt x="3766" y="1311"/>
                    <a:pt x="3715" y="1591"/>
                    <a:pt x="3945" y="1857"/>
                  </a:cubicBezTo>
                  <a:cubicBezTo>
                    <a:pt x="3941" y="1890"/>
                    <a:pt x="3908" y="1904"/>
                    <a:pt x="3885" y="1925"/>
                  </a:cubicBezTo>
                  <a:cubicBezTo>
                    <a:pt x="3806" y="1907"/>
                    <a:pt x="3709" y="1929"/>
                    <a:pt x="3651" y="1857"/>
                  </a:cubicBezTo>
                  <a:cubicBezTo>
                    <a:pt x="3545" y="1633"/>
                    <a:pt x="3526" y="1396"/>
                    <a:pt x="3500" y="1159"/>
                  </a:cubicBezTo>
                  <a:cubicBezTo>
                    <a:pt x="3501" y="1094"/>
                    <a:pt x="3504" y="1029"/>
                    <a:pt x="3505" y="965"/>
                  </a:cubicBezTo>
                  <a:cubicBezTo>
                    <a:pt x="3508" y="849"/>
                    <a:pt x="3511" y="731"/>
                    <a:pt x="3457" y="620"/>
                  </a:cubicBezTo>
                  <a:cubicBezTo>
                    <a:pt x="3419" y="541"/>
                    <a:pt x="3354" y="501"/>
                    <a:pt x="3284" y="501"/>
                  </a:cubicBezTo>
                  <a:cubicBezTo>
                    <a:pt x="3228" y="501"/>
                    <a:pt x="3170" y="526"/>
                    <a:pt x="3120" y="579"/>
                  </a:cubicBezTo>
                  <a:cubicBezTo>
                    <a:pt x="3060" y="643"/>
                    <a:pt x="3020" y="723"/>
                    <a:pt x="3001" y="808"/>
                  </a:cubicBezTo>
                  <a:cubicBezTo>
                    <a:pt x="2921" y="1141"/>
                    <a:pt x="3015" y="1449"/>
                    <a:pt x="3183" y="1746"/>
                  </a:cubicBezTo>
                  <a:cubicBezTo>
                    <a:pt x="3209" y="1795"/>
                    <a:pt x="3273" y="1832"/>
                    <a:pt x="3253" y="1902"/>
                  </a:cubicBezTo>
                  <a:cubicBezTo>
                    <a:pt x="3225" y="1902"/>
                    <a:pt x="3199" y="1903"/>
                    <a:pt x="3174" y="1903"/>
                  </a:cubicBezTo>
                  <a:cubicBezTo>
                    <a:pt x="3162" y="1903"/>
                    <a:pt x="3149" y="1903"/>
                    <a:pt x="3136" y="1902"/>
                  </a:cubicBezTo>
                  <a:cubicBezTo>
                    <a:pt x="2921" y="1894"/>
                    <a:pt x="2923" y="1894"/>
                    <a:pt x="2864" y="1714"/>
                  </a:cubicBezTo>
                  <a:cubicBezTo>
                    <a:pt x="2812" y="1557"/>
                    <a:pt x="2811" y="1394"/>
                    <a:pt x="2776" y="1236"/>
                  </a:cubicBezTo>
                  <a:cubicBezTo>
                    <a:pt x="2792" y="1212"/>
                    <a:pt x="2790" y="1182"/>
                    <a:pt x="2771" y="1160"/>
                  </a:cubicBezTo>
                  <a:cubicBezTo>
                    <a:pt x="2789" y="966"/>
                    <a:pt x="2769" y="773"/>
                    <a:pt x="2731" y="581"/>
                  </a:cubicBezTo>
                  <a:cubicBezTo>
                    <a:pt x="2711" y="479"/>
                    <a:pt x="2689" y="376"/>
                    <a:pt x="2635" y="283"/>
                  </a:cubicBezTo>
                  <a:cubicBezTo>
                    <a:pt x="2596" y="216"/>
                    <a:pt x="2555" y="184"/>
                    <a:pt x="2502" y="184"/>
                  </a:cubicBezTo>
                  <a:cubicBezTo>
                    <a:pt x="2461" y="184"/>
                    <a:pt x="2414" y="203"/>
                    <a:pt x="2355" y="238"/>
                  </a:cubicBezTo>
                  <a:cubicBezTo>
                    <a:pt x="2304" y="276"/>
                    <a:pt x="2279" y="323"/>
                    <a:pt x="2280" y="380"/>
                  </a:cubicBezTo>
                  <a:lnTo>
                    <a:pt x="2362" y="385"/>
                  </a:lnTo>
                  <a:cubicBezTo>
                    <a:pt x="2369" y="368"/>
                    <a:pt x="2377" y="353"/>
                    <a:pt x="2383" y="336"/>
                  </a:cubicBezTo>
                  <a:cubicBezTo>
                    <a:pt x="2403" y="319"/>
                    <a:pt x="2423" y="306"/>
                    <a:pt x="2443" y="306"/>
                  </a:cubicBezTo>
                  <a:cubicBezTo>
                    <a:pt x="2460" y="306"/>
                    <a:pt x="2476" y="315"/>
                    <a:pt x="2492" y="335"/>
                  </a:cubicBezTo>
                  <a:cubicBezTo>
                    <a:pt x="2554" y="411"/>
                    <a:pt x="2581" y="499"/>
                    <a:pt x="2594" y="588"/>
                  </a:cubicBezTo>
                  <a:cubicBezTo>
                    <a:pt x="2618" y="749"/>
                    <a:pt x="2641" y="908"/>
                    <a:pt x="2658" y="1069"/>
                  </a:cubicBezTo>
                  <a:cubicBezTo>
                    <a:pt x="2687" y="1328"/>
                    <a:pt x="2688" y="1588"/>
                    <a:pt x="2805" y="1862"/>
                  </a:cubicBezTo>
                  <a:cubicBezTo>
                    <a:pt x="2670" y="1816"/>
                    <a:pt x="2650" y="1732"/>
                    <a:pt x="2588" y="1680"/>
                  </a:cubicBezTo>
                  <a:cubicBezTo>
                    <a:pt x="2575" y="1662"/>
                    <a:pt x="2563" y="1643"/>
                    <a:pt x="2551" y="1625"/>
                  </a:cubicBezTo>
                  <a:cubicBezTo>
                    <a:pt x="2442" y="1380"/>
                    <a:pt x="2343" y="1134"/>
                    <a:pt x="2326" y="869"/>
                  </a:cubicBezTo>
                  <a:cubicBezTo>
                    <a:pt x="2323" y="832"/>
                    <a:pt x="2310" y="807"/>
                    <a:pt x="2281" y="807"/>
                  </a:cubicBezTo>
                  <a:cubicBezTo>
                    <a:pt x="2267" y="807"/>
                    <a:pt x="2250" y="813"/>
                    <a:pt x="2228" y="827"/>
                  </a:cubicBezTo>
                  <a:cubicBezTo>
                    <a:pt x="2197" y="1114"/>
                    <a:pt x="2285" y="1378"/>
                    <a:pt x="2434" y="1630"/>
                  </a:cubicBezTo>
                  <a:cubicBezTo>
                    <a:pt x="2446" y="1673"/>
                    <a:pt x="2461" y="1713"/>
                    <a:pt x="2504" y="1740"/>
                  </a:cubicBezTo>
                  <a:cubicBezTo>
                    <a:pt x="2515" y="1782"/>
                    <a:pt x="2524" y="1820"/>
                    <a:pt x="2466" y="1820"/>
                  </a:cubicBezTo>
                  <a:cubicBezTo>
                    <a:pt x="2458" y="1820"/>
                    <a:pt x="2449" y="1819"/>
                    <a:pt x="2438" y="1818"/>
                  </a:cubicBezTo>
                  <a:cubicBezTo>
                    <a:pt x="2217" y="1788"/>
                    <a:pt x="2115" y="1651"/>
                    <a:pt x="2031" y="1497"/>
                  </a:cubicBezTo>
                  <a:lnTo>
                    <a:pt x="2002" y="1430"/>
                  </a:lnTo>
                  <a:cubicBezTo>
                    <a:pt x="1968" y="1227"/>
                    <a:pt x="1939" y="1023"/>
                    <a:pt x="1896" y="821"/>
                  </a:cubicBezTo>
                  <a:cubicBezTo>
                    <a:pt x="1849" y="595"/>
                    <a:pt x="1854" y="359"/>
                    <a:pt x="1729" y="147"/>
                  </a:cubicBezTo>
                  <a:cubicBezTo>
                    <a:pt x="1731" y="113"/>
                    <a:pt x="1714" y="88"/>
                    <a:pt x="1682" y="70"/>
                  </a:cubicBezTo>
                  <a:cubicBezTo>
                    <a:pt x="1618" y="24"/>
                    <a:pt x="1569" y="0"/>
                    <a:pt x="1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8054212" y="1574509"/>
              <a:ext cx="202" cy="236"/>
            </a:xfrm>
            <a:custGeom>
              <a:rect b="b" l="l" r="r" t="t"/>
              <a:pathLst>
                <a:path extrusionOk="0" h="2" w="2">
                  <a:moveTo>
                    <a:pt x="1" y="0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7915726" y="2194875"/>
              <a:ext cx="405" cy="591"/>
            </a:xfrm>
            <a:custGeom>
              <a:rect b="b" l="l" r="r" t="t"/>
              <a:pathLst>
                <a:path extrusionOk="0" h="5" w="4">
                  <a:moveTo>
                    <a:pt x="0" y="1"/>
                  </a:moveTo>
                  <a:cubicBezTo>
                    <a:pt x="0" y="2"/>
                    <a:pt x="0" y="3"/>
                    <a:pt x="2" y="5"/>
                  </a:cubicBezTo>
                  <a:cubicBezTo>
                    <a:pt x="2" y="5"/>
                    <a:pt x="3" y="5"/>
                    <a:pt x="4" y="3"/>
                  </a:cubicBezTo>
                  <a:lnTo>
                    <a:pt x="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8047024" y="2083618"/>
              <a:ext cx="1012" cy="1537"/>
            </a:xfrm>
            <a:custGeom>
              <a:rect b="b" l="l" r="r" t="t"/>
              <a:pathLst>
                <a:path extrusionOk="0" h="13" w="10">
                  <a:moveTo>
                    <a:pt x="0" y="0"/>
                  </a:moveTo>
                  <a:cubicBezTo>
                    <a:pt x="2" y="4"/>
                    <a:pt x="4" y="8"/>
                    <a:pt x="5" y="12"/>
                  </a:cubicBezTo>
                  <a:lnTo>
                    <a:pt x="10" y="10"/>
                  </a:lnTo>
                  <a:cubicBezTo>
                    <a:pt x="6" y="6"/>
                    <a:pt x="3" y="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7911170" y="2222660"/>
              <a:ext cx="304" cy="591"/>
            </a:xfrm>
            <a:custGeom>
              <a:rect b="b" l="l" r="r" t="t"/>
              <a:pathLst>
                <a:path extrusionOk="0" h="5" w="3">
                  <a:moveTo>
                    <a:pt x="1" y="0"/>
                  </a:moveTo>
                  <a:cubicBezTo>
                    <a:pt x="1" y="1"/>
                    <a:pt x="0" y="1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4"/>
                    <a:pt x="3" y="3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8045607" y="2081490"/>
              <a:ext cx="1518" cy="2246"/>
            </a:xfrm>
            <a:custGeom>
              <a:rect b="b" l="l" r="r" t="t"/>
              <a:pathLst>
                <a:path extrusionOk="0" h="19" w="15">
                  <a:moveTo>
                    <a:pt x="0" y="1"/>
                  </a:moveTo>
                  <a:cubicBezTo>
                    <a:pt x="4" y="7"/>
                    <a:pt x="9" y="12"/>
                    <a:pt x="14" y="18"/>
                  </a:cubicBezTo>
                  <a:cubicBezTo>
                    <a:pt x="11" y="11"/>
                    <a:pt x="6" y="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7901958" y="2208827"/>
              <a:ext cx="405" cy="709"/>
            </a:xfrm>
            <a:custGeom>
              <a:rect b="b" l="l" r="r" t="t"/>
              <a:pathLst>
                <a:path extrusionOk="0" h="6" w="4">
                  <a:moveTo>
                    <a:pt x="2" y="1"/>
                  </a:moveTo>
                  <a:lnTo>
                    <a:pt x="1" y="3"/>
                  </a:lnTo>
                  <a:cubicBezTo>
                    <a:pt x="2" y="4"/>
                    <a:pt x="2" y="4"/>
                    <a:pt x="3" y="5"/>
                  </a:cubicBezTo>
                  <a:cubicBezTo>
                    <a:pt x="3" y="4"/>
                    <a:pt x="3" y="3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8737025" y="1271361"/>
              <a:ext cx="101" cy="11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6343484" y="1252326"/>
              <a:ext cx="607" cy="591"/>
            </a:xfrm>
            <a:custGeom>
              <a:rect b="b" l="l" r="r" t="t"/>
              <a:pathLst>
                <a:path extrusionOk="0" h="5" w="6">
                  <a:moveTo>
                    <a:pt x="1" y="1"/>
                  </a:moveTo>
                  <a:lnTo>
                    <a:pt x="1" y="3"/>
                  </a:lnTo>
                  <a:lnTo>
                    <a:pt x="3" y="4"/>
                  </a:lnTo>
                  <a:cubicBezTo>
                    <a:pt x="4" y="3"/>
                    <a:pt x="4" y="2"/>
                    <a:pt x="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6348039" y="1256937"/>
              <a:ext cx="506" cy="591"/>
            </a:xfrm>
            <a:custGeom>
              <a:rect b="b" l="l" r="r" t="t"/>
              <a:pathLst>
                <a:path extrusionOk="0" h="5" w="5">
                  <a:moveTo>
                    <a:pt x="2" y="1"/>
                  </a:moveTo>
                  <a:cubicBezTo>
                    <a:pt x="1" y="2"/>
                    <a:pt x="1" y="3"/>
                    <a:pt x="1" y="4"/>
                  </a:cubicBezTo>
                  <a:lnTo>
                    <a:pt x="4" y="4"/>
                  </a:lnTo>
                  <a:cubicBezTo>
                    <a:pt x="4" y="3"/>
                    <a:pt x="4" y="3"/>
                    <a:pt x="4" y="2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6357353" y="1275381"/>
              <a:ext cx="304" cy="591"/>
            </a:xfrm>
            <a:custGeom>
              <a:rect b="b" l="l" r="r" t="t"/>
              <a:pathLst>
                <a:path extrusionOk="0" h="5" w="3">
                  <a:moveTo>
                    <a:pt x="0" y="1"/>
                  </a:moveTo>
                  <a:lnTo>
                    <a:pt x="0" y="3"/>
                  </a:lnTo>
                  <a:lnTo>
                    <a:pt x="3" y="4"/>
                  </a:lnTo>
                  <a:lnTo>
                    <a:pt x="3" y="2"/>
                  </a:lnTo>
                  <a:cubicBezTo>
                    <a:pt x="3" y="2"/>
                    <a:pt x="1" y="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6338928" y="1243340"/>
              <a:ext cx="405" cy="355"/>
            </a:xfrm>
            <a:custGeom>
              <a:rect b="b" l="l" r="r" t="t"/>
              <a:pathLst>
                <a:path extrusionOk="0" h="3" w="4">
                  <a:moveTo>
                    <a:pt x="2" y="1"/>
                  </a:moveTo>
                  <a:cubicBezTo>
                    <a:pt x="2" y="1"/>
                    <a:pt x="2" y="2"/>
                    <a:pt x="0" y="3"/>
                  </a:cubicBezTo>
                  <a:lnTo>
                    <a:pt x="3" y="3"/>
                  </a:lnTo>
                  <a:cubicBezTo>
                    <a:pt x="4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6329716" y="1233881"/>
              <a:ext cx="405" cy="473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lnTo>
                    <a:pt x="1" y="3"/>
                  </a:lnTo>
                  <a:lnTo>
                    <a:pt x="3" y="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6352898" y="1266395"/>
              <a:ext cx="202" cy="355"/>
            </a:xfrm>
            <a:custGeom>
              <a:rect b="b" l="l" r="r" t="t"/>
              <a:pathLst>
                <a:path extrusionOk="0" h="3" w="2">
                  <a:moveTo>
                    <a:pt x="0" y="1"/>
                  </a:moveTo>
                  <a:cubicBezTo>
                    <a:pt x="0" y="1"/>
                    <a:pt x="0" y="2"/>
                    <a:pt x="0" y="3"/>
                  </a:cubicBezTo>
                  <a:lnTo>
                    <a:pt x="1" y="3"/>
                  </a:lnTo>
                  <a:cubicBezTo>
                    <a:pt x="1" y="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6209756" y="1123571"/>
              <a:ext cx="506" cy="709"/>
            </a:xfrm>
            <a:custGeom>
              <a:rect b="b" l="l" r="r" t="t"/>
              <a:pathLst>
                <a:path extrusionOk="0" h="6" w="5">
                  <a:moveTo>
                    <a:pt x="4" y="1"/>
                  </a:moveTo>
                  <a:lnTo>
                    <a:pt x="1" y="2"/>
                  </a:lnTo>
                  <a:cubicBezTo>
                    <a:pt x="1" y="2"/>
                    <a:pt x="1" y="3"/>
                    <a:pt x="1" y="4"/>
                  </a:cubicBezTo>
                  <a:lnTo>
                    <a:pt x="4" y="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6219069" y="1132438"/>
              <a:ext cx="607" cy="709"/>
            </a:xfrm>
            <a:custGeom>
              <a:rect b="b" l="l" r="r" t="t"/>
              <a:pathLst>
                <a:path extrusionOk="0" h="6" w="6">
                  <a:moveTo>
                    <a:pt x="5" y="1"/>
                  </a:moveTo>
                  <a:cubicBezTo>
                    <a:pt x="3" y="2"/>
                    <a:pt x="1" y="2"/>
                    <a:pt x="0" y="3"/>
                  </a:cubicBezTo>
                  <a:lnTo>
                    <a:pt x="0" y="4"/>
                  </a:lnTo>
                  <a:lnTo>
                    <a:pt x="0" y="5"/>
                  </a:lnTo>
                  <a:lnTo>
                    <a:pt x="3" y="5"/>
                  </a:lnTo>
                  <a:cubicBezTo>
                    <a:pt x="4" y="4"/>
                    <a:pt x="4" y="3"/>
                    <a:pt x="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8519679" y="1091648"/>
              <a:ext cx="0" cy="118"/>
            </a:xfrm>
            <a:custGeom>
              <a:rect b="b" l="l" r="r" t="t"/>
              <a:pathLst>
                <a:path extrusionOk="0" h="1" w="12000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6541798" y="1245586"/>
              <a:ext cx="506" cy="355"/>
            </a:xfrm>
            <a:custGeom>
              <a:rect b="b" l="l" r="r" t="t"/>
              <a:pathLst>
                <a:path extrusionOk="0" h="3" w="5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2" y="3"/>
                    <a:pt x="3" y="3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8455092" y="1376470"/>
              <a:ext cx="607" cy="709"/>
            </a:xfrm>
            <a:custGeom>
              <a:rect b="b" l="l" r="r" t="t"/>
              <a:pathLst>
                <a:path extrusionOk="0" h="6" w="6">
                  <a:moveTo>
                    <a:pt x="3" y="0"/>
                  </a:moveTo>
                  <a:lnTo>
                    <a:pt x="2" y="2"/>
                  </a:lnTo>
                  <a:lnTo>
                    <a:pt x="1" y="4"/>
                  </a:lnTo>
                  <a:lnTo>
                    <a:pt x="6" y="5"/>
                  </a:lnTo>
                  <a:cubicBezTo>
                    <a:pt x="6" y="4"/>
                    <a:pt x="4" y="3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6753779" y="1001200"/>
              <a:ext cx="3037" cy="3429"/>
            </a:xfrm>
            <a:custGeom>
              <a:rect b="b" l="l" r="r" t="t"/>
              <a:pathLst>
                <a:path extrusionOk="0" h="29" w="30">
                  <a:moveTo>
                    <a:pt x="30" y="0"/>
                  </a:moveTo>
                  <a:lnTo>
                    <a:pt x="30" y="0"/>
                  </a:lnTo>
                  <a:cubicBezTo>
                    <a:pt x="19" y="7"/>
                    <a:pt x="11" y="16"/>
                    <a:pt x="5" y="25"/>
                  </a:cubicBezTo>
                  <a:lnTo>
                    <a:pt x="1" y="28"/>
                  </a:lnTo>
                  <a:lnTo>
                    <a:pt x="1" y="28"/>
                  </a:lnTo>
                  <a:cubicBezTo>
                    <a:pt x="2" y="28"/>
                    <a:pt x="4" y="27"/>
                    <a:pt x="5" y="26"/>
                  </a:cubicBezTo>
                  <a:cubicBezTo>
                    <a:pt x="22" y="18"/>
                    <a:pt x="29" y="10"/>
                    <a:pt x="30" y="0"/>
                  </a:cubicBezTo>
                  <a:close/>
                  <a:moveTo>
                    <a:pt x="1" y="28"/>
                  </a:moveTo>
                  <a:cubicBezTo>
                    <a:pt x="1" y="28"/>
                    <a:pt x="0" y="29"/>
                    <a:pt x="0" y="29"/>
                  </a:cubicBezTo>
                  <a:lnTo>
                    <a:pt x="1" y="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6048188" y="1220403"/>
              <a:ext cx="304" cy="473"/>
            </a:xfrm>
            <a:custGeom>
              <a:rect b="b" l="l" r="r" t="t"/>
              <a:pathLst>
                <a:path extrusionOk="0" h="4" w="3">
                  <a:moveTo>
                    <a:pt x="0" y="1"/>
                  </a:moveTo>
                  <a:lnTo>
                    <a:pt x="2" y="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6034320" y="1206688"/>
              <a:ext cx="304" cy="355"/>
            </a:xfrm>
            <a:custGeom>
              <a:rect b="b" l="l" r="r" t="t"/>
              <a:pathLst>
                <a:path extrusionOk="0" h="3" w="3">
                  <a:moveTo>
                    <a:pt x="3" y="0"/>
                  </a:moveTo>
                  <a:lnTo>
                    <a:pt x="0" y="1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5835600" y="1293944"/>
              <a:ext cx="911" cy="828"/>
            </a:xfrm>
            <a:custGeom>
              <a:rect b="b" l="l" r="r" t="t"/>
              <a:pathLst>
                <a:path extrusionOk="0" h="7" w="9">
                  <a:moveTo>
                    <a:pt x="5" y="1"/>
                  </a:moveTo>
                  <a:cubicBezTo>
                    <a:pt x="3" y="3"/>
                    <a:pt x="2" y="5"/>
                    <a:pt x="1" y="6"/>
                  </a:cubicBezTo>
                  <a:cubicBezTo>
                    <a:pt x="3" y="5"/>
                    <a:pt x="5" y="5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5974491" y="1390540"/>
              <a:ext cx="607" cy="355"/>
            </a:xfrm>
            <a:custGeom>
              <a:rect b="b" l="l" r="r" t="t"/>
              <a:pathLst>
                <a:path extrusionOk="0" h="3" w="6">
                  <a:moveTo>
                    <a:pt x="1" y="0"/>
                  </a:moveTo>
                  <a:cubicBezTo>
                    <a:pt x="1" y="1"/>
                    <a:pt x="1" y="1"/>
                    <a:pt x="2" y="3"/>
                  </a:cubicBezTo>
                  <a:lnTo>
                    <a:pt x="5" y="3"/>
                  </a:lnTo>
                  <a:cubicBezTo>
                    <a:pt x="4" y="1"/>
                    <a:pt x="4" y="1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8730951" y="1246178"/>
              <a:ext cx="1114" cy="473"/>
            </a:xfrm>
            <a:custGeom>
              <a:rect b="b" l="l" r="r" t="t"/>
              <a:pathLst>
                <a:path extrusionOk="0" h="4" w="11">
                  <a:moveTo>
                    <a:pt x="1" y="0"/>
                  </a:moveTo>
                  <a:lnTo>
                    <a:pt x="1" y="4"/>
                  </a:lnTo>
                  <a:lnTo>
                    <a:pt x="9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8718196" y="1294180"/>
              <a:ext cx="1316" cy="1419"/>
            </a:xfrm>
            <a:custGeom>
              <a:rect b="b" l="l" r="r" t="t"/>
              <a:pathLst>
                <a:path extrusionOk="0" h="12" w="13"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4" y="6"/>
                    <a:pt x="9" y="9"/>
                    <a:pt x="12" y="12"/>
                  </a:cubicBezTo>
                  <a:cubicBezTo>
                    <a:pt x="10" y="8"/>
                    <a:pt x="7" y="4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7757803" y="1155612"/>
              <a:ext cx="419406" cy="333297"/>
            </a:xfrm>
            <a:custGeom>
              <a:rect b="b" l="l" r="r" t="t"/>
              <a:pathLst>
                <a:path extrusionOk="0" h="2819" w="4143">
                  <a:moveTo>
                    <a:pt x="3232" y="80"/>
                  </a:moveTo>
                  <a:cubicBezTo>
                    <a:pt x="3254" y="80"/>
                    <a:pt x="3283" y="93"/>
                    <a:pt x="3319" y="118"/>
                  </a:cubicBezTo>
                  <a:cubicBezTo>
                    <a:pt x="3341" y="133"/>
                    <a:pt x="3356" y="155"/>
                    <a:pt x="3373" y="174"/>
                  </a:cubicBezTo>
                  <a:cubicBezTo>
                    <a:pt x="3441" y="370"/>
                    <a:pt x="3467" y="563"/>
                    <a:pt x="3321" y="787"/>
                  </a:cubicBezTo>
                  <a:cubicBezTo>
                    <a:pt x="3291" y="663"/>
                    <a:pt x="3289" y="568"/>
                    <a:pt x="3237" y="485"/>
                  </a:cubicBezTo>
                  <a:lnTo>
                    <a:pt x="3151" y="239"/>
                  </a:lnTo>
                  <a:cubicBezTo>
                    <a:pt x="3152" y="215"/>
                    <a:pt x="3149" y="189"/>
                    <a:pt x="3157" y="166"/>
                  </a:cubicBezTo>
                  <a:cubicBezTo>
                    <a:pt x="3176" y="108"/>
                    <a:pt x="3198" y="80"/>
                    <a:pt x="3232" y="80"/>
                  </a:cubicBezTo>
                  <a:close/>
                  <a:moveTo>
                    <a:pt x="3971" y="726"/>
                  </a:moveTo>
                  <a:cubicBezTo>
                    <a:pt x="3863" y="871"/>
                    <a:pt x="3698" y="951"/>
                    <a:pt x="3476" y="977"/>
                  </a:cubicBezTo>
                  <a:cubicBezTo>
                    <a:pt x="3602" y="847"/>
                    <a:pt x="3760" y="765"/>
                    <a:pt x="3970" y="726"/>
                  </a:cubicBezTo>
                  <a:close/>
                  <a:moveTo>
                    <a:pt x="3476" y="977"/>
                  </a:moveTo>
                  <a:lnTo>
                    <a:pt x="3476" y="977"/>
                  </a:lnTo>
                  <a:cubicBezTo>
                    <a:pt x="3488" y="991"/>
                    <a:pt x="3485" y="1002"/>
                    <a:pt x="3470" y="1004"/>
                  </a:cubicBezTo>
                  <a:cubicBezTo>
                    <a:pt x="3469" y="1004"/>
                    <a:pt x="3468" y="1004"/>
                    <a:pt x="3468" y="1004"/>
                  </a:cubicBezTo>
                  <a:cubicBezTo>
                    <a:pt x="3460" y="1004"/>
                    <a:pt x="3450" y="998"/>
                    <a:pt x="3441" y="995"/>
                  </a:cubicBezTo>
                  <a:lnTo>
                    <a:pt x="3476" y="977"/>
                  </a:lnTo>
                  <a:close/>
                  <a:moveTo>
                    <a:pt x="2892" y="1222"/>
                  </a:moveTo>
                  <a:lnTo>
                    <a:pt x="2892" y="1222"/>
                  </a:lnTo>
                  <a:cubicBezTo>
                    <a:pt x="2888" y="1228"/>
                    <a:pt x="2887" y="1235"/>
                    <a:pt x="2887" y="1241"/>
                  </a:cubicBezTo>
                  <a:cubicBezTo>
                    <a:pt x="2886" y="1235"/>
                    <a:pt x="2888" y="1228"/>
                    <a:pt x="2892" y="1222"/>
                  </a:cubicBezTo>
                  <a:close/>
                  <a:moveTo>
                    <a:pt x="2933" y="1181"/>
                  </a:moveTo>
                  <a:cubicBezTo>
                    <a:pt x="2937" y="1181"/>
                    <a:pt x="2942" y="1183"/>
                    <a:pt x="2949" y="1188"/>
                  </a:cubicBezTo>
                  <a:cubicBezTo>
                    <a:pt x="2979" y="1212"/>
                    <a:pt x="2922" y="1223"/>
                    <a:pt x="2916" y="1244"/>
                  </a:cubicBezTo>
                  <a:cubicBezTo>
                    <a:pt x="2918" y="1230"/>
                    <a:pt x="2910" y="1222"/>
                    <a:pt x="2892" y="1222"/>
                  </a:cubicBezTo>
                  <a:cubicBezTo>
                    <a:pt x="2909" y="1215"/>
                    <a:pt x="2914" y="1181"/>
                    <a:pt x="2933" y="1181"/>
                  </a:cubicBezTo>
                  <a:close/>
                  <a:moveTo>
                    <a:pt x="2603" y="480"/>
                  </a:moveTo>
                  <a:cubicBezTo>
                    <a:pt x="2651" y="480"/>
                    <a:pt x="2698" y="499"/>
                    <a:pt x="2740" y="530"/>
                  </a:cubicBezTo>
                  <a:cubicBezTo>
                    <a:pt x="2802" y="571"/>
                    <a:pt x="2842" y="638"/>
                    <a:pt x="2850" y="712"/>
                  </a:cubicBezTo>
                  <a:cubicBezTo>
                    <a:pt x="2871" y="872"/>
                    <a:pt x="2830" y="1073"/>
                    <a:pt x="2730" y="1249"/>
                  </a:cubicBezTo>
                  <a:cubicBezTo>
                    <a:pt x="2671" y="1163"/>
                    <a:pt x="2488" y="708"/>
                    <a:pt x="2487" y="633"/>
                  </a:cubicBezTo>
                  <a:cubicBezTo>
                    <a:pt x="2485" y="583"/>
                    <a:pt x="2476" y="519"/>
                    <a:pt x="2535" y="494"/>
                  </a:cubicBezTo>
                  <a:cubicBezTo>
                    <a:pt x="2558" y="484"/>
                    <a:pt x="2580" y="480"/>
                    <a:pt x="2603" y="480"/>
                  </a:cubicBezTo>
                  <a:close/>
                  <a:moveTo>
                    <a:pt x="1822" y="859"/>
                  </a:moveTo>
                  <a:cubicBezTo>
                    <a:pt x="1833" y="859"/>
                    <a:pt x="1844" y="861"/>
                    <a:pt x="1854" y="865"/>
                  </a:cubicBezTo>
                  <a:cubicBezTo>
                    <a:pt x="1883" y="879"/>
                    <a:pt x="1885" y="909"/>
                    <a:pt x="1879" y="934"/>
                  </a:cubicBezTo>
                  <a:cubicBezTo>
                    <a:pt x="1864" y="991"/>
                    <a:pt x="1846" y="1047"/>
                    <a:pt x="1824" y="1102"/>
                  </a:cubicBezTo>
                  <a:cubicBezTo>
                    <a:pt x="1744" y="1299"/>
                    <a:pt x="1615" y="1471"/>
                    <a:pt x="1434" y="1623"/>
                  </a:cubicBezTo>
                  <a:cubicBezTo>
                    <a:pt x="1434" y="1395"/>
                    <a:pt x="1472" y="1174"/>
                    <a:pt x="1641" y="986"/>
                  </a:cubicBezTo>
                  <a:cubicBezTo>
                    <a:pt x="1681" y="946"/>
                    <a:pt x="1723" y="910"/>
                    <a:pt x="1768" y="877"/>
                  </a:cubicBezTo>
                  <a:cubicBezTo>
                    <a:pt x="1784" y="865"/>
                    <a:pt x="1803" y="859"/>
                    <a:pt x="1822" y="859"/>
                  </a:cubicBezTo>
                  <a:close/>
                  <a:moveTo>
                    <a:pt x="3161" y="1412"/>
                  </a:moveTo>
                  <a:cubicBezTo>
                    <a:pt x="3267" y="1412"/>
                    <a:pt x="3374" y="1430"/>
                    <a:pt x="3483" y="1468"/>
                  </a:cubicBezTo>
                  <a:cubicBezTo>
                    <a:pt x="3541" y="1488"/>
                    <a:pt x="3597" y="1521"/>
                    <a:pt x="3581" y="1581"/>
                  </a:cubicBezTo>
                  <a:cubicBezTo>
                    <a:pt x="3565" y="1640"/>
                    <a:pt x="3493" y="1643"/>
                    <a:pt x="3433" y="1644"/>
                  </a:cubicBezTo>
                  <a:cubicBezTo>
                    <a:pt x="3428" y="1644"/>
                    <a:pt x="3423" y="1644"/>
                    <a:pt x="3419" y="1644"/>
                  </a:cubicBezTo>
                  <a:cubicBezTo>
                    <a:pt x="3386" y="1644"/>
                    <a:pt x="3353" y="1640"/>
                    <a:pt x="3321" y="1634"/>
                  </a:cubicBezTo>
                  <a:cubicBezTo>
                    <a:pt x="3129" y="1588"/>
                    <a:pt x="2936" y="1532"/>
                    <a:pt x="2731" y="1515"/>
                  </a:cubicBezTo>
                  <a:cubicBezTo>
                    <a:pt x="2873" y="1447"/>
                    <a:pt x="3016" y="1412"/>
                    <a:pt x="3161" y="1412"/>
                  </a:cubicBezTo>
                  <a:close/>
                  <a:moveTo>
                    <a:pt x="559" y="1325"/>
                  </a:moveTo>
                  <a:cubicBezTo>
                    <a:pt x="571" y="1325"/>
                    <a:pt x="583" y="1327"/>
                    <a:pt x="596" y="1331"/>
                  </a:cubicBezTo>
                  <a:cubicBezTo>
                    <a:pt x="671" y="1356"/>
                    <a:pt x="653" y="1418"/>
                    <a:pt x="644" y="1465"/>
                  </a:cubicBezTo>
                  <a:cubicBezTo>
                    <a:pt x="592" y="1706"/>
                    <a:pt x="512" y="1939"/>
                    <a:pt x="354" y="2147"/>
                  </a:cubicBezTo>
                  <a:cubicBezTo>
                    <a:pt x="335" y="2170"/>
                    <a:pt x="336" y="2194"/>
                    <a:pt x="331" y="2218"/>
                  </a:cubicBezTo>
                  <a:cubicBezTo>
                    <a:pt x="240" y="2136"/>
                    <a:pt x="269" y="2029"/>
                    <a:pt x="259" y="1933"/>
                  </a:cubicBezTo>
                  <a:cubicBezTo>
                    <a:pt x="252" y="1862"/>
                    <a:pt x="266" y="1791"/>
                    <a:pt x="269" y="1721"/>
                  </a:cubicBezTo>
                  <a:cubicBezTo>
                    <a:pt x="311" y="1604"/>
                    <a:pt x="347" y="1484"/>
                    <a:pt x="443" y="1389"/>
                  </a:cubicBezTo>
                  <a:cubicBezTo>
                    <a:pt x="474" y="1357"/>
                    <a:pt x="511" y="1325"/>
                    <a:pt x="559" y="1325"/>
                  </a:cubicBezTo>
                  <a:close/>
                  <a:moveTo>
                    <a:pt x="455" y="2278"/>
                  </a:moveTo>
                  <a:cubicBezTo>
                    <a:pt x="469" y="2278"/>
                    <a:pt x="481" y="2285"/>
                    <a:pt x="494" y="2300"/>
                  </a:cubicBezTo>
                  <a:cubicBezTo>
                    <a:pt x="483" y="2331"/>
                    <a:pt x="452" y="2345"/>
                    <a:pt x="423" y="2361"/>
                  </a:cubicBezTo>
                  <a:cubicBezTo>
                    <a:pt x="417" y="2385"/>
                    <a:pt x="392" y="2406"/>
                    <a:pt x="374" y="2406"/>
                  </a:cubicBezTo>
                  <a:cubicBezTo>
                    <a:pt x="369" y="2406"/>
                    <a:pt x="365" y="2405"/>
                    <a:pt x="362" y="2402"/>
                  </a:cubicBezTo>
                  <a:cubicBezTo>
                    <a:pt x="315" y="2369"/>
                    <a:pt x="379" y="2338"/>
                    <a:pt x="380" y="2304"/>
                  </a:cubicBezTo>
                  <a:cubicBezTo>
                    <a:pt x="392" y="2299"/>
                    <a:pt x="405" y="2296"/>
                    <a:pt x="418" y="2295"/>
                  </a:cubicBezTo>
                  <a:cubicBezTo>
                    <a:pt x="431" y="2284"/>
                    <a:pt x="443" y="2278"/>
                    <a:pt x="455" y="2278"/>
                  </a:cubicBezTo>
                  <a:close/>
                  <a:moveTo>
                    <a:pt x="1821" y="2028"/>
                  </a:moveTo>
                  <a:cubicBezTo>
                    <a:pt x="1980" y="2028"/>
                    <a:pt x="2138" y="2043"/>
                    <a:pt x="2294" y="2076"/>
                  </a:cubicBezTo>
                  <a:lnTo>
                    <a:pt x="2295" y="2076"/>
                  </a:lnTo>
                  <a:cubicBezTo>
                    <a:pt x="2399" y="2098"/>
                    <a:pt x="2496" y="2135"/>
                    <a:pt x="2569" y="2208"/>
                  </a:cubicBezTo>
                  <a:cubicBezTo>
                    <a:pt x="2615" y="2256"/>
                    <a:pt x="2638" y="2312"/>
                    <a:pt x="2608" y="2370"/>
                  </a:cubicBezTo>
                  <a:cubicBezTo>
                    <a:pt x="2588" y="2410"/>
                    <a:pt x="2554" y="2421"/>
                    <a:pt x="2517" y="2421"/>
                  </a:cubicBezTo>
                  <a:cubicBezTo>
                    <a:pt x="2488" y="2421"/>
                    <a:pt x="2457" y="2415"/>
                    <a:pt x="2429" y="2409"/>
                  </a:cubicBezTo>
                  <a:cubicBezTo>
                    <a:pt x="2363" y="2396"/>
                    <a:pt x="2299" y="2376"/>
                    <a:pt x="2237" y="2350"/>
                  </a:cubicBezTo>
                  <a:cubicBezTo>
                    <a:pt x="1969" y="2246"/>
                    <a:pt x="1710" y="2124"/>
                    <a:pt x="1419" y="2059"/>
                  </a:cubicBezTo>
                  <a:cubicBezTo>
                    <a:pt x="1554" y="2039"/>
                    <a:pt x="1688" y="2028"/>
                    <a:pt x="1821" y="2028"/>
                  </a:cubicBezTo>
                  <a:close/>
                  <a:moveTo>
                    <a:pt x="1051" y="2381"/>
                  </a:moveTo>
                  <a:cubicBezTo>
                    <a:pt x="1352" y="2381"/>
                    <a:pt x="1667" y="2479"/>
                    <a:pt x="1900" y="2685"/>
                  </a:cubicBezTo>
                  <a:lnTo>
                    <a:pt x="1902" y="2686"/>
                  </a:lnTo>
                  <a:cubicBezTo>
                    <a:pt x="1609" y="2634"/>
                    <a:pt x="1360" y="2567"/>
                    <a:pt x="1099" y="2546"/>
                  </a:cubicBezTo>
                  <a:cubicBezTo>
                    <a:pt x="1066" y="2543"/>
                    <a:pt x="1034" y="2542"/>
                    <a:pt x="1002" y="2542"/>
                  </a:cubicBezTo>
                  <a:cubicBezTo>
                    <a:pt x="770" y="2542"/>
                    <a:pt x="548" y="2604"/>
                    <a:pt x="310" y="2644"/>
                  </a:cubicBezTo>
                  <a:cubicBezTo>
                    <a:pt x="485" y="2472"/>
                    <a:pt x="761" y="2381"/>
                    <a:pt x="1051" y="2381"/>
                  </a:cubicBezTo>
                  <a:close/>
                  <a:moveTo>
                    <a:pt x="3254" y="0"/>
                  </a:moveTo>
                  <a:cubicBezTo>
                    <a:pt x="3238" y="0"/>
                    <a:pt x="3221" y="2"/>
                    <a:pt x="3203" y="5"/>
                  </a:cubicBezTo>
                  <a:cubicBezTo>
                    <a:pt x="3100" y="27"/>
                    <a:pt x="3066" y="98"/>
                    <a:pt x="3063" y="183"/>
                  </a:cubicBezTo>
                  <a:cubicBezTo>
                    <a:pt x="3066" y="202"/>
                    <a:pt x="3068" y="221"/>
                    <a:pt x="3074" y="239"/>
                  </a:cubicBezTo>
                  <a:cubicBezTo>
                    <a:pt x="3081" y="341"/>
                    <a:pt x="3112" y="441"/>
                    <a:pt x="3164" y="529"/>
                  </a:cubicBezTo>
                  <a:cubicBezTo>
                    <a:pt x="3202" y="653"/>
                    <a:pt x="3213" y="784"/>
                    <a:pt x="3197" y="914"/>
                  </a:cubicBezTo>
                  <a:cubicBezTo>
                    <a:pt x="3182" y="1042"/>
                    <a:pt x="3108" y="1109"/>
                    <a:pt x="2951" y="1141"/>
                  </a:cubicBezTo>
                  <a:cubicBezTo>
                    <a:pt x="2964" y="1036"/>
                    <a:pt x="2976" y="936"/>
                    <a:pt x="2988" y="834"/>
                  </a:cubicBezTo>
                  <a:cubicBezTo>
                    <a:pt x="3005" y="697"/>
                    <a:pt x="2943" y="586"/>
                    <a:pt x="2840" y="486"/>
                  </a:cubicBezTo>
                  <a:cubicBezTo>
                    <a:pt x="2780" y="428"/>
                    <a:pt x="2724" y="400"/>
                    <a:pt x="2655" y="400"/>
                  </a:cubicBezTo>
                  <a:cubicBezTo>
                    <a:pt x="2620" y="400"/>
                    <a:pt x="2582" y="407"/>
                    <a:pt x="2538" y="422"/>
                  </a:cubicBezTo>
                  <a:cubicBezTo>
                    <a:pt x="2402" y="466"/>
                    <a:pt x="2371" y="504"/>
                    <a:pt x="2376" y="631"/>
                  </a:cubicBezTo>
                  <a:cubicBezTo>
                    <a:pt x="2380" y="759"/>
                    <a:pt x="2444" y="869"/>
                    <a:pt x="2490" y="985"/>
                  </a:cubicBezTo>
                  <a:cubicBezTo>
                    <a:pt x="2531" y="1090"/>
                    <a:pt x="2575" y="1193"/>
                    <a:pt x="2570" y="1306"/>
                  </a:cubicBezTo>
                  <a:cubicBezTo>
                    <a:pt x="2566" y="1389"/>
                    <a:pt x="2536" y="1459"/>
                    <a:pt x="2447" y="1501"/>
                  </a:cubicBezTo>
                  <a:cubicBezTo>
                    <a:pt x="2138" y="1647"/>
                    <a:pt x="1807" y="1746"/>
                    <a:pt x="1452" y="1872"/>
                  </a:cubicBezTo>
                  <a:cubicBezTo>
                    <a:pt x="1478" y="1772"/>
                    <a:pt x="1537" y="1732"/>
                    <a:pt x="1584" y="1685"/>
                  </a:cubicBezTo>
                  <a:cubicBezTo>
                    <a:pt x="1710" y="1563"/>
                    <a:pt x="1809" y="1425"/>
                    <a:pt x="1895" y="1280"/>
                  </a:cubicBezTo>
                  <a:cubicBezTo>
                    <a:pt x="1947" y="1188"/>
                    <a:pt x="1984" y="1089"/>
                    <a:pt x="2004" y="985"/>
                  </a:cubicBezTo>
                  <a:cubicBezTo>
                    <a:pt x="2022" y="899"/>
                    <a:pt x="2028" y="808"/>
                    <a:pt x="1928" y="758"/>
                  </a:cubicBezTo>
                  <a:cubicBezTo>
                    <a:pt x="1897" y="743"/>
                    <a:pt x="1867" y="736"/>
                    <a:pt x="1839" y="736"/>
                  </a:cubicBezTo>
                  <a:cubicBezTo>
                    <a:pt x="1766" y="736"/>
                    <a:pt x="1701" y="780"/>
                    <a:pt x="1642" y="825"/>
                  </a:cubicBezTo>
                  <a:cubicBezTo>
                    <a:pt x="1550" y="897"/>
                    <a:pt x="1475" y="989"/>
                    <a:pt x="1423" y="1093"/>
                  </a:cubicBezTo>
                  <a:cubicBezTo>
                    <a:pt x="1356" y="1224"/>
                    <a:pt x="1316" y="1362"/>
                    <a:pt x="1285" y="1503"/>
                  </a:cubicBezTo>
                  <a:cubicBezTo>
                    <a:pt x="1258" y="1623"/>
                    <a:pt x="1229" y="1744"/>
                    <a:pt x="1192" y="1862"/>
                  </a:cubicBezTo>
                  <a:cubicBezTo>
                    <a:pt x="1168" y="1943"/>
                    <a:pt x="1110" y="2010"/>
                    <a:pt x="1033" y="2044"/>
                  </a:cubicBezTo>
                  <a:cubicBezTo>
                    <a:pt x="854" y="2128"/>
                    <a:pt x="676" y="2213"/>
                    <a:pt x="498" y="2298"/>
                  </a:cubicBezTo>
                  <a:cubicBezTo>
                    <a:pt x="411" y="2232"/>
                    <a:pt x="496" y="2180"/>
                    <a:pt x="524" y="2131"/>
                  </a:cubicBezTo>
                  <a:cubicBezTo>
                    <a:pt x="641" y="1914"/>
                    <a:pt x="746" y="1694"/>
                    <a:pt x="754" y="1450"/>
                  </a:cubicBezTo>
                  <a:cubicBezTo>
                    <a:pt x="757" y="1364"/>
                    <a:pt x="743" y="1275"/>
                    <a:pt x="627" y="1244"/>
                  </a:cubicBezTo>
                  <a:cubicBezTo>
                    <a:pt x="605" y="1238"/>
                    <a:pt x="583" y="1236"/>
                    <a:pt x="562" y="1236"/>
                  </a:cubicBezTo>
                  <a:cubicBezTo>
                    <a:pt x="486" y="1236"/>
                    <a:pt x="422" y="1272"/>
                    <a:pt x="370" y="1327"/>
                  </a:cubicBezTo>
                  <a:cubicBezTo>
                    <a:pt x="263" y="1440"/>
                    <a:pt x="200" y="1569"/>
                    <a:pt x="198" y="1716"/>
                  </a:cubicBezTo>
                  <a:cubicBezTo>
                    <a:pt x="145" y="1887"/>
                    <a:pt x="141" y="2063"/>
                    <a:pt x="165" y="2237"/>
                  </a:cubicBezTo>
                  <a:cubicBezTo>
                    <a:pt x="189" y="2411"/>
                    <a:pt x="189" y="2572"/>
                    <a:pt x="42" y="2711"/>
                  </a:cubicBezTo>
                  <a:cubicBezTo>
                    <a:pt x="16" y="2736"/>
                    <a:pt x="1" y="2770"/>
                    <a:pt x="27" y="2799"/>
                  </a:cubicBezTo>
                  <a:cubicBezTo>
                    <a:pt x="39" y="2812"/>
                    <a:pt x="51" y="2817"/>
                    <a:pt x="63" y="2817"/>
                  </a:cubicBezTo>
                  <a:cubicBezTo>
                    <a:pt x="83" y="2817"/>
                    <a:pt x="103" y="2804"/>
                    <a:pt x="122" y="2791"/>
                  </a:cubicBezTo>
                  <a:cubicBezTo>
                    <a:pt x="183" y="2746"/>
                    <a:pt x="261" y="2746"/>
                    <a:pt x="334" y="2728"/>
                  </a:cubicBezTo>
                  <a:cubicBezTo>
                    <a:pt x="522" y="2683"/>
                    <a:pt x="709" y="2662"/>
                    <a:pt x="895" y="2662"/>
                  </a:cubicBezTo>
                  <a:cubicBezTo>
                    <a:pt x="1165" y="2662"/>
                    <a:pt x="1432" y="2706"/>
                    <a:pt x="1697" y="2785"/>
                  </a:cubicBezTo>
                  <a:cubicBezTo>
                    <a:pt x="1760" y="2803"/>
                    <a:pt x="1822" y="2818"/>
                    <a:pt x="1887" y="2818"/>
                  </a:cubicBezTo>
                  <a:cubicBezTo>
                    <a:pt x="1898" y="2818"/>
                    <a:pt x="1909" y="2818"/>
                    <a:pt x="1919" y="2817"/>
                  </a:cubicBezTo>
                  <a:cubicBezTo>
                    <a:pt x="2055" y="2808"/>
                    <a:pt x="2105" y="2720"/>
                    <a:pt x="2023" y="2627"/>
                  </a:cubicBezTo>
                  <a:cubicBezTo>
                    <a:pt x="1974" y="2575"/>
                    <a:pt x="1917" y="2532"/>
                    <a:pt x="1855" y="2497"/>
                  </a:cubicBezTo>
                  <a:cubicBezTo>
                    <a:pt x="1633" y="2371"/>
                    <a:pt x="1383" y="2302"/>
                    <a:pt x="1128" y="2298"/>
                  </a:cubicBezTo>
                  <a:cubicBezTo>
                    <a:pt x="1102" y="2297"/>
                    <a:pt x="1075" y="2297"/>
                    <a:pt x="1049" y="2297"/>
                  </a:cubicBezTo>
                  <a:cubicBezTo>
                    <a:pt x="997" y="2297"/>
                    <a:pt x="944" y="2298"/>
                    <a:pt x="891" y="2298"/>
                  </a:cubicBezTo>
                  <a:cubicBezTo>
                    <a:pt x="1003" y="2208"/>
                    <a:pt x="1107" y="2142"/>
                    <a:pt x="1247" y="2142"/>
                  </a:cubicBezTo>
                  <a:cubicBezTo>
                    <a:pt x="1286" y="2142"/>
                    <a:pt x="1327" y="2147"/>
                    <a:pt x="1373" y="2158"/>
                  </a:cubicBezTo>
                  <a:cubicBezTo>
                    <a:pt x="1609" y="2218"/>
                    <a:pt x="1823" y="2307"/>
                    <a:pt x="2034" y="2411"/>
                  </a:cubicBezTo>
                  <a:cubicBezTo>
                    <a:pt x="2170" y="2478"/>
                    <a:pt x="2309" y="2550"/>
                    <a:pt x="2471" y="2567"/>
                  </a:cubicBezTo>
                  <a:cubicBezTo>
                    <a:pt x="2490" y="2569"/>
                    <a:pt x="2508" y="2570"/>
                    <a:pt x="2526" y="2570"/>
                  </a:cubicBezTo>
                  <a:cubicBezTo>
                    <a:pt x="2624" y="2570"/>
                    <a:pt x="2709" y="2538"/>
                    <a:pt x="2762" y="2456"/>
                  </a:cubicBezTo>
                  <a:cubicBezTo>
                    <a:pt x="2825" y="2358"/>
                    <a:pt x="2797" y="2268"/>
                    <a:pt x="2722" y="2185"/>
                  </a:cubicBezTo>
                  <a:cubicBezTo>
                    <a:pt x="2655" y="2110"/>
                    <a:pt x="2565" y="2063"/>
                    <a:pt x="2466" y="2027"/>
                  </a:cubicBezTo>
                  <a:cubicBezTo>
                    <a:pt x="2318" y="1974"/>
                    <a:pt x="2161" y="1943"/>
                    <a:pt x="2004" y="1936"/>
                  </a:cubicBezTo>
                  <a:cubicBezTo>
                    <a:pt x="1949" y="1934"/>
                    <a:pt x="1889" y="1944"/>
                    <a:pt x="1823" y="1893"/>
                  </a:cubicBezTo>
                  <a:cubicBezTo>
                    <a:pt x="1963" y="1839"/>
                    <a:pt x="2097" y="1805"/>
                    <a:pt x="2206" y="1741"/>
                  </a:cubicBezTo>
                  <a:cubicBezTo>
                    <a:pt x="2329" y="1668"/>
                    <a:pt x="2456" y="1641"/>
                    <a:pt x="2585" y="1641"/>
                  </a:cubicBezTo>
                  <a:cubicBezTo>
                    <a:pt x="2681" y="1641"/>
                    <a:pt x="2779" y="1656"/>
                    <a:pt x="2879" y="1677"/>
                  </a:cubicBezTo>
                  <a:cubicBezTo>
                    <a:pt x="2967" y="1696"/>
                    <a:pt x="3052" y="1722"/>
                    <a:pt x="3140" y="1741"/>
                  </a:cubicBezTo>
                  <a:cubicBezTo>
                    <a:pt x="3235" y="1762"/>
                    <a:pt x="3330" y="1788"/>
                    <a:pt x="3428" y="1788"/>
                  </a:cubicBezTo>
                  <a:cubicBezTo>
                    <a:pt x="3436" y="1788"/>
                    <a:pt x="3444" y="1788"/>
                    <a:pt x="3452" y="1788"/>
                  </a:cubicBezTo>
                  <a:cubicBezTo>
                    <a:pt x="3596" y="1782"/>
                    <a:pt x="3700" y="1717"/>
                    <a:pt x="3728" y="1621"/>
                  </a:cubicBezTo>
                  <a:cubicBezTo>
                    <a:pt x="3753" y="1534"/>
                    <a:pt x="3698" y="1450"/>
                    <a:pt x="3572" y="1386"/>
                  </a:cubicBezTo>
                  <a:cubicBezTo>
                    <a:pt x="3505" y="1351"/>
                    <a:pt x="3434" y="1329"/>
                    <a:pt x="3360" y="1318"/>
                  </a:cubicBezTo>
                  <a:cubicBezTo>
                    <a:pt x="3318" y="1312"/>
                    <a:pt x="3269" y="1314"/>
                    <a:pt x="3238" y="1267"/>
                  </a:cubicBezTo>
                  <a:cubicBezTo>
                    <a:pt x="3397" y="1168"/>
                    <a:pt x="3585" y="1113"/>
                    <a:pt x="3757" y="1035"/>
                  </a:cubicBezTo>
                  <a:cubicBezTo>
                    <a:pt x="3851" y="992"/>
                    <a:pt x="3949" y="955"/>
                    <a:pt x="4023" y="886"/>
                  </a:cubicBezTo>
                  <a:cubicBezTo>
                    <a:pt x="4080" y="833"/>
                    <a:pt x="4143" y="773"/>
                    <a:pt x="4096" y="697"/>
                  </a:cubicBezTo>
                  <a:cubicBezTo>
                    <a:pt x="4070" y="653"/>
                    <a:pt x="4029" y="642"/>
                    <a:pt x="3984" y="642"/>
                  </a:cubicBezTo>
                  <a:cubicBezTo>
                    <a:pt x="3949" y="642"/>
                    <a:pt x="3911" y="649"/>
                    <a:pt x="3874" y="653"/>
                  </a:cubicBezTo>
                  <a:cubicBezTo>
                    <a:pt x="3761" y="666"/>
                    <a:pt x="3673" y="738"/>
                    <a:pt x="3540" y="753"/>
                  </a:cubicBezTo>
                  <a:cubicBezTo>
                    <a:pt x="3590" y="524"/>
                    <a:pt x="3612" y="307"/>
                    <a:pt x="3438" y="118"/>
                  </a:cubicBezTo>
                  <a:cubicBezTo>
                    <a:pt x="3399" y="46"/>
                    <a:pt x="33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8044898" y="1588106"/>
              <a:ext cx="911" cy="828"/>
            </a:xfrm>
            <a:custGeom>
              <a:rect b="b" l="l" r="r" t="t"/>
              <a:pathLst>
                <a:path extrusionOk="0" h="7" w="9">
                  <a:moveTo>
                    <a:pt x="2" y="1"/>
                  </a:moveTo>
                  <a:lnTo>
                    <a:pt x="0" y="2"/>
                  </a:lnTo>
                  <a:lnTo>
                    <a:pt x="0" y="4"/>
                  </a:lnTo>
                  <a:cubicBezTo>
                    <a:pt x="2" y="6"/>
                    <a:pt x="5" y="6"/>
                    <a:pt x="8" y="7"/>
                  </a:cubicBezTo>
                  <a:cubicBezTo>
                    <a:pt x="6" y="4"/>
                    <a:pt x="5" y="2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8035686" y="1606550"/>
              <a:ext cx="506" cy="709"/>
            </a:xfrm>
            <a:custGeom>
              <a:rect b="b" l="l" r="r" t="t"/>
              <a:pathLst>
                <a:path extrusionOk="0" h="6" w="5">
                  <a:moveTo>
                    <a:pt x="3" y="1"/>
                  </a:moveTo>
                  <a:lnTo>
                    <a:pt x="2" y="2"/>
                  </a:lnTo>
                  <a:lnTo>
                    <a:pt x="1" y="4"/>
                  </a:lnTo>
                  <a:cubicBezTo>
                    <a:pt x="2" y="4"/>
                    <a:pt x="3" y="5"/>
                    <a:pt x="4" y="5"/>
                  </a:cubicBezTo>
                  <a:cubicBezTo>
                    <a:pt x="4" y="4"/>
                    <a:pt x="4" y="2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8026676" y="1625113"/>
              <a:ext cx="304" cy="236"/>
            </a:xfrm>
            <a:custGeom>
              <a:rect b="b" l="l" r="r" t="t"/>
              <a:pathLst>
                <a:path extrusionOk="0" h="2" w="3">
                  <a:moveTo>
                    <a:pt x="2" y="0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6647687" y="1275499"/>
              <a:ext cx="506" cy="236"/>
            </a:xfrm>
            <a:custGeom>
              <a:rect b="b" l="l" r="r" t="t"/>
              <a:pathLst>
                <a:path extrusionOk="0" h="2" w="5">
                  <a:moveTo>
                    <a:pt x="2" y="1"/>
                  </a:moveTo>
                  <a:cubicBezTo>
                    <a:pt x="2" y="1"/>
                    <a:pt x="1" y="2"/>
                    <a:pt x="1" y="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7599678" y="1178903"/>
              <a:ext cx="60436" cy="39726"/>
            </a:xfrm>
            <a:custGeom>
              <a:rect b="b" l="l" r="r" t="t"/>
              <a:pathLst>
                <a:path extrusionOk="0" h="336" w="597">
                  <a:moveTo>
                    <a:pt x="168" y="1"/>
                  </a:moveTo>
                  <a:cubicBezTo>
                    <a:pt x="99" y="1"/>
                    <a:pt x="47" y="44"/>
                    <a:pt x="29" y="108"/>
                  </a:cubicBezTo>
                  <a:cubicBezTo>
                    <a:pt x="1" y="213"/>
                    <a:pt x="55" y="307"/>
                    <a:pt x="162" y="335"/>
                  </a:cubicBezTo>
                  <a:cubicBezTo>
                    <a:pt x="175" y="310"/>
                    <a:pt x="171" y="286"/>
                    <a:pt x="162" y="261"/>
                  </a:cubicBezTo>
                  <a:cubicBezTo>
                    <a:pt x="146" y="220"/>
                    <a:pt x="110" y="169"/>
                    <a:pt x="161" y="138"/>
                  </a:cubicBezTo>
                  <a:cubicBezTo>
                    <a:pt x="175" y="129"/>
                    <a:pt x="189" y="126"/>
                    <a:pt x="203" y="126"/>
                  </a:cubicBezTo>
                  <a:cubicBezTo>
                    <a:pt x="244" y="126"/>
                    <a:pt x="282" y="160"/>
                    <a:pt x="322" y="177"/>
                  </a:cubicBezTo>
                  <a:cubicBezTo>
                    <a:pt x="407" y="213"/>
                    <a:pt x="429" y="313"/>
                    <a:pt x="531" y="333"/>
                  </a:cubicBezTo>
                  <a:cubicBezTo>
                    <a:pt x="536" y="334"/>
                    <a:pt x="542" y="334"/>
                    <a:pt x="547" y="334"/>
                  </a:cubicBezTo>
                  <a:cubicBezTo>
                    <a:pt x="575" y="334"/>
                    <a:pt x="596" y="321"/>
                    <a:pt x="584" y="297"/>
                  </a:cubicBezTo>
                  <a:cubicBezTo>
                    <a:pt x="517" y="150"/>
                    <a:pt x="388" y="53"/>
                    <a:pt x="215" y="7"/>
                  </a:cubicBezTo>
                  <a:cubicBezTo>
                    <a:pt x="198" y="3"/>
                    <a:pt x="183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7182802" y="1227142"/>
              <a:ext cx="54868" cy="54032"/>
            </a:xfrm>
            <a:custGeom>
              <a:rect b="b" l="l" r="r" t="t"/>
              <a:pathLst>
                <a:path extrusionOk="0" h="457" w="542">
                  <a:moveTo>
                    <a:pt x="500" y="1"/>
                  </a:moveTo>
                  <a:lnTo>
                    <a:pt x="456" y="21"/>
                  </a:lnTo>
                  <a:cubicBezTo>
                    <a:pt x="282" y="140"/>
                    <a:pt x="107" y="256"/>
                    <a:pt x="0" y="429"/>
                  </a:cubicBezTo>
                  <a:cubicBezTo>
                    <a:pt x="19" y="449"/>
                    <a:pt x="35" y="456"/>
                    <a:pt x="50" y="456"/>
                  </a:cubicBezTo>
                  <a:cubicBezTo>
                    <a:pt x="80" y="456"/>
                    <a:pt x="104" y="429"/>
                    <a:pt x="126" y="410"/>
                  </a:cubicBezTo>
                  <a:cubicBezTo>
                    <a:pt x="260" y="297"/>
                    <a:pt x="389" y="180"/>
                    <a:pt x="520" y="65"/>
                  </a:cubicBezTo>
                  <a:cubicBezTo>
                    <a:pt x="541" y="38"/>
                    <a:pt x="535" y="16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7451777" y="1334734"/>
              <a:ext cx="28952" cy="44928"/>
            </a:xfrm>
            <a:custGeom>
              <a:rect b="b" l="l" r="r" t="t"/>
              <a:pathLst>
                <a:path extrusionOk="0" h="380" w="286">
                  <a:moveTo>
                    <a:pt x="240" y="0"/>
                  </a:moveTo>
                  <a:cubicBezTo>
                    <a:pt x="221" y="0"/>
                    <a:pt x="197" y="13"/>
                    <a:pt x="172" y="40"/>
                  </a:cubicBezTo>
                  <a:cubicBezTo>
                    <a:pt x="85" y="128"/>
                    <a:pt x="37" y="238"/>
                    <a:pt x="5" y="350"/>
                  </a:cubicBezTo>
                  <a:cubicBezTo>
                    <a:pt x="1" y="368"/>
                    <a:pt x="24" y="380"/>
                    <a:pt x="50" y="380"/>
                  </a:cubicBezTo>
                  <a:cubicBezTo>
                    <a:pt x="57" y="380"/>
                    <a:pt x="65" y="379"/>
                    <a:pt x="72" y="377"/>
                  </a:cubicBezTo>
                  <a:cubicBezTo>
                    <a:pt x="195" y="307"/>
                    <a:pt x="197" y="174"/>
                    <a:pt x="282" y="84"/>
                  </a:cubicBezTo>
                  <a:cubicBezTo>
                    <a:pt x="285" y="28"/>
                    <a:pt x="268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7218639" y="1208816"/>
              <a:ext cx="79771" cy="100616"/>
            </a:xfrm>
            <a:custGeom>
              <a:rect b="b" l="l" r="r" t="t"/>
              <a:pathLst>
                <a:path extrusionOk="0" h="851" w="788">
                  <a:moveTo>
                    <a:pt x="649" y="0"/>
                  </a:moveTo>
                  <a:cubicBezTo>
                    <a:pt x="582" y="6"/>
                    <a:pt x="552" y="39"/>
                    <a:pt x="588" y="88"/>
                  </a:cubicBezTo>
                  <a:cubicBezTo>
                    <a:pt x="651" y="174"/>
                    <a:pt x="633" y="255"/>
                    <a:pt x="588" y="338"/>
                  </a:cubicBezTo>
                  <a:cubicBezTo>
                    <a:pt x="574" y="365"/>
                    <a:pt x="552" y="395"/>
                    <a:pt x="603" y="411"/>
                  </a:cubicBezTo>
                  <a:cubicBezTo>
                    <a:pt x="495" y="445"/>
                    <a:pt x="336" y="581"/>
                    <a:pt x="285" y="684"/>
                  </a:cubicBezTo>
                  <a:cubicBezTo>
                    <a:pt x="270" y="667"/>
                    <a:pt x="257" y="662"/>
                    <a:pt x="246" y="662"/>
                  </a:cubicBezTo>
                  <a:cubicBezTo>
                    <a:pt x="221" y="662"/>
                    <a:pt x="202" y="689"/>
                    <a:pt x="180" y="699"/>
                  </a:cubicBezTo>
                  <a:cubicBezTo>
                    <a:pt x="134" y="721"/>
                    <a:pt x="86" y="740"/>
                    <a:pt x="41" y="763"/>
                  </a:cubicBezTo>
                  <a:cubicBezTo>
                    <a:pt x="1" y="785"/>
                    <a:pt x="1" y="812"/>
                    <a:pt x="35" y="839"/>
                  </a:cubicBezTo>
                  <a:cubicBezTo>
                    <a:pt x="56" y="847"/>
                    <a:pt x="75" y="851"/>
                    <a:pt x="92" y="851"/>
                  </a:cubicBezTo>
                  <a:cubicBezTo>
                    <a:pt x="159" y="851"/>
                    <a:pt x="203" y="801"/>
                    <a:pt x="256" y="768"/>
                  </a:cubicBezTo>
                  <a:cubicBezTo>
                    <a:pt x="292" y="755"/>
                    <a:pt x="329" y="743"/>
                    <a:pt x="321" y="719"/>
                  </a:cubicBezTo>
                  <a:cubicBezTo>
                    <a:pt x="323" y="719"/>
                    <a:pt x="326" y="718"/>
                    <a:pt x="328" y="718"/>
                  </a:cubicBezTo>
                  <a:cubicBezTo>
                    <a:pt x="475" y="665"/>
                    <a:pt x="590" y="580"/>
                    <a:pt x="646" y="448"/>
                  </a:cubicBezTo>
                  <a:cubicBezTo>
                    <a:pt x="646" y="446"/>
                    <a:pt x="647" y="444"/>
                    <a:pt x="647" y="441"/>
                  </a:cubicBezTo>
                  <a:cubicBezTo>
                    <a:pt x="664" y="440"/>
                    <a:pt x="678" y="432"/>
                    <a:pt x="687" y="417"/>
                  </a:cubicBezTo>
                  <a:cubicBezTo>
                    <a:pt x="788" y="290"/>
                    <a:pt x="773" y="144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8661505" y="1651715"/>
              <a:ext cx="25612" cy="32632"/>
            </a:xfrm>
            <a:custGeom>
              <a:rect b="b" l="l" r="r" t="t"/>
              <a:pathLst>
                <a:path extrusionOk="0" h="276" w="253">
                  <a:moveTo>
                    <a:pt x="111" y="1"/>
                  </a:moveTo>
                  <a:cubicBezTo>
                    <a:pt x="92" y="1"/>
                    <a:pt x="71" y="4"/>
                    <a:pt x="49" y="10"/>
                  </a:cubicBezTo>
                  <a:cubicBezTo>
                    <a:pt x="1" y="23"/>
                    <a:pt x="9" y="55"/>
                    <a:pt x="34" y="83"/>
                  </a:cubicBezTo>
                  <a:cubicBezTo>
                    <a:pt x="116" y="123"/>
                    <a:pt x="92" y="186"/>
                    <a:pt x="83" y="245"/>
                  </a:cubicBezTo>
                  <a:cubicBezTo>
                    <a:pt x="91" y="257"/>
                    <a:pt x="100" y="276"/>
                    <a:pt x="106" y="276"/>
                  </a:cubicBezTo>
                  <a:cubicBezTo>
                    <a:pt x="106" y="276"/>
                    <a:pt x="106" y="276"/>
                    <a:pt x="106" y="276"/>
                  </a:cubicBezTo>
                  <a:cubicBezTo>
                    <a:pt x="193" y="265"/>
                    <a:pt x="253" y="181"/>
                    <a:pt x="232" y="95"/>
                  </a:cubicBezTo>
                  <a:cubicBezTo>
                    <a:pt x="219" y="35"/>
                    <a:pt x="175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5299068" y="1707876"/>
              <a:ext cx="15894" cy="41381"/>
            </a:xfrm>
            <a:custGeom>
              <a:rect b="b" l="l" r="r" t="t"/>
              <a:pathLst>
                <a:path extrusionOk="0" h="350" w="157">
                  <a:moveTo>
                    <a:pt x="76" y="1"/>
                  </a:moveTo>
                  <a:cubicBezTo>
                    <a:pt x="22" y="106"/>
                    <a:pt x="1" y="216"/>
                    <a:pt x="22" y="331"/>
                  </a:cubicBezTo>
                  <a:cubicBezTo>
                    <a:pt x="41" y="343"/>
                    <a:pt x="58" y="350"/>
                    <a:pt x="73" y="350"/>
                  </a:cubicBezTo>
                  <a:cubicBezTo>
                    <a:pt x="94" y="350"/>
                    <a:pt x="109" y="336"/>
                    <a:pt x="114" y="306"/>
                  </a:cubicBezTo>
                  <a:cubicBezTo>
                    <a:pt x="133" y="206"/>
                    <a:pt x="143" y="105"/>
                    <a:pt x="157" y="4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7899427" y="1804235"/>
              <a:ext cx="30471" cy="59234"/>
            </a:xfrm>
            <a:custGeom>
              <a:rect b="b" l="l" r="r" t="t"/>
              <a:pathLst>
                <a:path extrusionOk="0" h="501" w="301">
                  <a:moveTo>
                    <a:pt x="261" y="1"/>
                  </a:moveTo>
                  <a:cubicBezTo>
                    <a:pt x="247" y="1"/>
                    <a:pt x="227" y="8"/>
                    <a:pt x="204" y="23"/>
                  </a:cubicBezTo>
                  <a:cubicBezTo>
                    <a:pt x="163" y="76"/>
                    <a:pt x="127" y="132"/>
                    <a:pt x="119" y="197"/>
                  </a:cubicBezTo>
                  <a:cubicBezTo>
                    <a:pt x="65" y="282"/>
                    <a:pt x="10" y="367"/>
                    <a:pt x="1" y="467"/>
                  </a:cubicBezTo>
                  <a:cubicBezTo>
                    <a:pt x="16" y="490"/>
                    <a:pt x="33" y="500"/>
                    <a:pt x="49" y="500"/>
                  </a:cubicBezTo>
                  <a:cubicBezTo>
                    <a:pt x="67" y="500"/>
                    <a:pt x="84" y="487"/>
                    <a:pt x="96" y="466"/>
                  </a:cubicBezTo>
                  <a:cubicBezTo>
                    <a:pt x="128" y="410"/>
                    <a:pt x="147" y="351"/>
                    <a:pt x="172" y="292"/>
                  </a:cubicBezTo>
                  <a:cubicBezTo>
                    <a:pt x="192" y="282"/>
                    <a:pt x="204" y="259"/>
                    <a:pt x="202" y="235"/>
                  </a:cubicBezTo>
                  <a:lnTo>
                    <a:pt x="216" y="200"/>
                  </a:lnTo>
                  <a:cubicBezTo>
                    <a:pt x="258" y="165"/>
                    <a:pt x="284" y="117"/>
                    <a:pt x="293" y="64"/>
                  </a:cubicBezTo>
                  <a:cubicBezTo>
                    <a:pt x="300" y="25"/>
                    <a:pt x="289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7172578" y="1383682"/>
              <a:ext cx="35938" cy="53678"/>
            </a:xfrm>
            <a:custGeom>
              <a:rect b="b" l="l" r="r" t="t"/>
              <a:pathLst>
                <a:path extrusionOk="0" h="454" w="355">
                  <a:moveTo>
                    <a:pt x="98" y="0"/>
                  </a:moveTo>
                  <a:lnTo>
                    <a:pt x="98" y="0"/>
                  </a:lnTo>
                  <a:cubicBezTo>
                    <a:pt x="0" y="46"/>
                    <a:pt x="74" y="92"/>
                    <a:pt x="100" y="137"/>
                  </a:cubicBezTo>
                  <a:cubicBezTo>
                    <a:pt x="100" y="185"/>
                    <a:pt x="129" y="224"/>
                    <a:pt x="161" y="260"/>
                  </a:cubicBezTo>
                  <a:cubicBezTo>
                    <a:pt x="182" y="322"/>
                    <a:pt x="207" y="383"/>
                    <a:pt x="257" y="432"/>
                  </a:cubicBezTo>
                  <a:cubicBezTo>
                    <a:pt x="273" y="447"/>
                    <a:pt x="287" y="454"/>
                    <a:pt x="301" y="454"/>
                  </a:cubicBezTo>
                  <a:cubicBezTo>
                    <a:pt x="323" y="454"/>
                    <a:pt x="341" y="436"/>
                    <a:pt x="355" y="409"/>
                  </a:cubicBezTo>
                  <a:lnTo>
                    <a:pt x="245" y="251"/>
                  </a:lnTo>
                  <a:cubicBezTo>
                    <a:pt x="244" y="207"/>
                    <a:pt x="224" y="165"/>
                    <a:pt x="191" y="137"/>
                  </a:cubicBezTo>
                  <a:cubicBezTo>
                    <a:pt x="174" y="84"/>
                    <a:pt x="170" y="25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5719588" y="1901067"/>
              <a:ext cx="29459" cy="25656"/>
            </a:xfrm>
            <a:custGeom>
              <a:rect b="b" l="l" r="r" t="t"/>
              <a:pathLst>
                <a:path extrusionOk="0" h="217" w="291">
                  <a:moveTo>
                    <a:pt x="202" y="0"/>
                  </a:moveTo>
                  <a:lnTo>
                    <a:pt x="140" y="73"/>
                  </a:lnTo>
                  <a:cubicBezTo>
                    <a:pt x="111" y="123"/>
                    <a:pt x="1" y="177"/>
                    <a:pt x="150" y="216"/>
                  </a:cubicBezTo>
                  <a:lnTo>
                    <a:pt x="154" y="213"/>
                  </a:lnTo>
                  <a:cubicBezTo>
                    <a:pt x="166" y="193"/>
                    <a:pt x="177" y="174"/>
                    <a:pt x="188" y="153"/>
                  </a:cubicBezTo>
                  <a:cubicBezTo>
                    <a:pt x="216" y="144"/>
                    <a:pt x="235" y="119"/>
                    <a:pt x="236" y="90"/>
                  </a:cubicBezTo>
                  <a:cubicBezTo>
                    <a:pt x="265" y="68"/>
                    <a:pt x="284" y="36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8650167" y="1690850"/>
              <a:ext cx="21056" cy="16434"/>
            </a:xfrm>
            <a:custGeom>
              <a:rect b="b" l="l" r="r" t="t"/>
              <a:pathLst>
                <a:path extrusionOk="0" h="139" w="208">
                  <a:moveTo>
                    <a:pt x="131" y="0"/>
                  </a:moveTo>
                  <a:cubicBezTo>
                    <a:pt x="80" y="0"/>
                    <a:pt x="56" y="57"/>
                    <a:pt x="9" y="66"/>
                  </a:cubicBezTo>
                  <a:cubicBezTo>
                    <a:pt x="1" y="102"/>
                    <a:pt x="4" y="139"/>
                    <a:pt x="45" y="139"/>
                  </a:cubicBezTo>
                  <a:cubicBezTo>
                    <a:pt x="51" y="139"/>
                    <a:pt x="58" y="138"/>
                    <a:pt x="65" y="136"/>
                  </a:cubicBezTo>
                  <a:cubicBezTo>
                    <a:pt x="130" y="121"/>
                    <a:pt x="208" y="97"/>
                    <a:pt x="173" y="12"/>
                  </a:cubicBezTo>
                  <a:cubicBezTo>
                    <a:pt x="157" y="3"/>
                    <a:pt x="143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7570827" y="1165425"/>
              <a:ext cx="13059" cy="19745"/>
            </a:xfrm>
            <a:custGeom>
              <a:rect b="b" l="l" r="r" t="t"/>
              <a:pathLst>
                <a:path extrusionOk="0" h="167" w="129">
                  <a:moveTo>
                    <a:pt x="80" y="1"/>
                  </a:moveTo>
                  <a:lnTo>
                    <a:pt x="28" y="2"/>
                  </a:lnTo>
                  <a:cubicBezTo>
                    <a:pt x="45" y="46"/>
                    <a:pt x="30" y="85"/>
                    <a:pt x="0" y="122"/>
                  </a:cubicBezTo>
                  <a:lnTo>
                    <a:pt x="51" y="166"/>
                  </a:lnTo>
                  <a:cubicBezTo>
                    <a:pt x="114" y="117"/>
                    <a:pt x="129" y="63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7511605" y="1231753"/>
              <a:ext cx="20449" cy="14188"/>
            </a:xfrm>
            <a:custGeom>
              <a:rect b="b" l="l" r="r" t="t"/>
              <a:pathLst>
                <a:path extrusionOk="0" h="120" w="202">
                  <a:moveTo>
                    <a:pt x="61" y="1"/>
                  </a:moveTo>
                  <a:cubicBezTo>
                    <a:pt x="24" y="1"/>
                    <a:pt x="0" y="12"/>
                    <a:pt x="22" y="51"/>
                  </a:cubicBezTo>
                  <a:cubicBezTo>
                    <a:pt x="41" y="89"/>
                    <a:pt x="78" y="115"/>
                    <a:pt x="119" y="120"/>
                  </a:cubicBezTo>
                  <a:cubicBezTo>
                    <a:pt x="201" y="53"/>
                    <a:pt x="141" y="26"/>
                    <a:pt x="73" y="1"/>
                  </a:cubicBezTo>
                  <a:cubicBezTo>
                    <a:pt x="69" y="1"/>
                    <a:pt x="65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5850279" y="1261666"/>
              <a:ext cx="14071" cy="11232"/>
            </a:xfrm>
            <a:custGeom>
              <a:rect b="b" l="l" r="r" t="t"/>
              <a:pathLst>
                <a:path extrusionOk="0" h="95" w="139">
                  <a:moveTo>
                    <a:pt x="80" y="1"/>
                  </a:moveTo>
                  <a:cubicBezTo>
                    <a:pt x="59" y="1"/>
                    <a:pt x="33" y="7"/>
                    <a:pt x="1" y="20"/>
                  </a:cubicBezTo>
                  <a:cubicBezTo>
                    <a:pt x="15" y="64"/>
                    <a:pt x="38" y="95"/>
                    <a:pt x="79" y="95"/>
                  </a:cubicBezTo>
                  <a:cubicBezTo>
                    <a:pt x="96" y="95"/>
                    <a:pt x="115" y="90"/>
                    <a:pt x="139" y="79"/>
                  </a:cubicBezTo>
                  <a:cubicBezTo>
                    <a:pt x="137" y="26"/>
                    <a:pt x="11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7476174" y="1321374"/>
              <a:ext cx="14173" cy="11941"/>
            </a:xfrm>
            <a:custGeom>
              <a:rect b="b" l="l" r="r" t="t"/>
              <a:pathLst>
                <a:path extrusionOk="0" h="101" w="140">
                  <a:moveTo>
                    <a:pt x="83" y="0"/>
                  </a:moveTo>
                  <a:cubicBezTo>
                    <a:pt x="36" y="12"/>
                    <a:pt x="1" y="32"/>
                    <a:pt x="7" y="80"/>
                  </a:cubicBezTo>
                  <a:cubicBezTo>
                    <a:pt x="8" y="98"/>
                    <a:pt x="20" y="100"/>
                    <a:pt x="33" y="100"/>
                  </a:cubicBezTo>
                  <a:cubicBezTo>
                    <a:pt x="39" y="100"/>
                    <a:pt x="45" y="100"/>
                    <a:pt x="50" y="100"/>
                  </a:cubicBezTo>
                  <a:cubicBezTo>
                    <a:pt x="53" y="100"/>
                    <a:pt x="55" y="100"/>
                    <a:pt x="58" y="100"/>
                  </a:cubicBezTo>
                  <a:cubicBezTo>
                    <a:pt x="124" y="78"/>
                    <a:pt x="140" y="46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6882547" y="1363110"/>
              <a:ext cx="2936" cy="1182"/>
            </a:xfrm>
            <a:custGeom>
              <a:rect b="b" l="l" r="r" t="t"/>
              <a:pathLst>
                <a:path extrusionOk="0" h="10" w="29">
                  <a:moveTo>
                    <a:pt x="17" y="1"/>
                  </a:moveTo>
                  <a:cubicBezTo>
                    <a:pt x="11" y="1"/>
                    <a:pt x="4" y="4"/>
                    <a:pt x="0" y="10"/>
                  </a:cubicBezTo>
                  <a:cubicBezTo>
                    <a:pt x="10" y="10"/>
                    <a:pt x="19" y="8"/>
                    <a:pt x="29" y="4"/>
                  </a:cubicBezTo>
                  <a:cubicBezTo>
                    <a:pt x="25" y="2"/>
                    <a:pt x="21" y="1"/>
                    <a:pt x="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7235544" y="1218393"/>
              <a:ext cx="12958" cy="11114"/>
            </a:xfrm>
            <a:custGeom>
              <a:rect b="b" l="l" r="r" t="t"/>
              <a:pathLst>
                <a:path extrusionOk="0" h="94" w="128">
                  <a:moveTo>
                    <a:pt x="71" y="0"/>
                  </a:moveTo>
                  <a:cubicBezTo>
                    <a:pt x="38" y="0"/>
                    <a:pt x="22" y="33"/>
                    <a:pt x="0" y="56"/>
                  </a:cubicBezTo>
                  <a:cubicBezTo>
                    <a:pt x="11" y="80"/>
                    <a:pt x="29" y="94"/>
                    <a:pt x="53" y="94"/>
                  </a:cubicBezTo>
                  <a:cubicBezTo>
                    <a:pt x="61" y="94"/>
                    <a:pt x="70" y="92"/>
                    <a:pt x="80" y="89"/>
                  </a:cubicBezTo>
                  <a:cubicBezTo>
                    <a:pt x="117" y="75"/>
                    <a:pt x="127" y="50"/>
                    <a:pt x="115" y="17"/>
                  </a:cubicBezTo>
                  <a:cubicBezTo>
                    <a:pt x="98" y="5"/>
                    <a:pt x="83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7243947" y="1206333"/>
              <a:ext cx="28345" cy="17498"/>
            </a:xfrm>
            <a:custGeom>
              <a:rect b="b" l="l" r="r" t="t"/>
              <a:pathLst>
                <a:path extrusionOk="0" h="148" w="280">
                  <a:moveTo>
                    <a:pt x="239" y="1"/>
                  </a:moveTo>
                  <a:lnTo>
                    <a:pt x="239" y="1"/>
                  </a:lnTo>
                  <a:cubicBezTo>
                    <a:pt x="178" y="4"/>
                    <a:pt x="119" y="27"/>
                    <a:pt x="71" y="64"/>
                  </a:cubicBezTo>
                  <a:cubicBezTo>
                    <a:pt x="42" y="75"/>
                    <a:pt x="0" y="78"/>
                    <a:pt x="32" y="119"/>
                  </a:cubicBezTo>
                  <a:cubicBezTo>
                    <a:pt x="42" y="128"/>
                    <a:pt x="50" y="138"/>
                    <a:pt x="60" y="147"/>
                  </a:cubicBezTo>
                  <a:cubicBezTo>
                    <a:pt x="114" y="128"/>
                    <a:pt x="172" y="111"/>
                    <a:pt x="225" y="90"/>
                  </a:cubicBezTo>
                  <a:cubicBezTo>
                    <a:pt x="280" y="69"/>
                    <a:pt x="277" y="35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7402578" y="2509255"/>
              <a:ext cx="1721" cy="5439"/>
            </a:xfrm>
            <a:custGeom>
              <a:rect b="b" l="l" r="r" t="t"/>
              <a:pathLst>
                <a:path extrusionOk="0" h="46" w="17">
                  <a:moveTo>
                    <a:pt x="3" y="0"/>
                  </a:moveTo>
                  <a:lnTo>
                    <a:pt x="3" y="0"/>
                  </a:lnTo>
                  <a:cubicBezTo>
                    <a:pt x="0" y="16"/>
                    <a:pt x="3" y="31"/>
                    <a:pt x="11" y="45"/>
                  </a:cubicBezTo>
                  <a:cubicBezTo>
                    <a:pt x="17" y="34"/>
                    <a:pt x="15" y="19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7901857" y="2208827"/>
              <a:ext cx="405" cy="236"/>
            </a:xfrm>
            <a:custGeom>
              <a:rect b="b" l="l" r="r" t="t"/>
              <a:pathLst>
                <a:path extrusionOk="0" h="2" w="4">
                  <a:moveTo>
                    <a:pt x="1" y="1"/>
                  </a:moveTo>
                  <a:lnTo>
                    <a:pt x="1" y="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5600943" y="2392442"/>
              <a:ext cx="405" cy="473"/>
            </a:xfrm>
            <a:custGeom>
              <a:rect b="b" l="l" r="r" t="t"/>
              <a:pathLst>
                <a:path extrusionOk="0" h="4" w="4">
                  <a:moveTo>
                    <a:pt x="3" y="0"/>
                  </a:moveTo>
                  <a:lnTo>
                    <a:pt x="0" y="4"/>
                  </a:lnTo>
                  <a:lnTo>
                    <a:pt x="4" y="4"/>
                  </a:lnTo>
                  <a:cubicBezTo>
                    <a:pt x="4" y="3"/>
                    <a:pt x="4" y="1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8579912" y="1326221"/>
              <a:ext cx="607" cy="1064"/>
            </a:xfrm>
            <a:custGeom>
              <a:rect b="b" l="l" r="r" t="t"/>
              <a:pathLst>
                <a:path extrusionOk="0" h="9" w="6">
                  <a:moveTo>
                    <a:pt x="1" y="1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5"/>
                    <a:pt x="4" y="6"/>
                    <a:pt x="5" y="8"/>
                  </a:cubicBezTo>
                  <a:cubicBezTo>
                    <a:pt x="5" y="6"/>
                    <a:pt x="4" y="5"/>
                    <a:pt x="4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8417940" y="1417969"/>
              <a:ext cx="304" cy="473"/>
            </a:xfrm>
            <a:custGeom>
              <a:rect b="b" l="l" r="r" t="t"/>
              <a:pathLst>
                <a:path extrusionOk="0" h="4" w="3">
                  <a:moveTo>
                    <a:pt x="0" y="0"/>
                  </a:moveTo>
                  <a:lnTo>
                    <a:pt x="0" y="2"/>
                  </a:lnTo>
                  <a:lnTo>
                    <a:pt x="3" y="4"/>
                  </a:lnTo>
                  <a:lnTo>
                    <a:pt x="3" y="1"/>
                  </a:lnTo>
                  <a:cubicBezTo>
                    <a:pt x="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7998736" y="2282367"/>
              <a:ext cx="405" cy="473"/>
            </a:xfrm>
            <a:custGeom>
              <a:rect b="b" l="l" r="r" t="t"/>
              <a:pathLst>
                <a:path extrusionOk="0" h="4" w="4">
                  <a:moveTo>
                    <a:pt x="1" y="0"/>
                  </a:moveTo>
                  <a:lnTo>
                    <a:pt x="1" y="3"/>
                  </a:lnTo>
                  <a:lnTo>
                    <a:pt x="2" y="4"/>
                  </a:lnTo>
                  <a:cubicBezTo>
                    <a:pt x="2" y="3"/>
                    <a:pt x="3" y="2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8316809" y="2428976"/>
              <a:ext cx="709" cy="1064"/>
            </a:xfrm>
            <a:custGeom>
              <a:rect b="b" l="l" r="r" t="t"/>
              <a:pathLst>
                <a:path extrusionOk="0" h="9" w="7">
                  <a:moveTo>
                    <a:pt x="7" y="0"/>
                  </a:moveTo>
                  <a:cubicBezTo>
                    <a:pt x="4" y="2"/>
                    <a:pt x="3" y="4"/>
                    <a:pt x="1" y="8"/>
                  </a:cubicBezTo>
                  <a:lnTo>
                    <a:pt x="3" y="9"/>
                  </a:lnTo>
                  <a:cubicBezTo>
                    <a:pt x="4" y="5"/>
                    <a:pt x="6" y="3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6094452" y="1371977"/>
              <a:ext cx="506" cy="355"/>
            </a:xfrm>
            <a:custGeom>
              <a:rect b="b" l="l" r="r" t="t"/>
              <a:pathLst>
                <a:path extrusionOk="0" h="3" w="5">
                  <a:moveTo>
                    <a:pt x="1" y="0"/>
                  </a:moveTo>
                  <a:lnTo>
                    <a:pt x="1" y="3"/>
                  </a:lnTo>
                  <a:lnTo>
                    <a:pt x="4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8634881" y="2420345"/>
              <a:ext cx="506" cy="355"/>
            </a:xfrm>
            <a:custGeom>
              <a:rect b="b" l="l" r="r" t="t"/>
              <a:pathLst>
                <a:path extrusionOk="0" h="3" w="5">
                  <a:moveTo>
                    <a:pt x="2" y="1"/>
                  </a:moveTo>
                  <a:cubicBezTo>
                    <a:pt x="1" y="1"/>
                    <a:pt x="1" y="2"/>
                    <a:pt x="1" y="2"/>
                  </a:cubicBezTo>
                  <a:lnTo>
                    <a:pt x="4" y="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8146333" y="4120410"/>
              <a:ext cx="23182" cy="10523"/>
            </a:xfrm>
            <a:custGeom>
              <a:rect b="b" l="l" r="r" t="t"/>
              <a:pathLst>
                <a:path extrusionOk="0" h="89" w="229">
                  <a:moveTo>
                    <a:pt x="182" y="1"/>
                  </a:moveTo>
                  <a:lnTo>
                    <a:pt x="0" y="6"/>
                  </a:lnTo>
                  <a:cubicBezTo>
                    <a:pt x="3" y="74"/>
                    <a:pt x="36" y="88"/>
                    <a:pt x="77" y="88"/>
                  </a:cubicBezTo>
                  <a:cubicBezTo>
                    <a:pt x="106" y="88"/>
                    <a:pt x="138" y="82"/>
                    <a:pt x="166" y="82"/>
                  </a:cubicBezTo>
                  <a:cubicBezTo>
                    <a:pt x="173" y="82"/>
                    <a:pt x="179" y="82"/>
                    <a:pt x="186" y="83"/>
                  </a:cubicBezTo>
                  <a:lnTo>
                    <a:pt x="229" y="10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840561" y="2280239"/>
              <a:ext cx="28446" cy="13124"/>
            </a:xfrm>
            <a:custGeom>
              <a:rect b="b" l="l" r="r" t="t"/>
              <a:pathLst>
                <a:path extrusionOk="0" h="111" w="281">
                  <a:moveTo>
                    <a:pt x="47" y="1"/>
                  </a:moveTo>
                  <a:lnTo>
                    <a:pt x="47" y="1"/>
                  </a:lnTo>
                  <a:cubicBezTo>
                    <a:pt x="0" y="26"/>
                    <a:pt x="18" y="52"/>
                    <a:pt x="51" y="70"/>
                  </a:cubicBezTo>
                  <a:cubicBezTo>
                    <a:pt x="98" y="95"/>
                    <a:pt x="148" y="110"/>
                    <a:pt x="201" y="110"/>
                  </a:cubicBezTo>
                  <a:cubicBezTo>
                    <a:pt x="226" y="110"/>
                    <a:pt x="251" y="107"/>
                    <a:pt x="277" y="99"/>
                  </a:cubicBezTo>
                  <a:cubicBezTo>
                    <a:pt x="280" y="92"/>
                    <a:pt x="281" y="84"/>
                    <a:pt x="280" y="77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5974592" y="4116390"/>
              <a:ext cx="23385" cy="7449"/>
            </a:xfrm>
            <a:custGeom>
              <a:rect b="b" l="l" r="r" t="t"/>
              <a:pathLst>
                <a:path extrusionOk="0" h="63" w="231">
                  <a:moveTo>
                    <a:pt x="75" y="1"/>
                  </a:moveTo>
                  <a:cubicBezTo>
                    <a:pt x="50" y="1"/>
                    <a:pt x="25" y="3"/>
                    <a:pt x="1" y="9"/>
                  </a:cubicBezTo>
                  <a:lnTo>
                    <a:pt x="7" y="54"/>
                  </a:lnTo>
                  <a:cubicBezTo>
                    <a:pt x="29" y="60"/>
                    <a:pt x="51" y="62"/>
                    <a:pt x="73" y="62"/>
                  </a:cubicBezTo>
                  <a:cubicBezTo>
                    <a:pt x="122" y="62"/>
                    <a:pt x="171" y="51"/>
                    <a:pt x="220" y="51"/>
                  </a:cubicBezTo>
                  <a:cubicBezTo>
                    <a:pt x="224" y="51"/>
                    <a:pt x="227" y="51"/>
                    <a:pt x="230" y="51"/>
                  </a:cubicBezTo>
                  <a:cubicBezTo>
                    <a:pt x="229" y="37"/>
                    <a:pt x="228" y="24"/>
                    <a:pt x="227" y="10"/>
                  </a:cubicBezTo>
                  <a:cubicBezTo>
                    <a:pt x="176" y="9"/>
                    <a:pt x="126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8388279" y="4061648"/>
              <a:ext cx="506" cy="1064"/>
            </a:xfrm>
            <a:custGeom>
              <a:rect b="b" l="l" r="r" t="t"/>
              <a:pathLst>
                <a:path extrusionOk="0" h="9" w="5">
                  <a:moveTo>
                    <a:pt x="3" y="1"/>
                  </a:moveTo>
                  <a:cubicBezTo>
                    <a:pt x="2" y="3"/>
                    <a:pt x="2" y="4"/>
                    <a:pt x="1" y="7"/>
                  </a:cubicBezTo>
                  <a:lnTo>
                    <a:pt x="3" y="8"/>
                  </a:lnTo>
                  <a:lnTo>
                    <a:pt x="5" y="6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8387874" y="4058219"/>
              <a:ext cx="2227" cy="3547"/>
            </a:xfrm>
            <a:custGeom>
              <a:rect b="b" l="l" r="r" t="t"/>
              <a:pathLst>
                <a:path extrusionOk="0" h="30" w="22">
                  <a:moveTo>
                    <a:pt x="0" y="0"/>
                  </a:moveTo>
                  <a:lnTo>
                    <a:pt x="0" y="0"/>
                  </a:lnTo>
                  <a:cubicBezTo>
                    <a:pt x="3" y="10"/>
                    <a:pt x="5" y="20"/>
                    <a:pt x="7" y="30"/>
                  </a:cubicBezTo>
                  <a:cubicBezTo>
                    <a:pt x="13" y="19"/>
                    <a:pt x="22" y="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6223422" y="1156084"/>
              <a:ext cx="506" cy="355"/>
            </a:xfrm>
            <a:custGeom>
              <a:rect b="b" l="l" r="r" t="t"/>
              <a:pathLst>
                <a:path extrusionOk="0" h="3" w="5">
                  <a:moveTo>
                    <a:pt x="1" y="0"/>
                  </a:moveTo>
                  <a:lnTo>
                    <a:pt x="0" y="3"/>
                  </a:lnTo>
                  <a:lnTo>
                    <a:pt x="5" y="3"/>
                  </a:lnTo>
                  <a:cubicBezTo>
                    <a:pt x="4" y="3"/>
                    <a:pt x="2" y="1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214311" y="1128063"/>
              <a:ext cx="607" cy="591"/>
            </a:xfrm>
            <a:custGeom>
              <a:rect b="b" l="l" r="r" t="t"/>
              <a:pathLst>
                <a:path extrusionOk="0" h="5" w="6">
                  <a:moveTo>
                    <a:pt x="1" y="1"/>
                  </a:moveTo>
                  <a:cubicBezTo>
                    <a:pt x="2" y="3"/>
                    <a:pt x="2" y="3"/>
                    <a:pt x="2" y="4"/>
                  </a:cubicBezTo>
                  <a:lnTo>
                    <a:pt x="6" y="4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6767547" y="1151237"/>
              <a:ext cx="2025" cy="1655"/>
            </a:xfrm>
            <a:custGeom>
              <a:rect b="b" l="l" r="r" t="t"/>
              <a:pathLst>
                <a:path extrusionOk="0" h="14" w="20">
                  <a:moveTo>
                    <a:pt x="3" y="1"/>
                  </a:moveTo>
                  <a:lnTo>
                    <a:pt x="3" y="1"/>
                  </a:lnTo>
                  <a:lnTo>
                    <a:pt x="3" y="1"/>
                  </a:lnTo>
                  <a:cubicBezTo>
                    <a:pt x="3" y="2"/>
                    <a:pt x="2" y="2"/>
                    <a:pt x="1" y="2"/>
                  </a:cubicBezTo>
                  <a:lnTo>
                    <a:pt x="2" y="3"/>
                  </a:lnTo>
                  <a:cubicBezTo>
                    <a:pt x="7" y="9"/>
                    <a:pt x="13" y="13"/>
                    <a:pt x="20" y="14"/>
                  </a:cubicBezTo>
                  <a:cubicBezTo>
                    <a:pt x="15" y="9"/>
                    <a:pt x="9" y="4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6728977" y="1150409"/>
              <a:ext cx="48592" cy="65737"/>
            </a:xfrm>
            <a:custGeom>
              <a:rect b="b" l="l" r="r" t="t"/>
              <a:pathLst>
                <a:path extrusionOk="0" h="556" w="480">
                  <a:moveTo>
                    <a:pt x="469" y="1"/>
                  </a:moveTo>
                  <a:cubicBezTo>
                    <a:pt x="456" y="3"/>
                    <a:pt x="444" y="7"/>
                    <a:pt x="432" y="11"/>
                  </a:cubicBezTo>
                  <a:cubicBezTo>
                    <a:pt x="425" y="18"/>
                    <a:pt x="416" y="22"/>
                    <a:pt x="408" y="22"/>
                  </a:cubicBezTo>
                  <a:cubicBezTo>
                    <a:pt x="405" y="22"/>
                    <a:pt x="403" y="21"/>
                    <a:pt x="401" y="21"/>
                  </a:cubicBezTo>
                  <a:lnTo>
                    <a:pt x="401" y="21"/>
                  </a:lnTo>
                  <a:cubicBezTo>
                    <a:pt x="421" y="44"/>
                    <a:pt x="402" y="69"/>
                    <a:pt x="389" y="90"/>
                  </a:cubicBezTo>
                  <a:cubicBezTo>
                    <a:pt x="333" y="173"/>
                    <a:pt x="274" y="255"/>
                    <a:pt x="217" y="337"/>
                  </a:cubicBezTo>
                  <a:cubicBezTo>
                    <a:pt x="212" y="342"/>
                    <a:pt x="204" y="346"/>
                    <a:pt x="201" y="350"/>
                  </a:cubicBezTo>
                  <a:cubicBezTo>
                    <a:pt x="160" y="419"/>
                    <a:pt x="0" y="494"/>
                    <a:pt x="82" y="542"/>
                  </a:cubicBezTo>
                  <a:cubicBezTo>
                    <a:pt x="98" y="551"/>
                    <a:pt x="112" y="555"/>
                    <a:pt x="125" y="555"/>
                  </a:cubicBezTo>
                  <a:cubicBezTo>
                    <a:pt x="193" y="555"/>
                    <a:pt x="229" y="445"/>
                    <a:pt x="277" y="392"/>
                  </a:cubicBezTo>
                  <a:lnTo>
                    <a:pt x="342" y="323"/>
                  </a:lnTo>
                  <a:cubicBezTo>
                    <a:pt x="376" y="253"/>
                    <a:pt x="410" y="183"/>
                    <a:pt x="475" y="127"/>
                  </a:cubicBezTo>
                  <a:lnTo>
                    <a:pt x="479" y="60"/>
                  </a:lnTo>
                  <a:cubicBezTo>
                    <a:pt x="476" y="40"/>
                    <a:pt x="472" y="20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6776961" y="1165188"/>
              <a:ext cx="405" cy="355"/>
            </a:xfrm>
            <a:custGeom>
              <a:rect b="b" l="l" r="r" t="t"/>
              <a:pathLst>
                <a:path extrusionOk="0" h="3" w="4">
                  <a:moveTo>
                    <a:pt x="2" y="1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6647687" y="1275499"/>
              <a:ext cx="506" cy="473"/>
            </a:xfrm>
            <a:custGeom>
              <a:rect b="b" l="l" r="r" t="t"/>
              <a:pathLst>
                <a:path extrusionOk="0" h="4" w="5">
                  <a:moveTo>
                    <a:pt x="4" y="1"/>
                  </a:moveTo>
                  <a:lnTo>
                    <a:pt x="1" y="3"/>
                  </a:lnTo>
                  <a:lnTo>
                    <a:pt x="4" y="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5527246" y="2581141"/>
              <a:ext cx="2805962" cy="1316637"/>
            </a:xfrm>
            <a:custGeom>
              <a:rect b="b" l="l" r="r" t="t"/>
              <a:pathLst>
                <a:path extrusionOk="0" h="11136" w="27718">
                  <a:moveTo>
                    <a:pt x="25997" y="4179"/>
                  </a:moveTo>
                  <a:cubicBezTo>
                    <a:pt x="26065" y="4179"/>
                    <a:pt x="26090" y="4204"/>
                    <a:pt x="26084" y="4264"/>
                  </a:cubicBezTo>
                  <a:cubicBezTo>
                    <a:pt x="26080" y="4309"/>
                    <a:pt x="26070" y="4354"/>
                    <a:pt x="26070" y="4400"/>
                  </a:cubicBezTo>
                  <a:cubicBezTo>
                    <a:pt x="26071" y="4496"/>
                    <a:pt x="26011" y="4533"/>
                    <a:pt x="25908" y="4554"/>
                  </a:cubicBezTo>
                  <a:lnTo>
                    <a:pt x="25909" y="4555"/>
                  </a:lnTo>
                  <a:cubicBezTo>
                    <a:pt x="25758" y="4587"/>
                    <a:pt x="25606" y="4600"/>
                    <a:pt x="25454" y="4600"/>
                  </a:cubicBezTo>
                  <a:cubicBezTo>
                    <a:pt x="25357" y="4600"/>
                    <a:pt x="25260" y="4594"/>
                    <a:pt x="25164" y="4585"/>
                  </a:cubicBezTo>
                  <a:cubicBezTo>
                    <a:pt x="24950" y="4564"/>
                    <a:pt x="24800" y="4441"/>
                    <a:pt x="24628" y="4322"/>
                  </a:cubicBezTo>
                  <a:cubicBezTo>
                    <a:pt x="24724" y="4258"/>
                    <a:pt x="24807" y="4251"/>
                    <a:pt x="24889" y="4246"/>
                  </a:cubicBezTo>
                  <a:cubicBezTo>
                    <a:pt x="25252" y="4224"/>
                    <a:pt x="25615" y="4205"/>
                    <a:pt x="25978" y="4180"/>
                  </a:cubicBezTo>
                  <a:cubicBezTo>
                    <a:pt x="25985" y="4179"/>
                    <a:pt x="25991" y="4179"/>
                    <a:pt x="25997" y="4179"/>
                  </a:cubicBezTo>
                  <a:close/>
                  <a:moveTo>
                    <a:pt x="1663" y="4175"/>
                  </a:moveTo>
                  <a:cubicBezTo>
                    <a:pt x="2136" y="4226"/>
                    <a:pt x="2613" y="4194"/>
                    <a:pt x="3114" y="4296"/>
                  </a:cubicBezTo>
                  <a:cubicBezTo>
                    <a:pt x="2855" y="4530"/>
                    <a:pt x="2579" y="4602"/>
                    <a:pt x="2295" y="4602"/>
                  </a:cubicBezTo>
                  <a:cubicBezTo>
                    <a:pt x="2120" y="4602"/>
                    <a:pt x="1943" y="4575"/>
                    <a:pt x="1764" y="4541"/>
                  </a:cubicBezTo>
                  <a:lnTo>
                    <a:pt x="1765" y="4541"/>
                  </a:lnTo>
                  <a:cubicBezTo>
                    <a:pt x="1696" y="4529"/>
                    <a:pt x="1664" y="4488"/>
                    <a:pt x="1658" y="4430"/>
                  </a:cubicBezTo>
                  <a:cubicBezTo>
                    <a:pt x="1650" y="4348"/>
                    <a:pt x="1631" y="4265"/>
                    <a:pt x="1663" y="4175"/>
                  </a:cubicBezTo>
                  <a:close/>
                  <a:moveTo>
                    <a:pt x="24647" y="4516"/>
                  </a:moveTo>
                  <a:cubicBezTo>
                    <a:pt x="24667" y="4516"/>
                    <a:pt x="24679" y="4534"/>
                    <a:pt x="24689" y="4545"/>
                  </a:cubicBezTo>
                  <a:cubicBezTo>
                    <a:pt x="24790" y="4659"/>
                    <a:pt x="24933" y="4696"/>
                    <a:pt x="25090" y="4698"/>
                  </a:cubicBezTo>
                  <a:cubicBezTo>
                    <a:pt x="25179" y="4700"/>
                    <a:pt x="25268" y="4704"/>
                    <a:pt x="25357" y="4704"/>
                  </a:cubicBezTo>
                  <a:cubicBezTo>
                    <a:pt x="25465" y="4704"/>
                    <a:pt x="25572" y="4698"/>
                    <a:pt x="25680" y="4679"/>
                  </a:cubicBezTo>
                  <a:cubicBezTo>
                    <a:pt x="25766" y="4664"/>
                    <a:pt x="25857" y="4661"/>
                    <a:pt x="25946" y="4652"/>
                  </a:cubicBezTo>
                  <a:lnTo>
                    <a:pt x="25947" y="4652"/>
                  </a:lnTo>
                  <a:cubicBezTo>
                    <a:pt x="25871" y="4792"/>
                    <a:pt x="25740" y="4819"/>
                    <a:pt x="25606" y="4826"/>
                  </a:cubicBezTo>
                  <a:cubicBezTo>
                    <a:pt x="25564" y="4829"/>
                    <a:pt x="25522" y="4830"/>
                    <a:pt x="25479" y="4830"/>
                  </a:cubicBezTo>
                  <a:cubicBezTo>
                    <a:pt x="25294" y="4830"/>
                    <a:pt x="25110" y="4809"/>
                    <a:pt x="24930" y="4767"/>
                  </a:cubicBezTo>
                  <a:cubicBezTo>
                    <a:pt x="24783" y="4735"/>
                    <a:pt x="24635" y="4690"/>
                    <a:pt x="24617" y="4527"/>
                  </a:cubicBezTo>
                  <a:cubicBezTo>
                    <a:pt x="24628" y="4519"/>
                    <a:pt x="24638" y="4516"/>
                    <a:pt x="24647" y="4516"/>
                  </a:cubicBezTo>
                  <a:close/>
                  <a:moveTo>
                    <a:pt x="3089" y="4527"/>
                  </a:moveTo>
                  <a:lnTo>
                    <a:pt x="3089" y="4527"/>
                  </a:lnTo>
                  <a:cubicBezTo>
                    <a:pt x="3118" y="4606"/>
                    <a:pt x="3069" y="4660"/>
                    <a:pt x="3000" y="4688"/>
                  </a:cubicBezTo>
                  <a:lnTo>
                    <a:pt x="3001" y="4688"/>
                  </a:lnTo>
                  <a:cubicBezTo>
                    <a:pt x="2778" y="4781"/>
                    <a:pt x="2548" y="4831"/>
                    <a:pt x="2314" y="4831"/>
                  </a:cubicBezTo>
                  <a:cubicBezTo>
                    <a:pt x="2171" y="4831"/>
                    <a:pt x="2026" y="4813"/>
                    <a:pt x="1879" y="4773"/>
                  </a:cubicBezTo>
                  <a:cubicBezTo>
                    <a:pt x="1825" y="4759"/>
                    <a:pt x="1769" y="4729"/>
                    <a:pt x="1758" y="4655"/>
                  </a:cubicBezTo>
                  <a:lnTo>
                    <a:pt x="1758" y="4655"/>
                  </a:lnTo>
                  <a:cubicBezTo>
                    <a:pt x="1999" y="4663"/>
                    <a:pt x="2241" y="4711"/>
                    <a:pt x="2476" y="4711"/>
                  </a:cubicBezTo>
                  <a:cubicBezTo>
                    <a:pt x="2689" y="4711"/>
                    <a:pt x="2896" y="4672"/>
                    <a:pt x="3089" y="4527"/>
                  </a:cubicBezTo>
                  <a:close/>
                  <a:moveTo>
                    <a:pt x="26691" y="8239"/>
                  </a:moveTo>
                  <a:cubicBezTo>
                    <a:pt x="26774" y="8239"/>
                    <a:pt x="26847" y="8275"/>
                    <a:pt x="26916" y="8311"/>
                  </a:cubicBezTo>
                  <a:cubicBezTo>
                    <a:pt x="26999" y="8352"/>
                    <a:pt x="27015" y="8421"/>
                    <a:pt x="26996" y="8496"/>
                  </a:cubicBezTo>
                  <a:cubicBezTo>
                    <a:pt x="26979" y="8565"/>
                    <a:pt x="26909" y="8558"/>
                    <a:pt x="26851" y="8563"/>
                  </a:cubicBezTo>
                  <a:cubicBezTo>
                    <a:pt x="26707" y="8576"/>
                    <a:pt x="26564" y="8588"/>
                    <a:pt x="26421" y="8600"/>
                  </a:cubicBezTo>
                  <a:cubicBezTo>
                    <a:pt x="26421" y="8613"/>
                    <a:pt x="26421" y="8625"/>
                    <a:pt x="26419" y="8638"/>
                  </a:cubicBezTo>
                  <a:lnTo>
                    <a:pt x="26928" y="8638"/>
                  </a:lnTo>
                  <a:cubicBezTo>
                    <a:pt x="26916" y="8751"/>
                    <a:pt x="26822" y="8770"/>
                    <a:pt x="26739" y="8782"/>
                  </a:cubicBezTo>
                  <a:cubicBezTo>
                    <a:pt x="26662" y="8792"/>
                    <a:pt x="26587" y="8797"/>
                    <a:pt x="26512" y="8797"/>
                  </a:cubicBezTo>
                  <a:cubicBezTo>
                    <a:pt x="26277" y="8797"/>
                    <a:pt x="26051" y="8747"/>
                    <a:pt x="25833" y="8663"/>
                  </a:cubicBezTo>
                  <a:cubicBezTo>
                    <a:pt x="25725" y="8620"/>
                    <a:pt x="25683" y="8543"/>
                    <a:pt x="25689" y="8440"/>
                  </a:cubicBezTo>
                  <a:cubicBezTo>
                    <a:pt x="25695" y="8351"/>
                    <a:pt x="25731" y="8295"/>
                    <a:pt x="25845" y="8281"/>
                  </a:cubicBezTo>
                  <a:cubicBezTo>
                    <a:pt x="26123" y="8248"/>
                    <a:pt x="26404" y="8245"/>
                    <a:pt x="26683" y="8240"/>
                  </a:cubicBezTo>
                  <a:cubicBezTo>
                    <a:pt x="26686" y="8239"/>
                    <a:pt x="26688" y="8239"/>
                    <a:pt x="26691" y="8239"/>
                  </a:cubicBezTo>
                  <a:close/>
                  <a:moveTo>
                    <a:pt x="1055" y="8239"/>
                  </a:moveTo>
                  <a:cubicBezTo>
                    <a:pt x="1061" y="8239"/>
                    <a:pt x="1067" y="8239"/>
                    <a:pt x="1073" y="8240"/>
                  </a:cubicBezTo>
                  <a:cubicBezTo>
                    <a:pt x="1323" y="8249"/>
                    <a:pt x="1574" y="8247"/>
                    <a:pt x="1822" y="8275"/>
                  </a:cubicBezTo>
                  <a:cubicBezTo>
                    <a:pt x="1926" y="8287"/>
                    <a:pt x="2015" y="8300"/>
                    <a:pt x="2035" y="8410"/>
                  </a:cubicBezTo>
                  <a:cubicBezTo>
                    <a:pt x="2053" y="8515"/>
                    <a:pt x="2017" y="8606"/>
                    <a:pt x="1904" y="8656"/>
                  </a:cubicBezTo>
                  <a:cubicBezTo>
                    <a:pt x="1708" y="8745"/>
                    <a:pt x="1492" y="8784"/>
                    <a:pt x="1272" y="8794"/>
                  </a:cubicBezTo>
                  <a:cubicBezTo>
                    <a:pt x="1228" y="8796"/>
                    <a:pt x="1184" y="8798"/>
                    <a:pt x="1141" y="8798"/>
                  </a:cubicBezTo>
                  <a:cubicBezTo>
                    <a:pt x="1033" y="8798"/>
                    <a:pt x="928" y="8785"/>
                    <a:pt x="834" y="8725"/>
                  </a:cubicBezTo>
                  <a:cubicBezTo>
                    <a:pt x="810" y="8709"/>
                    <a:pt x="794" y="8688"/>
                    <a:pt x="741" y="8637"/>
                  </a:cubicBezTo>
                  <a:lnTo>
                    <a:pt x="1324" y="8637"/>
                  </a:lnTo>
                  <a:cubicBezTo>
                    <a:pt x="1353" y="8641"/>
                    <a:pt x="1382" y="8644"/>
                    <a:pt x="1411" y="8644"/>
                  </a:cubicBezTo>
                  <a:cubicBezTo>
                    <a:pt x="1487" y="8644"/>
                    <a:pt x="1565" y="8629"/>
                    <a:pt x="1652" y="8616"/>
                  </a:cubicBezTo>
                  <a:cubicBezTo>
                    <a:pt x="1566" y="8606"/>
                    <a:pt x="1489" y="8595"/>
                    <a:pt x="1413" y="8595"/>
                  </a:cubicBezTo>
                  <a:cubicBezTo>
                    <a:pt x="1383" y="8595"/>
                    <a:pt x="1353" y="8597"/>
                    <a:pt x="1323" y="8601"/>
                  </a:cubicBezTo>
                  <a:cubicBezTo>
                    <a:pt x="1172" y="8588"/>
                    <a:pt x="1021" y="8576"/>
                    <a:pt x="871" y="8563"/>
                  </a:cubicBezTo>
                  <a:cubicBezTo>
                    <a:pt x="812" y="8557"/>
                    <a:pt x="743" y="8563"/>
                    <a:pt x="731" y="8490"/>
                  </a:cubicBezTo>
                  <a:cubicBezTo>
                    <a:pt x="720" y="8425"/>
                    <a:pt x="724" y="8358"/>
                    <a:pt x="799" y="8318"/>
                  </a:cubicBezTo>
                  <a:cubicBezTo>
                    <a:pt x="877" y="8274"/>
                    <a:pt x="959" y="8239"/>
                    <a:pt x="1055" y="8239"/>
                  </a:cubicBezTo>
                  <a:close/>
                  <a:moveTo>
                    <a:pt x="13880" y="1788"/>
                  </a:moveTo>
                  <a:cubicBezTo>
                    <a:pt x="14410" y="1788"/>
                    <a:pt x="14939" y="1795"/>
                    <a:pt x="15469" y="1810"/>
                  </a:cubicBezTo>
                  <a:cubicBezTo>
                    <a:pt x="16941" y="1853"/>
                    <a:pt x="18415" y="1879"/>
                    <a:pt x="19888" y="1879"/>
                  </a:cubicBezTo>
                  <a:cubicBezTo>
                    <a:pt x="20820" y="1879"/>
                    <a:pt x="21752" y="1868"/>
                    <a:pt x="22684" y="1845"/>
                  </a:cubicBezTo>
                  <a:cubicBezTo>
                    <a:pt x="23001" y="1837"/>
                    <a:pt x="23319" y="1833"/>
                    <a:pt x="23636" y="1833"/>
                  </a:cubicBezTo>
                  <a:cubicBezTo>
                    <a:pt x="24168" y="1833"/>
                    <a:pt x="24700" y="1843"/>
                    <a:pt x="25233" y="1855"/>
                  </a:cubicBezTo>
                  <a:cubicBezTo>
                    <a:pt x="25398" y="1860"/>
                    <a:pt x="25391" y="1861"/>
                    <a:pt x="25419" y="2011"/>
                  </a:cubicBezTo>
                  <a:cubicBezTo>
                    <a:pt x="25487" y="2362"/>
                    <a:pt x="25417" y="2710"/>
                    <a:pt x="25392" y="3057"/>
                  </a:cubicBezTo>
                  <a:cubicBezTo>
                    <a:pt x="25373" y="3321"/>
                    <a:pt x="25359" y="3583"/>
                    <a:pt x="25445" y="3841"/>
                  </a:cubicBezTo>
                  <a:cubicBezTo>
                    <a:pt x="25535" y="3180"/>
                    <a:pt x="25661" y="2522"/>
                    <a:pt x="25610" y="1853"/>
                  </a:cubicBezTo>
                  <a:cubicBezTo>
                    <a:pt x="25738" y="1833"/>
                    <a:pt x="25830" y="1820"/>
                    <a:pt x="25898" y="1820"/>
                  </a:cubicBezTo>
                  <a:cubicBezTo>
                    <a:pt x="26067" y="1820"/>
                    <a:pt x="26076" y="1903"/>
                    <a:pt x="26079" y="2175"/>
                  </a:cubicBezTo>
                  <a:cubicBezTo>
                    <a:pt x="26079" y="2247"/>
                    <a:pt x="26085" y="2319"/>
                    <a:pt x="26077" y="2389"/>
                  </a:cubicBezTo>
                  <a:cubicBezTo>
                    <a:pt x="26015" y="2900"/>
                    <a:pt x="26033" y="3412"/>
                    <a:pt x="26076" y="3923"/>
                  </a:cubicBezTo>
                  <a:cubicBezTo>
                    <a:pt x="26086" y="4058"/>
                    <a:pt x="26083" y="4051"/>
                    <a:pt x="25923" y="4052"/>
                  </a:cubicBezTo>
                  <a:cubicBezTo>
                    <a:pt x="25552" y="4056"/>
                    <a:pt x="25180" y="4064"/>
                    <a:pt x="24809" y="4077"/>
                  </a:cubicBezTo>
                  <a:cubicBezTo>
                    <a:pt x="24633" y="4083"/>
                    <a:pt x="24477" y="4130"/>
                    <a:pt x="24418" y="4294"/>
                  </a:cubicBezTo>
                  <a:cubicBezTo>
                    <a:pt x="24355" y="4474"/>
                    <a:pt x="24441" y="4734"/>
                    <a:pt x="24592" y="4828"/>
                  </a:cubicBezTo>
                  <a:cubicBezTo>
                    <a:pt x="24635" y="4855"/>
                    <a:pt x="24682" y="4878"/>
                    <a:pt x="24731" y="4893"/>
                  </a:cubicBezTo>
                  <a:cubicBezTo>
                    <a:pt x="24970" y="4963"/>
                    <a:pt x="25216" y="4999"/>
                    <a:pt x="25465" y="4999"/>
                  </a:cubicBezTo>
                  <a:cubicBezTo>
                    <a:pt x="25503" y="4999"/>
                    <a:pt x="25542" y="4998"/>
                    <a:pt x="25581" y="4996"/>
                  </a:cubicBezTo>
                  <a:cubicBezTo>
                    <a:pt x="25812" y="4984"/>
                    <a:pt x="25885" y="4952"/>
                    <a:pt x="26078" y="4830"/>
                  </a:cubicBezTo>
                  <a:cubicBezTo>
                    <a:pt x="26087" y="4836"/>
                    <a:pt x="26105" y="4841"/>
                    <a:pt x="26108" y="4849"/>
                  </a:cubicBezTo>
                  <a:cubicBezTo>
                    <a:pt x="26177" y="5202"/>
                    <a:pt x="26326" y="5535"/>
                    <a:pt x="26474" y="5868"/>
                  </a:cubicBezTo>
                  <a:cubicBezTo>
                    <a:pt x="26719" y="6428"/>
                    <a:pt x="26870" y="7008"/>
                    <a:pt x="27006" y="7593"/>
                  </a:cubicBezTo>
                  <a:cubicBezTo>
                    <a:pt x="27053" y="7796"/>
                    <a:pt x="27096" y="7999"/>
                    <a:pt x="27140" y="8204"/>
                  </a:cubicBezTo>
                  <a:cubicBezTo>
                    <a:pt x="27155" y="8226"/>
                    <a:pt x="27168" y="8263"/>
                    <a:pt x="27142" y="8270"/>
                  </a:cubicBezTo>
                  <a:cubicBezTo>
                    <a:pt x="27134" y="8273"/>
                    <a:pt x="27126" y="8275"/>
                    <a:pt x="27120" y="8275"/>
                  </a:cubicBezTo>
                  <a:cubicBezTo>
                    <a:pt x="27085" y="8275"/>
                    <a:pt x="27070" y="8239"/>
                    <a:pt x="27053" y="8213"/>
                  </a:cubicBezTo>
                  <a:cubicBezTo>
                    <a:pt x="26929" y="8147"/>
                    <a:pt x="26796" y="8118"/>
                    <a:pt x="26653" y="8118"/>
                  </a:cubicBezTo>
                  <a:cubicBezTo>
                    <a:pt x="26635" y="8118"/>
                    <a:pt x="26616" y="8119"/>
                    <a:pt x="26597" y="8119"/>
                  </a:cubicBezTo>
                  <a:cubicBezTo>
                    <a:pt x="26362" y="8131"/>
                    <a:pt x="26127" y="8123"/>
                    <a:pt x="25894" y="8157"/>
                  </a:cubicBezTo>
                  <a:cubicBezTo>
                    <a:pt x="25533" y="8211"/>
                    <a:pt x="25401" y="8487"/>
                    <a:pt x="25615" y="8747"/>
                  </a:cubicBezTo>
                  <a:cubicBezTo>
                    <a:pt x="25693" y="8840"/>
                    <a:pt x="25796" y="8905"/>
                    <a:pt x="25920" y="8945"/>
                  </a:cubicBezTo>
                  <a:cubicBezTo>
                    <a:pt x="26092" y="8998"/>
                    <a:pt x="26266" y="9022"/>
                    <a:pt x="26441" y="9022"/>
                  </a:cubicBezTo>
                  <a:cubicBezTo>
                    <a:pt x="26580" y="9022"/>
                    <a:pt x="26720" y="9007"/>
                    <a:pt x="26860" y="8979"/>
                  </a:cubicBezTo>
                  <a:cubicBezTo>
                    <a:pt x="27038" y="8943"/>
                    <a:pt x="27111" y="8821"/>
                    <a:pt x="27144" y="8681"/>
                  </a:cubicBezTo>
                  <a:cubicBezTo>
                    <a:pt x="27156" y="8629"/>
                    <a:pt x="27159" y="8577"/>
                    <a:pt x="27167" y="8526"/>
                  </a:cubicBezTo>
                  <a:cubicBezTo>
                    <a:pt x="27162" y="8470"/>
                    <a:pt x="27159" y="8415"/>
                    <a:pt x="27154" y="8360"/>
                  </a:cubicBezTo>
                  <a:lnTo>
                    <a:pt x="27154" y="8360"/>
                  </a:lnTo>
                  <a:cubicBezTo>
                    <a:pt x="27195" y="8410"/>
                    <a:pt x="27247" y="8456"/>
                    <a:pt x="27233" y="8522"/>
                  </a:cubicBezTo>
                  <a:cubicBezTo>
                    <a:pt x="27336" y="8820"/>
                    <a:pt x="27408" y="9125"/>
                    <a:pt x="27451" y="9435"/>
                  </a:cubicBezTo>
                  <a:cubicBezTo>
                    <a:pt x="27509" y="9861"/>
                    <a:pt x="27324" y="10112"/>
                    <a:pt x="26851" y="10256"/>
                  </a:cubicBezTo>
                  <a:cubicBezTo>
                    <a:pt x="26598" y="10332"/>
                    <a:pt x="26336" y="10360"/>
                    <a:pt x="26071" y="10360"/>
                  </a:cubicBezTo>
                  <a:cubicBezTo>
                    <a:pt x="26040" y="10360"/>
                    <a:pt x="26008" y="10360"/>
                    <a:pt x="25977" y="10359"/>
                  </a:cubicBezTo>
                  <a:cubicBezTo>
                    <a:pt x="25544" y="10351"/>
                    <a:pt x="25113" y="10337"/>
                    <a:pt x="24680" y="10316"/>
                  </a:cubicBezTo>
                  <a:cubicBezTo>
                    <a:pt x="24500" y="10308"/>
                    <a:pt x="24320" y="10305"/>
                    <a:pt x="24141" y="10305"/>
                  </a:cubicBezTo>
                  <a:cubicBezTo>
                    <a:pt x="23646" y="10305"/>
                    <a:pt x="23151" y="10330"/>
                    <a:pt x="22656" y="10349"/>
                  </a:cubicBezTo>
                  <a:cubicBezTo>
                    <a:pt x="22588" y="10351"/>
                    <a:pt x="22520" y="10352"/>
                    <a:pt x="22451" y="10352"/>
                  </a:cubicBezTo>
                  <a:cubicBezTo>
                    <a:pt x="22137" y="10352"/>
                    <a:pt x="21824" y="10332"/>
                    <a:pt x="21510" y="10332"/>
                  </a:cubicBezTo>
                  <a:cubicBezTo>
                    <a:pt x="21467" y="10332"/>
                    <a:pt x="21425" y="10332"/>
                    <a:pt x="21382" y="10333"/>
                  </a:cubicBezTo>
                  <a:cubicBezTo>
                    <a:pt x="21379" y="10333"/>
                    <a:pt x="21376" y="10333"/>
                    <a:pt x="21373" y="10333"/>
                  </a:cubicBezTo>
                  <a:cubicBezTo>
                    <a:pt x="21264" y="10333"/>
                    <a:pt x="21228" y="10291"/>
                    <a:pt x="21217" y="10199"/>
                  </a:cubicBezTo>
                  <a:cubicBezTo>
                    <a:pt x="21192" y="9993"/>
                    <a:pt x="21154" y="9787"/>
                    <a:pt x="21116" y="9583"/>
                  </a:cubicBezTo>
                  <a:cubicBezTo>
                    <a:pt x="21073" y="9350"/>
                    <a:pt x="20969" y="9260"/>
                    <a:pt x="20695" y="9217"/>
                  </a:cubicBezTo>
                  <a:cubicBezTo>
                    <a:pt x="20590" y="9199"/>
                    <a:pt x="20484" y="9188"/>
                    <a:pt x="20379" y="9186"/>
                  </a:cubicBezTo>
                  <a:cubicBezTo>
                    <a:pt x="20310" y="9186"/>
                    <a:pt x="20242" y="9186"/>
                    <a:pt x="20173" y="9186"/>
                  </a:cubicBezTo>
                  <a:cubicBezTo>
                    <a:pt x="19277" y="9186"/>
                    <a:pt x="18380" y="9169"/>
                    <a:pt x="17483" y="9169"/>
                  </a:cubicBezTo>
                  <a:cubicBezTo>
                    <a:pt x="16976" y="9169"/>
                    <a:pt x="16470" y="9174"/>
                    <a:pt x="15963" y="9192"/>
                  </a:cubicBezTo>
                  <a:cubicBezTo>
                    <a:pt x="15289" y="9215"/>
                    <a:pt x="14614" y="9228"/>
                    <a:pt x="13940" y="9228"/>
                  </a:cubicBezTo>
                  <a:cubicBezTo>
                    <a:pt x="13446" y="9228"/>
                    <a:pt x="12953" y="9221"/>
                    <a:pt x="12460" y="9206"/>
                  </a:cubicBezTo>
                  <a:cubicBezTo>
                    <a:pt x="11804" y="9187"/>
                    <a:pt x="11149" y="9182"/>
                    <a:pt x="10495" y="9182"/>
                  </a:cubicBezTo>
                  <a:cubicBezTo>
                    <a:pt x="9871" y="9182"/>
                    <a:pt x="9248" y="9186"/>
                    <a:pt x="8625" y="9186"/>
                  </a:cubicBezTo>
                  <a:cubicBezTo>
                    <a:pt x="8280" y="9186"/>
                    <a:pt x="7934" y="9185"/>
                    <a:pt x="7589" y="9181"/>
                  </a:cubicBezTo>
                  <a:cubicBezTo>
                    <a:pt x="7563" y="9181"/>
                    <a:pt x="7538" y="9181"/>
                    <a:pt x="7512" y="9181"/>
                  </a:cubicBezTo>
                  <a:cubicBezTo>
                    <a:pt x="7356" y="9181"/>
                    <a:pt x="7200" y="9188"/>
                    <a:pt x="7045" y="9213"/>
                  </a:cubicBezTo>
                  <a:cubicBezTo>
                    <a:pt x="6744" y="9262"/>
                    <a:pt x="6644" y="9353"/>
                    <a:pt x="6606" y="9609"/>
                  </a:cubicBezTo>
                  <a:cubicBezTo>
                    <a:pt x="6579" y="9789"/>
                    <a:pt x="6547" y="9968"/>
                    <a:pt x="6517" y="10148"/>
                  </a:cubicBezTo>
                  <a:cubicBezTo>
                    <a:pt x="6486" y="10333"/>
                    <a:pt x="6485" y="10331"/>
                    <a:pt x="6265" y="10335"/>
                  </a:cubicBezTo>
                  <a:cubicBezTo>
                    <a:pt x="5958" y="10342"/>
                    <a:pt x="5650" y="10347"/>
                    <a:pt x="5343" y="10347"/>
                  </a:cubicBezTo>
                  <a:cubicBezTo>
                    <a:pt x="5006" y="10347"/>
                    <a:pt x="4669" y="10341"/>
                    <a:pt x="4332" y="10320"/>
                  </a:cubicBezTo>
                  <a:cubicBezTo>
                    <a:pt x="4135" y="10308"/>
                    <a:pt x="3939" y="10304"/>
                    <a:pt x="3742" y="10304"/>
                  </a:cubicBezTo>
                  <a:cubicBezTo>
                    <a:pt x="3241" y="10304"/>
                    <a:pt x="2740" y="10333"/>
                    <a:pt x="2239" y="10350"/>
                  </a:cubicBezTo>
                  <a:cubicBezTo>
                    <a:pt x="2081" y="10355"/>
                    <a:pt x="1923" y="10360"/>
                    <a:pt x="1765" y="10360"/>
                  </a:cubicBezTo>
                  <a:cubicBezTo>
                    <a:pt x="1627" y="10360"/>
                    <a:pt x="1490" y="10356"/>
                    <a:pt x="1353" y="10345"/>
                  </a:cubicBezTo>
                  <a:cubicBezTo>
                    <a:pt x="1131" y="10327"/>
                    <a:pt x="917" y="10283"/>
                    <a:pt x="720" y="10198"/>
                  </a:cubicBezTo>
                  <a:cubicBezTo>
                    <a:pt x="426" y="10070"/>
                    <a:pt x="250" y="9880"/>
                    <a:pt x="267" y="9581"/>
                  </a:cubicBezTo>
                  <a:cubicBezTo>
                    <a:pt x="285" y="9280"/>
                    <a:pt x="352" y="8990"/>
                    <a:pt x="435" y="8700"/>
                  </a:cubicBezTo>
                  <a:cubicBezTo>
                    <a:pt x="456" y="8625"/>
                    <a:pt x="480" y="8550"/>
                    <a:pt x="501" y="8474"/>
                  </a:cubicBezTo>
                  <a:lnTo>
                    <a:pt x="557" y="8477"/>
                  </a:lnTo>
                  <a:cubicBezTo>
                    <a:pt x="550" y="8569"/>
                    <a:pt x="575" y="8658"/>
                    <a:pt x="602" y="8745"/>
                  </a:cubicBezTo>
                  <a:cubicBezTo>
                    <a:pt x="639" y="8866"/>
                    <a:pt x="727" y="8953"/>
                    <a:pt x="875" y="8980"/>
                  </a:cubicBezTo>
                  <a:cubicBezTo>
                    <a:pt x="1013" y="9005"/>
                    <a:pt x="1152" y="9020"/>
                    <a:pt x="1289" y="9020"/>
                  </a:cubicBezTo>
                  <a:cubicBezTo>
                    <a:pt x="1451" y="9020"/>
                    <a:pt x="1612" y="9000"/>
                    <a:pt x="1772" y="8953"/>
                  </a:cubicBezTo>
                  <a:cubicBezTo>
                    <a:pt x="1905" y="8915"/>
                    <a:pt x="2018" y="8852"/>
                    <a:pt x="2102" y="8755"/>
                  </a:cubicBezTo>
                  <a:cubicBezTo>
                    <a:pt x="2329" y="8493"/>
                    <a:pt x="2195" y="8209"/>
                    <a:pt x="1822" y="8156"/>
                  </a:cubicBezTo>
                  <a:cubicBezTo>
                    <a:pt x="1616" y="8127"/>
                    <a:pt x="1408" y="8120"/>
                    <a:pt x="1201" y="8120"/>
                  </a:cubicBezTo>
                  <a:cubicBezTo>
                    <a:pt x="1128" y="8120"/>
                    <a:pt x="1056" y="8121"/>
                    <a:pt x="984" y="8122"/>
                  </a:cubicBezTo>
                  <a:cubicBezTo>
                    <a:pt x="829" y="8125"/>
                    <a:pt x="688" y="8177"/>
                    <a:pt x="593" y="8292"/>
                  </a:cubicBezTo>
                  <a:lnTo>
                    <a:pt x="574" y="8286"/>
                  </a:lnTo>
                  <a:lnTo>
                    <a:pt x="560" y="8298"/>
                  </a:lnTo>
                  <a:cubicBezTo>
                    <a:pt x="631" y="7978"/>
                    <a:pt x="702" y="7657"/>
                    <a:pt x="774" y="7337"/>
                  </a:cubicBezTo>
                  <a:cubicBezTo>
                    <a:pt x="799" y="7225"/>
                    <a:pt x="822" y="7111"/>
                    <a:pt x="873" y="7004"/>
                  </a:cubicBezTo>
                  <a:lnTo>
                    <a:pt x="875" y="7004"/>
                  </a:lnTo>
                  <a:cubicBezTo>
                    <a:pt x="884" y="6908"/>
                    <a:pt x="915" y="6814"/>
                    <a:pt x="963" y="6730"/>
                  </a:cubicBezTo>
                  <a:cubicBezTo>
                    <a:pt x="998" y="6511"/>
                    <a:pt x="1067" y="6301"/>
                    <a:pt x="1156" y="6092"/>
                  </a:cubicBezTo>
                  <a:cubicBezTo>
                    <a:pt x="1282" y="5794"/>
                    <a:pt x="1408" y="5496"/>
                    <a:pt x="1525" y="5195"/>
                  </a:cubicBezTo>
                  <a:cubicBezTo>
                    <a:pt x="1569" y="5080"/>
                    <a:pt x="1589" y="4957"/>
                    <a:pt x="1625" y="4820"/>
                  </a:cubicBezTo>
                  <a:cubicBezTo>
                    <a:pt x="1778" y="4917"/>
                    <a:pt x="1939" y="4993"/>
                    <a:pt x="2132" y="4998"/>
                  </a:cubicBezTo>
                  <a:cubicBezTo>
                    <a:pt x="2164" y="4998"/>
                    <a:pt x="2195" y="4999"/>
                    <a:pt x="2226" y="4999"/>
                  </a:cubicBezTo>
                  <a:cubicBezTo>
                    <a:pt x="2492" y="4999"/>
                    <a:pt x="2754" y="4970"/>
                    <a:pt x="3003" y="4888"/>
                  </a:cubicBezTo>
                  <a:cubicBezTo>
                    <a:pt x="3264" y="4803"/>
                    <a:pt x="3402" y="4492"/>
                    <a:pt x="3299" y="4269"/>
                  </a:cubicBezTo>
                  <a:cubicBezTo>
                    <a:pt x="3258" y="4184"/>
                    <a:pt x="3187" y="4129"/>
                    <a:pt x="3088" y="4106"/>
                  </a:cubicBezTo>
                  <a:cubicBezTo>
                    <a:pt x="3007" y="4085"/>
                    <a:pt x="2925" y="4073"/>
                    <a:pt x="2842" y="4071"/>
                  </a:cubicBezTo>
                  <a:cubicBezTo>
                    <a:pt x="2554" y="4071"/>
                    <a:pt x="2267" y="4050"/>
                    <a:pt x="1975" y="4050"/>
                  </a:cubicBezTo>
                  <a:cubicBezTo>
                    <a:pt x="1869" y="4050"/>
                    <a:pt x="1762" y="4053"/>
                    <a:pt x="1655" y="4061"/>
                  </a:cubicBezTo>
                  <a:cubicBezTo>
                    <a:pt x="1638" y="3935"/>
                    <a:pt x="1652" y="3812"/>
                    <a:pt x="1663" y="3691"/>
                  </a:cubicBezTo>
                  <a:cubicBezTo>
                    <a:pt x="1696" y="3315"/>
                    <a:pt x="1706" y="2942"/>
                    <a:pt x="1659" y="2566"/>
                  </a:cubicBezTo>
                  <a:cubicBezTo>
                    <a:pt x="1635" y="2367"/>
                    <a:pt x="1652" y="2165"/>
                    <a:pt x="1647" y="1965"/>
                  </a:cubicBezTo>
                  <a:cubicBezTo>
                    <a:pt x="1645" y="1872"/>
                    <a:pt x="1700" y="1834"/>
                    <a:pt x="1797" y="1832"/>
                  </a:cubicBezTo>
                  <a:cubicBezTo>
                    <a:pt x="1837" y="1830"/>
                    <a:pt x="1877" y="1830"/>
                    <a:pt x="1917" y="1830"/>
                  </a:cubicBezTo>
                  <a:cubicBezTo>
                    <a:pt x="2021" y="1830"/>
                    <a:pt x="2127" y="1835"/>
                    <a:pt x="2238" y="1854"/>
                  </a:cubicBezTo>
                  <a:cubicBezTo>
                    <a:pt x="2126" y="2274"/>
                    <a:pt x="2216" y="2694"/>
                    <a:pt x="2192" y="3112"/>
                  </a:cubicBezTo>
                  <a:cubicBezTo>
                    <a:pt x="2194" y="3112"/>
                    <a:pt x="2197" y="3112"/>
                    <a:pt x="2199" y="3112"/>
                  </a:cubicBezTo>
                  <a:cubicBezTo>
                    <a:pt x="2234" y="3112"/>
                    <a:pt x="2253" y="3088"/>
                    <a:pt x="2277" y="3073"/>
                  </a:cubicBezTo>
                  <a:cubicBezTo>
                    <a:pt x="2308" y="2723"/>
                    <a:pt x="2338" y="2375"/>
                    <a:pt x="2369" y="2027"/>
                  </a:cubicBezTo>
                  <a:cubicBezTo>
                    <a:pt x="2384" y="1863"/>
                    <a:pt x="2387" y="1860"/>
                    <a:pt x="2588" y="1855"/>
                  </a:cubicBezTo>
                  <a:cubicBezTo>
                    <a:pt x="3039" y="1845"/>
                    <a:pt x="3490" y="1840"/>
                    <a:pt x="3942" y="1840"/>
                  </a:cubicBezTo>
                  <a:cubicBezTo>
                    <a:pt x="4461" y="1840"/>
                    <a:pt x="4981" y="1846"/>
                    <a:pt x="5500" y="1857"/>
                  </a:cubicBezTo>
                  <a:cubicBezTo>
                    <a:pt x="6311" y="1872"/>
                    <a:pt x="7122" y="1880"/>
                    <a:pt x="7933" y="1880"/>
                  </a:cubicBezTo>
                  <a:cubicBezTo>
                    <a:pt x="9345" y="1880"/>
                    <a:pt x="10757" y="1857"/>
                    <a:pt x="12170" y="1814"/>
                  </a:cubicBezTo>
                  <a:cubicBezTo>
                    <a:pt x="12740" y="1797"/>
                    <a:pt x="13310" y="1788"/>
                    <a:pt x="13880" y="1788"/>
                  </a:cubicBezTo>
                  <a:close/>
                  <a:moveTo>
                    <a:pt x="21037" y="10477"/>
                  </a:moveTo>
                  <a:cubicBezTo>
                    <a:pt x="21038" y="10482"/>
                    <a:pt x="21038" y="10485"/>
                    <a:pt x="21040" y="10490"/>
                  </a:cubicBezTo>
                  <a:cubicBezTo>
                    <a:pt x="21038" y="10485"/>
                    <a:pt x="21037" y="10482"/>
                    <a:pt x="21036" y="10477"/>
                  </a:cubicBezTo>
                  <a:close/>
                  <a:moveTo>
                    <a:pt x="20276" y="9320"/>
                  </a:moveTo>
                  <a:cubicBezTo>
                    <a:pt x="20421" y="9320"/>
                    <a:pt x="20566" y="9327"/>
                    <a:pt x="20710" y="9342"/>
                  </a:cubicBezTo>
                  <a:cubicBezTo>
                    <a:pt x="20789" y="9350"/>
                    <a:pt x="20884" y="9346"/>
                    <a:pt x="20903" y="9443"/>
                  </a:cubicBezTo>
                  <a:cubicBezTo>
                    <a:pt x="20851" y="9444"/>
                    <a:pt x="20799" y="9444"/>
                    <a:pt x="20747" y="9444"/>
                  </a:cubicBezTo>
                  <a:cubicBezTo>
                    <a:pt x="20712" y="9444"/>
                    <a:pt x="20678" y="9444"/>
                    <a:pt x="20643" y="9444"/>
                  </a:cubicBezTo>
                  <a:cubicBezTo>
                    <a:pt x="20522" y="9444"/>
                    <a:pt x="20401" y="9446"/>
                    <a:pt x="20280" y="9460"/>
                  </a:cubicBezTo>
                  <a:lnTo>
                    <a:pt x="20280" y="9479"/>
                  </a:lnTo>
                  <a:lnTo>
                    <a:pt x="20917" y="9514"/>
                  </a:lnTo>
                  <a:cubicBezTo>
                    <a:pt x="20935" y="9556"/>
                    <a:pt x="20935" y="9594"/>
                    <a:pt x="20870" y="9595"/>
                  </a:cubicBezTo>
                  <a:cubicBezTo>
                    <a:pt x="20862" y="9595"/>
                    <a:pt x="20853" y="9595"/>
                    <a:pt x="20845" y="9595"/>
                  </a:cubicBezTo>
                  <a:cubicBezTo>
                    <a:pt x="20762" y="9595"/>
                    <a:pt x="20680" y="9590"/>
                    <a:pt x="20597" y="9586"/>
                  </a:cubicBezTo>
                  <a:cubicBezTo>
                    <a:pt x="20552" y="9575"/>
                    <a:pt x="20507" y="9572"/>
                    <a:pt x="20462" y="9572"/>
                  </a:cubicBezTo>
                  <a:cubicBezTo>
                    <a:pt x="20391" y="9572"/>
                    <a:pt x="20321" y="9580"/>
                    <a:pt x="20251" y="9580"/>
                  </a:cubicBezTo>
                  <a:cubicBezTo>
                    <a:pt x="20226" y="9580"/>
                    <a:pt x="20201" y="9579"/>
                    <a:pt x="20175" y="9576"/>
                  </a:cubicBezTo>
                  <a:cubicBezTo>
                    <a:pt x="20178" y="9570"/>
                    <a:pt x="20178" y="9568"/>
                    <a:pt x="20176" y="9568"/>
                  </a:cubicBezTo>
                  <a:lnTo>
                    <a:pt x="20176" y="9568"/>
                  </a:lnTo>
                  <a:cubicBezTo>
                    <a:pt x="20172" y="9568"/>
                    <a:pt x="20157" y="9587"/>
                    <a:pt x="20182" y="9587"/>
                  </a:cubicBezTo>
                  <a:cubicBezTo>
                    <a:pt x="20182" y="9587"/>
                    <a:pt x="20183" y="9586"/>
                    <a:pt x="20184" y="9586"/>
                  </a:cubicBezTo>
                  <a:cubicBezTo>
                    <a:pt x="20283" y="9622"/>
                    <a:pt x="20388" y="9648"/>
                    <a:pt x="20499" y="9648"/>
                  </a:cubicBezTo>
                  <a:cubicBezTo>
                    <a:pt x="20530" y="9648"/>
                    <a:pt x="20561" y="9646"/>
                    <a:pt x="20593" y="9641"/>
                  </a:cubicBezTo>
                  <a:cubicBezTo>
                    <a:pt x="20676" y="9647"/>
                    <a:pt x="20758" y="9655"/>
                    <a:pt x="20841" y="9659"/>
                  </a:cubicBezTo>
                  <a:cubicBezTo>
                    <a:pt x="20948" y="9661"/>
                    <a:pt x="20960" y="9720"/>
                    <a:pt x="20958" y="9791"/>
                  </a:cubicBezTo>
                  <a:cubicBezTo>
                    <a:pt x="20956" y="9850"/>
                    <a:pt x="20921" y="9860"/>
                    <a:pt x="20879" y="9860"/>
                  </a:cubicBezTo>
                  <a:cubicBezTo>
                    <a:pt x="20863" y="9860"/>
                    <a:pt x="20846" y="9859"/>
                    <a:pt x="20829" y="9858"/>
                  </a:cubicBezTo>
                  <a:cubicBezTo>
                    <a:pt x="20734" y="9852"/>
                    <a:pt x="20639" y="9849"/>
                    <a:pt x="20545" y="9849"/>
                  </a:cubicBezTo>
                  <a:cubicBezTo>
                    <a:pt x="20450" y="9849"/>
                    <a:pt x="20355" y="9852"/>
                    <a:pt x="20261" y="9858"/>
                  </a:cubicBezTo>
                  <a:cubicBezTo>
                    <a:pt x="20367" y="9926"/>
                    <a:pt x="20496" y="9912"/>
                    <a:pt x="20619" y="9921"/>
                  </a:cubicBezTo>
                  <a:cubicBezTo>
                    <a:pt x="21048" y="9953"/>
                    <a:pt x="20968" y="9921"/>
                    <a:pt x="21006" y="10247"/>
                  </a:cubicBezTo>
                  <a:cubicBezTo>
                    <a:pt x="21015" y="10312"/>
                    <a:pt x="21018" y="10377"/>
                    <a:pt x="21024" y="10441"/>
                  </a:cubicBezTo>
                  <a:lnTo>
                    <a:pt x="20270" y="10547"/>
                  </a:lnTo>
                  <a:cubicBezTo>
                    <a:pt x="20150" y="10554"/>
                    <a:pt x="20029" y="10563"/>
                    <a:pt x="19909" y="10567"/>
                  </a:cubicBezTo>
                  <a:cubicBezTo>
                    <a:pt x="19811" y="10571"/>
                    <a:pt x="19713" y="10573"/>
                    <a:pt x="19616" y="10573"/>
                  </a:cubicBezTo>
                  <a:cubicBezTo>
                    <a:pt x="19160" y="10573"/>
                    <a:pt x="18706" y="10534"/>
                    <a:pt x="18251" y="10519"/>
                  </a:cubicBezTo>
                  <a:cubicBezTo>
                    <a:pt x="17936" y="10507"/>
                    <a:pt x="17622" y="10501"/>
                    <a:pt x="17307" y="10501"/>
                  </a:cubicBezTo>
                  <a:cubicBezTo>
                    <a:pt x="16811" y="10501"/>
                    <a:pt x="16315" y="10515"/>
                    <a:pt x="15819" y="10542"/>
                  </a:cubicBezTo>
                  <a:cubicBezTo>
                    <a:pt x="15724" y="10548"/>
                    <a:pt x="15627" y="10549"/>
                    <a:pt x="15535" y="10602"/>
                  </a:cubicBezTo>
                  <a:cubicBezTo>
                    <a:pt x="15578" y="10642"/>
                    <a:pt x="15625" y="10648"/>
                    <a:pt x="15672" y="10648"/>
                  </a:cubicBezTo>
                  <a:cubicBezTo>
                    <a:pt x="15692" y="10648"/>
                    <a:pt x="15712" y="10647"/>
                    <a:pt x="15731" y="10647"/>
                  </a:cubicBezTo>
                  <a:cubicBezTo>
                    <a:pt x="15867" y="10645"/>
                    <a:pt x="16004" y="10636"/>
                    <a:pt x="16139" y="10633"/>
                  </a:cubicBezTo>
                  <a:cubicBezTo>
                    <a:pt x="16413" y="10625"/>
                    <a:pt x="16686" y="10622"/>
                    <a:pt x="16959" y="10622"/>
                  </a:cubicBezTo>
                  <a:cubicBezTo>
                    <a:pt x="17702" y="10622"/>
                    <a:pt x="18444" y="10647"/>
                    <a:pt x="19185" y="10678"/>
                  </a:cubicBezTo>
                  <a:cubicBezTo>
                    <a:pt x="19279" y="10682"/>
                    <a:pt x="19374" y="10684"/>
                    <a:pt x="19467" y="10684"/>
                  </a:cubicBezTo>
                  <a:cubicBezTo>
                    <a:pt x="19753" y="10684"/>
                    <a:pt x="20036" y="10664"/>
                    <a:pt x="20316" y="10611"/>
                  </a:cubicBezTo>
                  <a:cubicBezTo>
                    <a:pt x="20328" y="10613"/>
                    <a:pt x="20340" y="10614"/>
                    <a:pt x="20353" y="10614"/>
                  </a:cubicBezTo>
                  <a:cubicBezTo>
                    <a:pt x="20400" y="10614"/>
                    <a:pt x="20447" y="10602"/>
                    <a:pt x="20494" y="10598"/>
                  </a:cubicBezTo>
                  <a:cubicBezTo>
                    <a:pt x="20658" y="10586"/>
                    <a:pt x="20815" y="10532"/>
                    <a:pt x="20981" y="10532"/>
                  </a:cubicBezTo>
                  <a:cubicBezTo>
                    <a:pt x="20995" y="10532"/>
                    <a:pt x="21009" y="10532"/>
                    <a:pt x="21023" y="10533"/>
                  </a:cubicBezTo>
                  <a:cubicBezTo>
                    <a:pt x="20999" y="10678"/>
                    <a:pt x="20891" y="10729"/>
                    <a:pt x="20740" y="10744"/>
                  </a:cubicBezTo>
                  <a:cubicBezTo>
                    <a:pt x="20607" y="10758"/>
                    <a:pt x="20475" y="10762"/>
                    <a:pt x="20342" y="10762"/>
                  </a:cubicBezTo>
                  <a:cubicBezTo>
                    <a:pt x="20278" y="10762"/>
                    <a:pt x="20214" y="10761"/>
                    <a:pt x="20149" y="10760"/>
                  </a:cubicBezTo>
                  <a:cubicBezTo>
                    <a:pt x="19994" y="10756"/>
                    <a:pt x="19838" y="10755"/>
                    <a:pt x="19682" y="10755"/>
                  </a:cubicBezTo>
                  <a:cubicBezTo>
                    <a:pt x="18807" y="10755"/>
                    <a:pt x="17932" y="10805"/>
                    <a:pt x="17058" y="10831"/>
                  </a:cubicBezTo>
                  <a:cubicBezTo>
                    <a:pt x="15960" y="10864"/>
                    <a:pt x="14863" y="10936"/>
                    <a:pt x="13764" y="10936"/>
                  </a:cubicBezTo>
                  <a:cubicBezTo>
                    <a:pt x="13498" y="10936"/>
                    <a:pt x="13233" y="10931"/>
                    <a:pt x="12967" y="10922"/>
                  </a:cubicBezTo>
                  <a:cubicBezTo>
                    <a:pt x="11748" y="10875"/>
                    <a:pt x="10529" y="10823"/>
                    <a:pt x="9309" y="10780"/>
                  </a:cubicBezTo>
                  <a:cubicBezTo>
                    <a:pt x="8895" y="10765"/>
                    <a:pt x="8480" y="10752"/>
                    <a:pt x="8065" y="10752"/>
                  </a:cubicBezTo>
                  <a:cubicBezTo>
                    <a:pt x="7889" y="10752"/>
                    <a:pt x="7712" y="10754"/>
                    <a:pt x="7536" y="10760"/>
                  </a:cubicBezTo>
                  <a:cubicBezTo>
                    <a:pt x="7471" y="10762"/>
                    <a:pt x="7406" y="10763"/>
                    <a:pt x="7341" y="10763"/>
                  </a:cubicBezTo>
                  <a:cubicBezTo>
                    <a:pt x="7209" y="10763"/>
                    <a:pt x="7077" y="10757"/>
                    <a:pt x="6946" y="10737"/>
                  </a:cubicBezTo>
                  <a:cubicBezTo>
                    <a:pt x="6777" y="10711"/>
                    <a:pt x="6713" y="10648"/>
                    <a:pt x="6703" y="10501"/>
                  </a:cubicBezTo>
                  <a:cubicBezTo>
                    <a:pt x="6695" y="10345"/>
                    <a:pt x="6730" y="10192"/>
                    <a:pt x="6744" y="10037"/>
                  </a:cubicBezTo>
                  <a:cubicBezTo>
                    <a:pt x="6750" y="9972"/>
                    <a:pt x="6788" y="9948"/>
                    <a:pt x="6859" y="9943"/>
                  </a:cubicBezTo>
                  <a:cubicBezTo>
                    <a:pt x="6972" y="9935"/>
                    <a:pt x="7085" y="9924"/>
                    <a:pt x="7198" y="9913"/>
                  </a:cubicBezTo>
                  <a:cubicBezTo>
                    <a:pt x="7222" y="9918"/>
                    <a:pt x="7246" y="9920"/>
                    <a:pt x="7270" y="9920"/>
                  </a:cubicBezTo>
                  <a:cubicBezTo>
                    <a:pt x="7393" y="9920"/>
                    <a:pt x="7506" y="9865"/>
                    <a:pt x="7614" y="9862"/>
                  </a:cubicBezTo>
                  <a:cubicBezTo>
                    <a:pt x="7531" y="9854"/>
                    <a:pt x="7440" y="9843"/>
                    <a:pt x="7346" y="9843"/>
                  </a:cubicBezTo>
                  <a:cubicBezTo>
                    <a:pt x="7296" y="9843"/>
                    <a:pt x="7246" y="9846"/>
                    <a:pt x="7194" y="9854"/>
                  </a:cubicBezTo>
                  <a:cubicBezTo>
                    <a:pt x="7090" y="9855"/>
                    <a:pt x="6985" y="9856"/>
                    <a:pt x="6881" y="9859"/>
                  </a:cubicBezTo>
                  <a:cubicBezTo>
                    <a:pt x="6875" y="9859"/>
                    <a:pt x="6869" y="9859"/>
                    <a:pt x="6863" y="9859"/>
                  </a:cubicBezTo>
                  <a:cubicBezTo>
                    <a:pt x="6813" y="9859"/>
                    <a:pt x="6770" y="9852"/>
                    <a:pt x="6770" y="9795"/>
                  </a:cubicBezTo>
                  <a:cubicBezTo>
                    <a:pt x="6770" y="9739"/>
                    <a:pt x="6766" y="9673"/>
                    <a:pt x="6862" y="9665"/>
                  </a:cubicBezTo>
                  <a:cubicBezTo>
                    <a:pt x="6957" y="9655"/>
                    <a:pt x="7054" y="9648"/>
                    <a:pt x="7152" y="9640"/>
                  </a:cubicBezTo>
                  <a:cubicBezTo>
                    <a:pt x="7182" y="9644"/>
                    <a:pt x="7213" y="9646"/>
                    <a:pt x="7243" y="9646"/>
                  </a:cubicBezTo>
                  <a:cubicBezTo>
                    <a:pt x="7345" y="9646"/>
                    <a:pt x="7444" y="9624"/>
                    <a:pt x="7550" y="9583"/>
                  </a:cubicBezTo>
                  <a:cubicBezTo>
                    <a:pt x="7457" y="9583"/>
                    <a:pt x="7372" y="9572"/>
                    <a:pt x="7288" y="9572"/>
                  </a:cubicBezTo>
                  <a:cubicBezTo>
                    <a:pt x="7241" y="9572"/>
                    <a:pt x="7195" y="9576"/>
                    <a:pt x="7148" y="9586"/>
                  </a:cubicBezTo>
                  <a:lnTo>
                    <a:pt x="6782" y="9603"/>
                  </a:lnTo>
                  <a:lnTo>
                    <a:pt x="6749" y="9563"/>
                  </a:lnTo>
                  <a:cubicBezTo>
                    <a:pt x="6762" y="9523"/>
                    <a:pt x="6814" y="9522"/>
                    <a:pt x="6839" y="9495"/>
                  </a:cubicBezTo>
                  <a:cubicBezTo>
                    <a:pt x="6903" y="9498"/>
                    <a:pt x="6967" y="9499"/>
                    <a:pt x="7031" y="9499"/>
                  </a:cubicBezTo>
                  <a:cubicBezTo>
                    <a:pt x="7147" y="9499"/>
                    <a:pt x="7263" y="9495"/>
                    <a:pt x="7378" y="9485"/>
                  </a:cubicBezTo>
                  <a:cubicBezTo>
                    <a:pt x="7380" y="9475"/>
                    <a:pt x="7380" y="9464"/>
                    <a:pt x="7379" y="9455"/>
                  </a:cubicBezTo>
                  <a:cubicBezTo>
                    <a:pt x="7279" y="9447"/>
                    <a:pt x="7180" y="9444"/>
                    <a:pt x="7080" y="9444"/>
                  </a:cubicBezTo>
                  <a:cubicBezTo>
                    <a:pt x="6999" y="9444"/>
                    <a:pt x="6917" y="9446"/>
                    <a:pt x="6835" y="9451"/>
                  </a:cubicBezTo>
                  <a:cubicBezTo>
                    <a:pt x="6832" y="9343"/>
                    <a:pt x="6935" y="9349"/>
                    <a:pt x="7009" y="9343"/>
                  </a:cubicBezTo>
                  <a:cubicBezTo>
                    <a:pt x="7169" y="9331"/>
                    <a:pt x="7331" y="9323"/>
                    <a:pt x="7491" y="9323"/>
                  </a:cubicBezTo>
                  <a:cubicBezTo>
                    <a:pt x="7512" y="9323"/>
                    <a:pt x="7533" y="9323"/>
                    <a:pt x="7554" y="9324"/>
                  </a:cubicBezTo>
                  <a:cubicBezTo>
                    <a:pt x="7896" y="9326"/>
                    <a:pt x="8237" y="9334"/>
                    <a:pt x="8578" y="9346"/>
                  </a:cubicBezTo>
                  <a:cubicBezTo>
                    <a:pt x="8808" y="9354"/>
                    <a:pt x="9037" y="9358"/>
                    <a:pt x="9267" y="9358"/>
                  </a:cubicBezTo>
                  <a:cubicBezTo>
                    <a:pt x="9447" y="9358"/>
                    <a:pt x="9627" y="9356"/>
                    <a:pt x="9808" y="9351"/>
                  </a:cubicBezTo>
                  <a:cubicBezTo>
                    <a:pt x="9976" y="9346"/>
                    <a:pt x="10145" y="9344"/>
                    <a:pt x="10314" y="9344"/>
                  </a:cubicBezTo>
                  <a:cubicBezTo>
                    <a:pt x="11014" y="9344"/>
                    <a:pt x="11713" y="9377"/>
                    <a:pt x="12412" y="9377"/>
                  </a:cubicBezTo>
                  <a:cubicBezTo>
                    <a:pt x="12432" y="9377"/>
                    <a:pt x="12451" y="9377"/>
                    <a:pt x="12471" y="9377"/>
                  </a:cubicBezTo>
                  <a:cubicBezTo>
                    <a:pt x="12508" y="9377"/>
                    <a:pt x="12545" y="9377"/>
                    <a:pt x="12582" y="9377"/>
                  </a:cubicBezTo>
                  <a:cubicBezTo>
                    <a:pt x="13248" y="9377"/>
                    <a:pt x="13914" y="9388"/>
                    <a:pt x="14579" y="9388"/>
                  </a:cubicBezTo>
                  <a:cubicBezTo>
                    <a:pt x="15151" y="9388"/>
                    <a:pt x="15723" y="9380"/>
                    <a:pt x="16295" y="9351"/>
                  </a:cubicBezTo>
                  <a:cubicBezTo>
                    <a:pt x="16484" y="9341"/>
                    <a:pt x="16674" y="9338"/>
                    <a:pt x="16864" y="9338"/>
                  </a:cubicBezTo>
                  <a:cubicBezTo>
                    <a:pt x="17061" y="9338"/>
                    <a:pt x="17259" y="9341"/>
                    <a:pt x="17456" y="9346"/>
                  </a:cubicBezTo>
                  <a:cubicBezTo>
                    <a:pt x="17735" y="9352"/>
                    <a:pt x="18013" y="9355"/>
                    <a:pt x="18291" y="9355"/>
                  </a:cubicBezTo>
                  <a:cubicBezTo>
                    <a:pt x="18893" y="9355"/>
                    <a:pt x="19495" y="9342"/>
                    <a:pt x="20097" y="9324"/>
                  </a:cubicBezTo>
                  <a:cubicBezTo>
                    <a:pt x="20157" y="9321"/>
                    <a:pt x="20216" y="9320"/>
                    <a:pt x="20276" y="9320"/>
                  </a:cubicBezTo>
                  <a:close/>
                  <a:moveTo>
                    <a:pt x="1823" y="1"/>
                  </a:moveTo>
                  <a:cubicBezTo>
                    <a:pt x="1799" y="1"/>
                    <a:pt x="1784" y="16"/>
                    <a:pt x="1769" y="32"/>
                  </a:cubicBezTo>
                  <a:cubicBezTo>
                    <a:pt x="1700" y="104"/>
                    <a:pt x="1669" y="191"/>
                    <a:pt x="1643" y="279"/>
                  </a:cubicBezTo>
                  <a:cubicBezTo>
                    <a:pt x="1485" y="796"/>
                    <a:pt x="1414" y="1336"/>
                    <a:pt x="1435" y="1877"/>
                  </a:cubicBezTo>
                  <a:cubicBezTo>
                    <a:pt x="1457" y="2576"/>
                    <a:pt x="1483" y="3275"/>
                    <a:pt x="1475" y="3974"/>
                  </a:cubicBezTo>
                  <a:cubicBezTo>
                    <a:pt x="1473" y="4169"/>
                    <a:pt x="1477" y="4363"/>
                    <a:pt x="1486" y="4558"/>
                  </a:cubicBezTo>
                  <a:cubicBezTo>
                    <a:pt x="1495" y="4754"/>
                    <a:pt x="1468" y="4945"/>
                    <a:pt x="1385" y="5130"/>
                  </a:cubicBezTo>
                  <a:cubicBezTo>
                    <a:pt x="1328" y="5257"/>
                    <a:pt x="1276" y="5385"/>
                    <a:pt x="1213" y="5510"/>
                  </a:cubicBezTo>
                  <a:cubicBezTo>
                    <a:pt x="921" y="6083"/>
                    <a:pt x="743" y="6687"/>
                    <a:pt x="611" y="7298"/>
                  </a:cubicBezTo>
                  <a:cubicBezTo>
                    <a:pt x="498" y="7821"/>
                    <a:pt x="371" y="8339"/>
                    <a:pt x="198" y="8851"/>
                  </a:cubicBezTo>
                  <a:cubicBezTo>
                    <a:pt x="133" y="9049"/>
                    <a:pt x="86" y="9252"/>
                    <a:pt x="59" y="9459"/>
                  </a:cubicBezTo>
                  <a:cubicBezTo>
                    <a:pt x="1" y="9871"/>
                    <a:pt x="190" y="10180"/>
                    <a:pt x="617" y="10376"/>
                  </a:cubicBezTo>
                  <a:cubicBezTo>
                    <a:pt x="813" y="10466"/>
                    <a:pt x="1024" y="10515"/>
                    <a:pt x="1243" y="10545"/>
                  </a:cubicBezTo>
                  <a:cubicBezTo>
                    <a:pt x="1468" y="10574"/>
                    <a:pt x="1693" y="10585"/>
                    <a:pt x="1919" y="10585"/>
                  </a:cubicBezTo>
                  <a:cubicBezTo>
                    <a:pt x="2148" y="10585"/>
                    <a:pt x="2376" y="10574"/>
                    <a:pt x="2606" y="10559"/>
                  </a:cubicBezTo>
                  <a:cubicBezTo>
                    <a:pt x="2982" y="10533"/>
                    <a:pt x="3357" y="10509"/>
                    <a:pt x="3733" y="10509"/>
                  </a:cubicBezTo>
                  <a:cubicBezTo>
                    <a:pt x="3917" y="10509"/>
                    <a:pt x="4102" y="10515"/>
                    <a:pt x="4287" y="10529"/>
                  </a:cubicBezTo>
                  <a:cubicBezTo>
                    <a:pt x="4594" y="10553"/>
                    <a:pt x="4903" y="10566"/>
                    <a:pt x="5212" y="10566"/>
                  </a:cubicBezTo>
                  <a:cubicBezTo>
                    <a:pt x="5472" y="10566"/>
                    <a:pt x="5732" y="10557"/>
                    <a:pt x="5991" y="10536"/>
                  </a:cubicBezTo>
                  <a:cubicBezTo>
                    <a:pt x="6090" y="10529"/>
                    <a:pt x="6186" y="10510"/>
                    <a:pt x="6285" y="10508"/>
                  </a:cubicBezTo>
                  <a:cubicBezTo>
                    <a:pt x="6293" y="10508"/>
                    <a:pt x="6301" y="10507"/>
                    <a:pt x="6308" y="10507"/>
                  </a:cubicBezTo>
                  <a:cubicBezTo>
                    <a:pt x="6401" y="10507"/>
                    <a:pt x="6473" y="10530"/>
                    <a:pt x="6491" y="10637"/>
                  </a:cubicBezTo>
                  <a:cubicBezTo>
                    <a:pt x="6523" y="10835"/>
                    <a:pt x="6683" y="10935"/>
                    <a:pt x="6900" y="10983"/>
                  </a:cubicBezTo>
                  <a:cubicBezTo>
                    <a:pt x="7041" y="11014"/>
                    <a:pt x="7185" y="11014"/>
                    <a:pt x="7329" y="11015"/>
                  </a:cubicBezTo>
                  <a:cubicBezTo>
                    <a:pt x="7346" y="11015"/>
                    <a:pt x="7363" y="11016"/>
                    <a:pt x="7380" y="11016"/>
                  </a:cubicBezTo>
                  <a:cubicBezTo>
                    <a:pt x="7688" y="11016"/>
                    <a:pt x="7997" y="11010"/>
                    <a:pt x="8305" y="11010"/>
                  </a:cubicBezTo>
                  <a:cubicBezTo>
                    <a:pt x="8534" y="11010"/>
                    <a:pt x="8762" y="11013"/>
                    <a:pt x="8990" y="11024"/>
                  </a:cubicBezTo>
                  <a:cubicBezTo>
                    <a:pt x="10392" y="11089"/>
                    <a:pt x="11796" y="11111"/>
                    <a:pt x="13199" y="11130"/>
                  </a:cubicBezTo>
                  <a:cubicBezTo>
                    <a:pt x="13490" y="11134"/>
                    <a:pt x="13781" y="11136"/>
                    <a:pt x="14071" y="11136"/>
                  </a:cubicBezTo>
                  <a:cubicBezTo>
                    <a:pt x="15480" y="11136"/>
                    <a:pt x="16889" y="11091"/>
                    <a:pt x="18296" y="11039"/>
                  </a:cubicBezTo>
                  <a:cubicBezTo>
                    <a:pt x="18802" y="11020"/>
                    <a:pt x="19309" y="11013"/>
                    <a:pt x="19816" y="11013"/>
                  </a:cubicBezTo>
                  <a:cubicBezTo>
                    <a:pt x="19886" y="11013"/>
                    <a:pt x="19956" y="11013"/>
                    <a:pt x="20026" y="11013"/>
                  </a:cubicBezTo>
                  <a:cubicBezTo>
                    <a:pt x="20117" y="11014"/>
                    <a:pt x="20207" y="11014"/>
                    <a:pt x="20299" y="11014"/>
                  </a:cubicBezTo>
                  <a:cubicBezTo>
                    <a:pt x="20390" y="11014"/>
                    <a:pt x="20481" y="11014"/>
                    <a:pt x="20572" y="11013"/>
                  </a:cubicBezTo>
                  <a:cubicBezTo>
                    <a:pt x="20692" y="11013"/>
                    <a:pt x="20813" y="10994"/>
                    <a:pt x="20928" y="10955"/>
                  </a:cubicBezTo>
                  <a:cubicBezTo>
                    <a:pt x="21086" y="10901"/>
                    <a:pt x="21189" y="10806"/>
                    <a:pt x="21231" y="10662"/>
                  </a:cubicBezTo>
                  <a:cubicBezTo>
                    <a:pt x="21264" y="10544"/>
                    <a:pt x="21299" y="10508"/>
                    <a:pt x="21407" y="10508"/>
                  </a:cubicBezTo>
                  <a:cubicBezTo>
                    <a:pt x="21434" y="10508"/>
                    <a:pt x="21465" y="10510"/>
                    <a:pt x="21502" y="10514"/>
                  </a:cubicBezTo>
                  <a:cubicBezTo>
                    <a:pt x="21821" y="10546"/>
                    <a:pt x="22140" y="10567"/>
                    <a:pt x="22460" y="10567"/>
                  </a:cubicBezTo>
                  <a:cubicBezTo>
                    <a:pt x="22595" y="10567"/>
                    <a:pt x="22729" y="10563"/>
                    <a:pt x="22864" y="10555"/>
                  </a:cubicBezTo>
                  <a:cubicBezTo>
                    <a:pt x="23275" y="10531"/>
                    <a:pt x="23686" y="10514"/>
                    <a:pt x="24096" y="10514"/>
                  </a:cubicBezTo>
                  <a:cubicBezTo>
                    <a:pt x="24481" y="10514"/>
                    <a:pt x="24865" y="10529"/>
                    <a:pt x="25250" y="10567"/>
                  </a:cubicBezTo>
                  <a:cubicBezTo>
                    <a:pt x="25422" y="10583"/>
                    <a:pt x="25594" y="10591"/>
                    <a:pt x="25765" y="10591"/>
                  </a:cubicBezTo>
                  <a:cubicBezTo>
                    <a:pt x="25905" y="10591"/>
                    <a:pt x="26044" y="10586"/>
                    <a:pt x="26183" y="10576"/>
                  </a:cubicBezTo>
                  <a:cubicBezTo>
                    <a:pt x="26494" y="10553"/>
                    <a:pt x="26801" y="10513"/>
                    <a:pt x="27082" y="10388"/>
                  </a:cubicBezTo>
                  <a:cubicBezTo>
                    <a:pt x="27528" y="10192"/>
                    <a:pt x="27717" y="9891"/>
                    <a:pt x="27663" y="9465"/>
                  </a:cubicBezTo>
                  <a:cubicBezTo>
                    <a:pt x="27632" y="9220"/>
                    <a:pt x="27569" y="8980"/>
                    <a:pt x="27490" y="8742"/>
                  </a:cubicBezTo>
                  <a:cubicBezTo>
                    <a:pt x="27367" y="8369"/>
                    <a:pt x="27255" y="7992"/>
                    <a:pt x="27180" y="7608"/>
                  </a:cubicBezTo>
                  <a:cubicBezTo>
                    <a:pt x="27022" y="6801"/>
                    <a:pt x="26779" y="6014"/>
                    <a:pt x="26395" y="5261"/>
                  </a:cubicBezTo>
                  <a:cubicBezTo>
                    <a:pt x="26374" y="5221"/>
                    <a:pt x="26356" y="5177"/>
                    <a:pt x="26338" y="5135"/>
                  </a:cubicBezTo>
                  <a:cubicBezTo>
                    <a:pt x="26267" y="4967"/>
                    <a:pt x="26232" y="4785"/>
                    <a:pt x="26236" y="4602"/>
                  </a:cubicBezTo>
                  <a:cubicBezTo>
                    <a:pt x="26244" y="4162"/>
                    <a:pt x="26240" y="3721"/>
                    <a:pt x="26243" y="3281"/>
                  </a:cubicBezTo>
                  <a:cubicBezTo>
                    <a:pt x="26244" y="3112"/>
                    <a:pt x="26249" y="2943"/>
                    <a:pt x="26256" y="2776"/>
                  </a:cubicBezTo>
                  <a:cubicBezTo>
                    <a:pt x="26280" y="2173"/>
                    <a:pt x="26328" y="1571"/>
                    <a:pt x="26230" y="971"/>
                  </a:cubicBezTo>
                  <a:cubicBezTo>
                    <a:pt x="26184" y="688"/>
                    <a:pt x="26150" y="404"/>
                    <a:pt x="26023" y="138"/>
                  </a:cubicBezTo>
                  <a:cubicBezTo>
                    <a:pt x="25997" y="84"/>
                    <a:pt x="25974" y="2"/>
                    <a:pt x="25907" y="2"/>
                  </a:cubicBezTo>
                  <a:cubicBezTo>
                    <a:pt x="25900" y="2"/>
                    <a:pt x="25894" y="3"/>
                    <a:pt x="25887" y="4"/>
                  </a:cubicBezTo>
                  <a:cubicBezTo>
                    <a:pt x="25782" y="27"/>
                    <a:pt x="25847" y="115"/>
                    <a:pt x="25862" y="171"/>
                  </a:cubicBezTo>
                  <a:cubicBezTo>
                    <a:pt x="25967" y="604"/>
                    <a:pt x="26008" y="1042"/>
                    <a:pt x="26049" y="1481"/>
                  </a:cubicBezTo>
                  <a:cubicBezTo>
                    <a:pt x="26054" y="1506"/>
                    <a:pt x="26066" y="1531"/>
                    <a:pt x="26064" y="1555"/>
                  </a:cubicBezTo>
                  <a:cubicBezTo>
                    <a:pt x="26060" y="1594"/>
                    <a:pt x="26099" y="1659"/>
                    <a:pt x="26023" y="1664"/>
                  </a:cubicBezTo>
                  <a:cubicBezTo>
                    <a:pt x="26022" y="1664"/>
                    <a:pt x="26020" y="1664"/>
                    <a:pt x="26018" y="1664"/>
                  </a:cubicBezTo>
                  <a:cubicBezTo>
                    <a:pt x="25954" y="1664"/>
                    <a:pt x="25978" y="1595"/>
                    <a:pt x="25958" y="1559"/>
                  </a:cubicBezTo>
                  <a:cubicBezTo>
                    <a:pt x="25963" y="1533"/>
                    <a:pt x="25966" y="1506"/>
                    <a:pt x="25970" y="1480"/>
                  </a:cubicBezTo>
                  <a:cubicBezTo>
                    <a:pt x="25950" y="1391"/>
                    <a:pt x="25928" y="1300"/>
                    <a:pt x="25907" y="1211"/>
                  </a:cubicBezTo>
                  <a:cubicBezTo>
                    <a:pt x="25910" y="1147"/>
                    <a:pt x="25884" y="1093"/>
                    <a:pt x="25840" y="1022"/>
                  </a:cubicBezTo>
                  <a:cubicBezTo>
                    <a:pt x="25816" y="1095"/>
                    <a:pt x="25816" y="1174"/>
                    <a:pt x="25840" y="1247"/>
                  </a:cubicBezTo>
                  <a:cubicBezTo>
                    <a:pt x="25854" y="1351"/>
                    <a:pt x="25867" y="1456"/>
                    <a:pt x="25881" y="1559"/>
                  </a:cubicBezTo>
                  <a:cubicBezTo>
                    <a:pt x="25879" y="1586"/>
                    <a:pt x="25878" y="1612"/>
                    <a:pt x="25877" y="1637"/>
                  </a:cubicBezTo>
                  <a:lnTo>
                    <a:pt x="25829" y="1658"/>
                  </a:lnTo>
                  <a:cubicBezTo>
                    <a:pt x="25789" y="1586"/>
                    <a:pt x="25783" y="1498"/>
                    <a:pt x="25707" y="1433"/>
                  </a:cubicBezTo>
                  <a:cubicBezTo>
                    <a:pt x="25658" y="1488"/>
                    <a:pt x="25686" y="1548"/>
                    <a:pt x="25676" y="1601"/>
                  </a:cubicBezTo>
                  <a:cubicBezTo>
                    <a:pt x="25670" y="1630"/>
                    <a:pt x="25651" y="1652"/>
                    <a:pt x="25620" y="1652"/>
                  </a:cubicBezTo>
                  <a:cubicBezTo>
                    <a:pt x="25592" y="1652"/>
                    <a:pt x="25567" y="1631"/>
                    <a:pt x="25561" y="1603"/>
                  </a:cubicBezTo>
                  <a:cubicBezTo>
                    <a:pt x="25542" y="1520"/>
                    <a:pt x="25537" y="1433"/>
                    <a:pt x="25470" y="1350"/>
                  </a:cubicBezTo>
                  <a:cubicBezTo>
                    <a:pt x="25447" y="1429"/>
                    <a:pt x="25460" y="1493"/>
                    <a:pt x="25463" y="1557"/>
                  </a:cubicBezTo>
                  <a:cubicBezTo>
                    <a:pt x="25466" y="1595"/>
                    <a:pt x="25478" y="1638"/>
                    <a:pt x="25416" y="1650"/>
                  </a:cubicBezTo>
                  <a:cubicBezTo>
                    <a:pt x="25406" y="1651"/>
                    <a:pt x="25397" y="1652"/>
                    <a:pt x="25389" y="1652"/>
                  </a:cubicBezTo>
                  <a:cubicBezTo>
                    <a:pt x="25343" y="1652"/>
                    <a:pt x="25313" y="1628"/>
                    <a:pt x="25296" y="1586"/>
                  </a:cubicBezTo>
                  <a:cubicBezTo>
                    <a:pt x="25275" y="1537"/>
                    <a:pt x="25255" y="1489"/>
                    <a:pt x="25235" y="1442"/>
                  </a:cubicBezTo>
                  <a:cubicBezTo>
                    <a:pt x="25229" y="1375"/>
                    <a:pt x="25191" y="1325"/>
                    <a:pt x="25126" y="1280"/>
                  </a:cubicBezTo>
                  <a:lnTo>
                    <a:pt x="25126" y="1280"/>
                  </a:lnTo>
                  <a:cubicBezTo>
                    <a:pt x="25123" y="1341"/>
                    <a:pt x="25128" y="1393"/>
                    <a:pt x="25154" y="1443"/>
                  </a:cubicBezTo>
                  <a:lnTo>
                    <a:pt x="25189" y="1595"/>
                  </a:lnTo>
                  <a:lnTo>
                    <a:pt x="25176" y="1640"/>
                  </a:lnTo>
                  <a:cubicBezTo>
                    <a:pt x="25100" y="1640"/>
                    <a:pt x="25023" y="1640"/>
                    <a:pt x="24949" y="1639"/>
                  </a:cubicBezTo>
                  <a:cubicBezTo>
                    <a:pt x="24266" y="1626"/>
                    <a:pt x="23585" y="1592"/>
                    <a:pt x="22903" y="1592"/>
                  </a:cubicBezTo>
                  <a:cubicBezTo>
                    <a:pt x="22834" y="1592"/>
                    <a:pt x="22765" y="1592"/>
                    <a:pt x="22696" y="1593"/>
                  </a:cubicBezTo>
                  <a:cubicBezTo>
                    <a:pt x="22408" y="1596"/>
                    <a:pt x="22121" y="1597"/>
                    <a:pt x="21834" y="1597"/>
                  </a:cubicBezTo>
                  <a:cubicBezTo>
                    <a:pt x="20277" y="1597"/>
                    <a:pt x="18721" y="1558"/>
                    <a:pt x="17164" y="1532"/>
                  </a:cubicBezTo>
                  <a:cubicBezTo>
                    <a:pt x="16448" y="1520"/>
                    <a:pt x="15731" y="1485"/>
                    <a:pt x="15014" y="1485"/>
                  </a:cubicBezTo>
                  <a:cubicBezTo>
                    <a:pt x="14654" y="1485"/>
                    <a:pt x="14294" y="1494"/>
                    <a:pt x="13934" y="1519"/>
                  </a:cubicBezTo>
                  <a:cubicBezTo>
                    <a:pt x="13893" y="1521"/>
                    <a:pt x="13852" y="1522"/>
                    <a:pt x="13812" y="1522"/>
                  </a:cubicBezTo>
                  <a:cubicBezTo>
                    <a:pt x="13738" y="1522"/>
                    <a:pt x="13665" y="1519"/>
                    <a:pt x="13593" y="1512"/>
                  </a:cubicBezTo>
                  <a:cubicBezTo>
                    <a:pt x="13318" y="1492"/>
                    <a:pt x="13043" y="1486"/>
                    <a:pt x="12768" y="1486"/>
                  </a:cubicBezTo>
                  <a:cubicBezTo>
                    <a:pt x="12474" y="1486"/>
                    <a:pt x="12180" y="1493"/>
                    <a:pt x="11887" y="1500"/>
                  </a:cubicBezTo>
                  <a:cubicBezTo>
                    <a:pt x="10036" y="1542"/>
                    <a:pt x="8185" y="1588"/>
                    <a:pt x="6334" y="1595"/>
                  </a:cubicBezTo>
                  <a:cubicBezTo>
                    <a:pt x="6249" y="1595"/>
                    <a:pt x="6164" y="1596"/>
                    <a:pt x="6079" y="1596"/>
                  </a:cubicBezTo>
                  <a:cubicBezTo>
                    <a:pt x="5727" y="1596"/>
                    <a:pt x="5375" y="1593"/>
                    <a:pt x="5022" y="1593"/>
                  </a:cubicBezTo>
                  <a:cubicBezTo>
                    <a:pt x="4465" y="1593"/>
                    <a:pt x="3908" y="1599"/>
                    <a:pt x="3352" y="1626"/>
                  </a:cubicBezTo>
                  <a:cubicBezTo>
                    <a:pt x="3258" y="1630"/>
                    <a:pt x="3164" y="1632"/>
                    <a:pt x="3069" y="1632"/>
                  </a:cubicBezTo>
                  <a:cubicBezTo>
                    <a:pt x="2899" y="1632"/>
                    <a:pt x="2728" y="1627"/>
                    <a:pt x="2556" y="1627"/>
                  </a:cubicBezTo>
                  <a:cubicBezTo>
                    <a:pt x="2528" y="1527"/>
                    <a:pt x="2597" y="1430"/>
                    <a:pt x="2581" y="1329"/>
                  </a:cubicBezTo>
                  <a:lnTo>
                    <a:pt x="2581" y="1329"/>
                  </a:lnTo>
                  <a:cubicBezTo>
                    <a:pt x="2534" y="1342"/>
                    <a:pt x="2518" y="1372"/>
                    <a:pt x="2503" y="1401"/>
                  </a:cubicBezTo>
                  <a:cubicBezTo>
                    <a:pt x="2477" y="1455"/>
                    <a:pt x="2453" y="1510"/>
                    <a:pt x="2432" y="1564"/>
                  </a:cubicBezTo>
                  <a:cubicBezTo>
                    <a:pt x="2416" y="1613"/>
                    <a:pt x="2394" y="1650"/>
                    <a:pt x="2337" y="1650"/>
                  </a:cubicBezTo>
                  <a:cubicBezTo>
                    <a:pt x="2329" y="1650"/>
                    <a:pt x="2319" y="1649"/>
                    <a:pt x="2308" y="1647"/>
                  </a:cubicBezTo>
                  <a:cubicBezTo>
                    <a:pt x="2225" y="1633"/>
                    <a:pt x="2258" y="1581"/>
                    <a:pt x="2263" y="1539"/>
                  </a:cubicBezTo>
                  <a:cubicBezTo>
                    <a:pt x="2277" y="1449"/>
                    <a:pt x="2276" y="1359"/>
                    <a:pt x="2260" y="1269"/>
                  </a:cubicBezTo>
                  <a:cubicBezTo>
                    <a:pt x="2224" y="1391"/>
                    <a:pt x="2199" y="1477"/>
                    <a:pt x="2172" y="1562"/>
                  </a:cubicBezTo>
                  <a:cubicBezTo>
                    <a:pt x="2161" y="1598"/>
                    <a:pt x="2157" y="1647"/>
                    <a:pt x="2100" y="1647"/>
                  </a:cubicBezTo>
                  <a:cubicBezTo>
                    <a:pt x="2033" y="1647"/>
                    <a:pt x="2053" y="1594"/>
                    <a:pt x="2050" y="1559"/>
                  </a:cubicBezTo>
                  <a:cubicBezTo>
                    <a:pt x="2047" y="1512"/>
                    <a:pt x="2049" y="1466"/>
                    <a:pt x="2049" y="1393"/>
                  </a:cubicBezTo>
                  <a:lnTo>
                    <a:pt x="2049" y="1393"/>
                  </a:lnTo>
                  <a:cubicBezTo>
                    <a:pt x="1948" y="1482"/>
                    <a:pt x="1940" y="1576"/>
                    <a:pt x="1877" y="1672"/>
                  </a:cubicBezTo>
                  <a:cubicBezTo>
                    <a:pt x="1820" y="1567"/>
                    <a:pt x="1876" y="1483"/>
                    <a:pt x="1860" y="1405"/>
                  </a:cubicBezTo>
                  <a:cubicBezTo>
                    <a:pt x="1897" y="1261"/>
                    <a:pt x="1911" y="1112"/>
                    <a:pt x="1904" y="964"/>
                  </a:cubicBezTo>
                  <a:lnTo>
                    <a:pt x="1904" y="964"/>
                  </a:lnTo>
                  <a:cubicBezTo>
                    <a:pt x="1825" y="1120"/>
                    <a:pt x="1775" y="1256"/>
                    <a:pt x="1782" y="1404"/>
                  </a:cubicBezTo>
                  <a:cubicBezTo>
                    <a:pt x="1752" y="1489"/>
                    <a:pt x="1776" y="1590"/>
                    <a:pt x="1695" y="1666"/>
                  </a:cubicBezTo>
                  <a:cubicBezTo>
                    <a:pt x="1657" y="1641"/>
                    <a:pt x="1653" y="1615"/>
                    <a:pt x="1657" y="1589"/>
                  </a:cubicBezTo>
                  <a:cubicBezTo>
                    <a:pt x="1712" y="1146"/>
                    <a:pt x="1737" y="698"/>
                    <a:pt x="1844" y="259"/>
                  </a:cubicBezTo>
                  <a:cubicBezTo>
                    <a:pt x="1859" y="196"/>
                    <a:pt x="1870" y="133"/>
                    <a:pt x="1878" y="67"/>
                  </a:cubicBezTo>
                  <a:cubicBezTo>
                    <a:pt x="1882" y="44"/>
                    <a:pt x="1882" y="15"/>
                    <a:pt x="1845" y="4"/>
                  </a:cubicBezTo>
                  <a:cubicBezTo>
                    <a:pt x="1837" y="2"/>
                    <a:pt x="1830" y="1"/>
                    <a:pt x="1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5473896" y="3839608"/>
              <a:ext cx="2911649" cy="104281"/>
            </a:xfrm>
            <a:custGeom>
              <a:rect b="b" l="l" r="r" t="t"/>
              <a:pathLst>
                <a:path extrusionOk="0" h="882" w="28762">
                  <a:moveTo>
                    <a:pt x="37" y="1"/>
                  </a:moveTo>
                  <a:lnTo>
                    <a:pt x="37" y="1"/>
                  </a:lnTo>
                  <a:cubicBezTo>
                    <a:pt x="0" y="138"/>
                    <a:pt x="53" y="226"/>
                    <a:pt x="155" y="300"/>
                  </a:cubicBezTo>
                  <a:cubicBezTo>
                    <a:pt x="165" y="377"/>
                    <a:pt x="241" y="398"/>
                    <a:pt x="308" y="427"/>
                  </a:cubicBezTo>
                  <a:cubicBezTo>
                    <a:pt x="584" y="555"/>
                    <a:pt x="886" y="583"/>
                    <a:pt x="1190" y="591"/>
                  </a:cubicBezTo>
                  <a:cubicBezTo>
                    <a:pt x="1652" y="606"/>
                    <a:pt x="2115" y="607"/>
                    <a:pt x="2579" y="618"/>
                  </a:cubicBezTo>
                  <a:cubicBezTo>
                    <a:pt x="3729" y="644"/>
                    <a:pt x="4880" y="685"/>
                    <a:pt x="6032" y="685"/>
                  </a:cubicBezTo>
                  <a:cubicBezTo>
                    <a:pt x="6171" y="685"/>
                    <a:pt x="6309" y="684"/>
                    <a:pt x="6448" y="683"/>
                  </a:cubicBezTo>
                  <a:cubicBezTo>
                    <a:pt x="6564" y="682"/>
                    <a:pt x="6680" y="682"/>
                    <a:pt x="6796" y="682"/>
                  </a:cubicBezTo>
                  <a:cubicBezTo>
                    <a:pt x="7439" y="682"/>
                    <a:pt x="8082" y="696"/>
                    <a:pt x="8724" y="728"/>
                  </a:cubicBezTo>
                  <a:cubicBezTo>
                    <a:pt x="10560" y="822"/>
                    <a:pt x="12397" y="881"/>
                    <a:pt x="14238" y="881"/>
                  </a:cubicBezTo>
                  <a:cubicBezTo>
                    <a:pt x="14387" y="881"/>
                    <a:pt x="14536" y="881"/>
                    <a:pt x="14686" y="880"/>
                  </a:cubicBezTo>
                  <a:cubicBezTo>
                    <a:pt x="15923" y="874"/>
                    <a:pt x="17160" y="858"/>
                    <a:pt x="18395" y="802"/>
                  </a:cubicBezTo>
                  <a:cubicBezTo>
                    <a:pt x="19373" y="759"/>
                    <a:pt x="20350" y="696"/>
                    <a:pt x="21329" y="695"/>
                  </a:cubicBezTo>
                  <a:cubicBezTo>
                    <a:pt x="23318" y="692"/>
                    <a:pt x="25306" y="626"/>
                    <a:pt x="27293" y="602"/>
                  </a:cubicBezTo>
                  <a:cubicBezTo>
                    <a:pt x="27520" y="601"/>
                    <a:pt x="27747" y="588"/>
                    <a:pt x="27974" y="562"/>
                  </a:cubicBezTo>
                  <a:cubicBezTo>
                    <a:pt x="28133" y="541"/>
                    <a:pt x="28289" y="512"/>
                    <a:pt x="28430" y="444"/>
                  </a:cubicBezTo>
                  <a:cubicBezTo>
                    <a:pt x="28616" y="354"/>
                    <a:pt x="28753" y="229"/>
                    <a:pt x="28761" y="24"/>
                  </a:cubicBezTo>
                  <a:lnTo>
                    <a:pt x="28761" y="24"/>
                  </a:lnTo>
                  <a:cubicBezTo>
                    <a:pt x="28690" y="29"/>
                    <a:pt x="28684" y="65"/>
                    <a:pt x="28668" y="92"/>
                  </a:cubicBezTo>
                  <a:cubicBezTo>
                    <a:pt x="28572" y="256"/>
                    <a:pt x="28414" y="346"/>
                    <a:pt x="28212" y="386"/>
                  </a:cubicBezTo>
                  <a:cubicBezTo>
                    <a:pt x="28048" y="418"/>
                    <a:pt x="27883" y="438"/>
                    <a:pt x="27716" y="446"/>
                  </a:cubicBezTo>
                  <a:cubicBezTo>
                    <a:pt x="26708" y="492"/>
                    <a:pt x="25699" y="495"/>
                    <a:pt x="24690" y="509"/>
                  </a:cubicBezTo>
                  <a:cubicBezTo>
                    <a:pt x="22193" y="546"/>
                    <a:pt x="19697" y="553"/>
                    <a:pt x="17202" y="684"/>
                  </a:cubicBezTo>
                  <a:cubicBezTo>
                    <a:pt x="16314" y="731"/>
                    <a:pt x="15425" y="750"/>
                    <a:pt x="14536" y="750"/>
                  </a:cubicBezTo>
                  <a:cubicBezTo>
                    <a:pt x="13278" y="750"/>
                    <a:pt x="12020" y="711"/>
                    <a:pt x="10763" y="656"/>
                  </a:cubicBezTo>
                  <a:cubicBezTo>
                    <a:pt x="9590" y="603"/>
                    <a:pt x="8417" y="541"/>
                    <a:pt x="7242" y="541"/>
                  </a:cubicBezTo>
                  <a:cubicBezTo>
                    <a:pt x="7180" y="541"/>
                    <a:pt x="7117" y="541"/>
                    <a:pt x="7055" y="541"/>
                  </a:cubicBezTo>
                  <a:cubicBezTo>
                    <a:pt x="6929" y="542"/>
                    <a:pt x="6804" y="542"/>
                    <a:pt x="6678" y="542"/>
                  </a:cubicBezTo>
                  <a:cubicBezTo>
                    <a:pt x="4966" y="542"/>
                    <a:pt x="3256" y="485"/>
                    <a:pt x="1544" y="467"/>
                  </a:cubicBezTo>
                  <a:cubicBezTo>
                    <a:pt x="1145" y="463"/>
                    <a:pt x="739" y="458"/>
                    <a:pt x="355" y="330"/>
                  </a:cubicBezTo>
                  <a:cubicBezTo>
                    <a:pt x="296" y="310"/>
                    <a:pt x="247" y="292"/>
                    <a:pt x="213" y="247"/>
                  </a:cubicBezTo>
                  <a:cubicBezTo>
                    <a:pt x="171" y="154"/>
                    <a:pt x="112" y="69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8239062" y="2714862"/>
              <a:ext cx="160960" cy="1089749"/>
            </a:xfrm>
            <a:custGeom>
              <a:rect b="b" l="l" r="r" t="t"/>
              <a:pathLst>
                <a:path extrusionOk="0" h="9217" w="1590">
                  <a:moveTo>
                    <a:pt x="80" y="0"/>
                  </a:moveTo>
                  <a:lnTo>
                    <a:pt x="1" y="3"/>
                  </a:lnTo>
                  <a:cubicBezTo>
                    <a:pt x="82" y="476"/>
                    <a:pt x="157" y="950"/>
                    <a:pt x="246" y="1422"/>
                  </a:cubicBezTo>
                  <a:cubicBezTo>
                    <a:pt x="418" y="2322"/>
                    <a:pt x="588" y="3222"/>
                    <a:pt x="673" y="4132"/>
                  </a:cubicBezTo>
                  <a:cubicBezTo>
                    <a:pt x="787" y="5344"/>
                    <a:pt x="988" y="6546"/>
                    <a:pt x="1297" y="7735"/>
                  </a:cubicBezTo>
                  <a:cubicBezTo>
                    <a:pt x="1411" y="8170"/>
                    <a:pt x="1513" y="8608"/>
                    <a:pt x="1467" y="9059"/>
                  </a:cubicBezTo>
                  <a:cubicBezTo>
                    <a:pt x="1456" y="9109"/>
                    <a:pt x="1413" y="9162"/>
                    <a:pt x="1479" y="9216"/>
                  </a:cubicBezTo>
                  <a:cubicBezTo>
                    <a:pt x="1512" y="9158"/>
                    <a:pt x="1544" y="9114"/>
                    <a:pt x="1538" y="9059"/>
                  </a:cubicBezTo>
                  <a:cubicBezTo>
                    <a:pt x="1589" y="8920"/>
                    <a:pt x="1583" y="8778"/>
                    <a:pt x="1572" y="8636"/>
                  </a:cubicBezTo>
                  <a:cubicBezTo>
                    <a:pt x="1549" y="8351"/>
                    <a:pt x="1502" y="8068"/>
                    <a:pt x="1431" y="7791"/>
                  </a:cubicBezTo>
                  <a:cubicBezTo>
                    <a:pt x="1244" y="7051"/>
                    <a:pt x="1071" y="6308"/>
                    <a:pt x="979" y="5555"/>
                  </a:cubicBezTo>
                  <a:cubicBezTo>
                    <a:pt x="914" y="5014"/>
                    <a:pt x="864" y="4472"/>
                    <a:pt x="796" y="3931"/>
                  </a:cubicBezTo>
                  <a:cubicBezTo>
                    <a:pt x="696" y="3139"/>
                    <a:pt x="552" y="2353"/>
                    <a:pt x="399" y="1569"/>
                  </a:cubicBezTo>
                  <a:cubicBezTo>
                    <a:pt x="297" y="1045"/>
                    <a:pt x="223" y="518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5460534" y="2644868"/>
              <a:ext cx="177359" cy="1121317"/>
            </a:xfrm>
            <a:custGeom>
              <a:rect b="b" l="l" r="r" t="t"/>
              <a:pathLst>
                <a:path extrusionOk="0" h="9484" w="1752">
                  <a:moveTo>
                    <a:pt x="1751" y="0"/>
                  </a:moveTo>
                  <a:lnTo>
                    <a:pt x="1666" y="10"/>
                  </a:lnTo>
                  <a:cubicBezTo>
                    <a:pt x="1616" y="178"/>
                    <a:pt x="1546" y="340"/>
                    <a:pt x="1531" y="515"/>
                  </a:cubicBezTo>
                  <a:cubicBezTo>
                    <a:pt x="1513" y="584"/>
                    <a:pt x="1493" y="653"/>
                    <a:pt x="1479" y="723"/>
                  </a:cubicBezTo>
                  <a:cubicBezTo>
                    <a:pt x="1314" y="1494"/>
                    <a:pt x="1173" y="2269"/>
                    <a:pt x="1034" y="3041"/>
                  </a:cubicBezTo>
                  <a:cubicBezTo>
                    <a:pt x="914" y="3707"/>
                    <a:pt x="805" y="4374"/>
                    <a:pt x="741" y="5046"/>
                  </a:cubicBezTo>
                  <a:cubicBezTo>
                    <a:pt x="640" y="6099"/>
                    <a:pt x="493" y="7147"/>
                    <a:pt x="214" y="8177"/>
                  </a:cubicBezTo>
                  <a:cubicBezTo>
                    <a:pt x="114" y="8549"/>
                    <a:pt x="29" y="8925"/>
                    <a:pt x="24" y="9310"/>
                  </a:cubicBezTo>
                  <a:cubicBezTo>
                    <a:pt x="24" y="9370"/>
                    <a:pt x="0" y="9436"/>
                    <a:pt x="59" y="9484"/>
                  </a:cubicBezTo>
                  <a:cubicBezTo>
                    <a:pt x="70" y="9483"/>
                    <a:pt x="82" y="9480"/>
                    <a:pt x="94" y="9477"/>
                  </a:cubicBezTo>
                  <a:cubicBezTo>
                    <a:pt x="126" y="9454"/>
                    <a:pt x="120" y="9420"/>
                    <a:pt x="119" y="9390"/>
                  </a:cubicBezTo>
                  <a:cubicBezTo>
                    <a:pt x="114" y="9056"/>
                    <a:pt x="196" y="8732"/>
                    <a:pt x="279" y="8410"/>
                  </a:cubicBezTo>
                  <a:cubicBezTo>
                    <a:pt x="545" y="7378"/>
                    <a:pt x="751" y="6338"/>
                    <a:pt x="862" y="5286"/>
                  </a:cubicBezTo>
                  <a:cubicBezTo>
                    <a:pt x="926" y="4673"/>
                    <a:pt x="986" y="4059"/>
                    <a:pt x="1091" y="3450"/>
                  </a:cubicBezTo>
                  <a:cubicBezTo>
                    <a:pt x="1260" y="2471"/>
                    <a:pt x="1440" y="1492"/>
                    <a:pt x="1614" y="513"/>
                  </a:cubicBezTo>
                  <a:cubicBezTo>
                    <a:pt x="1686" y="348"/>
                    <a:pt x="1694" y="169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5859592" y="2551110"/>
              <a:ext cx="302584" cy="16671"/>
            </a:xfrm>
            <a:custGeom>
              <a:rect b="b" l="l" r="r" t="t"/>
              <a:pathLst>
                <a:path extrusionOk="0" h="141" w="2989">
                  <a:moveTo>
                    <a:pt x="716" y="0"/>
                  </a:moveTo>
                  <a:cubicBezTo>
                    <a:pt x="478" y="0"/>
                    <a:pt x="239" y="7"/>
                    <a:pt x="0" y="24"/>
                  </a:cubicBezTo>
                  <a:cubicBezTo>
                    <a:pt x="1" y="35"/>
                    <a:pt x="3" y="46"/>
                    <a:pt x="5" y="58"/>
                  </a:cubicBezTo>
                  <a:cubicBezTo>
                    <a:pt x="412" y="73"/>
                    <a:pt x="821" y="72"/>
                    <a:pt x="1229" y="91"/>
                  </a:cubicBezTo>
                  <a:cubicBezTo>
                    <a:pt x="1766" y="116"/>
                    <a:pt x="2303" y="124"/>
                    <a:pt x="2840" y="137"/>
                  </a:cubicBezTo>
                  <a:cubicBezTo>
                    <a:pt x="2861" y="138"/>
                    <a:pt x="2883" y="141"/>
                    <a:pt x="2905" y="141"/>
                  </a:cubicBezTo>
                  <a:cubicBezTo>
                    <a:pt x="2937" y="141"/>
                    <a:pt x="2969" y="134"/>
                    <a:pt x="2989" y="99"/>
                  </a:cubicBezTo>
                  <a:cubicBezTo>
                    <a:pt x="2957" y="67"/>
                    <a:pt x="2922" y="62"/>
                    <a:pt x="2887" y="62"/>
                  </a:cubicBezTo>
                  <a:cubicBezTo>
                    <a:pt x="2873" y="62"/>
                    <a:pt x="2860" y="63"/>
                    <a:pt x="2847" y="63"/>
                  </a:cubicBezTo>
                  <a:cubicBezTo>
                    <a:pt x="2843" y="63"/>
                    <a:pt x="2838" y="63"/>
                    <a:pt x="2834" y="62"/>
                  </a:cubicBezTo>
                  <a:cubicBezTo>
                    <a:pt x="2630" y="52"/>
                    <a:pt x="2427" y="39"/>
                    <a:pt x="2222" y="36"/>
                  </a:cubicBezTo>
                  <a:cubicBezTo>
                    <a:pt x="1720" y="28"/>
                    <a:pt x="1218" y="0"/>
                    <a:pt x="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8209502" y="2796206"/>
              <a:ext cx="29965" cy="213528"/>
            </a:xfrm>
            <a:custGeom>
              <a:rect b="b" l="l" r="r" t="t"/>
              <a:pathLst>
                <a:path extrusionOk="0" h="1806" w="296">
                  <a:moveTo>
                    <a:pt x="16" y="1"/>
                  </a:moveTo>
                  <a:lnTo>
                    <a:pt x="16" y="1"/>
                  </a:lnTo>
                  <a:cubicBezTo>
                    <a:pt x="0" y="331"/>
                    <a:pt x="34" y="662"/>
                    <a:pt x="115" y="983"/>
                  </a:cubicBezTo>
                  <a:lnTo>
                    <a:pt x="105" y="974"/>
                  </a:lnTo>
                  <a:lnTo>
                    <a:pt x="250" y="1796"/>
                  </a:lnTo>
                  <a:lnTo>
                    <a:pt x="295" y="1805"/>
                  </a:lnTo>
                  <a:cubicBezTo>
                    <a:pt x="277" y="1665"/>
                    <a:pt x="257" y="1525"/>
                    <a:pt x="242" y="1385"/>
                  </a:cubicBezTo>
                  <a:cubicBezTo>
                    <a:pt x="210" y="1095"/>
                    <a:pt x="207" y="1078"/>
                    <a:pt x="117" y="986"/>
                  </a:cubicBezTo>
                  <a:lnTo>
                    <a:pt x="175" y="984"/>
                  </a:lnTo>
                  <a:cubicBezTo>
                    <a:pt x="167" y="822"/>
                    <a:pt x="160" y="662"/>
                    <a:pt x="149" y="501"/>
                  </a:cubicBezTo>
                  <a:cubicBezTo>
                    <a:pt x="125" y="157"/>
                    <a:pt x="111" y="101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301168" y="2569554"/>
              <a:ext cx="32091" cy="591"/>
            </a:xfrm>
            <a:custGeom>
              <a:rect b="b" l="l" r="r" t="t"/>
              <a:pathLst>
                <a:path extrusionOk="0" h="5" w="317">
                  <a:moveTo>
                    <a:pt x="316" y="0"/>
                  </a:moveTo>
                  <a:cubicBezTo>
                    <a:pt x="212" y="0"/>
                    <a:pt x="106" y="3"/>
                    <a:pt x="0" y="4"/>
                  </a:cubicBezTo>
                  <a:cubicBezTo>
                    <a:pt x="10" y="4"/>
                    <a:pt x="21" y="4"/>
                    <a:pt x="31" y="4"/>
                  </a:cubicBezTo>
                  <a:cubicBezTo>
                    <a:pt x="36" y="4"/>
                    <a:pt x="41" y="4"/>
                    <a:pt x="46" y="4"/>
                  </a:cubicBezTo>
                  <a:cubicBezTo>
                    <a:pt x="136" y="1"/>
                    <a:pt x="227" y="4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7874423" y="2528173"/>
              <a:ext cx="20246" cy="1301"/>
            </a:xfrm>
            <a:custGeom>
              <a:rect b="b" l="l" r="r" t="t"/>
              <a:pathLst>
                <a:path extrusionOk="0" h="11" w="200">
                  <a:moveTo>
                    <a:pt x="111" y="0"/>
                  </a:moveTo>
                  <a:cubicBezTo>
                    <a:pt x="74" y="0"/>
                    <a:pt x="37" y="4"/>
                    <a:pt x="1" y="10"/>
                  </a:cubicBezTo>
                  <a:cubicBezTo>
                    <a:pt x="66" y="10"/>
                    <a:pt x="133" y="10"/>
                    <a:pt x="199" y="7"/>
                  </a:cubicBezTo>
                  <a:cubicBezTo>
                    <a:pt x="170" y="2"/>
                    <a:pt x="140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163492" y="2560095"/>
              <a:ext cx="137879" cy="10168"/>
            </a:xfrm>
            <a:custGeom>
              <a:rect b="b" l="l" r="r" t="t"/>
              <a:pathLst>
                <a:path extrusionOk="0" h="86" w="1362">
                  <a:moveTo>
                    <a:pt x="188" y="1"/>
                  </a:moveTo>
                  <a:cubicBezTo>
                    <a:pt x="108" y="1"/>
                    <a:pt x="80" y="14"/>
                    <a:pt x="0" y="54"/>
                  </a:cubicBezTo>
                  <a:cubicBezTo>
                    <a:pt x="138" y="66"/>
                    <a:pt x="277" y="73"/>
                    <a:pt x="416" y="73"/>
                  </a:cubicBezTo>
                  <a:cubicBezTo>
                    <a:pt x="521" y="73"/>
                    <a:pt x="627" y="69"/>
                    <a:pt x="732" y="61"/>
                  </a:cubicBezTo>
                  <a:cubicBezTo>
                    <a:pt x="881" y="81"/>
                    <a:pt x="1030" y="86"/>
                    <a:pt x="1179" y="86"/>
                  </a:cubicBezTo>
                  <a:cubicBezTo>
                    <a:pt x="1240" y="86"/>
                    <a:pt x="1300" y="85"/>
                    <a:pt x="1361" y="84"/>
                  </a:cubicBezTo>
                  <a:cubicBezTo>
                    <a:pt x="1181" y="80"/>
                    <a:pt x="1007" y="26"/>
                    <a:pt x="827" y="26"/>
                  </a:cubicBezTo>
                  <a:cubicBezTo>
                    <a:pt x="795" y="26"/>
                    <a:pt x="763" y="28"/>
                    <a:pt x="731" y="31"/>
                  </a:cubicBezTo>
                  <a:cubicBezTo>
                    <a:pt x="611" y="24"/>
                    <a:pt x="491" y="18"/>
                    <a:pt x="372" y="10"/>
                  </a:cubicBezTo>
                  <a:cubicBezTo>
                    <a:pt x="286" y="4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6751451" y="4116981"/>
              <a:ext cx="46668" cy="8631"/>
            </a:xfrm>
            <a:custGeom>
              <a:rect b="b" l="l" r="r" t="t"/>
              <a:pathLst>
                <a:path extrusionOk="0" h="73" w="461">
                  <a:moveTo>
                    <a:pt x="217" y="1"/>
                  </a:moveTo>
                  <a:cubicBezTo>
                    <a:pt x="146" y="1"/>
                    <a:pt x="73" y="9"/>
                    <a:pt x="1" y="19"/>
                  </a:cubicBezTo>
                  <a:cubicBezTo>
                    <a:pt x="87" y="53"/>
                    <a:pt x="174" y="73"/>
                    <a:pt x="263" y="73"/>
                  </a:cubicBezTo>
                  <a:cubicBezTo>
                    <a:pt x="328" y="73"/>
                    <a:pt x="394" y="62"/>
                    <a:pt x="461" y="38"/>
                  </a:cubicBezTo>
                  <a:cubicBezTo>
                    <a:pt x="380" y="11"/>
                    <a:pt x="29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8219322" y="2617911"/>
              <a:ext cx="27940" cy="97305"/>
            </a:xfrm>
            <a:custGeom>
              <a:rect b="b" l="l" r="r" t="t"/>
              <a:pathLst>
                <a:path extrusionOk="0" h="823" w="276">
                  <a:moveTo>
                    <a:pt x="9" y="0"/>
                  </a:moveTo>
                  <a:lnTo>
                    <a:pt x="4" y="3"/>
                  </a:lnTo>
                  <a:cubicBezTo>
                    <a:pt x="1" y="111"/>
                    <a:pt x="34" y="214"/>
                    <a:pt x="73" y="316"/>
                  </a:cubicBezTo>
                  <a:cubicBezTo>
                    <a:pt x="110" y="485"/>
                    <a:pt x="119" y="660"/>
                    <a:pt x="196" y="823"/>
                  </a:cubicBezTo>
                  <a:lnTo>
                    <a:pt x="275" y="820"/>
                  </a:lnTo>
                  <a:lnTo>
                    <a:pt x="140" y="315"/>
                  </a:lnTo>
                  <a:cubicBezTo>
                    <a:pt x="116" y="203"/>
                    <a:pt x="86" y="95"/>
                    <a:pt x="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460230" y="3769850"/>
              <a:ext cx="17210" cy="32632"/>
            </a:xfrm>
            <a:custGeom>
              <a:rect b="b" l="l" r="r" t="t"/>
              <a:pathLst>
                <a:path extrusionOk="0" h="276" w="170">
                  <a:moveTo>
                    <a:pt x="82" y="0"/>
                  </a:moveTo>
                  <a:cubicBezTo>
                    <a:pt x="79" y="0"/>
                    <a:pt x="76" y="1"/>
                    <a:pt x="73" y="1"/>
                  </a:cubicBezTo>
                  <a:cubicBezTo>
                    <a:pt x="1" y="8"/>
                    <a:pt x="38" y="79"/>
                    <a:pt x="48" y="126"/>
                  </a:cubicBezTo>
                  <a:cubicBezTo>
                    <a:pt x="55" y="144"/>
                    <a:pt x="64" y="160"/>
                    <a:pt x="74" y="177"/>
                  </a:cubicBezTo>
                  <a:cubicBezTo>
                    <a:pt x="79" y="221"/>
                    <a:pt x="70" y="273"/>
                    <a:pt x="152" y="275"/>
                  </a:cubicBezTo>
                  <a:cubicBezTo>
                    <a:pt x="169" y="237"/>
                    <a:pt x="161" y="204"/>
                    <a:pt x="133" y="174"/>
                  </a:cubicBezTo>
                  <a:cubicBezTo>
                    <a:pt x="133" y="155"/>
                    <a:pt x="136" y="135"/>
                    <a:pt x="130" y="119"/>
                  </a:cubicBezTo>
                  <a:cubicBezTo>
                    <a:pt x="117" y="78"/>
                    <a:pt x="147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842686" y="4116626"/>
              <a:ext cx="15489" cy="9340"/>
            </a:xfrm>
            <a:custGeom>
              <a:rect b="b" l="l" r="r" t="t"/>
              <a:pathLst>
                <a:path extrusionOk="0" h="79" w="153">
                  <a:moveTo>
                    <a:pt x="66" y="1"/>
                  </a:moveTo>
                  <a:cubicBezTo>
                    <a:pt x="42" y="1"/>
                    <a:pt x="19" y="5"/>
                    <a:pt x="11" y="28"/>
                  </a:cubicBezTo>
                  <a:cubicBezTo>
                    <a:pt x="1" y="57"/>
                    <a:pt x="30" y="73"/>
                    <a:pt x="63" y="77"/>
                  </a:cubicBezTo>
                  <a:cubicBezTo>
                    <a:pt x="73" y="78"/>
                    <a:pt x="83" y="79"/>
                    <a:pt x="93" y="79"/>
                  </a:cubicBezTo>
                  <a:cubicBezTo>
                    <a:pt x="117" y="79"/>
                    <a:pt x="139" y="73"/>
                    <a:pt x="153" y="47"/>
                  </a:cubicBezTo>
                  <a:cubicBezTo>
                    <a:pt x="153" y="17"/>
                    <a:pt x="133" y="4"/>
                    <a:pt x="101" y="2"/>
                  </a:cubicBezTo>
                  <a:cubicBezTo>
                    <a:pt x="90" y="2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8101892" y="2727631"/>
              <a:ext cx="1417" cy="2246"/>
            </a:xfrm>
            <a:custGeom>
              <a:rect b="b" l="l" r="r" t="t"/>
              <a:pathLst>
                <a:path extrusionOk="0" h="19" w="14">
                  <a:moveTo>
                    <a:pt x="4" y="1"/>
                  </a:moveTo>
                  <a:cubicBezTo>
                    <a:pt x="2" y="4"/>
                    <a:pt x="2" y="9"/>
                    <a:pt x="1" y="14"/>
                  </a:cubicBezTo>
                  <a:cubicBezTo>
                    <a:pt x="1" y="16"/>
                    <a:pt x="8" y="17"/>
                    <a:pt x="10" y="18"/>
                  </a:cubicBezTo>
                  <a:cubicBezTo>
                    <a:pt x="12" y="14"/>
                    <a:pt x="14" y="9"/>
                    <a:pt x="14" y="4"/>
                  </a:cubicBezTo>
                  <a:cubicBezTo>
                    <a:pt x="14" y="3"/>
                    <a:pt x="8" y="2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6596767" y="1758361"/>
              <a:ext cx="647179" cy="566925"/>
            </a:xfrm>
            <a:custGeom>
              <a:rect b="b" l="l" r="r" t="t"/>
              <a:pathLst>
                <a:path extrusionOk="0" h="4795" w="6393">
                  <a:moveTo>
                    <a:pt x="1032" y="359"/>
                  </a:moveTo>
                  <a:cubicBezTo>
                    <a:pt x="1046" y="359"/>
                    <a:pt x="1059" y="360"/>
                    <a:pt x="1073" y="361"/>
                  </a:cubicBezTo>
                  <a:cubicBezTo>
                    <a:pt x="1462" y="371"/>
                    <a:pt x="1820" y="469"/>
                    <a:pt x="2131" y="671"/>
                  </a:cubicBezTo>
                  <a:cubicBezTo>
                    <a:pt x="2581" y="960"/>
                    <a:pt x="2946" y="1309"/>
                    <a:pt x="3156" y="1764"/>
                  </a:cubicBezTo>
                  <a:cubicBezTo>
                    <a:pt x="3167" y="1787"/>
                    <a:pt x="3179" y="1811"/>
                    <a:pt x="3192" y="1835"/>
                  </a:cubicBezTo>
                  <a:cubicBezTo>
                    <a:pt x="3220" y="1881"/>
                    <a:pt x="3244" y="1904"/>
                    <a:pt x="3272" y="1904"/>
                  </a:cubicBezTo>
                  <a:cubicBezTo>
                    <a:pt x="3296" y="1904"/>
                    <a:pt x="3323" y="1887"/>
                    <a:pt x="3357" y="1855"/>
                  </a:cubicBezTo>
                  <a:cubicBezTo>
                    <a:pt x="3382" y="1831"/>
                    <a:pt x="3405" y="1805"/>
                    <a:pt x="3426" y="1778"/>
                  </a:cubicBezTo>
                  <a:cubicBezTo>
                    <a:pt x="3834" y="1299"/>
                    <a:pt x="4364" y="935"/>
                    <a:pt x="4945" y="622"/>
                  </a:cubicBezTo>
                  <a:cubicBezTo>
                    <a:pt x="5107" y="532"/>
                    <a:pt x="5281" y="464"/>
                    <a:pt x="5460" y="420"/>
                  </a:cubicBezTo>
                  <a:cubicBezTo>
                    <a:pt x="5524" y="404"/>
                    <a:pt x="5591" y="395"/>
                    <a:pt x="5657" y="395"/>
                  </a:cubicBezTo>
                  <a:cubicBezTo>
                    <a:pt x="5681" y="395"/>
                    <a:pt x="5706" y="396"/>
                    <a:pt x="5730" y="399"/>
                  </a:cubicBezTo>
                  <a:cubicBezTo>
                    <a:pt x="5931" y="419"/>
                    <a:pt x="6030" y="505"/>
                    <a:pt x="6039" y="678"/>
                  </a:cubicBezTo>
                  <a:cubicBezTo>
                    <a:pt x="6046" y="795"/>
                    <a:pt x="6019" y="910"/>
                    <a:pt x="5983" y="1023"/>
                  </a:cubicBezTo>
                  <a:cubicBezTo>
                    <a:pt x="5850" y="1439"/>
                    <a:pt x="5628" y="1821"/>
                    <a:pt x="5367" y="2187"/>
                  </a:cubicBezTo>
                  <a:cubicBezTo>
                    <a:pt x="4917" y="2822"/>
                    <a:pt x="4345" y="3376"/>
                    <a:pt x="3765" y="3924"/>
                  </a:cubicBezTo>
                  <a:cubicBezTo>
                    <a:pt x="3582" y="4097"/>
                    <a:pt x="3394" y="4266"/>
                    <a:pt x="3199" y="4429"/>
                  </a:cubicBezTo>
                  <a:cubicBezTo>
                    <a:pt x="3122" y="4493"/>
                    <a:pt x="3075" y="4526"/>
                    <a:pt x="3032" y="4526"/>
                  </a:cubicBezTo>
                  <a:cubicBezTo>
                    <a:pt x="2986" y="4526"/>
                    <a:pt x="2944" y="4489"/>
                    <a:pt x="2877" y="4415"/>
                  </a:cubicBezTo>
                  <a:cubicBezTo>
                    <a:pt x="2336" y="3814"/>
                    <a:pt x="1751" y="3244"/>
                    <a:pt x="1228" y="2630"/>
                  </a:cubicBezTo>
                  <a:cubicBezTo>
                    <a:pt x="869" y="2209"/>
                    <a:pt x="556" y="1768"/>
                    <a:pt x="396" y="1259"/>
                  </a:cubicBezTo>
                  <a:cubicBezTo>
                    <a:pt x="360" y="1146"/>
                    <a:pt x="322" y="1035"/>
                    <a:pt x="318" y="917"/>
                  </a:cubicBezTo>
                  <a:cubicBezTo>
                    <a:pt x="310" y="640"/>
                    <a:pt x="466" y="462"/>
                    <a:pt x="781" y="393"/>
                  </a:cubicBezTo>
                  <a:cubicBezTo>
                    <a:pt x="863" y="374"/>
                    <a:pt x="946" y="359"/>
                    <a:pt x="1032" y="359"/>
                  </a:cubicBezTo>
                  <a:close/>
                  <a:moveTo>
                    <a:pt x="1220" y="1"/>
                  </a:moveTo>
                  <a:cubicBezTo>
                    <a:pt x="527" y="1"/>
                    <a:pt x="1" y="500"/>
                    <a:pt x="110" y="1145"/>
                  </a:cubicBezTo>
                  <a:cubicBezTo>
                    <a:pt x="140" y="1319"/>
                    <a:pt x="190" y="1489"/>
                    <a:pt x="258" y="1653"/>
                  </a:cubicBezTo>
                  <a:cubicBezTo>
                    <a:pt x="442" y="2104"/>
                    <a:pt x="723" y="2509"/>
                    <a:pt x="1054" y="2891"/>
                  </a:cubicBezTo>
                  <a:cubicBezTo>
                    <a:pt x="1551" y="3462"/>
                    <a:pt x="2071" y="4020"/>
                    <a:pt x="2611" y="4563"/>
                  </a:cubicBezTo>
                  <a:cubicBezTo>
                    <a:pt x="2654" y="4608"/>
                    <a:pt x="2701" y="4651"/>
                    <a:pt x="2750" y="4692"/>
                  </a:cubicBezTo>
                  <a:cubicBezTo>
                    <a:pt x="2837" y="4760"/>
                    <a:pt x="2924" y="4794"/>
                    <a:pt x="3015" y="4794"/>
                  </a:cubicBezTo>
                  <a:cubicBezTo>
                    <a:pt x="3088" y="4794"/>
                    <a:pt x="3164" y="4772"/>
                    <a:pt x="3245" y="4728"/>
                  </a:cubicBezTo>
                  <a:cubicBezTo>
                    <a:pt x="3362" y="4665"/>
                    <a:pt x="3462" y="4586"/>
                    <a:pt x="3556" y="4501"/>
                  </a:cubicBezTo>
                  <a:cubicBezTo>
                    <a:pt x="4174" y="3956"/>
                    <a:pt x="4755" y="3384"/>
                    <a:pt x="5268" y="2763"/>
                  </a:cubicBezTo>
                  <a:cubicBezTo>
                    <a:pt x="5724" y="2209"/>
                    <a:pt x="6091" y="1617"/>
                    <a:pt x="6311" y="962"/>
                  </a:cubicBezTo>
                  <a:cubicBezTo>
                    <a:pt x="6365" y="803"/>
                    <a:pt x="6392" y="647"/>
                    <a:pt x="6358" y="483"/>
                  </a:cubicBezTo>
                  <a:cubicBezTo>
                    <a:pt x="6300" y="209"/>
                    <a:pt x="6131" y="78"/>
                    <a:pt x="5823" y="78"/>
                  </a:cubicBezTo>
                  <a:cubicBezTo>
                    <a:pt x="5800" y="78"/>
                    <a:pt x="5777" y="79"/>
                    <a:pt x="5754" y="80"/>
                  </a:cubicBezTo>
                  <a:cubicBezTo>
                    <a:pt x="5516" y="94"/>
                    <a:pt x="5293" y="156"/>
                    <a:pt x="5080" y="243"/>
                  </a:cubicBezTo>
                  <a:cubicBezTo>
                    <a:pt x="4435" y="510"/>
                    <a:pt x="3833" y="833"/>
                    <a:pt x="3345" y="1312"/>
                  </a:cubicBezTo>
                  <a:cubicBezTo>
                    <a:pt x="3260" y="1256"/>
                    <a:pt x="3222" y="1192"/>
                    <a:pt x="3179" y="1133"/>
                  </a:cubicBezTo>
                  <a:cubicBezTo>
                    <a:pt x="2934" y="804"/>
                    <a:pt x="2599" y="553"/>
                    <a:pt x="2238" y="324"/>
                  </a:cubicBezTo>
                  <a:cubicBezTo>
                    <a:pt x="2033" y="193"/>
                    <a:pt x="1807" y="98"/>
                    <a:pt x="1569" y="42"/>
                  </a:cubicBezTo>
                  <a:cubicBezTo>
                    <a:pt x="1449" y="14"/>
                    <a:pt x="1332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8588112" y="1320901"/>
              <a:ext cx="1215" cy="946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cubicBezTo>
                    <a:pt x="3" y="4"/>
                    <a:pt x="6" y="7"/>
                    <a:pt x="9" y="8"/>
                  </a:cubicBezTo>
                  <a:lnTo>
                    <a:pt x="11" y="8"/>
                  </a:lnTo>
                  <a:lnTo>
                    <a:pt x="11" y="7"/>
                  </a:lnTo>
                  <a:cubicBezTo>
                    <a:pt x="8" y="4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8402654" y="1522842"/>
              <a:ext cx="36545" cy="31805"/>
            </a:xfrm>
            <a:custGeom>
              <a:rect b="b" l="l" r="r" t="t"/>
              <a:pathLst>
                <a:path extrusionOk="0" h="269" w="361">
                  <a:moveTo>
                    <a:pt x="315" y="1"/>
                  </a:moveTo>
                  <a:cubicBezTo>
                    <a:pt x="311" y="1"/>
                    <a:pt x="308" y="1"/>
                    <a:pt x="304" y="2"/>
                  </a:cubicBezTo>
                  <a:cubicBezTo>
                    <a:pt x="191" y="37"/>
                    <a:pt x="93" y="107"/>
                    <a:pt x="23" y="202"/>
                  </a:cubicBezTo>
                  <a:cubicBezTo>
                    <a:pt x="0" y="235"/>
                    <a:pt x="29" y="268"/>
                    <a:pt x="79" y="268"/>
                  </a:cubicBezTo>
                  <a:cubicBezTo>
                    <a:pt x="89" y="268"/>
                    <a:pt x="99" y="267"/>
                    <a:pt x="111" y="264"/>
                  </a:cubicBezTo>
                  <a:cubicBezTo>
                    <a:pt x="197" y="194"/>
                    <a:pt x="326" y="160"/>
                    <a:pt x="361" y="48"/>
                  </a:cubicBezTo>
                  <a:cubicBezTo>
                    <a:pt x="353" y="26"/>
                    <a:pt x="33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8436567" y="1454385"/>
              <a:ext cx="80176" cy="72831"/>
            </a:xfrm>
            <a:custGeom>
              <a:rect b="b" l="l" r="r" t="t"/>
              <a:pathLst>
                <a:path extrusionOk="0" h="616" w="792">
                  <a:moveTo>
                    <a:pt x="763" y="0"/>
                  </a:moveTo>
                  <a:cubicBezTo>
                    <a:pt x="693" y="46"/>
                    <a:pt x="621" y="93"/>
                    <a:pt x="552" y="139"/>
                  </a:cubicBezTo>
                  <a:cubicBezTo>
                    <a:pt x="527" y="156"/>
                    <a:pt x="514" y="177"/>
                    <a:pt x="549" y="199"/>
                  </a:cubicBezTo>
                  <a:cubicBezTo>
                    <a:pt x="405" y="215"/>
                    <a:pt x="315" y="279"/>
                    <a:pt x="275" y="394"/>
                  </a:cubicBezTo>
                  <a:cubicBezTo>
                    <a:pt x="160" y="408"/>
                    <a:pt x="9" y="493"/>
                    <a:pt x="3" y="560"/>
                  </a:cubicBezTo>
                  <a:cubicBezTo>
                    <a:pt x="0" y="595"/>
                    <a:pt x="23" y="616"/>
                    <a:pt x="59" y="616"/>
                  </a:cubicBezTo>
                  <a:cubicBezTo>
                    <a:pt x="70" y="616"/>
                    <a:pt x="82" y="614"/>
                    <a:pt x="95" y="610"/>
                  </a:cubicBezTo>
                  <a:cubicBezTo>
                    <a:pt x="171" y="572"/>
                    <a:pt x="241" y="522"/>
                    <a:pt x="303" y="464"/>
                  </a:cubicBezTo>
                  <a:cubicBezTo>
                    <a:pt x="332" y="436"/>
                    <a:pt x="324" y="414"/>
                    <a:pt x="293" y="401"/>
                  </a:cubicBezTo>
                  <a:lnTo>
                    <a:pt x="293" y="401"/>
                  </a:lnTo>
                  <a:cubicBezTo>
                    <a:pt x="317" y="409"/>
                    <a:pt x="335" y="414"/>
                    <a:pt x="352" y="414"/>
                  </a:cubicBezTo>
                  <a:cubicBezTo>
                    <a:pt x="391" y="414"/>
                    <a:pt x="426" y="389"/>
                    <a:pt x="511" y="319"/>
                  </a:cubicBezTo>
                  <a:cubicBezTo>
                    <a:pt x="537" y="297"/>
                    <a:pt x="606" y="277"/>
                    <a:pt x="592" y="239"/>
                  </a:cubicBezTo>
                  <a:lnTo>
                    <a:pt x="592" y="239"/>
                  </a:lnTo>
                  <a:cubicBezTo>
                    <a:pt x="593" y="239"/>
                    <a:pt x="595" y="239"/>
                    <a:pt x="596" y="239"/>
                  </a:cubicBezTo>
                  <a:cubicBezTo>
                    <a:pt x="608" y="239"/>
                    <a:pt x="618" y="236"/>
                    <a:pt x="627" y="229"/>
                  </a:cubicBezTo>
                  <a:cubicBezTo>
                    <a:pt x="685" y="193"/>
                    <a:pt x="738" y="149"/>
                    <a:pt x="791" y="108"/>
                  </a:cubicBezTo>
                  <a:cubicBezTo>
                    <a:pt x="782" y="73"/>
                    <a:pt x="772" y="36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8513807" y="1430857"/>
              <a:ext cx="36342" cy="36416"/>
            </a:xfrm>
            <a:custGeom>
              <a:rect b="b" l="l" r="r" t="t"/>
              <a:pathLst>
                <a:path extrusionOk="0" h="308" w="359">
                  <a:moveTo>
                    <a:pt x="282" y="0"/>
                  </a:moveTo>
                  <a:cubicBezTo>
                    <a:pt x="238" y="0"/>
                    <a:pt x="210" y="57"/>
                    <a:pt x="173" y="87"/>
                  </a:cubicBezTo>
                  <a:cubicBezTo>
                    <a:pt x="171" y="93"/>
                    <a:pt x="169" y="100"/>
                    <a:pt x="169" y="107"/>
                  </a:cubicBezTo>
                  <a:cubicBezTo>
                    <a:pt x="156" y="105"/>
                    <a:pt x="144" y="104"/>
                    <a:pt x="131" y="104"/>
                  </a:cubicBezTo>
                  <a:cubicBezTo>
                    <a:pt x="123" y="104"/>
                    <a:pt x="114" y="105"/>
                    <a:pt x="106" y="106"/>
                  </a:cubicBezTo>
                  <a:lnTo>
                    <a:pt x="1" y="199"/>
                  </a:lnTo>
                  <a:lnTo>
                    <a:pt x="29" y="307"/>
                  </a:lnTo>
                  <a:cubicBezTo>
                    <a:pt x="87" y="286"/>
                    <a:pt x="138" y="249"/>
                    <a:pt x="177" y="201"/>
                  </a:cubicBezTo>
                  <a:cubicBezTo>
                    <a:pt x="188" y="187"/>
                    <a:pt x="196" y="172"/>
                    <a:pt x="199" y="154"/>
                  </a:cubicBezTo>
                  <a:cubicBezTo>
                    <a:pt x="202" y="154"/>
                    <a:pt x="205" y="154"/>
                    <a:pt x="208" y="154"/>
                  </a:cubicBezTo>
                  <a:cubicBezTo>
                    <a:pt x="217" y="154"/>
                    <a:pt x="226" y="153"/>
                    <a:pt x="235" y="150"/>
                  </a:cubicBezTo>
                  <a:cubicBezTo>
                    <a:pt x="291" y="136"/>
                    <a:pt x="342" y="103"/>
                    <a:pt x="359" y="48"/>
                  </a:cubicBezTo>
                  <a:cubicBezTo>
                    <a:pt x="328" y="13"/>
                    <a:pt x="303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7928076" y="1550390"/>
              <a:ext cx="478931" cy="564087"/>
            </a:xfrm>
            <a:custGeom>
              <a:rect b="b" l="l" r="r" t="t"/>
              <a:pathLst>
                <a:path extrusionOk="0" h="4771" w="4731">
                  <a:moveTo>
                    <a:pt x="4686" y="1"/>
                  </a:moveTo>
                  <a:cubicBezTo>
                    <a:pt x="4682" y="1"/>
                    <a:pt x="4678" y="1"/>
                    <a:pt x="4674" y="4"/>
                  </a:cubicBezTo>
                  <a:cubicBezTo>
                    <a:pt x="4557" y="63"/>
                    <a:pt x="4420" y="108"/>
                    <a:pt x="4388" y="243"/>
                  </a:cubicBezTo>
                  <a:cubicBezTo>
                    <a:pt x="4377" y="230"/>
                    <a:pt x="4367" y="225"/>
                    <a:pt x="4357" y="225"/>
                  </a:cubicBezTo>
                  <a:cubicBezTo>
                    <a:pt x="4343" y="225"/>
                    <a:pt x="4330" y="235"/>
                    <a:pt x="4318" y="245"/>
                  </a:cubicBezTo>
                  <a:cubicBezTo>
                    <a:pt x="4162" y="366"/>
                    <a:pt x="3997" y="478"/>
                    <a:pt x="3856" y="612"/>
                  </a:cubicBezTo>
                  <a:cubicBezTo>
                    <a:pt x="3789" y="649"/>
                    <a:pt x="3726" y="694"/>
                    <a:pt x="3686" y="753"/>
                  </a:cubicBezTo>
                  <a:cubicBezTo>
                    <a:pt x="3680" y="760"/>
                    <a:pt x="3677" y="768"/>
                    <a:pt x="3677" y="777"/>
                  </a:cubicBezTo>
                  <a:cubicBezTo>
                    <a:pt x="3652" y="781"/>
                    <a:pt x="3630" y="794"/>
                    <a:pt x="3614" y="812"/>
                  </a:cubicBezTo>
                  <a:cubicBezTo>
                    <a:pt x="3542" y="867"/>
                    <a:pt x="3507" y="894"/>
                    <a:pt x="3503" y="919"/>
                  </a:cubicBezTo>
                  <a:cubicBezTo>
                    <a:pt x="3490" y="920"/>
                    <a:pt x="3476" y="924"/>
                    <a:pt x="3465" y="932"/>
                  </a:cubicBezTo>
                  <a:cubicBezTo>
                    <a:pt x="3439" y="953"/>
                    <a:pt x="3414" y="977"/>
                    <a:pt x="3391" y="1002"/>
                  </a:cubicBezTo>
                  <a:cubicBezTo>
                    <a:pt x="3339" y="1019"/>
                    <a:pt x="3296" y="1054"/>
                    <a:pt x="3273" y="1102"/>
                  </a:cubicBezTo>
                  <a:cubicBezTo>
                    <a:pt x="3237" y="1114"/>
                    <a:pt x="3207" y="1139"/>
                    <a:pt x="3189" y="1172"/>
                  </a:cubicBezTo>
                  <a:cubicBezTo>
                    <a:pt x="3169" y="1172"/>
                    <a:pt x="3152" y="1186"/>
                    <a:pt x="3149" y="1207"/>
                  </a:cubicBezTo>
                  <a:cubicBezTo>
                    <a:pt x="3079" y="1245"/>
                    <a:pt x="3019" y="1298"/>
                    <a:pt x="2973" y="1364"/>
                  </a:cubicBezTo>
                  <a:cubicBezTo>
                    <a:pt x="2823" y="1477"/>
                    <a:pt x="2684" y="1604"/>
                    <a:pt x="2559" y="1745"/>
                  </a:cubicBezTo>
                  <a:cubicBezTo>
                    <a:pt x="2513" y="1775"/>
                    <a:pt x="2463" y="1803"/>
                    <a:pt x="2476" y="1858"/>
                  </a:cubicBezTo>
                  <a:lnTo>
                    <a:pt x="2465" y="1858"/>
                  </a:lnTo>
                  <a:cubicBezTo>
                    <a:pt x="2370" y="1875"/>
                    <a:pt x="2255" y="2013"/>
                    <a:pt x="2247" y="2108"/>
                  </a:cubicBezTo>
                  <a:cubicBezTo>
                    <a:pt x="2236" y="2098"/>
                    <a:pt x="2225" y="2088"/>
                    <a:pt x="2212" y="2088"/>
                  </a:cubicBezTo>
                  <a:cubicBezTo>
                    <a:pt x="2206" y="2088"/>
                    <a:pt x="2200" y="2090"/>
                    <a:pt x="2193" y="2096"/>
                  </a:cubicBezTo>
                  <a:cubicBezTo>
                    <a:pt x="2036" y="2234"/>
                    <a:pt x="1890" y="2382"/>
                    <a:pt x="1756" y="2542"/>
                  </a:cubicBezTo>
                  <a:cubicBezTo>
                    <a:pt x="1746" y="2551"/>
                    <a:pt x="1741" y="2564"/>
                    <a:pt x="1744" y="2577"/>
                  </a:cubicBezTo>
                  <a:cubicBezTo>
                    <a:pt x="1739" y="2576"/>
                    <a:pt x="1734" y="2575"/>
                    <a:pt x="1729" y="2575"/>
                  </a:cubicBezTo>
                  <a:cubicBezTo>
                    <a:pt x="1690" y="2575"/>
                    <a:pt x="1669" y="2630"/>
                    <a:pt x="1649" y="2651"/>
                  </a:cubicBezTo>
                  <a:cubicBezTo>
                    <a:pt x="1110" y="3223"/>
                    <a:pt x="616" y="3834"/>
                    <a:pt x="169" y="4478"/>
                  </a:cubicBezTo>
                  <a:cubicBezTo>
                    <a:pt x="148" y="4507"/>
                    <a:pt x="102" y="4538"/>
                    <a:pt x="151" y="4577"/>
                  </a:cubicBezTo>
                  <a:lnTo>
                    <a:pt x="152" y="4578"/>
                  </a:lnTo>
                  <a:lnTo>
                    <a:pt x="151" y="4578"/>
                  </a:lnTo>
                  <a:cubicBezTo>
                    <a:pt x="26" y="4638"/>
                    <a:pt x="1" y="4690"/>
                    <a:pt x="60" y="4771"/>
                  </a:cubicBezTo>
                  <a:cubicBezTo>
                    <a:pt x="179" y="4761"/>
                    <a:pt x="184" y="4670"/>
                    <a:pt x="218" y="4602"/>
                  </a:cubicBezTo>
                  <a:lnTo>
                    <a:pt x="218" y="4598"/>
                  </a:lnTo>
                  <a:cubicBezTo>
                    <a:pt x="235" y="4592"/>
                    <a:pt x="249" y="4581"/>
                    <a:pt x="260" y="4566"/>
                  </a:cubicBezTo>
                  <a:cubicBezTo>
                    <a:pt x="318" y="4490"/>
                    <a:pt x="374" y="4414"/>
                    <a:pt x="432" y="4337"/>
                  </a:cubicBezTo>
                  <a:cubicBezTo>
                    <a:pt x="837" y="3798"/>
                    <a:pt x="1265" y="3272"/>
                    <a:pt x="1725" y="2766"/>
                  </a:cubicBezTo>
                  <a:cubicBezTo>
                    <a:pt x="1760" y="2727"/>
                    <a:pt x="1867" y="2696"/>
                    <a:pt x="1794" y="2617"/>
                  </a:cubicBezTo>
                  <a:lnTo>
                    <a:pt x="1794" y="2617"/>
                  </a:lnTo>
                  <a:cubicBezTo>
                    <a:pt x="1804" y="2622"/>
                    <a:pt x="1820" y="2632"/>
                    <a:pt x="1825" y="2632"/>
                  </a:cubicBezTo>
                  <a:cubicBezTo>
                    <a:pt x="1825" y="2632"/>
                    <a:pt x="1826" y="2632"/>
                    <a:pt x="1826" y="2632"/>
                  </a:cubicBezTo>
                  <a:cubicBezTo>
                    <a:pt x="2006" y="2494"/>
                    <a:pt x="2148" y="2328"/>
                    <a:pt x="2291" y="2162"/>
                  </a:cubicBezTo>
                  <a:cubicBezTo>
                    <a:pt x="2297" y="2157"/>
                    <a:pt x="2298" y="2147"/>
                    <a:pt x="2294" y="2140"/>
                  </a:cubicBezTo>
                  <a:cubicBezTo>
                    <a:pt x="2394" y="2086"/>
                    <a:pt x="2490" y="2029"/>
                    <a:pt x="2499" y="1914"/>
                  </a:cubicBezTo>
                  <a:cubicBezTo>
                    <a:pt x="2501" y="1908"/>
                    <a:pt x="2501" y="1902"/>
                    <a:pt x="2501" y="1897"/>
                  </a:cubicBezTo>
                  <a:cubicBezTo>
                    <a:pt x="2512" y="1902"/>
                    <a:pt x="2524" y="1904"/>
                    <a:pt x="2535" y="1904"/>
                  </a:cubicBezTo>
                  <a:cubicBezTo>
                    <a:pt x="2546" y="1904"/>
                    <a:pt x="2557" y="1902"/>
                    <a:pt x="2568" y="1897"/>
                  </a:cubicBezTo>
                  <a:lnTo>
                    <a:pt x="2620" y="1840"/>
                  </a:lnTo>
                  <a:cubicBezTo>
                    <a:pt x="2770" y="1720"/>
                    <a:pt x="2910" y="1589"/>
                    <a:pt x="3041" y="1449"/>
                  </a:cubicBezTo>
                  <a:cubicBezTo>
                    <a:pt x="3107" y="1411"/>
                    <a:pt x="3164" y="1360"/>
                    <a:pt x="3211" y="1298"/>
                  </a:cubicBezTo>
                  <a:cubicBezTo>
                    <a:pt x="3249" y="1284"/>
                    <a:pt x="3281" y="1255"/>
                    <a:pt x="3300" y="1220"/>
                  </a:cubicBezTo>
                  <a:lnTo>
                    <a:pt x="3548" y="1021"/>
                  </a:lnTo>
                  <a:lnTo>
                    <a:pt x="3535" y="1016"/>
                  </a:lnTo>
                  <a:cubicBezTo>
                    <a:pt x="3544" y="1010"/>
                    <a:pt x="3551" y="1002"/>
                    <a:pt x="3557" y="994"/>
                  </a:cubicBezTo>
                  <a:lnTo>
                    <a:pt x="3569" y="1005"/>
                  </a:lnTo>
                  <a:lnTo>
                    <a:pt x="3712" y="868"/>
                  </a:lnTo>
                  <a:cubicBezTo>
                    <a:pt x="3706" y="868"/>
                    <a:pt x="3702" y="867"/>
                    <a:pt x="3696" y="865"/>
                  </a:cubicBezTo>
                  <a:cubicBezTo>
                    <a:pt x="3702" y="865"/>
                    <a:pt x="3706" y="867"/>
                    <a:pt x="3712" y="868"/>
                  </a:cubicBezTo>
                  <a:cubicBezTo>
                    <a:pt x="3743" y="856"/>
                    <a:pt x="3771" y="842"/>
                    <a:pt x="3749" y="807"/>
                  </a:cubicBezTo>
                  <a:lnTo>
                    <a:pt x="3749" y="807"/>
                  </a:lnTo>
                  <a:cubicBezTo>
                    <a:pt x="3756" y="808"/>
                    <a:pt x="3762" y="808"/>
                    <a:pt x="3767" y="808"/>
                  </a:cubicBezTo>
                  <a:cubicBezTo>
                    <a:pt x="3834" y="808"/>
                    <a:pt x="3855" y="754"/>
                    <a:pt x="3893" y="720"/>
                  </a:cubicBezTo>
                  <a:cubicBezTo>
                    <a:pt x="3936" y="706"/>
                    <a:pt x="3972" y="678"/>
                    <a:pt x="3995" y="638"/>
                  </a:cubicBezTo>
                  <a:cubicBezTo>
                    <a:pt x="4129" y="539"/>
                    <a:pt x="4263" y="441"/>
                    <a:pt x="4394" y="339"/>
                  </a:cubicBezTo>
                  <a:cubicBezTo>
                    <a:pt x="4414" y="323"/>
                    <a:pt x="4435" y="304"/>
                    <a:pt x="4438" y="286"/>
                  </a:cubicBezTo>
                  <a:cubicBezTo>
                    <a:pt x="4440" y="285"/>
                    <a:pt x="4442" y="284"/>
                    <a:pt x="4445" y="283"/>
                  </a:cubicBezTo>
                  <a:cubicBezTo>
                    <a:pt x="4555" y="219"/>
                    <a:pt x="4678" y="163"/>
                    <a:pt x="4730" y="48"/>
                  </a:cubicBezTo>
                  <a:cubicBezTo>
                    <a:pt x="4723" y="27"/>
                    <a:pt x="4705" y="1"/>
                    <a:pt x="4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8567460" y="1330596"/>
              <a:ext cx="92324" cy="88438"/>
            </a:xfrm>
            <a:custGeom>
              <a:rect b="b" l="l" r="r" t="t"/>
              <a:pathLst>
                <a:path extrusionOk="0" h="748" w="912">
                  <a:moveTo>
                    <a:pt x="881" y="1"/>
                  </a:moveTo>
                  <a:cubicBezTo>
                    <a:pt x="724" y="91"/>
                    <a:pt x="599" y="212"/>
                    <a:pt x="456" y="316"/>
                  </a:cubicBezTo>
                  <a:cubicBezTo>
                    <a:pt x="433" y="334"/>
                    <a:pt x="392" y="357"/>
                    <a:pt x="440" y="391"/>
                  </a:cubicBezTo>
                  <a:cubicBezTo>
                    <a:pt x="420" y="380"/>
                    <a:pt x="403" y="376"/>
                    <a:pt x="389" y="376"/>
                  </a:cubicBezTo>
                  <a:cubicBezTo>
                    <a:pt x="337" y="376"/>
                    <a:pt x="320" y="434"/>
                    <a:pt x="283" y="459"/>
                  </a:cubicBezTo>
                  <a:cubicBezTo>
                    <a:pt x="226" y="511"/>
                    <a:pt x="105" y="518"/>
                    <a:pt x="122" y="624"/>
                  </a:cubicBezTo>
                  <a:lnTo>
                    <a:pt x="122" y="626"/>
                  </a:lnTo>
                  <a:lnTo>
                    <a:pt x="121" y="624"/>
                  </a:lnTo>
                  <a:cubicBezTo>
                    <a:pt x="103" y="620"/>
                    <a:pt x="87" y="617"/>
                    <a:pt x="72" y="617"/>
                  </a:cubicBezTo>
                  <a:cubicBezTo>
                    <a:pt x="25" y="617"/>
                    <a:pt x="0" y="642"/>
                    <a:pt x="8" y="701"/>
                  </a:cubicBezTo>
                  <a:cubicBezTo>
                    <a:pt x="5" y="733"/>
                    <a:pt x="18" y="748"/>
                    <a:pt x="36" y="748"/>
                  </a:cubicBezTo>
                  <a:cubicBezTo>
                    <a:pt x="47" y="748"/>
                    <a:pt x="59" y="743"/>
                    <a:pt x="71" y="734"/>
                  </a:cubicBezTo>
                  <a:cubicBezTo>
                    <a:pt x="103" y="712"/>
                    <a:pt x="169" y="693"/>
                    <a:pt x="141" y="648"/>
                  </a:cubicBezTo>
                  <a:lnTo>
                    <a:pt x="141" y="648"/>
                  </a:lnTo>
                  <a:cubicBezTo>
                    <a:pt x="148" y="652"/>
                    <a:pt x="155" y="653"/>
                    <a:pt x="162" y="653"/>
                  </a:cubicBezTo>
                  <a:cubicBezTo>
                    <a:pt x="172" y="653"/>
                    <a:pt x="181" y="650"/>
                    <a:pt x="189" y="643"/>
                  </a:cubicBezTo>
                  <a:cubicBezTo>
                    <a:pt x="246" y="601"/>
                    <a:pt x="298" y="556"/>
                    <a:pt x="353" y="512"/>
                  </a:cubicBezTo>
                  <a:cubicBezTo>
                    <a:pt x="398" y="480"/>
                    <a:pt x="483" y="468"/>
                    <a:pt x="441" y="391"/>
                  </a:cubicBezTo>
                  <a:lnTo>
                    <a:pt x="441" y="391"/>
                  </a:lnTo>
                  <a:cubicBezTo>
                    <a:pt x="456" y="406"/>
                    <a:pt x="469" y="412"/>
                    <a:pt x="481" y="412"/>
                  </a:cubicBezTo>
                  <a:cubicBezTo>
                    <a:pt x="505" y="412"/>
                    <a:pt x="524" y="386"/>
                    <a:pt x="541" y="372"/>
                  </a:cubicBezTo>
                  <a:cubicBezTo>
                    <a:pt x="612" y="312"/>
                    <a:pt x="669" y="239"/>
                    <a:pt x="761" y="197"/>
                  </a:cubicBezTo>
                  <a:lnTo>
                    <a:pt x="912" y="56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7915928" y="2116724"/>
              <a:ext cx="16298" cy="19035"/>
            </a:xfrm>
            <a:custGeom>
              <a:rect b="b" l="l" r="r" t="t"/>
              <a:pathLst>
                <a:path extrusionOk="0" h="161" w="161">
                  <a:moveTo>
                    <a:pt x="108" y="1"/>
                  </a:moveTo>
                  <a:cubicBezTo>
                    <a:pt x="52" y="3"/>
                    <a:pt x="47" y="49"/>
                    <a:pt x="23" y="77"/>
                  </a:cubicBezTo>
                  <a:cubicBezTo>
                    <a:pt x="28" y="106"/>
                    <a:pt x="1" y="142"/>
                    <a:pt x="51" y="158"/>
                  </a:cubicBezTo>
                  <a:cubicBezTo>
                    <a:pt x="57" y="160"/>
                    <a:pt x="63" y="161"/>
                    <a:pt x="68" y="161"/>
                  </a:cubicBezTo>
                  <a:cubicBezTo>
                    <a:pt x="94" y="161"/>
                    <a:pt x="105" y="138"/>
                    <a:pt x="116" y="120"/>
                  </a:cubicBezTo>
                  <a:cubicBezTo>
                    <a:pt x="140" y="81"/>
                    <a:pt x="160" y="38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8656444" y="1293352"/>
              <a:ext cx="43429" cy="43864"/>
            </a:xfrm>
            <a:custGeom>
              <a:rect b="b" l="l" r="r" t="t"/>
              <a:pathLst>
                <a:path extrusionOk="0" h="371" w="429">
                  <a:moveTo>
                    <a:pt x="397" y="0"/>
                  </a:moveTo>
                  <a:cubicBezTo>
                    <a:pt x="374" y="0"/>
                    <a:pt x="367" y="13"/>
                    <a:pt x="378" y="41"/>
                  </a:cubicBezTo>
                  <a:cubicBezTo>
                    <a:pt x="368" y="34"/>
                    <a:pt x="359" y="32"/>
                    <a:pt x="351" y="32"/>
                  </a:cubicBezTo>
                  <a:cubicBezTo>
                    <a:pt x="330" y="32"/>
                    <a:pt x="312" y="46"/>
                    <a:pt x="292" y="50"/>
                  </a:cubicBezTo>
                  <a:cubicBezTo>
                    <a:pt x="287" y="73"/>
                    <a:pt x="248" y="94"/>
                    <a:pt x="282" y="118"/>
                  </a:cubicBezTo>
                  <a:cubicBezTo>
                    <a:pt x="272" y="116"/>
                    <a:pt x="263" y="114"/>
                    <a:pt x="255" y="114"/>
                  </a:cubicBezTo>
                  <a:cubicBezTo>
                    <a:pt x="233" y="114"/>
                    <a:pt x="227" y="128"/>
                    <a:pt x="240" y="159"/>
                  </a:cubicBezTo>
                  <a:cubicBezTo>
                    <a:pt x="227" y="155"/>
                    <a:pt x="216" y="153"/>
                    <a:pt x="208" y="153"/>
                  </a:cubicBezTo>
                  <a:cubicBezTo>
                    <a:pt x="186" y="153"/>
                    <a:pt x="182" y="168"/>
                    <a:pt x="194" y="197"/>
                  </a:cubicBezTo>
                  <a:cubicBezTo>
                    <a:pt x="182" y="193"/>
                    <a:pt x="171" y="191"/>
                    <a:pt x="163" y="191"/>
                  </a:cubicBezTo>
                  <a:cubicBezTo>
                    <a:pt x="141" y="191"/>
                    <a:pt x="136" y="205"/>
                    <a:pt x="149" y="235"/>
                  </a:cubicBezTo>
                  <a:cubicBezTo>
                    <a:pt x="134" y="225"/>
                    <a:pt x="121" y="221"/>
                    <a:pt x="110" y="221"/>
                  </a:cubicBezTo>
                  <a:cubicBezTo>
                    <a:pt x="79" y="221"/>
                    <a:pt x="67" y="255"/>
                    <a:pt x="47" y="275"/>
                  </a:cubicBezTo>
                  <a:cubicBezTo>
                    <a:pt x="44" y="280"/>
                    <a:pt x="39" y="286"/>
                    <a:pt x="40" y="290"/>
                  </a:cubicBezTo>
                  <a:cubicBezTo>
                    <a:pt x="42" y="296"/>
                    <a:pt x="46" y="302"/>
                    <a:pt x="51" y="306"/>
                  </a:cubicBezTo>
                  <a:cubicBezTo>
                    <a:pt x="44" y="303"/>
                    <a:pt x="38" y="301"/>
                    <a:pt x="32" y="301"/>
                  </a:cubicBezTo>
                  <a:cubicBezTo>
                    <a:pt x="21" y="301"/>
                    <a:pt x="11" y="307"/>
                    <a:pt x="1" y="316"/>
                  </a:cubicBezTo>
                  <a:lnTo>
                    <a:pt x="32" y="371"/>
                  </a:lnTo>
                  <a:cubicBezTo>
                    <a:pt x="44" y="368"/>
                    <a:pt x="55" y="365"/>
                    <a:pt x="66" y="357"/>
                  </a:cubicBezTo>
                  <a:lnTo>
                    <a:pt x="60" y="316"/>
                  </a:lnTo>
                  <a:lnTo>
                    <a:pt x="60" y="316"/>
                  </a:lnTo>
                  <a:cubicBezTo>
                    <a:pt x="62" y="316"/>
                    <a:pt x="64" y="316"/>
                    <a:pt x="66" y="316"/>
                  </a:cubicBezTo>
                  <a:cubicBezTo>
                    <a:pt x="96" y="316"/>
                    <a:pt x="114" y="299"/>
                    <a:pt x="131" y="281"/>
                  </a:cubicBezTo>
                  <a:cubicBezTo>
                    <a:pt x="152" y="269"/>
                    <a:pt x="165" y="258"/>
                    <a:pt x="151" y="236"/>
                  </a:cubicBezTo>
                  <a:lnTo>
                    <a:pt x="151" y="236"/>
                  </a:lnTo>
                  <a:cubicBezTo>
                    <a:pt x="154" y="237"/>
                    <a:pt x="158" y="237"/>
                    <a:pt x="161" y="237"/>
                  </a:cubicBezTo>
                  <a:cubicBezTo>
                    <a:pt x="188" y="237"/>
                    <a:pt x="200" y="224"/>
                    <a:pt x="196" y="198"/>
                  </a:cubicBezTo>
                  <a:lnTo>
                    <a:pt x="196" y="198"/>
                  </a:lnTo>
                  <a:cubicBezTo>
                    <a:pt x="199" y="199"/>
                    <a:pt x="203" y="199"/>
                    <a:pt x="206" y="199"/>
                  </a:cubicBezTo>
                  <a:cubicBezTo>
                    <a:pt x="233" y="199"/>
                    <a:pt x="245" y="185"/>
                    <a:pt x="241" y="159"/>
                  </a:cubicBezTo>
                  <a:lnTo>
                    <a:pt x="241" y="159"/>
                  </a:lnTo>
                  <a:cubicBezTo>
                    <a:pt x="245" y="159"/>
                    <a:pt x="248" y="159"/>
                    <a:pt x="251" y="159"/>
                  </a:cubicBezTo>
                  <a:cubicBezTo>
                    <a:pt x="278" y="159"/>
                    <a:pt x="290" y="146"/>
                    <a:pt x="287" y="121"/>
                  </a:cubicBezTo>
                  <a:cubicBezTo>
                    <a:pt x="347" y="121"/>
                    <a:pt x="379" y="95"/>
                    <a:pt x="379" y="44"/>
                  </a:cubicBezTo>
                  <a:cubicBezTo>
                    <a:pt x="382" y="44"/>
                    <a:pt x="384" y="44"/>
                    <a:pt x="387" y="44"/>
                  </a:cubicBezTo>
                  <a:cubicBezTo>
                    <a:pt x="416" y="44"/>
                    <a:pt x="428" y="32"/>
                    <a:pt x="424" y="4"/>
                  </a:cubicBezTo>
                  <a:cubicBezTo>
                    <a:pt x="414" y="2"/>
                    <a:pt x="405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5486247" y="2301048"/>
              <a:ext cx="85035" cy="56988"/>
            </a:xfrm>
            <a:custGeom>
              <a:rect b="b" l="l" r="r" t="t"/>
              <a:pathLst>
                <a:path extrusionOk="0" h="482" w="840">
                  <a:moveTo>
                    <a:pt x="0" y="1"/>
                  </a:moveTo>
                  <a:lnTo>
                    <a:pt x="0" y="1"/>
                  </a:lnTo>
                  <a:cubicBezTo>
                    <a:pt x="217" y="97"/>
                    <a:pt x="419" y="222"/>
                    <a:pt x="601" y="371"/>
                  </a:cubicBezTo>
                  <a:lnTo>
                    <a:pt x="601" y="373"/>
                  </a:lnTo>
                  <a:cubicBezTo>
                    <a:pt x="641" y="410"/>
                    <a:pt x="686" y="481"/>
                    <a:pt x="735" y="481"/>
                  </a:cubicBezTo>
                  <a:cubicBezTo>
                    <a:pt x="748" y="481"/>
                    <a:pt x="760" y="477"/>
                    <a:pt x="773" y="465"/>
                  </a:cubicBezTo>
                  <a:cubicBezTo>
                    <a:pt x="840" y="407"/>
                    <a:pt x="711" y="367"/>
                    <a:pt x="663" y="322"/>
                  </a:cubicBezTo>
                  <a:cubicBezTo>
                    <a:pt x="488" y="146"/>
                    <a:pt x="286" y="1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5485639" y="2300930"/>
              <a:ext cx="709" cy="236"/>
            </a:xfrm>
            <a:custGeom>
              <a:rect b="b" l="l" r="r" t="t"/>
              <a:pathLst>
                <a:path extrusionOk="0" h="2" w="7">
                  <a:moveTo>
                    <a:pt x="1" y="0"/>
                  </a:moveTo>
                  <a:lnTo>
                    <a:pt x="3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5440389" y="2296555"/>
              <a:ext cx="45352" cy="4493"/>
            </a:xfrm>
            <a:custGeom>
              <a:rect b="b" l="l" r="r" t="t"/>
              <a:pathLst>
                <a:path extrusionOk="0" h="38" w="448">
                  <a:moveTo>
                    <a:pt x="279" y="0"/>
                  </a:moveTo>
                  <a:cubicBezTo>
                    <a:pt x="187" y="0"/>
                    <a:pt x="93" y="26"/>
                    <a:pt x="1" y="37"/>
                  </a:cubicBezTo>
                  <a:lnTo>
                    <a:pt x="448" y="37"/>
                  </a:lnTo>
                  <a:cubicBezTo>
                    <a:pt x="392" y="10"/>
                    <a:pt x="33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6297625" y="1436059"/>
              <a:ext cx="607" cy="591"/>
            </a:xfrm>
            <a:custGeom>
              <a:rect b="b" l="l" r="r" t="t"/>
              <a:pathLst>
                <a:path extrusionOk="0" h="5" w="6">
                  <a:moveTo>
                    <a:pt x="5" y="0"/>
                  </a:moveTo>
                  <a:lnTo>
                    <a:pt x="5" y="0"/>
                  </a:lnTo>
                  <a:cubicBezTo>
                    <a:pt x="3" y="0"/>
                    <a:pt x="2" y="2"/>
                    <a:pt x="1" y="3"/>
                  </a:cubicBezTo>
                  <a:lnTo>
                    <a:pt x="1" y="4"/>
                  </a:lnTo>
                  <a:lnTo>
                    <a:pt x="2" y="4"/>
                  </a:lnTo>
                  <a:cubicBezTo>
                    <a:pt x="3" y="3"/>
                    <a:pt x="4" y="2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6283756" y="1417497"/>
              <a:ext cx="506" cy="709"/>
            </a:xfrm>
            <a:custGeom>
              <a:rect b="b" l="l" r="r" t="t"/>
              <a:pathLst>
                <a:path extrusionOk="0" h="6" w="5">
                  <a:moveTo>
                    <a:pt x="4" y="1"/>
                  </a:moveTo>
                  <a:cubicBezTo>
                    <a:pt x="3" y="2"/>
                    <a:pt x="2" y="3"/>
                    <a:pt x="1" y="4"/>
                  </a:cubicBezTo>
                  <a:lnTo>
                    <a:pt x="4" y="5"/>
                  </a:lnTo>
                  <a:cubicBezTo>
                    <a:pt x="4" y="4"/>
                    <a:pt x="4" y="3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6283756" y="1417969"/>
              <a:ext cx="506" cy="236"/>
            </a:xfrm>
            <a:custGeom>
              <a:rect b="b" l="l" r="r" t="t"/>
              <a:pathLst>
                <a:path extrusionOk="0" h="2" w="5">
                  <a:moveTo>
                    <a:pt x="1" y="0"/>
                  </a:moveTo>
                  <a:lnTo>
                    <a:pt x="1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8512795" y="1494348"/>
              <a:ext cx="16197" cy="13833"/>
            </a:xfrm>
            <a:custGeom>
              <a:rect b="b" l="l" r="r" t="t"/>
              <a:pathLst>
                <a:path extrusionOk="0" h="117" w="160">
                  <a:moveTo>
                    <a:pt x="101" y="1"/>
                  </a:moveTo>
                  <a:cubicBezTo>
                    <a:pt x="65" y="1"/>
                    <a:pt x="48" y="31"/>
                    <a:pt x="30" y="53"/>
                  </a:cubicBezTo>
                  <a:cubicBezTo>
                    <a:pt x="0" y="89"/>
                    <a:pt x="28" y="108"/>
                    <a:pt x="69" y="116"/>
                  </a:cubicBezTo>
                  <a:cubicBezTo>
                    <a:pt x="100" y="107"/>
                    <a:pt x="126" y="84"/>
                    <a:pt x="141" y="56"/>
                  </a:cubicBezTo>
                  <a:cubicBezTo>
                    <a:pt x="139" y="39"/>
                    <a:pt x="160" y="19"/>
                    <a:pt x="130" y="7"/>
                  </a:cubicBezTo>
                  <a:cubicBezTo>
                    <a:pt x="119" y="3"/>
                    <a:pt x="109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8545189" y="1385928"/>
              <a:ext cx="89793" cy="89147"/>
            </a:xfrm>
            <a:custGeom>
              <a:rect b="b" l="l" r="r" t="t"/>
              <a:pathLst>
                <a:path extrusionOk="0" h="754" w="887">
                  <a:moveTo>
                    <a:pt x="841" y="0"/>
                  </a:moveTo>
                  <a:lnTo>
                    <a:pt x="841" y="0"/>
                  </a:lnTo>
                  <a:cubicBezTo>
                    <a:pt x="793" y="12"/>
                    <a:pt x="751" y="26"/>
                    <a:pt x="793" y="77"/>
                  </a:cubicBezTo>
                  <a:cubicBezTo>
                    <a:pt x="782" y="74"/>
                    <a:pt x="771" y="69"/>
                    <a:pt x="762" y="69"/>
                  </a:cubicBezTo>
                  <a:cubicBezTo>
                    <a:pt x="760" y="69"/>
                    <a:pt x="758" y="70"/>
                    <a:pt x="756" y="70"/>
                  </a:cubicBezTo>
                  <a:cubicBezTo>
                    <a:pt x="731" y="81"/>
                    <a:pt x="739" y="100"/>
                    <a:pt x="749" y="117"/>
                  </a:cubicBezTo>
                  <a:cubicBezTo>
                    <a:pt x="604" y="126"/>
                    <a:pt x="562" y="241"/>
                    <a:pt x="477" y="313"/>
                  </a:cubicBezTo>
                  <a:cubicBezTo>
                    <a:pt x="473" y="316"/>
                    <a:pt x="466" y="321"/>
                    <a:pt x="466" y="325"/>
                  </a:cubicBezTo>
                  <a:cubicBezTo>
                    <a:pt x="468" y="333"/>
                    <a:pt x="472" y="342"/>
                    <a:pt x="477" y="350"/>
                  </a:cubicBezTo>
                  <a:lnTo>
                    <a:pt x="477" y="351"/>
                  </a:lnTo>
                  <a:lnTo>
                    <a:pt x="476" y="351"/>
                  </a:lnTo>
                  <a:cubicBezTo>
                    <a:pt x="315" y="403"/>
                    <a:pt x="228" y="524"/>
                    <a:pt x="119" y="627"/>
                  </a:cubicBezTo>
                  <a:cubicBezTo>
                    <a:pt x="103" y="636"/>
                    <a:pt x="100" y="647"/>
                    <a:pt x="111" y="661"/>
                  </a:cubicBezTo>
                  <a:cubicBezTo>
                    <a:pt x="104" y="660"/>
                    <a:pt x="97" y="659"/>
                    <a:pt x="92" y="659"/>
                  </a:cubicBezTo>
                  <a:cubicBezTo>
                    <a:pt x="67" y="659"/>
                    <a:pt x="57" y="673"/>
                    <a:pt x="64" y="700"/>
                  </a:cubicBezTo>
                  <a:lnTo>
                    <a:pt x="10" y="699"/>
                  </a:lnTo>
                  <a:lnTo>
                    <a:pt x="10" y="699"/>
                  </a:lnTo>
                  <a:cubicBezTo>
                    <a:pt x="0" y="728"/>
                    <a:pt x="12" y="754"/>
                    <a:pt x="44" y="754"/>
                  </a:cubicBezTo>
                  <a:cubicBezTo>
                    <a:pt x="76" y="753"/>
                    <a:pt x="86" y="728"/>
                    <a:pt x="71" y="701"/>
                  </a:cubicBezTo>
                  <a:lnTo>
                    <a:pt x="71" y="701"/>
                  </a:lnTo>
                  <a:cubicBezTo>
                    <a:pt x="81" y="705"/>
                    <a:pt x="89" y="714"/>
                    <a:pt x="100" y="714"/>
                  </a:cubicBezTo>
                  <a:cubicBezTo>
                    <a:pt x="106" y="714"/>
                    <a:pt x="112" y="711"/>
                    <a:pt x="119" y="705"/>
                  </a:cubicBezTo>
                  <a:cubicBezTo>
                    <a:pt x="142" y="686"/>
                    <a:pt x="121" y="676"/>
                    <a:pt x="117" y="665"/>
                  </a:cubicBezTo>
                  <a:lnTo>
                    <a:pt x="117" y="665"/>
                  </a:lnTo>
                  <a:cubicBezTo>
                    <a:pt x="123" y="674"/>
                    <a:pt x="134" y="680"/>
                    <a:pt x="145" y="680"/>
                  </a:cubicBezTo>
                  <a:cubicBezTo>
                    <a:pt x="152" y="680"/>
                    <a:pt x="159" y="677"/>
                    <a:pt x="165" y="673"/>
                  </a:cubicBezTo>
                  <a:cubicBezTo>
                    <a:pt x="287" y="599"/>
                    <a:pt x="376" y="498"/>
                    <a:pt x="478" y="409"/>
                  </a:cubicBezTo>
                  <a:cubicBezTo>
                    <a:pt x="490" y="397"/>
                    <a:pt x="501" y="385"/>
                    <a:pt x="498" y="372"/>
                  </a:cubicBezTo>
                  <a:lnTo>
                    <a:pt x="498" y="372"/>
                  </a:lnTo>
                  <a:cubicBezTo>
                    <a:pt x="503" y="373"/>
                    <a:pt x="508" y="374"/>
                    <a:pt x="512" y="374"/>
                  </a:cubicBezTo>
                  <a:cubicBezTo>
                    <a:pt x="517" y="374"/>
                    <a:pt x="521" y="373"/>
                    <a:pt x="526" y="372"/>
                  </a:cubicBezTo>
                  <a:lnTo>
                    <a:pt x="528" y="354"/>
                  </a:lnTo>
                  <a:cubicBezTo>
                    <a:pt x="613" y="282"/>
                    <a:pt x="725" y="228"/>
                    <a:pt x="750" y="117"/>
                  </a:cubicBezTo>
                  <a:cubicBezTo>
                    <a:pt x="757" y="118"/>
                    <a:pt x="763" y="119"/>
                    <a:pt x="768" y="119"/>
                  </a:cubicBezTo>
                  <a:cubicBezTo>
                    <a:pt x="793" y="119"/>
                    <a:pt x="800" y="103"/>
                    <a:pt x="795" y="79"/>
                  </a:cubicBezTo>
                  <a:cubicBezTo>
                    <a:pt x="850" y="69"/>
                    <a:pt x="887" y="52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8630123" y="1381081"/>
              <a:ext cx="7390" cy="6266"/>
            </a:xfrm>
            <a:custGeom>
              <a:rect b="b" l="l" r="r" t="t"/>
              <a:pathLst>
                <a:path extrusionOk="0" h="53" w="73">
                  <a:moveTo>
                    <a:pt x="37" y="1"/>
                  </a:moveTo>
                  <a:cubicBezTo>
                    <a:pt x="11" y="1"/>
                    <a:pt x="1" y="16"/>
                    <a:pt x="3" y="41"/>
                  </a:cubicBezTo>
                  <a:cubicBezTo>
                    <a:pt x="13" y="42"/>
                    <a:pt x="22" y="52"/>
                    <a:pt x="34" y="52"/>
                  </a:cubicBezTo>
                  <a:cubicBezTo>
                    <a:pt x="39" y="52"/>
                    <a:pt x="45" y="50"/>
                    <a:pt x="51" y="45"/>
                  </a:cubicBezTo>
                  <a:cubicBezTo>
                    <a:pt x="73" y="24"/>
                    <a:pt x="51" y="15"/>
                    <a:pt x="49" y="2"/>
                  </a:cubicBezTo>
                  <a:cubicBezTo>
                    <a:pt x="45" y="1"/>
                    <a:pt x="41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8634173" y="1343719"/>
              <a:ext cx="35735" cy="39135"/>
            </a:xfrm>
            <a:custGeom>
              <a:rect b="b" l="l" r="r" t="t"/>
              <a:pathLst>
                <a:path extrusionOk="0" h="331" w="353">
                  <a:moveTo>
                    <a:pt x="318" y="0"/>
                  </a:moveTo>
                  <a:lnTo>
                    <a:pt x="277" y="42"/>
                  </a:lnTo>
                  <a:lnTo>
                    <a:pt x="275" y="41"/>
                  </a:lnTo>
                  <a:lnTo>
                    <a:pt x="198" y="87"/>
                  </a:lnTo>
                  <a:cubicBezTo>
                    <a:pt x="191" y="111"/>
                    <a:pt x="159" y="134"/>
                    <a:pt x="187" y="161"/>
                  </a:cubicBezTo>
                  <a:cubicBezTo>
                    <a:pt x="178" y="158"/>
                    <a:pt x="170" y="157"/>
                    <a:pt x="163" y="157"/>
                  </a:cubicBezTo>
                  <a:cubicBezTo>
                    <a:pt x="140" y="157"/>
                    <a:pt x="136" y="174"/>
                    <a:pt x="145" y="201"/>
                  </a:cubicBezTo>
                  <a:cubicBezTo>
                    <a:pt x="61" y="207"/>
                    <a:pt x="1" y="233"/>
                    <a:pt x="9" y="318"/>
                  </a:cubicBezTo>
                  <a:cubicBezTo>
                    <a:pt x="24" y="327"/>
                    <a:pt x="36" y="330"/>
                    <a:pt x="46" y="330"/>
                  </a:cubicBezTo>
                  <a:cubicBezTo>
                    <a:pt x="85" y="330"/>
                    <a:pt x="101" y="280"/>
                    <a:pt x="136" y="273"/>
                  </a:cubicBezTo>
                  <a:cubicBezTo>
                    <a:pt x="143" y="250"/>
                    <a:pt x="164" y="229"/>
                    <a:pt x="146" y="202"/>
                  </a:cubicBezTo>
                  <a:lnTo>
                    <a:pt x="146" y="202"/>
                  </a:lnTo>
                  <a:cubicBezTo>
                    <a:pt x="152" y="204"/>
                    <a:pt x="158" y="205"/>
                    <a:pt x="163" y="205"/>
                  </a:cubicBezTo>
                  <a:cubicBezTo>
                    <a:pt x="188" y="205"/>
                    <a:pt x="195" y="188"/>
                    <a:pt x="191" y="163"/>
                  </a:cubicBezTo>
                  <a:cubicBezTo>
                    <a:pt x="262" y="160"/>
                    <a:pt x="278" y="105"/>
                    <a:pt x="312" y="68"/>
                  </a:cubicBezTo>
                  <a:cubicBezTo>
                    <a:pt x="325" y="55"/>
                    <a:pt x="338" y="42"/>
                    <a:pt x="353" y="29"/>
                  </a:cubicBezTo>
                  <a:lnTo>
                    <a:pt x="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8666365" y="1336862"/>
              <a:ext cx="10427" cy="10168"/>
            </a:xfrm>
            <a:custGeom>
              <a:rect b="b" l="l" r="r" t="t"/>
              <a:pathLst>
                <a:path extrusionOk="0" h="86" w="103">
                  <a:moveTo>
                    <a:pt x="73" y="0"/>
                  </a:moveTo>
                  <a:cubicBezTo>
                    <a:pt x="53" y="0"/>
                    <a:pt x="33" y="28"/>
                    <a:pt x="12" y="29"/>
                  </a:cubicBezTo>
                  <a:cubicBezTo>
                    <a:pt x="6" y="37"/>
                    <a:pt x="1" y="48"/>
                    <a:pt x="0" y="58"/>
                  </a:cubicBezTo>
                  <a:lnTo>
                    <a:pt x="35" y="86"/>
                  </a:lnTo>
                  <a:lnTo>
                    <a:pt x="88" y="55"/>
                  </a:lnTo>
                  <a:cubicBezTo>
                    <a:pt x="91" y="44"/>
                    <a:pt x="95" y="35"/>
                    <a:pt x="102" y="27"/>
                  </a:cubicBezTo>
                  <a:cubicBezTo>
                    <a:pt x="93" y="7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8680436" y="1310023"/>
              <a:ext cx="16703" cy="22701"/>
            </a:xfrm>
            <a:custGeom>
              <a:rect b="b" l="l" r="r" t="t"/>
              <a:pathLst>
                <a:path extrusionOk="0" h="192" w="165">
                  <a:moveTo>
                    <a:pt x="148" y="0"/>
                  </a:moveTo>
                  <a:cubicBezTo>
                    <a:pt x="94" y="61"/>
                    <a:pt x="0" y="99"/>
                    <a:pt x="9" y="191"/>
                  </a:cubicBezTo>
                  <a:lnTo>
                    <a:pt x="135" y="90"/>
                  </a:lnTo>
                  <a:cubicBezTo>
                    <a:pt x="145" y="61"/>
                    <a:pt x="164" y="32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6223422" y="1314752"/>
              <a:ext cx="20145" cy="18799"/>
            </a:xfrm>
            <a:custGeom>
              <a:rect b="b" l="l" r="r" t="t"/>
              <a:pathLst>
                <a:path extrusionOk="0" h="159" w="199">
                  <a:moveTo>
                    <a:pt x="92" y="0"/>
                  </a:moveTo>
                  <a:lnTo>
                    <a:pt x="92" y="0"/>
                  </a:lnTo>
                  <a:cubicBezTo>
                    <a:pt x="0" y="75"/>
                    <a:pt x="75" y="113"/>
                    <a:pt x="137" y="155"/>
                  </a:cubicBezTo>
                  <a:cubicBezTo>
                    <a:pt x="145" y="157"/>
                    <a:pt x="153" y="158"/>
                    <a:pt x="160" y="158"/>
                  </a:cubicBezTo>
                  <a:cubicBezTo>
                    <a:pt x="182" y="158"/>
                    <a:pt x="198" y="147"/>
                    <a:pt x="194" y="127"/>
                  </a:cubicBezTo>
                  <a:cubicBezTo>
                    <a:pt x="181" y="74"/>
                    <a:pt x="159" y="23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6248730" y="1353651"/>
              <a:ext cx="19234" cy="16434"/>
            </a:xfrm>
            <a:custGeom>
              <a:rect b="b" l="l" r="r" t="t"/>
              <a:pathLst>
                <a:path extrusionOk="0" h="139" w="190">
                  <a:moveTo>
                    <a:pt x="59" y="1"/>
                  </a:moveTo>
                  <a:cubicBezTo>
                    <a:pt x="36" y="1"/>
                    <a:pt x="15" y="15"/>
                    <a:pt x="1" y="41"/>
                  </a:cubicBezTo>
                  <a:cubicBezTo>
                    <a:pt x="35" y="76"/>
                    <a:pt x="35" y="139"/>
                    <a:pt x="111" y="139"/>
                  </a:cubicBezTo>
                  <a:cubicBezTo>
                    <a:pt x="112" y="139"/>
                    <a:pt x="114" y="139"/>
                    <a:pt x="115" y="139"/>
                  </a:cubicBezTo>
                  <a:cubicBezTo>
                    <a:pt x="190" y="94"/>
                    <a:pt x="145" y="51"/>
                    <a:pt x="103" y="17"/>
                  </a:cubicBezTo>
                  <a:cubicBezTo>
                    <a:pt x="89" y="6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8625163" y="1231280"/>
              <a:ext cx="4353" cy="2956"/>
            </a:xfrm>
            <a:custGeom>
              <a:rect b="b" l="l" r="r" t="t"/>
              <a:pathLst>
                <a:path extrusionOk="0" h="25" w="43">
                  <a:moveTo>
                    <a:pt x="18" y="0"/>
                  </a:moveTo>
                  <a:cubicBezTo>
                    <a:pt x="17" y="0"/>
                    <a:pt x="17" y="0"/>
                    <a:pt x="16" y="0"/>
                  </a:cubicBezTo>
                  <a:cubicBezTo>
                    <a:pt x="3" y="3"/>
                    <a:pt x="1" y="12"/>
                    <a:pt x="9" y="24"/>
                  </a:cubicBezTo>
                  <a:lnTo>
                    <a:pt x="42" y="10"/>
                  </a:lnTo>
                  <a:cubicBezTo>
                    <a:pt x="35" y="7"/>
                    <a:pt x="26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8625770" y="1234118"/>
              <a:ext cx="607" cy="473"/>
            </a:xfrm>
            <a:custGeom>
              <a:rect b="b" l="l" r="r" t="t"/>
              <a:pathLst>
                <a:path extrusionOk="0" h="4" w="6">
                  <a:moveTo>
                    <a:pt x="2" y="0"/>
                  </a:moveTo>
                  <a:lnTo>
                    <a:pt x="1" y="1"/>
                  </a:lnTo>
                  <a:cubicBezTo>
                    <a:pt x="2" y="1"/>
                    <a:pt x="3" y="2"/>
                    <a:pt x="5" y="4"/>
                  </a:cubicBezTo>
                  <a:cubicBezTo>
                    <a:pt x="4" y="2"/>
                    <a:pt x="3" y="1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6663783" y="1216383"/>
              <a:ext cx="78050" cy="60299"/>
            </a:xfrm>
            <a:custGeom>
              <a:rect b="b" l="l" r="r" t="t"/>
              <a:pathLst>
                <a:path extrusionOk="0" h="510" w="771">
                  <a:moveTo>
                    <a:pt x="663" y="1"/>
                  </a:moveTo>
                  <a:cubicBezTo>
                    <a:pt x="622" y="1"/>
                    <a:pt x="586" y="59"/>
                    <a:pt x="548" y="82"/>
                  </a:cubicBezTo>
                  <a:cubicBezTo>
                    <a:pt x="537" y="88"/>
                    <a:pt x="531" y="103"/>
                    <a:pt x="524" y="113"/>
                  </a:cubicBezTo>
                  <a:lnTo>
                    <a:pt x="244" y="309"/>
                  </a:lnTo>
                  <a:cubicBezTo>
                    <a:pt x="222" y="325"/>
                    <a:pt x="209" y="346"/>
                    <a:pt x="216" y="368"/>
                  </a:cubicBezTo>
                  <a:cubicBezTo>
                    <a:pt x="204" y="365"/>
                    <a:pt x="191" y="364"/>
                    <a:pt x="178" y="364"/>
                  </a:cubicBezTo>
                  <a:cubicBezTo>
                    <a:pt x="174" y="364"/>
                    <a:pt x="169" y="364"/>
                    <a:pt x="165" y="364"/>
                  </a:cubicBezTo>
                  <a:lnTo>
                    <a:pt x="83" y="397"/>
                  </a:lnTo>
                  <a:lnTo>
                    <a:pt x="1" y="466"/>
                  </a:lnTo>
                  <a:cubicBezTo>
                    <a:pt x="0" y="481"/>
                    <a:pt x="8" y="490"/>
                    <a:pt x="26" y="492"/>
                  </a:cubicBezTo>
                  <a:lnTo>
                    <a:pt x="33" y="501"/>
                  </a:lnTo>
                  <a:cubicBezTo>
                    <a:pt x="53" y="507"/>
                    <a:pt x="70" y="510"/>
                    <a:pt x="86" y="510"/>
                  </a:cubicBezTo>
                  <a:cubicBezTo>
                    <a:pt x="153" y="510"/>
                    <a:pt x="195" y="463"/>
                    <a:pt x="228" y="420"/>
                  </a:cubicBezTo>
                  <a:cubicBezTo>
                    <a:pt x="234" y="413"/>
                    <a:pt x="239" y="405"/>
                    <a:pt x="240" y="396"/>
                  </a:cubicBezTo>
                  <a:cubicBezTo>
                    <a:pt x="248" y="401"/>
                    <a:pt x="256" y="402"/>
                    <a:pt x="265" y="402"/>
                  </a:cubicBezTo>
                  <a:cubicBezTo>
                    <a:pt x="282" y="402"/>
                    <a:pt x="301" y="395"/>
                    <a:pt x="317" y="385"/>
                  </a:cubicBezTo>
                  <a:cubicBezTo>
                    <a:pt x="430" y="321"/>
                    <a:pt x="539" y="250"/>
                    <a:pt x="619" y="154"/>
                  </a:cubicBezTo>
                  <a:cubicBezTo>
                    <a:pt x="666" y="114"/>
                    <a:pt x="770" y="79"/>
                    <a:pt x="699" y="16"/>
                  </a:cubicBezTo>
                  <a:cubicBezTo>
                    <a:pt x="686" y="5"/>
                    <a:pt x="675" y="1"/>
                    <a:pt x="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166276" y="3597113"/>
              <a:ext cx="35634" cy="6266"/>
            </a:xfrm>
            <a:custGeom>
              <a:rect b="b" l="l" r="r" t="t"/>
              <a:pathLst>
                <a:path extrusionOk="0" h="53" w="352">
                  <a:moveTo>
                    <a:pt x="262" y="1"/>
                  </a:moveTo>
                  <a:cubicBezTo>
                    <a:pt x="185" y="1"/>
                    <a:pt x="103" y="12"/>
                    <a:pt x="1" y="26"/>
                  </a:cubicBezTo>
                  <a:cubicBezTo>
                    <a:pt x="103" y="38"/>
                    <a:pt x="185" y="52"/>
                    <a:pt x="262" y="52"/>
                  </a:cubicBezTo>
                  <a:cubicBezTo>
                    <a:pt x="292" y="52"/>
                    <a:pt x="321" y="50"/>
                    <a:pt x="350" y="45"/>
                  </a:cubicBezTo>
                  <a:cubicBezTo>
                    <a:pt x="351" y="32"/>
                    <a:pt x="351" y="20"/>
                    <a:pt x="351" y="7"/>
                  </a:cubicBezTo>
                  <a:cubicBezTo>
                    <a:pt x="322" y="3"/>
                    <a:pt x="292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6565385" y="2825527"/>
              <a:ext cx="725432" cy="118114"/>
            </a:xfrm>
            <a:custGeom>
              <a:rect b="b" l="l" r="r" t="t"/>
              <a:pathLst>
                <a:path extrusionOk="0" h="999" w="7166">
                  <a:moveTo>
                    <a:pt x="6863" y="173"/>
                  </a:moveTo>
                  <a:cubicBezTo>
                    <a:pt x="6904" y="173"/>
                    <a:pt x="6937" y="186"/>
                    <a:pt x="6938" y="239"/>
                  </a:cubicBezTo>
                  <a:cubicBezTo>
                    <a:pt x="6938" y="300"/>
                    <a:pt x="6895" y="311"/>
                    <a:pt x="6845" y="311"/>
                  </a:cubicBezTo>
                  <a:cubicBezTo>
                    <a:pt x="6816" y="311"/>
                    <a:pt x="6784" y="307"/>
                    <a:pt x="6759" y="307"/>
                  </a:cubicBezTo>
                  <a:cubicBezTo>
                    <a:pt x="6103" y="307"/>
                    <a:pt x="5447" y="308"/>
                    <a:pt x="4791" y="308"/>
                  </a:cubicBezTo>
                  <a:cubicBezTo>
                    <a:pt x="4134" y="308"/>
                    <a:pt x="3478" y="307"/>
                    <a:pt x="2822" y="307"/>
                  </a:cubicBezTo>
                  <a:cubicBezTo>
                    <a:pt x="2055" y="307"/>
                    <a:pt x="1288" y="308"/>
                    <a:pt x="521" y="309"/>
                  </a:cubicBezTo>
                  <a:cubicBezTo>
                    <a:pt x="461" y="309"/>
                    <a:pt x="400" y="308"/>
                    <a:pt x="340" y="304"/>
                  </a:cubicBezTo>
                  <a:cubicBezTo>
                    <a:pt x="296" y="302"/>
                    <a:pt x="274" y="276"/>
                    <a:pt x="273" y="239"/>
                  </a:cubicBezTo>
                  <a:cubicBezTo>
                    <a:pt x="269" y="200"/>
                    <a:pt x="296" y="181"/>
                    <a:pt x="340" y="181"/>
                  </a:cubicBezTo>
                  <a:lnTo>
                    <a:pt x="340" y="180"/>
                  </a:lnTo>
                  <a:cubicBezTo>
                    <a:pt x="352" y="179"/>
                    <a:pt x="365" y="179"/>
                    <a:pt x="378" y="179"/>
                  </a:cubicBezTo>
                  <a:cubicBezTo>
                    <a:pt x="403" y="179"/>
                    <a:pt x="428" y="180"/>
                    <a:pt x="454" y="180"/>
                  </a:cubicBezTo>
                  <a:lnTo>
                    <a:pt x="3617" y="180"/>
                  </a:lnTo>
                  <a:cubicBezTo>
                    <a:pt x="4665" y="180"/>
                    <a:pt x="5712" y="181"/>
                    <a:pt x="6759" y="182"/>
                  </a:cubicBezTo>
                  <a:cubicBezTo>
                    <a:pt x="6789" y="182"/>
                    <a:pt x="6829" y="173"/>
                    <a:pt x="6863" y="173"/>
                  </a:cubicBezTo>
                  <a:close/>
                  <a:moveTo>
                    <a:pt x="3011" y="421"/>
                  </a:moveTo>
                  <a:cubicBezTo>
                    <a:pt x="4114" y="421"/>
                    <a:pt x="5217" y="430"/>
                    <a:pt x="6320" y="430"/>
                  </a:cubicBezTo>
                  <a:cubicBezTo>
                    <a:pt x="6364" y="430"/>
                    <a:pt x="6408" y="430"/>
                    <a:pt x="6453" y="430"/>
                  </a:cubicBezTo>
                  <a:cubicBezTo>
                    <a:pt x="6565" y="430"/>
                    <a:pt x="6680" y="432"/>
                    <a:pt x="6794" y="435"/>
                  </a:cubicBezTo>
                  <a:cubicBezTo>
                    <a:pt x="6802" y="435"/>
                    <a:pt x="6811" y="435"/>
                    <a:pt x="6820" y="435"/>
                  </a:cubicBezTo>
                  <a:cubicBezTo>
                    <a:pt x="6841" y="435"/>
                    <a:pt x="6861" y="438"/>
                    <a:pt x="6875" y="458"/>
                  </a:cubicBezTo>
                  <a:cubicBezTo>
                    <a:pt x="6896" y="490"/>
                    <a:pt x="6875" y="518"/>
                    <a:pt x="6854" y="545"/>
                  </a:cubicBezTo>
                  <a:cubicBezTo>
                    <a:pt x="6822" y="584"/>
                    <a:pt x="6776" y="611"/>
                    <a:pt x="6725" y="619"/>
                  </a:cubicBezTo>
                  <a:cubicBezTo>
                    <a:pt x="6651" y="635"/>
                    <a:pt x="6577" y="647"/>
                    <a:pt x="6502" y="655"/>
                  </a:cubicBezTo>
                  <a:cubicBezTo>
                    <a:pt x="5687" y="721"/>
                    <a:pt x="4870" y="765"/>
                    <a:pt x="4053" y="807"/>
                  </a:cubicBezTo>
                  <a:cubicBezTo>
                    <a:pt x="3919" y="814"/>
                    <a:pt x="3784" y="817"/>
                    <a:pt x="3650" y="817"/>
                  </a:cubicBezTo>
                  <a:cubicBezTo>
                    <a:pt x="3201" y="817"/>
                    <a:pt x="2753" y="784"/>
                    <a:pt x="2305" y="763"/>
                  </a:cubicBezTo>
                  <a:cubicBezTo>
                    <a:pt x="1783" y="738"/>
                    <a:pt x="1262" y="694"/>
                    <a:pt x="741" y="656"/>
                  </a:cubicBezTo>
                  <a:cubicBezTo>
                    <a:pt x="658" y="649"/>
                    <a:pt x="576" y="637"/>
                    <a:pt x="495" y="619"/>
                  </a:cubicBezTo>
                  <a:cubicBezTo>
                    <a:pt x="401" y="599"/>
                    <a:pt x="336" y="552"/>
                    <a:pt x="319" y="430"/>
                  </a:cubicBezTo>
                  <a:cubicBezTo>
                    <a:pt x="559" y="430"/>
                    <a:pt x="791" y="432"/>
                    <a:pt x="1019" y="432"/>
                  </a:cubicBezTo>
                  <a:cubicBezTo>
                    <a:pt x="1133" y="432"/>
                    <a:pt x="1246" y="432"/>
                    <a:pt x="1360" y="430"/>
                  </a:cubicBezTo>
                  <a:cubicBezTo>
                    <a:pt x="1910" y="424"/>
                    <a:pt x="2460" y="421"/>
                    <a:pt x="3011" y="421"/>
                  </a:cubicBezTo>
                  <a:close/>
                  <a:moveTo>
                    <a:pt x="4174" y="0"/>
                  </a:moveTo>
                  <a:cubicBezTo>
                    <a:pt x="3986" y="0"/>
                    <a:pt x="3798" y="2"/>
                    <a:pt x="3610" y="7"/>
                  </a:cubicBezTo>
                  <a:cubicBezTo>
                    <a:pt x="3424" y="2"/>
                    <a:pt x="3238" y="0"/>
                    <a:pt x="3052" y="0"/>
                  </a:cubicBezTo>
                  <a:cubicBezTo>
                    <a:pt x="2285" y="0"/>
                    <a:pt x="1519" y="34"/>
                    <a:pt x="753" y="34"/>
                  </a:cubicBezTo>
                  <a:cubicBezTo>
                    <a:pt x="629" y="34"/>
                    <a:pt x="504" y="33"/>
                    <a:pt x="380" y="31"/>
                  </a:cubicBezTo>
                  <a:cubicBezTo>
                    <a:pt x="357" y="31"/>
                    <a:pt x="335" y="32"/>
                    <a:pt x="311" y="32"/>
                  </a:cubicBezTo>
                  <a:cubicBezTo>
                    <a:pt x="208" y="33"/>
                    <a:pt x="148" y="76"/>
                    <a:pt x="116" y="163"/>
                  </a:cubicBezTo>
                  <a:cubicBezTo>
                    <a:pt x="1" y="471"/>
                    <a:pt x="189" y="761"/>
                    <a:pt x="555" y="828"/>
                  </a:cubicBezTo>
                  <a:cubicBezTo>
                    <a:pt x="592" y="836"/>
                    <a:pt x="628" y="843"/>
                    <a:pt x="666" y="847"/>
                  </a:cubicBezTo>
                  <a:cubicBezTo>
                    <a:pt x="1210" y="888"/>
                    <a:pt x="1752" y="938"/>
                    <a:pt x="2296" y="967"/>
                  </a:cubicBezTo>
                  <a:cubicBezTo>
                    <a:pt x="2717" y="988"/>
                    <a:pt x="3137" y="999"/>
                    <a:pt x="3556" y="999"/>
                  </a:cubicBezTo>
                  <a:cubicBezTo>
                    <a:pt x="4462" y="999"/>
                    <a:pt x="5367" y="951"/>
                    <a:pt x="6271" y="868"/>
                  </a:cubicBezTo>
                  <a:cubicBezTo>
                    <a:pt x="6384" y="858"/>
                    <a:pt x="6498" y="855"/>
                    <a:pt x="6609" y="837"/>
                  </a:cubicBezTo>
                  <a:cubicBezTo>
                    <a:pt x="6998" y="778"/>
                    <a:pt x="7166" y="579"/>
                    <a:pt x="7115" y="244"/>
                  </a:cubicBezTo>
                  <a:cubicBezTo>
                    <a:pt x="7090" y="77"/>
                    <a:pt x="7047" y="32"/>
                    <a:pt x="6862" y="32"/>
                  </a:cubicBezTo>
                  <a:cubicBezTo>
                    <a:pt x="6854" y="32"/>
                    <a:pt x="6847" y="32"/>
                    <a:pt x="6839" y="32"/>
                  </a:cubicBezTo>
                  <a:cubicBezTo>
                    <a:pt x="6728" y="34"/>
                    <a:pt x="6617" y="34"/>
                    <a:pt x="6506" y="34"/>
                  </a:cubicBezTo>
                  <a:cubicBezTo>
                    <a:pt x="5729" y="34"/>
                    <a:pt x="4951" y="0"/>
                    <a:pt x="4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6805711" y="3230947"/>
              <a:ext cx="251563" cy="106291"/>
            </a:xfrm>
            <a:custGeom>
              <a:rect b="b" l="l" r="r" t="t"/>
              <a:pathLst>
                <a:path extrusionOk="0" h="899" w="2485">
                  <a:moveTo>
                    <a:pt x="1772" y="98"/>
                  </a:moveTo>
                  <a:cubicBezTo>
                    <a:pt x="1858" y="98"/>
                    <a:pt x="1944" y="98"/>
                    <a:pt x="2030" y="100"/>
                  </a:cubicBezTo>
                  <a:cubicBezTo>
                    <a:pt x="2267" y="104"/>
                    <a:pt x="2327" y="196"/>
                    <a:pt x="2225" y="372"/>
                  </a:cubicBezTo>
                  <a:cubicBezTo>
                    <a:pt x="2194" y="426"/>
                    <a:pt x="2149" y="443"/>
                    <a:pt x="2084" y="449"/>
                  </a:cubicBezTo>
                  <a:cubicBezTo>
                    <a:pt x="1802" y="477"/>
                    <a:pt x="1520" y="491"/>
                    <a:pt x="1238" y="491"/>
                  </a:cubicBezTo>
                  <a:cubicBezTo>
                    <a:pt x="952" y="491"/>
                    <a:pt x="667" y="477"/>
                    <a:pt x="382" y="448"/>
                  </a:cubicBezTo>
                  <a:cubicBezTo>
                    <a:pt x="266" y="435"/>
                    <a:pt x="192" y="341"/>
                    <a:pt x="199" y="221"/>
                  </a:cubicBezTo>
                  <a:cubicBezTo>
                    <a:pt x="205" y="111"/>
                    <a:pt x="300" y="102"/>
                    <a:pt x="392" y="102"/>
                  </a:cubicBezTo>
                  <a:cubicBezTo>
                    <a:pt x="516" y="100"/>
                    <a:pt x="639" y="100"/>
                    <a:pt x="763" y="100"/>
                  </a:cubicBezTo>
                  <a:cubicBezTo>
                    <a:pt x="927" y="100"/>
                    <a:pt x="1092" y="101"/>
                    <a:pt x="1256" y="101"/>
                  </a:cubicBezTo>
                  <a:lnTo>
                    <a:pt x="1256" y="100"/>
                  </a:lnTo>
                  <a:cubicBezTo>
                    <a:pt x="1428" y="100"/>
                    <a:pt x="1600" y="98"/>
                    <a:pt x="1772" y="98"/>
                  </a:cubicBezTo>
                  <a:close/>
                  <a:moveTo>
                    <a:pt x="1208" y="580"/>
                  </a:moveTo>
                  <a:cubicBezTo>
                    <a:pt x="1458" y="580"/>
                    <a:pt x="1707" y="583"/>
                    <a:pt x="1956" y="589"/>
                  </a:cubicBezTo>
                  <a:cubicBezTo>
                    <a:pt x="1850" y="717"/>
                    <a:pt x="1559" y="781"/>
                    <a:pt x="1257" y="781"/>
                  </a:cubicBezTo>
                  <a:cubicBezTo>
                    <a:pt x="957" y="781"/>
                    <a:pt x="644" y="718"/>
                    <a:pt x="486" y="589"/>
                  </a:cubicBezTo>
                  <a:cubicBezTo>
                    <a:pt x="729" y="583"/>
                    <a:pt x="969" y="580"/>
                    <a:pt x="1208" y="580"/>
                  </a:cubicBezTo>
                  <a:close/>
                  <a:moveTo>
                    <a:pt x="598" y="1"/>
                  </a:moveTo>
                  <a:cubicBezTo>
                    <a:pt x="508" y="1"/>
                    <a:pt x="418" y="3"/>
                    <a:pt x="328" y="12"/>
                  </a:cubicBezTo>
                  <a:cubicBezTo>
                    <a:pt x="82" y="34"/>
                    <a:pt x="1" y="140"/>
                    <a:pt x="56" y="346"/>
                  </a:cubicBezTo>
                  <a:cubicBezTo>
                    <a:pt x="128" y="617"/>
                    <a:pt x="359" y="763"/>
                    <a:pt x="646" y="831"/>
                  </a:cubicBezTo>
                  <a:cubicBezTo>
                    <a:pt x="840" y="876"/>
                    <a:pt x="1038" y="898"/>
                    <a:pt x="1236" y="898"/>
                  </a:cubicBezTo>
                  <a:cubicBezTo>
                    <a:pt x="1430" y="898"/>
                    <a:pt x="1624" y="877"/>
                    <a:pt x="1815" y="833"/>
                  </a:cubicBezTo>
                  <a:cubicBezTo>
                    <a:pt x="2071" y="775"/>
                    <a:pt x="2293" y="652"/>
                    <a:pt x="2382" y="423"/>
                  </a:cubicBezTo>
                  <a:cubicBezTo>
                    <a:pt x="2484" y="158"/>
                    <a:pt x="2415" y="15"/>
                    <a:pt x="2075" y="4"/>
                  </a:cubicBezTo>
                  <a:cubicBezTo>
                    <a:pt x="2038" y="3"/>
                    <a:pt x="2000" y="3"/>
                    <a:pt x="1962" y="3"/>
                  </a:cubicBezTo>
                  <a:cubicBezTo>
                    <a:pt x="1924" y="3"/>
                    <a:pt x="1886" y="3"/>
                    <a:pt x="1848" y="3"/>
                  </a:cubicBezTo>
                  <a:lnTo>
                    <a:pt x="1235" y="3"/>
                  </a:lnTo>
                  <a:cubicBezTo>
                    <a:pt x="1173" y="7"/>
                    <a:pt x="1111" y="8"/>
                    <a:pt x="1048" y="8"/>
                  </a:cubicBezTo>
                  <a:cubicBezTo>
                    <a:pt x="898" y="8"/>
                    <a:pt x="748" y="1"/>
                    <a:pt x="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7677829" y="3534922"/>
              <a:ext cx="184648" cy="127691"/>
            </a:xfrm>
            <a:custGeom>
              <a:rect b="b" l="l" r="r" t="t"/>
              <a:pathLst>
                <a:path extrusionOk="0" h="1080" w="1824">
                  <a:moveTo>
                    <a:pt x="1372" y="136"/>
                  </a:moveTo>
                  <a:cubicBezTo>
                    <a:pt x="1484" y="136"/>
                    <a:pt x="1591" y="171"/>
                    <a:pt x="1641" y="262"/>
                  </a:cubicBezTo>
                  <a:cubicBezTo>
                    <a:pt x="1701" y="365"/>
                    <a:pt x="1640" y="477"/>
                    <a:pt x="1601" y="580"/>
                  </a:cubicBezTo>
                  <a:cubicBezTo>
                    <a:pt x="1586" y="621"/>
                    <a:pt x="1524" y="616"/>
                    <a:pt x="1480" y="618"/>
                  </a:cubicBezTo>
                  <a:cubicBezTo>
                    <a:pt x="1336" y="627"/>
                    <a:pt x="1193" y="635"/>
                    <a:pt x="1049" y="640"/>
                  </a:cubicBezTo>
                  <a:cubicBezTo>
                    <a:pt x="868" y="646"/>
                    <a:pt x="686" y="649"/>
                    <a:pt x="504" y="653"/>
                  </a:cubicBezTo>
                  <a:cubicBezTo>
                    <a:pt x="482" y="712"/>
                    <a:pt x="532" y="713"/>
                    <a:pt x="577" y="722"/>
                  </a:cubicBezTo>
                  <a:cubicBezTo>
                    <a:pt x="797" y="763"/>
                    <a:pt x="1020" y="765"/>
                    <a:pt x="1243" y="765"/>
                  </a:cubicBezTo>
                  <a:cubicBezTo>
                    <a:pt x="1255" y="765"/>
                    <a:pt x="1267" y="765"/>
                    <a:pt x="1279" y="765"/>
                  </a:cubicBezTo>
                  <a:cubicBezTo>
                    <a:pt x="1318" y="765"/>
                    <a:pt x="1357" y="758"/>
                    <a:pt x="1398" y="758"/>
                  </a:cubicBezTo>
                  <a:cubicBezTo>
                    <a:pt x="1427" y="758"/>
                    <a:pt x="1457" y="761"/>
                    <a:pt x="1487" y="772"/>
                  </a:cubicBezTo>
                  <a:cubicBezTo>
                    <a:pt x="1465" y="872"/>
                    <a:pt x="1377" y="906"/>
                    <a:pt x="1277" y="916"/>
                  </a:cubicBezTo>
                  <a:cubicBezTo>
                    <a:pt x="1157" y="927"/>
                    <a:pt x="1037" y="935"/>
                    <a:pt x="917" y="935"/>
                  </a:cubicBezTo>
                  <a:cubicBezTo>
                    <a:pt x="795" y="935"/>
                    <a:pt x="673" y="927"/>
                    <a:pt x="552" y="908"/>
                  </a:cubicBezTo>
                  <a:cubicBezTo>
                    <a:pt x="344" y="876"/>
                    <a:pt x="281" y="813"/>
                    <a:pt x="255" y="647"/>
                  </a:cubicBezTo>
                  <a:cubicBezTo>
                    <a:pt x="218" y="566"/>
                    <a:pt x="215" y="482"/>
                    <a:pt x="219" y="398"/>
                  </a:cubicBezTo>
                  <a:cubicBezTo>
                    <a:pt x="224" y="274"/>
                    <a:pt x="263" y="233"/>
                    <a:pt x="402" y="220"/>
                  </a:cubicBezTo>
                  <a:cubicBezTo>
                    <a:pt x="711" y="190"/>
                    <a:pt x="1020" y="161"/>
                    <a:pt x="1329" y="138"/>
                  </a:cubicBezTo>
                  <a:cubicBezTo>
                    <a:pt x="1344" y="137"/>
                    <a:pt x="1358" y="136"/>
                    <a:pt x="1372" y="136"/>
                  </a:cubicBezTo>
                  <a:close/>
                  <a:moveTo>
                    <a:pt x="1325" y="1"/>
                  </a:moveTo>
                  <a:cubicBezTo>
                    <a:pt x="1302" y="1"/>
                    <a:pt x="1279" y="2"/>
                    <a:pt x="1256" y="4"/>
                  </a:cubicBezTo>
                  <a:cubicBezTo>
                    <a:pt x="992" y="27"/>
                    <a:pt x="728" y="44"/>
                    <a:pt x="464" y="61"/>
                  </a:cubicBezTo>
                  <a:cubicBezTo>
                    <a:pt x="169" y="80"/>
                    <a:pt x="7" y="217"/>
                    <a:pt x="0" y="469"/>
                  </a:cubicBezTo>
                  <a:cubicBezTo>
                    <a:pt x="0" y="553"/>
                    <a:pt x="11" y="637"/>
                    <a:pt x="33" y="719"/>
                  </a:cubicBezTo>
                  <a:cubicBezTo>
                    <a:pt x="73" y="879"/>
                    <a:pt x="187" y="985"/>
                    <a:pt x="377" y="1019"/>
                  </a:cubicBezTo>
                  <a:cubicBezTo>
                    <a:pt x="538" y="1048"/>
                    <a:pt x="700" y="1079"/>
                    <a:pt x="867" y="1079"/>
                  </a:cubicBezTo>
                  <a:cubicBezTo>
                    <a:pt x="884" y="1079"/>
                    <a:pt x="900" y="1079"/>
                    <a:pt x="917" y="1078"/>
                  </a:cubicBezTo>
                  <a:cubicBezTo>
                    <a:pt x="1045" y="1068"/>
                    <a:pt x="1173" y="1061"/>
                    <a:pt x="1301" y="1045"/>
                  </a:cubicBezTo>
                  <a:cubicBezTo>
                    <a:pt x="1461" y="1025"/>
                    <a:pt x="1581" y="949"/>
                    <a:pt x="1662" y="832"/>
                  </a:cubicBezTo>
                  <a:cubicBezTo>
                    <a:pt x="1773" y="672"/>
                    <a:pt x="1824" y="498"/>
                    <a:pt x="1812" y="312"/>
                  </a:cubicBezTo>
                  <a:cubicBezTo>
                    <a:pt x="1802" y="165"/>
                    <a:pt x="1708" y="71"/>
                    <a:pt x="1547" y="30"/>
                  </a:cubicBezTo>
                  <a:cubicBezTo>
                    <a:pt x="1474" y="11"/>
                    <a:pt x="1400" y="1"/>
                    <a:pt x="1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5995548" y="3535277"/>
              <a:ext cx="188191" cy="127218"/>
            </a:xfrm>
            <a:custGeom>
              <a:rect b="b" l="l" r="r" t="t"/>
              <a:pathLst>
                <a:path extrusionOk="0" h="1076" w="1859">
                  <a:moveTo>
                    <a:pt x="501" y="137"/>
                  </a:moveTo>
                  <a:cubicBezTo>
                    <a:pt x="524" y="137"/>
                    <a:pt x="547" y="138"/>
                    <a:pt x="570" y="140"/>
                  </a:cubicBezTo>
                  <a:cubicBezTo>
                    <a:pt x="855" y="161"/>
                    <a:pt x="1141" y="187"/>
                    <a:pt x="1425" y="214"/>
                  </a:cubicBezTo>
                  <a:cubicBezTo>
                    <a:pt x="1595" y="229"/>
                    <a:pt x="1629" y="262"/>
                    <a:pt x="1628" y="412"/>
                  </a:cubicBezTo>
                  <a:cubicBezTo>
                    <a:pt x="1628" y="489"/>
                    <a:pt x="1613" y="565"/>
                    <a:pt x="1604" y="643"/>
                  </a:cubicBezTo>
                  <a:cubicBezTo>
                    <a:pt x="1621" y="768"/>
                    <a:pt x="1538" y="838"/>
                    <a:pt x="1414" y="873"/>
                  </a:cubicBezTo>
                  <a:cubicBezTo>
                    <a:pt x="1263" y="918"/>
                    <a:pt x="1109" y="933"/>
                    <a:pt x="954" y="933"/>
                  </a:cubicBezTo>
                  <a:cubicBezTo>
                    <a:pt x="810" y="933"/>
                    <a:pt x="665" y="920"/>
                    <a:pt x="521" y="903"/>
                  </a:cubicBezTo>
                  <a:cubicBezTo>
                    <a:pt x="448" y="895"/>
                    <a:pt x="388" y="848"/>
                    <a:pt x="355" y="771"/>
                  </a:cubicBezTo>
                  <a:cubicBezTo>
                    <a:pt x="375" y="758"/>
                    <a:pt x="397" y="754"/>
                    <a:pt x="419" y="754"/>
                  </a:cubicBezTo>
                  <a:cubicBezTo>
                    <a:pt x="446" y="754"/>
                    <a:pt x="473" y="760"/>
                    <a:pt x="499" y="760"/>
                  </a:cubicBezTo>
                  <a:cubicBezTo>
                    <a:pt x="562" y="762"/>
                    <a:pt x="625" y="763"/>
                    <a:pt x="688" y="763"/>
                  </a:cubicBezTo>
                  <a:cubicBezTo>
                    <a:pt x="888" y="763"/>
                    <a:pt x="1088" y="753"/>
                    <a:pt x="1286" y="719"/>
                  </a:cubicBezTo>
                  <a:cubicBezTo>
                    <a:pt x="1331" y="710"/>
                    <a:pt x="1378" y="708"/>
                    <a:pt x="1367" y="652"/>
                  </a:cubicBezTo>
                  <a:cubicBezTo>
                    <a:pt x="1050" y="641"/>
                    <a:pt x="735" y="627"/>
                    <a:pt x="418" y="622"/>
                  </a:cubicBezTo>
                  <a:cubicBezTo>
                    <a:pt x="287" y="620"/>
                    <a:pt x="240" y="570"/>
                    <a:pt x="212" y="467"/>
                  </a:cubicBezTo>
                  <a:cubicBezTo>
                    <a:pt x="147" y="221"/>
                    <a:pt x="294" y="137"/>
                    <a:pt x="501" y="137"/>
                  </a:cubicBezTo>
                  <a:close/>
                  <a:moveTo>
                    <a:pt x="485" y="1"/>
                  </a:moveTo>
                  <a:cubicBezTo>
                    <a:pt x="150" y="1"/>
                    <a:pt x="1" y="174"/>
                    <a:pt x="48" y="458"/>
                  </a:cubicBezTo>
                  <a:cubicBezTo>
                    <a:pt x="64" y="562"/>
                    <a:pt x="97" y="662"/>
                    <a:pt x="146" y="756"/>
                  </a:cubicBezTo>
                  <a:cubicBezTo>
                    <a:pt x="234" y="920"/>
                    <a:pt x="376" y="1025"/>
                    <a:pt x="591" y="1048"/>
                  </a:cubicBezTo>
                  <a:cubicBezTo>
                    <a:pt x="704" y="1059"/>
                    <a:pt x="817" y="1065"/>
                    <a:pt x="930" y="1073"/>
                  </a:cubicBezTo>
                  <a:cubicBezTo>
                    <a:pt x="954" y="1075"/>
                    <a:pt x="977" y="1075"/>
                    <a:pt x="1000" y="1075"/>
                  </a:cubicBezTo>
                  <a:cubicBezTo>
                    <a:pt x="1153" y="1075"/>
                    <a:pt x="1300" y="1045"/>
                    <a:pt x="1449" y="1022"/>
                  </a:cubicBezTo>
                  <a:cubicBezTo>
                    <a:pt x="1657" y="989"/>
                    <a:pt x="1780" y="879"/>
                    <a:pt x="1825" y="702"/>
                  </a:cubicBezTo>
                  <a:cubicBezTo>
                    <a:pt x="1853" y="601"/>
                    <a:pt x="1859" y="496"/>
                    <a:pt x="1846" y="393"/>
                  </a:cubicBezTo>
                  <a:cubicBezTo>
                    <a:pt x="1822" y="221"/>
                    <a:pt x="1683" y="86"/>
                    <a:pt x="1510" y="70"/>
                  </a:cubicBezTo>
                  <a:cubicBezTo>
                    <a:pt x="1172" y="38"/>
                    <a:pt x="832" y="4"/>
                    <a:pt x="492" y="1"/>
                  </a:cubicBezTo>
                  <a:cubicBezTo>
                    <a:pt x="489" y="1"/>
                    <a:pt x="487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6716829" y="3534449"/>
              <a:ext cx="193759" cy="105227"/>
            </a:xfrm>
            <a:custGeom>
              <a:rect b="b" l="l" r="r" t="t"/>
              <a:pathLst>
                <a:path extrusionOk="0" h="890" w="1914">
                  <a:moveTo>
                    <a:pt x="670" y="155"/>
                  </a:moveTo>
                  <a:cubicBezTo>
                    <a:pt x="675" y="155"/>
                    <a:pt x="680" y="155"/>
                    <a:pt x="685" y="155"/>
                  </a:cubicBezTo>
                  <a:cubicBezTo>
                    <a:pt x="957" y="160"/>
                    <a:pt x="1230" y="174"/>
                    <a:pt x="1502" y="178"/>
                  </a:cubicBezTo>
                  <a:cubicBezTo>
                    <a:pt x="1622" y="179"/>
                    <a:pt x="1660" y="236"/>
                    <a:pt x="1667" y="323"/>
                  </a:cubicBezTo>
                  <a:cubicBezTo>
                    <a:pt x="1675" y="420"/>
                    <a:pt x="1634" y="499"/>
                    <a:pt x="1548" y="563"/>
                  </a:cubicBezTo>
                  <a:cubicBezTo>
                    <a:pt x="1421" y="659"/>
                    <a:pt x="1203" y="710"/>
                    <a:pt x="977" y="710"/>
                  </a:cubicBezTo>
                  <a:cubicBezTo>
                    <a:pt x="764" y="710"/>
                    <a:pt x="544" y="665"/>
                    <a:pt x="385" y="569"/>
                  </a:cubicBezTo>
                  <a:cubicBezTo>
                    <a:pt x="394" y="569"/>
                    <a:pt x="403" y="569"/>
                    <a:pt x="412" y="569"/>
                  </a:cubicBezTo>
                  <a:cubicBezTo>
                    <a:pt x="528" y="569"/>
                    <a:pt x="634" y="576"/>
                    <a:pt x="738" y="576"/>
                  </a:cubicBezTo>
                  <a:cubicBezTo>
                    <a:pt x="826" y="576"/>
                    <a:pt x="913" y="571"/>
                    <a:pt x="1004" y="551"/>
                  </a:cubicBezTo>
                  <a:cubicBezTo>
                    <a:pt x="868" y="470"/>
                    <a:pt x="723" y="462"/>
                    <a:pt x="589" y="432"/>
                  </a:cubicBezTo>
                  <a:cubicBezTo>
                    <a:pt x="502" y="412"/>
                    <a:pt x="412" y="398"/>
                    <a:pt x="325" y="377"/>
                  </a:cubicBezTo>
                  <a:cubicBezTo>
                    <a:pt x="276" y="366"/>
                    <a:pt x="213" y="355"/>
                    <a:pt x="219" y="297"/>
                  </a:cubicBezTo>
                  <a:cubicBezTo>
                    <a:pt x="223" y="243"/>
                    <a:pt x="280" y="228"/>
                    <a:pt x="331" y="212"/>
                  </a:cubicBezTo>
                  <a:cubicBezTo>
                    <a:pt x="440" y="180"/>
                    <a:pt x="554" y="155"/>
                    <a:pt x="670" y="155"/>
                  </a:cubicBezTo>
                  <a:close/>
                  <a:moveTo>
                    <a:pt x="1344" y="1"/>
                  </a:moveTo>
                  <a:cubicBezTo>
                    <a:pt x="1268" y="1"/>
                    <a:pt x="1191" y="2"/>
                    <a:pt x="1115" y="2"/>
                  </a:cubicBezTo>
                  <a:lnTo>
                    <a:pt x="1115" y="14"/>
                  </a:lnTo>
                  <a:cubicBezTo>
                    <a:pt x="1043" y="14"/>
                    <a:pt x="970" y="12"/>
                    <a:pt x="897" y="12"/>
                  </a:cubicBezTo>
                  <a:cubicBezTo>
                    <a:pt x="849" y="12"/>
                    <a:pt x="800" y="13"/>
                    <a:pt x="752" y="15"/>
                  </a:cubicBezTo>
                  <a:cubicBezTo>
                    <a:pt x="630" y="18"/>
                    <a:pt x="509" y="27"/>
                    <a:pt x="389" y="40"/>
                  </a:cubicBezTo>
                  <a:cubicBezTo>
                    <a:pt x="126" y="68"/>
                    <a:pt x="0" y="212"/>
                    <a:pt x="53" y="433"/>
                  </a:cubicBezTo>
                  <a:cubicBezTo>
                    <a:pt x="99" y="634"/>
                    <a:pt x="244" y="775"/>
                    <a:pt x="470" y="834"/>
                  </a:cubicBezTo>
                  <a:cubicBezTo>
                    <a:pt x="614" y="872"/>
                    <a:pt x="756" y="890"/>
                    <a:pt x="897" y="890"/>
                  </a:cubicBezTo>
                  <a:cubicBezTo>
                    <a:pt x="1135" y="890"/>
                    <a:pt x="1368" y="838"/>
                    <a:pt x="1593" y="738"/>
                  </a:cubicBezTo>
                  <a:cubicBezTo>
                    <a:pt x="1666" y="707"/>
                    <a:pt x="1731" y="660"/>
                    <a:pt x="1784" y="601"/>
                  </a:cubicBezTo>
                  <a:cubicBezTo>
                    <a:pt x="1902" y="463"/>
                    <a:pt x="1913" y="311"/>
                    <a:pt x="1841" y="159"/>
                  </a:cubicBezTo>
                  <a:cubicBezTo>
                    <a:pt x="1773" y="14"/>
                    <a:pt x="1614" y="4"/>
                    <a:pt x="1458" y="2"/>
                  </a:cubicBezTo>
                  <a:cubicBezTo>
                    <a:pt x="1420" y="1"/>
                    <a:pt x="1382" y="1"/>
                    <a:pt x="1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6951284" y="3534922"/>
              <a:ext cx="195176" cy="104518"/>
            </a:xfrm>
            <a:custGeom>
              <a:rect b="b" l="l" r="r" t="t"/>
              <a:pathLst>
                <a:path extrusionOk="0" h="884" w="1928">
                  <a:moveTo>
                    <a:pt x="1132" y="153"/>
                  </a:moveTo>
                  <a:cubicBezTo>
                    <a:pt x="1239" y="153"/>
                    <a:pt x="1347" y="160"/>
                    <a:pt x="1454" y="180"/>
                  </a:cubicBezTo>
                  <a:cubicBezTo>
                    <a:pt x="1521" y="192"/>
                    <a:pt x="1585" y="211"/>
                    <a:pt x="1645" y="238"/>
                  </a:cubicBezTo>
                  <a:cubicBezTo>
                    <a:pt x="1714" y="269"/>
                    <a:pt x="1711" y="329"/>
                    <a:pt x="1640" y="354"/>
                  </a:cubicBezTo>
                  <a:cubicBezTo>
                    <a:pt x="1555" y="383"/>
                    <a:pt x="1466" y="398"/>
                    <a:pt x="1378" y="417"/>
                  </a:cubicBezTo>
                  <a:cubicBezTo>
                    <a:pt x="1226" y="450"/>
                    <a:pt x="1070" y="466"/>
                    <a:pt x="881" y="547"/>
                  </a:cubicBezTo>
                  <a:cubicBezTo>
                    <a:pt x="994" y="566"/>
                    <a:pt x="1096" y="572"/>
                    <a:pt x="1190" y="572"/>
                  </a:cubicBezTo>
                  <a:cubicBezTo>
                    <a:pt x="1295" y="572"/>
                    <a:pt x="1392" y="564"/>
                    <a:pt x="1489" y="558"/>
                  </a:cubicBezTo>
                  <a:lnTo>
                    <a:pt x="1489" y="558"/>
                  </a:lnTo>
                  <a:cubicBezTo>
                    <a:pt x="1494" y="612"/>
                    <a:pt x="1460" y="622"/>
                    <a:pt x="1436" y="633"/>
                  </a:cubicBezTo>
                  <a:cubicBezTo>
                    <a:pt x="1286" y="690"/>
                    <a:pt x="1135" y="715"/>
                    <a:pt x="984" y="715"/>
                  </a:cubicBezTo>
                  <a:cubicBezTo>
                    <a:pt x="817" y="715"/>
                    <a:pt x="651" y="684"/>
                    <a:pt x="486" y="628"/>
                  </a:cubicBezTo>
                  <a:cubicBezTo>
                    <a:pt x="294" y="562"/>
                    <a:pt x="216" y="436"/>
                    <a:pt x="243" y="294"/>
                  </a:cubicBezTo>
                  <a:cubicBezTo>
                    <a:pt x="254" y="233"/>
                    <a:pt x="281" y="179"/>
                    <a:pt x="360" y="179"/>
                  </a:cubicBezTo>
                  <a:cubicBezTo>
                    <a:pt x="362" y="179"/>
                    <a:pt x="365" y="180"/>
                    <a:pt x="367" y="180"/>
                  </a:cubicBezTo>
                  <a:cubicBezTo>
                    <a:pt x="400" y="181"/>
                    <a:pt x="432" y="182"/>
                    <a:pt x="465" y="182"/>
                  </a:cubicBezTo>
                  <a:cubicBezTo>
                    <a:pt x="687" y="182"/>
                    <a:pt x="910" y="153"/>
                    <a:pt x="1132" y="153"/>
                  </a:cubicBezTo>
                  <a:close/>
                  <a:moveTo>
                    <a:pt x="503" y="0"/>
                  </a:moveTo>
                  <a:cubicBezTo>
                    <a:pt x="445" y="0"/>
                    <a:pt x="386" y="2"/>
                    <a:pt x="328" y="6"/>
                  </a:cubicBezTo>
                  <a:cubicBezTo>
                    <a:pt x="144" y="22"/>
                    <a:pt x="60" y="98"/>
                    <a:pt x="30" y="252"/>
                  </a:cubicBezTo>
                  <a:cubicBezTo>
                    <a:pt x="0" y="408"/>
                    <a:pt x="49" y="548"/>
                    <a:pt x="189" y="658"/>
                  </a:cubicBezTo>
                  <a:cubicBezTo>
                    <a:pt x="373" y="802"/>
                    <a:pt x="718" y="884"/>
                    <a:pt x="1037" y="884"/>
                  </a:cubicBezTo>
                  <a:cubicBezTo>
                    <a:pt x="1230" y="884"/>
                    <a:pt x="1414" y="854"/>
                    <a:pt x="1547" y="790"/>
                  </a:cubicBezTo>
                  <a:cubicBezTo>
                    <a:pt x="1691" y="719"/>
                    <a:pt x="1792" y="617"/>
                    <a:pt x="1839" y="479"/>
                  </a:cubicBezTo>
                  <a:cubicBezTo>
                    <a:pt x="1927" y="225"/>
                    <a:pt x="1799" y="58"/>
                    <a:pt x="1487" y="33"/>
                  </a:cubicBezTo>
                  <a:cubicBezTo>
                    <a:pt x="1293" y="19"/>
                    <a:pt x="1099" y="1"/>
                    <a:pt x="903" y="1"/>
                  </a:cubicBezTo>
                  <a:cubicBezTo>
                    <a:pt x="864" y="1"/>
                    <a:pt x="824" y="2"/>
                    <a:pt x="784" y="4"/>
                  </a:cubicBezTo>
                  <a:cubicBezTo>
                    <a:pt x="690" y="4"/>
                    <a:pt x="596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101437" y="3074525"/>
              <a:ext cx="191228" cy="110547"/>
            </a:xfrm>
            <a:custGeom>
              <a:rect b="b" l="l" r="r" t="t"/>
              <a:pathLst>
                <a:path extrusionOk="0" h="935" w="1889">
                  <a:moveTo>
                    <a:pt x="357" y="108"/>
                  </a:moveTo>
                  <a:cubicBezTo>
                    <a:pt x="360" y="108"/>
                    <a:pt x="364" y="109"/>
                    <a:pt x="368" y="109"/>
                  </a:cubicBezTo>
                  <a:cubicBezTo>
                    <a:pt x="739" y="137"/>
                    <a:pt x="1111" y="134"/>
                    <a:pt x="1480" y="185"/>
                  </a:cubicBezTo>
                  <a:cubicBezTo>
                    <a:pt x="1576" y="199"/>
                    <a:pt x="1644" y="246"/>
                    <a:pt x="1670" y="331"/>
                  </a:cubicBezTo>
                  <a:cubicBezTo>
                    <a:pt x="1709" y="457"/>
                    <a:pt x="1688" y="488"/>
                    <a:pt x="1534" y="502"/>
                  </a:cubicBezTo>
                  <a:cubicBezTo>
                    <a:pt x="1382" y="517"/>
                    <a:pt x="1234" y="530"/>
                    <a:pt x="1083" y="543"/>
                  </a:cubicBezTo>
                  <a:cubicBezTo>
                    <a:pt x="1070" y="543"/>
                    <a:pt x="1057" y="543"/>
                    <a:pt x="1044" y="543"/>
                  </a:cubicBezTo>
                  <a:cubicBezTo>
                    <a:pt x="834" y="543"/>
                    <a:pt x="631" y="507"/>
                    <a:pt x="429" y="468"/>
                  </a:cubicBezTo>
                  <a:cubicBezTo>
                    <a:pt x="279" y="438"/>
                    <a:pt x="200" y="286"/>
                    <a:pt x="261" y="165"/>
                  </a:cubicBezTo>
                  <a:cubicBezTo>
                    <a:pt x="280" y="128"/>
                    <a:pt x="312" y="108"/>
                    <a:pt x="357" y="108"/>
                  </a:cubicBezTo>
                  <a:close/>
                  <a:moveTo>
                    <a:pt x="517" y="617"/>
                  </a:moveTo>
                  <a:cubicBezTo>
                    <a:pt x="768" y="617"/>
                    <a:pt x="1011" y="648"/>
                    <a:pt x="1252" y="648"/>
                  </a:cubicBezTo>
                  <a:cubicBezTo>
                    <a:pt x="1369" y="648"/>
                    <a:pt x="1485" y="641"/>
                    <a:pt x="1601" y="619"/>
                  </a:cubicBezTo>
                  <a:lnTo>
                    <a:pt x="1601" y="619"/>
                  </a:lnTo>
                  <a:cubicBezTo>
                    <a:pt x="1466" y="718"/>
                    <a:pt x="1226" y="769"/>
                    <a:pt x="991" y="769"/>
                  </a:cubicBezTo>
                  <a:cubicBezTo>
                    <a:pt x="759" y="769"/>
                    <a:pt x="532" y="719"/>
                    <a:pt x="417" y="619"/>
                  </a:cubicBezTo>
                  <a:lnTo>
                    <a:pt x="417" y="619"/>
                  </a:lnTo>
                  <a:cubicBezTo>
                    <a:pt x="450" y="618"/>
                    <a:pt x="484" y="617"/>
                    <a:pt x="517" y="617"/>
                  </a:cubicBezTo>
                  <a:close/>
                  <a:moveTo>
                    <a:pt x="953" y="0"/>
                  </a:moveTo>
                  <a:cubicBezTo>
                    <a:pt x="903" y="0"/>
                    <a:pt x="852" y="1"/>
                    <a:pt x="802" y="4"/>
                  </a:cubicBezTo>
                  <a:cubicBezTo>
                    <a:pt x="716" y="4"/>
                    <a:pt x="629" y="4"/>
                    <a:pt x="542" y="4"/>
                  </a:cubicBezTo>
                  <a:cubicBezTo>
                    <a:pt x="478" y="4"/>
                    <a:pt x="413" y="4"/>
                    <a:pt x="348" y="5"/>
                  </a:cubicBezTo>
                  <a:cubicBezTo>
                    <a:pt x="225" y="8"/>
                    <a:pt x="153" y="74"/>
                    <a:pt x="120" y="167"/>
                  </a:cubicBezTo>
                  <a:cubicBezTo>
                    <a:pt x="1" y="507"/>
                    <a:pt x="297" y="891"/>
                    <a:pt x="709" y="927"/>
                  </a:cubicBezTo>
                  <a:cubicBezTo>
                    <a:pt x="774" y="932"/>
                    <a:pt x="839" y="935"/>
                    <a:pt x="904" y="935"/>
                  </a:cubicBezTo>
                  <a:cubicBezTo>
                    <a:pt x="1111" y="935"/>
                    <a:pt x="1317" y="908"/>
                    <a:pt x="1518" y="855"/>
                  </a:cubicBezTo>
                  <a:cubicBezTo>
                    <a:pt x="1771" y="790"/>
                    <a:pt x="1889" y="678"/>
                    <a:pt x="1876" y="403"/>
                  </a:cubicBezTo>
                  <a:cubicBezTo>
                    <a:pt x="1866" y="185"/>
                    <a:pt x="1714" y="61"/>
                    <a:pt x="1437" y="32"/>
                  </a:cubicBezTo>
                  <a:cubicBezTo>
                    <a:pt x="1276" y="13"/>
                    <a:pt x="1115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7565765" y="3073697"/>
              <a:ext cx="183535" cy="111611"/>
            </a:xfrm>
            <a:custGeom>
              <a:rect b="b" l="l" r="r" t="t"/>
              <a:pathLst>
                <a:path extrusionOk="0" h="944" w="1813">
                  <a:moveTo>
                    <a:pt x="1541" y="114"/>
                  </a:moveTo>
                  <a:cubicBezTo>
                    <a:pt x="1600" y="114"/>
                    <a:pt x="1651" y="130"/>
                    <a:pt x="1668" y="207"/>
                  </a:cubicBezTo>
                  <a:lnTo>
                    <a:pt x="1668" y="206"/>
                  </a:lnTo>
                  <a:lnTo>
                    <a:pt x="1668" y="206"/>
                  </a:lnTo>
                  <a:cubicBezTo>
                    <a:pt x="1693" y="325"/>
                    <a:pt x="1630" y="443"/>
                    <a:pt x="1515" y="469"/>
                  </a:cubicBezTo>
                  <a:cubicBezTo>
                    <a:pt x="1390" y="495"/>
                    <a:pt x="1264" y="515"/>
                    <a:pt x="1137" y="531"/>
                  </a:cubicBezTo>
                  <a:cubicBezTo>
                    <a:pt x="1032" y="543"/>
                    <a:pt x="926" y="543"/>
                    <a:pt x="829" y="547"/>
                  </a:cubicBezTo>
                  <a:cubicBezTo>
                    <a:pt x="655" y="533"/>
                    <a:pt x="490" y="517"/>
                    <a:pt x="324" y="508"/>
                  </a:cubicBezTo>
                  <a:cubicBezTo>
                    <a:pt x="240" y="503"/>
                    <a:pt x="225" y="468"/>
                    <a:pt x="230" y="407"/>
                  </a:cubicBezTo>
                  <a:cubicBezTo>
                    <a:pt x="240" y="279"/>
                    <a:pt x="301" y="215"/>
                    <a:pt x="464" y="187"/>
                  </a:cubicBezTo>
                  <a:cubicBezTo>
                    <a:pt x="747" y="140"/>
                    <a:pt x="1037" y="160"/>
                    <a:pt x="1321" y="127"/>
                  </a:cubicBezTo>
                  <a:cubicBezTo>
                    <a:pt x="1366" y="121"/>
                    <a:pt x="1411" y="123"/>
                    <a:pt x="1457" y="119"/>
                  </a:cubicBezTo>
                  <a:cubicBezTo>
                    <a:pt x="1485" y="118"/>
                    <a:pt x="1514" y="114"/>
                    <a:pt x="1541" y="114"/>
                  </a:cubicBezTo>
                  <a:close/>
                  <a:moveTo>
                    <a:pt x="278" y="606"/>
                  </a:moveTo>
                  <a:lnTo>
                    <a:pt x="278" y="606"/>
                  </a:lnTo>
                  <a:cubicBezTo>
                    <a:pt x="432" y="639"/>
                    <a:pt x="580" y="649"/>
                    <a:pt x="727" y="649"/>
                  </a:cubicBezTo>
                  <a:cubicBezTo>
                    <a:pt x="978" y="649"/>
                    <a:pt x="1223" y="619"/>
                    <a:pt x="1473" y="619"/>
                  </a:cubicBezTo>
                  <a:cubicBezTo>
                    <a:pt x="1482" y="619"/>
                    <a:pt x="1491" y="619"/>
                    <a:pt x="1499" y="619"/>
                  </a:cubicBezTo>
                  <a:cubicBezTo>
                    <a:pt x="1447" y="726"/>
                    <a:pt x="1346" y="758"/>
                    <a:pt x="1245" y="769"/>
                  </a:cubicBezTo>
                  <a:cubicBezTo>
                    <a:pt x="1173" y="775"/>
                    <a:pt x="1102" y="779"/>
                    <a:pt x="1031" y="779"/>
                  </a:cubicBezTo>
                  <a:cubicBezTo>
                    <a:pt x="794" y="779"/>
                    <a:pt x="560" y="741"/>
                    <a:pt x="332" y="675"/>
                  </a:cubicBezTo>
                  <a:cubicBezTo>
                    <a:pt x="321" y="671"/>
                    <a:pt x="315" y="654"/>
                    <a:pt x="278" y="606"/>
                  </a:cubicBezTo>
                  <a:close/>
                  <a:moveTo>
                    <a:pt x="1156" y="0"/>
                  </a:moveTo>
                  <a:cubicBezTo>
                    <a:pt x="908" y="0"/>
                    <a:pt x="659" y="15"/>
                    <a:pt x="413" y="48"/>
                  </a:cubicBezTo>
                  <a:cubicBezTo>
                    <a:pt x="195" y="78"/>
                    <a:pt x="75" y="196"/>
                    <a:pt x="44" y="370"/>
                  </a:cubicBezTo>
                  <a:cubicBezTo>
                    <a:pt x="0" y="618"/>
                    <a:pt x="119" y="786"/>
                    <a:pt x="397" y="862"/>
                  </a:cubicBezTo>
                  <a:cubicBezTo>
                    <a:pt x="601" y="918"/>
                    <a:pt x="812" y="934"/>
                    <a:pt x="1048" y="942"/>
                  </a:cubicBezTo>
                  <a:cubicBezTo>
                    <a:pt x="1067" y="943"/>
                    <a:pt x="1086" y="944"/>
                    <a:pt x="1105" y="944"/>
                  </a:cubicBezTo>
                  <a:cubicBezTo>
                    <a:pt x="1522" y="944"/>
                    <a:pt x="1804" y="716"/>
                    <a:pt x="1810" y="272"/>
                  </a:cubicBezTo>
                  <a:cubicBezTo>
                    <a:pt x="1812" y="112"/>
                    <a:pt x="1725" y="22"/>
                    <a:pt x="1546" y="11"/>
                  </a:cubicBezTo>
                  <a:cubicBezTo>
                    <a:pt x="1416" y="4"/>
                    <a:pt x="1286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6228079" y="3537405"/>
              <a:ext cx="194468" cy="113621"/>
            </a:xfrm>
            <a:custGeom>
              <a:rect b="b" l="l" r="r" t="t"/>
              <a:pathLst>
                <a:path extrusionOk="0" h="961" w="1921">
                  <a:moveTo>
                    <a:pt x="700" y="116"/>
                  </a:moveTo>
                  <a:cubicBezTo>
                    <a:pt x="712" y="116"/>
                    <a:pt x="724" y="116"/>
                    <a:pt x="736" y="117"/>
                  </a:cubicBezTo>
                  <a:cubicBezTo>
                    <a:pt x="962" y="131"/>
                    <a:pt x="1192" y="109"/>
                    <a:pt x="1414" y="163"/>
                  </a:cubicBezTo>
                  <a:cubicBezTo>
                    <a:pt x="1626" y="213"/>
                    <a:pt x="1743" y="417"/>
                    <a:pt x="1668" y="593"/>
                  </a:cubicBezTo>
                  <a:cubicBezTo>
                    <a:pt x="1640" y="660"/>
                    <a:pt x="1576" y="694"/>
                    <a:pt x="1503" y="715"/>
                  </a:cubicBezTo>
                  <a:cubicBezTo>
                    <a:pt x="1297" y="777"/>
                    <a:pt x="1089" y="812"/>
                    <a:pt x="878" y="812"/>
                  </a:cubicBezTo>
                  <a:cubicBezTo>
                    <a:pt x="751" y="812"/>
                    <a:pt x="624" y="800"/>
                    <a:pt x="496" y="772"/>
                  </a:cubicBezTo>
                  <a:cubicBezTo>
                    <a:pt x="411" y="754"/>
                    <a:pt x="326" y="723"/>
                    <a:pt x="271" y="623"/>
                  </a:cubicBezTo>
                  <a:lnTo>
                    <a:pt x="271" y="623"/>
                  </a:lnTo>
                  <a:cubicBezTo>
                    <a:pt x="452" y="632"/>
                    <a:pt x="627" y="644"/>
                    <a:pt x="801" y="644"/>
                  </a:cubicBezTo>
                  <a:cubicBezTo>
                    <a:pt x="1013" y="644"/>
                    <a:pt x="1221" y="626"/>
                    <a:pt x="1429" y="564"/>
                  </a:cubicBezTo>
                  <a:cubicBezTo>
                    <a:pt x="1355" y="556"/>
                    <a:pt x="1280" y="541"/>
                    <a:pt x="1205" y="539"/>
                  </a:cubicBezTo>
                  <a:cubicBezTo>
                    <a:pt x="1007" y="531"/>
                    <a:pt x="810" y="528"/>
                    <a:pt x="613" y="522"/>
                  </a:cubicBezTo>
                  <a:cubicBezTo>
                    <a:pt x="515" y="519"/>
                    <a:pt x="417" y="514"/>
                    <a:pt x="318" y="506"/>
                  </a:cubicBezTo>
                  <a:cubicBezTo>
                    <a:pt x="249" y="500"/>
                    <a:pt x="175" y="488"/>
                    <a:pt x="162" y="417"/>
                  </a:cubicBezTo>
                  <a:cubicBezTo>
                    <a:pt x="150" y="349"/>
                    <a:pt x="166" y="280"/>
                    <a:pt x="244" y="249"/>
                  </a:cubicBezTo>
                  <a:cubicBezTo>
                    <a:pt x="391" y="191"/>
                    <a:pt x="529" y="116"/>
                    <a:pt x="700" y="116"/>
                  </a:cubicBezTo>
                  <a:close/>
                  <a:moveTo>
                    <a:pt x="644" y="0"/>
                  </a:moveTo>
                  <a:cubicBezTo>
                    <a:pt x="609" y="0"/>
                    <a:pt x="573" y="1"/>
                    <a:pt x="537" y="4"/>
                  </a:cubicBezTo>
                  <a:cubicBezTo>
                    <a:pt x="249" y="29"/>
                    <a:pt x="60" y="163"/>
                    <a:pt x="33" y="350"/>
                  </a:cubicBezTo>
                  <a:cubicBezTo>
                    <a:pt x="0" y="578"/>
                    <a:pt x="148" y="836"/>
                    <a:pt x="368" y="892"/>
                  </a:cubicBezTo>
                  <a:cubicBezTo>
                    <a:pt x="546" y="938"/>
                    <a:pt x="728" y="960"/>
                    <a:pt x="910" y="960"/>
                  </a:cubicBezTo>
                  <a:cubicBezTo>
                    <a:pt x="1155" y="960"/>
                    <a:pt x="1399" y="919"/>
                    <a:pt x="1633" y="837"/>
                  </a:cubicBezTo>
                  <a:cubicBezTo>
                    <a:pt x="1842" y="766"/>
                    <a:pt x="1920" y="612"/>
                    <a:pt x="1886" y="408"/>
                  </a:cubicBezTo>
                  <a:cubicBezTo>
                    <a:pt x="1849" y="194"/>
                    <a:pt x="1716" y="66"/>
                    <a:pt x="1485" y="47"/>
                  </a:cubicBezTo>
                  <a:cubicBezTo>
                    <a:pt x="1295" y="31"/>
                    <a:pt x="1105" y="1"/>
                    <a:pt x="896" y="1"/>
                  </a:cubicBezTo>
                  <a:cubicBezTo>
                    <a:pt x="866" y="1"/>
                    <a:pt x="837" y="2"/>
                    <a:pt x="806" y="3"/>
                  </a:cubicBezTo>
                  <a:cubicBezTo>
                    <a:pt x="761" y="3"/>
                    <a:pt x="704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7881509" y="3224680"/>
              <a:ext cx="193759" cy="126036"/>
            </a:xfrm>
            <a:custGeom>
              <a:rect b="b" l="l" r="r" t="t"/>
              <a:pathLst>
                <a:path extrusionOk="0" h="1066" w="1914">
                  <a:moveTo>
                    <a:pt x="1440" y="140"/>
                  </a:moveTo>
                  <a:cubicBezTo>
                    <a:pt x="1557" y="140"/>
                    <a:pt x="1686" y="242"/>
                    <a:pt x="1707" y="349"/>
                  </a:cubicBezTo>
                  <a:cubicBezTo>
                    <a:pt x="1717" y="399"/>
                    <a:pt x="1707" y="451"/>
                    <a:pt x="1709" y="503"/>
                  </a:cubicBezTo>
                  <a:cubicBezTo>
                    <a:pt x="1714" y="607"/>
                    <a:pt x="1653" y="652"/>
                    <a:pt x="1536" y="664"/>
                  </a:cubicBezTo>
                  <a:cubicBezTo>
                    <a:pt x="1368" y="681"/>
                    <a:pt x="1201" y="698"/>
                    <a:pt x="1024" y="698"/>
                  </a:cubicBezTo>
                  <a:cubicBezTo>
                    <a:pt x="1018" y="698"/>
                    <a:pt x="1012" y="698"/>
                    <a:pt x="1007" y="698"/>
                  </a:cubicBezTo>
                  <a:cubicBezTo>
                    <a:pt x="979" y="700"/>
                    <a:pt x="952" y="701"/>
                    <a:pt x="924" y="701"/>
                  </a:cubicBezTo>
                  <a:cubicBezTo>
                    <a:pt x="752" y="701"/>
                    <a:pt x="578" y="668"/>
                    <a:pt x="401" y="668"/>
                  </a:cubicBezTo>
                  <a:cubicBezTo>
                    <a:pt x="364" y="668"/>
                    <a:pt x="327" y="670"/>
                    <a:pt x="290" y="673"/>
                  </a:cubicBezTo>
                  <a:cubicBezTo>
                    <a:pt x="283" y="674"/>
                    <a:pt x="277" y="674"/>
                    <a:pt x="271" y="674"/>
                  </a:cubicBezTo>
                  <a:cubicBezTo>
                    <a:pt x="203" y="674"/>
                    <a:pt x="186" y="632"/>
                    <a:pt x="189" y="577"/>
                  </a:cubicBezTo>
                  <a:cubicBezTo>
                    <a:pt x="192" y="414"/>
                    <a:pt x="331" y="258"/>
                    <a:pt x="522" y="233"/>
                  </a:cubicBezTo>
                  <a:cubicBezTo>
                    <a:pt x="820" y="195"/>
                    <a:pt x="1122" y="167"/>
                    <a:pt x="1421" y="141"/>
                  </a:cubicBezTo>
                  <a:lnTo>
                    <a:pt x="1423" y="141"/>
                  </a:lnTo>
                  <a:cubicBezTo>
                    <a:pt x="1428" y="140"/>
                    <a:pt x="1434" y="140"/>
                    <a:pt x="1440" y="140"/>
                  </a:cubicBezTo>
                  <a:close/>
                  <a:moveTo>
                    <a:pt x="287" y="735"/>
                  </a:moveTo>
                  <a:cubicBezTo>
                    <a:pt x="544" y="781"/>
                    <a:pt x="794" y="798"/>
                    <a:pt x="1044" y="798"/>
                  </a:cubicBezTo>
                  <a:cubicBezTo>
                    <a:pt x="1228" y="798"/>
                    <a:pt x="1412" y="789"/>
                    <a:pt x="1600" y="776"/>
                  </a:cubicBezTo>
                  <a:lnTo>
                    <a:pt x="1600" y="776"/>
                  </a:lnTo>
                  <a:cubicBezTo>
                    <a:pt x="1481" y="890"/>
                    <a:pt x="1257" y="946"/>
                    <a:pt x="1019" y="946"/>
                  </a:cubicBezTo>
                  <a:cubicBezTo>
                    <a:pt x="749" y="946"/>
                    <a:pt x="462" y="875"/>
                    <a:pt x="287" y="735"/>
                  </a:cubicBezTo>
                  <a:close/>
                  <a:moveTo>
                    <a:pt x="1307" y="1"/>
                  </a:moveTo>
                  <a:cubicBezTo>
                    <a:pt x="998" y="1"/>
                    <a:pt x="692" y="44"/>
                    <a:pt x="392" y="105"/>
                  </a:cubicBezTo>
                  <a:cubicBezTo>
                    <a:pt x="141" y="155"/>
                    <a:pt x="67" y="344"/>
                    <a:pt x="33" y="535"/>
                  </a:cubicBezTo>
                  <a:cubicBezTo>
                    <a:pt x="1" y="714"/>
                    <a:pt x="126" y="824"/>
                    <a:pt x="296" y="906"/>
                  </a:cubicBezTo>
                  <a:cubicBezTo>
                    <a:pt x="533" y="1020"/>
                    <a:pt x="796" y="1047"/>
                    <a:pt x="1018" y="1066"/>
                  </a:cubicBezTo>
                  <a:cubicBezTo>
                    <a:pt x="1650" y="1047"/>
                    <a:pt x="1851" y="915"/>
                    <a:pt x="1892" y="421"/>
                  </a:cubicBezTo>
                  <a:cubicBezTo>
                    <a:pt x="1914" y="174"/>
                    <a:pt x="1759" y="22"/>
                    <a:pt x="1471" y="5"/>
                  </a:cubicBezTo>
                  <a:cubicBezTo>
                    <a:pt x="1417" y="2"/>
                    <a:pt x="1362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5776480" y="3224326"/>
              <a:ext cx="204287" cy="126982"/>
            </a:xfrm>
            <a:custGeom>
              <a:rect b="b" l="l" r="r" t="t"/>
              <a:pathLst>
                <a:path extrusionOk="0" h="1074" w="2018">
                  <a:moveTo>
                    <a:pt x="600" y="149"/>
                  </a:moveTo>
                  <a:cubicBezTo>
                    <a:pt x="615" y="149"/>
                    <a:pt x="630" y="149"/>
                    <a:pt x="645" y="151"/>
                  </a:cubicBezTo>
                  <a:cubicBezTo>
                    <a:pt x="909" y="177"/>
                    <a:pt x="1173" y="197"/>
                    <a:pt x="1436" y="228"/>
                  </a:cubicBezTo>
                  <a:cubicBezTo>
                    <a:pt x="1659" y="255"/>
                    <a:pt x="1776" y="358"/>
                    <a:pt x="1815" y="538"/>
                  </a:cubicBezTo>
                  <a:cubicBezTo>
                    <a:pt x="1839" y="648"/>
                    <a:pt x="1813" y="674"/>
                    <a:pt x="1680" y="675"/>
                  </a:cubicBezTo>
                  <a:cubicBezTo>
                    <a:pt x="1650" y="675"/>
                    <a:pt x="1619" y="673"/>
                    <a:pt x="1564" y="672"/>
                  </a:cubicBezTo>
                  <a:cubicBezTo>
                    <a:pt x="1396" y="683"/>
                    <a:pt x="1212" y="704"/>
                    <a:pt x="1024" y="704"/>
                  </a:cubicBezTo>
                  <a:cubicBezTo>
                    <a:pt x="978" y="704"/>
                    <a:pt x="932" y="703"/>
                    <a:pt x="885" y="700"/>
                  </a:cubicBezTo>
                  <a:cubicBezTo>
                    <a:pt x="772" y="692"/>
                    <a:pt x="658" y="686"/>
                    <a:pt x="545" y="673"/>
                  </a:cubicBezTo>
                  <a:cubicBezTo>
                    <a:pt x="467" y="663"/>
                    <a:pt x="358" y="682"/>
                    <a:pt x="323" y="605"/>
                  </a:cubicBezTo>
                  <a:cubicBezTo>
                    <a:pt x="284" y="516"/>
                    <a:pt x="264" y="416"/>
                    <a:pt x="308" y="320"/>
                  </a:cubicBezTo>
                  <a:cubicBezTo>
                    <a:pt x="357" y="209"/>
                    <a:pt x="463" y="149"/>
                    <a:pt x="600" y="149"/>
                  </a:cubicBezTo>
                  <a:close/>
                  <a:moveTo>
                    <a:pt x="1738" y="730"/>
                  </a:moveTo>
                  <a:cubicBezTo>
                    <a:pt x="1554" y="874"/>
                    <a:pt x="1273" y="949"/>
                    <a:pt x="1000" y="949"/>
                  </a:cubicBezTo>
                  <a:cubicBezTo>
                    <a:pt x="769" y="949"/>
                    <a:pt x="544" y="895"/>
                    <a:pt x="391" y="782"/>
                  </a:cubicBezTo>
                  <a:lnTo>
                    <a:pt x="391" y="782"/>
                  </a:lnTo>
                  <a:cubicBezTo>
                    <a:pt x="588" y="792"/>
                    <a:pt x="779" y="801"/>
                    <a:pt x="968" y="801"/>
                  </a:cubicBezTo>
                  <a:cubicBezTo>
                    <a:pt x="1225" y="801"/>
                    <a:pt x="1479" y="784"/>
                    <a:pt x="1738" y="730"/>
                  </a:cubicBezTo>
                  <a:close/>
                  <a:moveTo>
                    <a:pt x="664" y="1"/>
                  </a:moveTo>
                  <a:cubicBezTo>
                    <a:pt x="602" y="1"/>
                    <a:pt x="540" y="6"/>
                    <a:pt x="479" y="15"/>
                  </a:cubicBezTo>
                  <a:cubicBezTo>
                    <a:pt x="324" y="40"/>
                    <a:pt x="197" y="104"/>
                    <a:pt x="139" y="242"/>
                  </a:cubicBezTo>
                  <a:cubicBezTo>
                    <a:pt x="1" y="574"/>
                    <a:pt x="245" y="963"/>
                    <a:pt x="643" y="1039"/>
                  </a:cubicBezTo>
                  <a:cubicBezTo>
                    <a:pt x="738" y="1058"/>
                    <a:pt x="837" y="1063"/>
                    <a:pt x="927" y="1073"/>
                  </a:cubicBezTo>
                  <a:cubicBezTo>
                    <a:pt x="1223" y="1050"/>
                    <a:pt x="1508" y="1022"/>
                    <a:pt x="1759" y="884"/>
                  </a:cubicBezTo>
                  <a:cubicBezTo>
                    <a:pt x="1864" y="826"/>
                    <a:pt x="1948" y="756"/>
                    <a:pt x="1968" y="644"/>
                  </a:cubicBezTo>
                  <a:cubicBezTo>
                    <a:pt x="2017" y="383"/>
                    <a:pt x="1820" y="129"/>
                    <a:pt x="1515" y="84"/>
                  </a:cubicBezTo>
                  <a:cubicBezTo>
                    <a:pt x="1271" y="49"/>
                    <a:pt x="1022" y="26"/>
                    <a:pt x="772" y="6"/>
                  </a:cubicBezTo>
                  <a:cubicBezTo>
                    <a:pt x="736" y="2"/>
                    <a:pt x="700" y="1"/>
                    <a:pt x="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7003115" y="3385831"/>
              <a:ext cx="197808" cy="111848"/>
            </a:xfrm>
            <a:custGeom>
              <a:rect b="b" l="l" r="r" t="t"/>
              <a:pathLst>
                <a:path extrusionOk="0" h="946" w="1954">
                  <a:moveTo>
                    <a:pt x="1506" y="125"/>
                  </a:moveTo>
                  <a:cubicBezTo>
                    <a:pt x="1605" y="125"/>
                    <a:pt x="1679" y="183"/>
                    <a:pt x="1739" y="246"/>
                  </a:cubicBezTo>
                  <a:cubicBezTo>
                    <a:pt x="1838" y="355"/>
                    <a:pt x="1783" y="467"/>
                    <a:pt x="1620" y="499"/>
                  </a:cubicBezTo>
                  <a:cubicBezTo>
                    <a:pt x="1406" y="541"/>
                    <a:pt x="1191" y="575"/>
                    <a:pt x="971" y="580"/>
                  </a:cubicBezTo>
                  <a:cubicBezTo>
                    <a:pt x="827" y="585"/>
                    <a:pt x="684" y="593"/>
                    <a:pt x="544" y="622"/>
                  </a:cubicBezTo>
                  <a:cubicBezTo>
                    <a:pt x="583" y="658"/>
                    <a:pt x="630" y="666"/>
                    <a:pt x="679" y="666"/>
                  </a:cubicBezTo>
                  <a:cubicBezTo>
                    <a:pt x="712" y="666"/>
                    <a:pt x="747" y="662"/>
                    <a:pt x="779" y="662"/>
                  </a:cubicBezTo>
                  <a:cubicBezTo>
                    <a:pt x="884" y="662"/>
                    <a:pt x="989" y="664"/>
                    <a:pt x="1094" y="664"/>
                  </a:cubicBezTo>
                  <a:cubicBezTo>
                    <a:pt x="1283" y="664"/>
                    <a:pt x="1472" y="658"/>
                    <a:pt x="1664" y="625"/>
                  </a:cubicBezTo>
                  <a:lnTo>
                    <a:pt x="1664" y="625"/>
                  </a:lnTo>
                  <a:cubicBezTo>
                    <a:pt x="1651" y="649"/>
                    <a:pt x="1648" y="667"/>
                    <a:pt x="1638" y="670"/>
                  </a:cubicBezTo>
                  <a:cubicBezTo>
                    <a:pt x="1420" y="754"/>
                    <a:pt x="1201" y="807"/>
                    <a:pt x="983" y="807"/>
                  </a:cubicBezTo>
                  <a:cubicBezTo>
                    <a:pt x="791" y="807"/>
                    <a:pt x="599" y="766"/>
                    <a:pt x="407" y="669"/>
                  </a:cubicBezTo>
                  <a:cubicBezTo>
                    <a:pt x="298" y="639"/>
                    <a:pt x="263" y="559"/>
                    <a:pt x="241" y="475"/>
                  </a:cubicBezTo>
                  <a:cubicBezTo>
                    <a:pt x="195" y="312"/>
                    <a:pt x="260" y="229"/>
                    <a:pt x="455" y="202"/>
                  </a:cubicBezTo>
                  <a:cubicBezTo>
                    <a:pt x="664" y="172"/>
                    <a:pt x="875" y="156"/>
                    <a:pt x="1086" y="152"/>
                  </a:cubicBezTo>
                  <a:cubicBezTo>
                    <a:pt x="1101" y="152"/>
                    <a:pt x="1116" y="152"/>
                    <a:pt x="1131" y="152"/>
                  </a:cubicBezTo>
                  <a:cubicBezTo>
                    <a:pt x="1147" y="152"/>
                    <a:pt x="1162" y="152"/>
                    <a:pt x="1177" y="152"/>
                  </a:cubicBezTo>
                  <a:cubicBezTo>
                    <a:pt x="1268" y="152"/>
                    <a:pt x="1358" y="150"/>
                    <a:pt x="1447" y="132"/>
                  </a:cubicBezTo>
                  <a:cubicBezTo>
                    <a:pt x="1468" y="127"/>
                    <a:pt x="1487" y="125"/>
                    <a:pt x="1506" y="125"/>
                  </a:cubicBezTo>
                  <a:close/>
                  <a:moveTo>
                    <a:pt x="1120" y="1"/>
                  </a:moveTo>
                  <a:cubicBezTo>
                    <a:pt x="877" y="1"/>
                    <a:pt x="636" y="25"/>
                    <a:pt x="398" y="59"/>
                  </a:cubicBezTo>
                  <a:cubicBezTo>
                    <a:pt x="116" y="100"/>
                    <a:pt x="1" y="251"/>
                    <a:pt x="47" y="491"/>
                  </a:cubicBezTo>
                  <a:cubicBezTo>
                    <a:pt x="75" y="639"/>
                    <a:pt x="165" y="752"/>
                    <a:pt x="321" y="827"/>
                  </a:cubicBezTo>
                  <a:cubicBezTo>
                    <a:pt x="498" y="910"/>
                    <a:pt x="685" y="946"/>
                    <a:pt x="880" y="946"/>
                  </a:cubicBezTo>
                  <a:cubicBezTo>
                    <a:pt x="920" y="946"/>
                    <a:pt x="960" y="944"/>
                    <a:pt x="1000" y="941"/>
                  </a:cubicBezTo>
                  <a:cubicBezTo>
                    <a:pt x="1213" y="925"/>
                    <a:pt x="1416" y="875"/>
                    <a:pt x="1617" y="818"/>
                  </a:cubicBezTo>
                  <a:cubicBezTo>
                    <a:pt x="1847" y="754"/>
                    <a:pt x="1954" y="586"/>
                    <a:pt x="1924" y="356"/>
                  </a:cubicBezTo>
                  <a:cubicBezTo>
                    <a:pt x="1898" y="157"/>
                    <a:pt x="1754" y="37"/>
                    <a:pt x="1504" y="15"/>
                  </a:cubicBezTo>
                  <a:cubicBezTo>
                    <a:pt x="1407" y="7"/>
                    <a:pt x="1308" y="7"/>
                    <a:pt x="1211" y="2"/>
                  </a:cubicBezTo>
                  <a:cubicBezTo>
                    <a:pt x="1180" y="1"/>
                    <a:pt x="1150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6659835" y="3385831"/>
              <a:ext cx="197910" cy="111966"/>
            </a:xfrm>
            <a:custGeom>
              <a:rect b="b" l="l" r="r" t="t"/>
              <a:pathLst>
                <a:path extrusionOk="0" h="947" w="1955">
                  <a:moveTo>
                    <a:pt x="460" y="126"/>
                  </a:moveTo>
                  <a:cubicBezTo>
                    <a:pt x="468" y="126"/>
                    <a:pt x="477" y="127"/>
                    <a:pt x="485" y="128"/>
                  </a:cubicBezTo>
                  <a:cubicBezTo>
                    <a:pt x="793" y="175"/>
                    <a:pt x="1105" y="146"/>
                    <a:pt x="1414" y="190"/>
                  </a:cubicBezTo>
                  <a:cubicBezTo>
                    <a:pt x="1753" y="239"/>
                    <a:pt x="1823" y="377"/>
                    <a:pt x="1620" y="627"/>
                  </a:cubicBezTo>
                  <a:cubicBezTo>
                    <a:pt x="1526" y="736"/>
                    <a:pt x="1379" y="755"/>
                    <a:pt x="1242" y="780"/>
                  </a:cubicBezTo>
                  <a:cubicBezTo>
                    <a:pt x="1155" y="795"/>
                    <a:pt x="1067" y="802"/>
                    <a:pt x="981" y="802"/>
                  </a:cubicBezTo>
                  <a:cubicBezTo>
                    <a:pt x="805" y="802"/>
                    <a:pt x="631" y="774"/>
                    <a:pt x="459" y="733"/>
                  </a:cubicBezTo>
                  <a:cubicBezTo>
                    <a:pt x="404" y="720"/>
                    <a:pt x="342" y="705"/>
                    <a:pt x="299" y="632"/>
                  </a:cubicBezTo>
                  <a:lnTo>
                    <a:pt x="299" y="632"/>
                  </a:lnTo>
                  <a:cubicBezTo>
                    <a:pt x="409" y="643"/>
                    <a:pt x="505" y="655"/>
                    <a:pt x="601" y="658"/>
                  </a:cubicBezTo>
                  <a:cubicBezTo>
                    <a:pt x="655" y="661"/>
                    <a:pt x="709" y="662"/>
                    <a:pt x="763" y="662"/>
                  </a:cubicBezTo>
                  <a:cubicBezTo>
                    <a:pt x="807" y="662"/>
                    <a:pt x="851" y="661"/>
                    <a:pt x="895" y="661"/>
                  </a:cubicBezTo>
                  <a:cubicBezTo>
                    <a:pt x="917" y="661"/>
                    <a:pt x="940" y="661"/>
                    <a:pt x="963" y="661"/>
                  </a:cubicBezTo>
                  <a:cubicBezTo>
                    <a:pt x="1001" y="661"/>
                    <a:pt x="1039" y="660"/>
                    <a:pt x="1076" y="652"/>
                  </a:cubicBezTo>
                  <a:cubicBezTo>
                    <a:pt x="1122" y="643"/>
                    <a:pt x="1115" y="607"/>
                    <a:pt x="1086" y="579"/>
                  </a:cubicBezTo>
                  <a:lnTo>
                    <a:pt x="1086" y="579"/>
                  </a:lnTo>
                  <a:cubicBezTo>
                    <a:pt x="1063" y="580"/>
                    <a:pt x="1039" y="580"/>
                    <a:pt x="1016" y="580"/>
                  </a:cubicBezTo>
                  <a:cubicBezTo>
                    <a:pt x="780" y="580"/>
                    <a:pt x="550" y="539"/>
                    <a:pt x="321" y="496"/>
                  </a:cubicBezTo>
                  <a:cubicBezTo>
                    <a:pt x="175" y="467"/>
                    <a:pt x="140" y="403"/>
                    <a:pt x="197" y="283"/>
                  </a:cubicBezTo>
                  <a:cubicBezTo>
                    <a:pt x="233" y="206"/>
                    <a:pt x="359" y="126"/>
                    <a:pt x="460" y="126"/>
                  </a:cubicBezTo>
                  <a:close/>
                  <a:moveTo>
                    <a:pt x="848" y="1"/>
                  </a:moveTo>
                  <a:cubicBezTo>
                    <a:pt x="819" y="1"/>
                    <a:pt x="790" y="1"/>
                    <a:pt x="761" y="2"/>
                  </a:cubicBezTo>
                  <a:cubicBezTo>
                    <a:pt x="646" y="7"/>
                    <a:pt x="532" y="6"/>
                    <a:pt x="421" y="20"/>
                  </a:cubicBezTo>
                  <a:cubicBezTo>
                    <a:pt x="189" y="47"/>
                    <a:pt x="57" y="169"/>
                    <a:pt x="28" y="365"/>
                  </a:cubicBezTo>
                  <a:cubicBezTo>
                    <a:pt x="1" y="554"/>
                    <a:pt x="100" y="742"/>
                    <a:pt x="286" y="800"/>
                  </a:cubicBezTo>
                  <a:cubicBezTo>
                    <a:pt x="542" y="879"/>
                    <a:pt x="803" y="947"/>
                    <a:pt x="1078" y="947"/>
                  </a:cubicBezTo>
                  <a:cubicBezTo>
                    <a:pt x="1116" y="947"/>
                    <a:pt x="1155" y="945"/>
                    <a:pt x="1193" y="943"/>
                  </a:cubicBezTo>
                  <a:cubicBezTo>
                    <a:pt x="1379" y="929"/>
                    <a:pt x="1550" y="882"/>
                    <a:pt x="1701" y="792"/>
                  </a:cubicBezTo>
                  <a:cubicBezTo>
                    <a:pt x="1875" y="687"/>
                    <a:pt x="1954" y="486"/>
                    <a:pt x="1908" y="310"/>
                  </a:cubicBezTo>
                  <a:cubicBezTo>
                    <a:pt x="1860" y="125"/>
                    <a:pt x="1696" y="68"/>
                    <a:pt x="1506" y="51"/>
                  </a:cubicBezTo>
                  <a:cubicBezTo>
                    <a:pt x="1288" y="30"/>
                    <a:pt x="1069" y="1"/>
                    <a:pt x="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7438617" y="3537051"/>
              <a:ext cx="196594" cy="113503"/>
            </a:xfrm>
            <a:custGeom>
              <a:rect b="b" l="l" r="r" t="t"/>
              <a:pathLst>
                <a:path extrusionOk="0" h="960" w="1942">
                  <a:moveTo>
                    <a:pt x="1209" y="116"/>
                  </a:moveTo>
                  <a:cubicBezTo>
                    <a:pt x="1377" y="116"/>
                    <a:pt x="1519" y="188"/>
                    <a:pt x="1666" y="245"/>
                  </a:cubicBezTo>
                  <a:cubicBezTo>
                    <a:pt x="1748" y="277"/>
                    <a:pt x="1762" y="340"/>
                    <a:pt x="1758" y="409"/>
                  </a:cubicBezTo>
                  <a:cubicBezTo>
                    <a:pt x="1753" y="487"/>
                    <a:pt x="1682" y="502"/>
                    <a:pt x="1614" y="506"/>
                  </a:cubicBezTo>
                  <a:cubicBezTo>
                    <a:pt x="1388" y="519"/>
                    <a:pt x="1161" y="525"/>
                    <a:pt x="934" y="536"/>
                  </a:cubicBezTo>
                  <a:cubicBezTo>
                    <a:pt x="814" y="541"/>
                    <a:pt x="693" y="549"/>
                    <a:pt x="573" y="556"/>
                  </a:cubicBezTo>
                  <a:cubicBezTo>
                    <a:pt x="572" y="556"/>
                    <a:pt x="571" y="556"/>
                    <a:pt x="569" y="556"/>
                  </a:cubicBezTo>
                  <a:cubicBezTo>
                    <a:pt x="551" y="556"/>
                    <a:pt x="527" y="552"/>
                    <a:pt x="508" y="552"/>
                  </a:cubicBezTo>
                  <a:cubicBezTo>
                    <a:pt x="485" y="552"/>
                    <a:pt x="467" y="558"/>
                    <a:pt x="466" y="583"/>
                  </a:cubicBezTo>
                  <a:cubicBezTo>
                    <a:pt x="465" y="614"/>
                    <a:pt x="497" y="622"/>
                    <a:pt x="533" y="622"/>
                  </a:cubicBezTo>
                  <a:cubicBezTo>
                    <a:pt x="546" y="622"/>
                    <a:pt x="560" y="621"/>
                    <a:pt x="573" y="619"/>
                  </a:cubicBezTo>
                  <a:cubicBezTo>
                    <a:pt x="730" y="642"/>
                    <a:pt x="888" y="651"/>
                    <a:pt x="1046" y="651"/>
                  </a:cubicBezTo>
                  <a:cubicBezTo>
                    <a:pt x="1236" y="651"/>
                    <a:pt x="1427" y="638"/>
                    <a:pt x="1621" y="624"/>
                  </a:cubicBezTo>
                  <a:lnTo>
                    <a:pt x="1621" y="624"/>
                  </a:lnTo>
                  <a:cubicBezTo>
                    <a:pt x="1609" y="735"/>
                    <a:pt x="1512" y="755"/>
                    <a:pt x="1431" y="773"/>
                  </a:cubicBezTo>
                  <a:cubicBezTo>
                    <a:pt x="1301" y="802"/>
                    <a:pt x="1171" y="815"/>
                    <a:pt x="1042" y="815"/>
                  </a:cubicBezTo>
                  <a:cubicBezTo>
                    <a:pt x="828" y="815"/>
                    <a:pt x="616" y="778"/>
                    <a:pt x="406" y="713"/>
                  </a:cubicBezTo>
                  <a:cubicBezTo>
                    <a:pt x="281" y="674"/>
                    <a:pt x="234" y="597"/>
                    <a:pt x="242" y="486"/>
                  </a:cubicBezTo>
                  <a:cubicBezTo>
                    <a:pt x="253" y="369"/>
                    <a:pt x="259" y="248"/>
                    <a:pt x="412" y="193"/>
                  </a:cubicBezTo>
                  <a:cubicBezTo>
                    <a:pt x="518" y="155"/>
                    <a:pt x="630" y="133"/>
                    <a:pt x="743" y="131"/>
                  </a:cubicBezTo>
                  <a:cubicBezTo>
                    <a:pt x="878" y="126"/>
                    <a:pt x="1016" y="131"/>
                    <a:pt x="1152" y="119"/>
                  </a:cubicBezTo>
                  <a:cubicBezTo>
                    <a:pt x="1171" y="117"/>
                    <a:pt x="1190" y="116"/>
                    <a:pt x="1209" y="116"/>
                  </a:cubicBezTo>
                  <a:close/>
                  <a:moveTo>
                    <a:pt x="1230" y="1"/>
                  </a:moveTo>
                  <a:cubicBezTo>
                    <a:pt x="985" y="1"/>
                    <a:pt x="743" y="21"/>
                    <a:pt x="500" y="44"/>
                  </a:cubicBezTo>
                  <a:cubicBezTo>
                    <a:pt x="213" y="69"/>
                    <a:pt x="60" y="193"/>
                    <a:pt x="28" y="432"/>
                  </a:cubicBezTo>
                  <a:cubicBezTo>
                    <a:pt x="1" y="647"/>
                    <a:pt x="114" y="792"/>
                    <a:pt x="373" y="871"/>
                  </a:cubicBezTo>
                  <a:cubicBezTo>
                    <a:pt x="575" y="933"/>
                    <a:pt x="786" y="949"/>
                    <a:pt x="997" y="958"/>
                  </a:cubicBezTo>
                  <a:cubicBezTo>
                    <a:pt x="1017" y="959"/>
                    <a:pt x="1036" y="959"/>
                    <a:pt x="1055" y="959"/>
                  </a:cubicBezTo>
                  <a:cubicBezTo>
                    <a:pt x="1172" y="959"/>
                    <a:pt x="1287" y="945"/>
                    <a:pt x="1403" y="932"/>
                  </a:cubicBezTo>
                  <a:cubicBezTo>
                    <a:pt x="1684" y="900"/>
                    <a:pt x="1821" y="744"/>
                    <a:pt x="1880" y="525"/>
                  </a:cubicBezTo>
                  <a:cubicBezTo>
                    <a:pt x="1941" y="303"/>
                    <a:pt x="1844" y="150"/>
                    <a:pt x="1599" y="61"/>
                  </a:cubicBezTo>
                  <a:cubicBezTo>
                    <a:pt x="1493" y="23"/>
                    <a:pt x="1381" y="2"/>
                    <a:pt x="1269" y="1"/>
                  </a:cubicBezTo>
                  <a:cubicBezTo>
                    <a:pt x="1256" y="1"/>
                    <a:pt x="1243" y="1"/>
                    <a:pt x="1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7866223" y="3381457"/>
              <a:ext cx="174424" cy="122725"/>
            </a:xfrm>
            <a:custGeom>
              <a:rect b="b" l="l" r="r" t="t"/>
              <a:pathLst>
                <a:path extrusionOk="0" h="1038" w="1723">
                  <a:moveTo>
                    <a:pt x="1414" y="718"/>
                  </a:moveTo>
                  <a:cubicBezTo>
                    <a:pt x="1417" y="722"/>
                    <a:pt x="1418" y="725"/>
                    <a:pt x="1419" y="729"/>
                  </a:cubicBezTo>
                  <a:cubicBezTo>
                    <a:pt x="1419" y="737"/>
                    <a:pt x="1420" y="739"/>
                    <a:pt x="1420" y="739"/>
                  </a:cubicBezTo>
                  <a:cubicBezTo>
                    <a:pt x="1419" y="739"/>
                    <a:pt x="1417" y="733"/>
                    <a:pt x="1412" y="733"/>
                  </a:cubicBezTo>
                  <a:cubicBezTo>
                    <a:pt x="1409" y="733"/>
                    <a:pt x="1406" y="734"/>
                    <a:pt x="1402" y="737"/>
                  </a:cubicBezTo>
                  <a:cubicBezTo>
                    <a:pt x="1393" y="726"/>
                    <a:pt x="1397" y="720"/>
                    <a:pt x="1414" y="718"/>
                  </a:cubicBezTo>
                  <a:close/>
                  <a:moveTo>
                    <a:pt x="1230" y="113"/>
                  </a:moveTo>
                  <a:cubicBezTo>
                    <a:pt x="1326" y="113"/>
                    <a:pt x="1416" y="133"/>
                    <a:pt x="1483" y="206"/>
                  </a:cubicBezTo>
                  <a:cubicBezTo>
                    <a:pt x="1626" y="360"/>
                    <a:pt x="1559" y="555"/>
                    <a:pt x="1341" y="612"/>
                  </a:cubicBezTo>
                  <a:cubicBezTo>
                    <a:pt x="1230" y="641"/>
                    <a:pt x="1118" y="654"/>
                    <a:pt x="1005" y="654"/>
                  </a:cubicBezTo>
                  <a:cubicBezTo>
                    <a:pt x="824" y="656"/>
                    <a:pt x="643" y="662"/>
                    <a:pt x="461" y="666"/>
                  </a:cubicBezTo>
                  <a:cubicBezTo>
                    <a:pt x="556" y="731"/>
                    <a:pt x="669" y="729"/>
                    <a:pt x="781" y="731"/>
                  </a:cubicBezTo>
                  <a:cubicBezTo>
                    <a:pt x="986" y="736"/>
                    <a:pt x="1192" y="738"/>
                    <a:pt x="1397" y="741"/>
                  </a:cubicBezTo>
                  <a:cubicBezTo>
                    <a:pt x="1283" y="835"/>
                    <a:pt x="1061" y="883"/>
                    <a:pt x="844" y="883"/>
                  </a:cubicBezTo>
                  <a:cubicBezTo>
                    <a:pt x="640" y="883"/>
                    <a:pt x="440" y="840"/>
                    <a:pt x="342" y="752"/>
                  </a:cubicBezTo>
                  <a:cubicBezTo>
                    <a:pt x="317" y="731"/>
                    <a:pt x="309" y="697"/>
                    <a:pt x="292" y="668"/>
                  </a:cubicBezTo>
                  <a:cubicBezTo>
                    <a:pt x="78" y="303"/>
                    <a:pt x="151" y="189"/>
                    <a:pt x="611" y="157"/>
                  </a:cubicBezTo>
                  <a:cubicBezTo>
                    <a:pt x="800" y="144"/>
                    <a:pt x="988" y="126"/>
                    <a:pt x="1175" y="115"/>
                  </a:cubicBezTo>
                  <a:cubicBezTo>
                    <a:pt x="1194" y="114"/>
                    <a:pt x="1212" y="113"/>
                    <a:pt x="1230" y="113"/>
                  </a:cubicBezTo>
                  <a:close/>
                  <a:moveTo>
                    <a:pt x="1226" y="0"/>
                  </a:moveTo>
                  <a:cubicBezTo>
                    <a:pt x="1176" y="0"/>
                    <a:pt x="1125" y="1"/>
                    <a:pt x="1076" y="1"/>
                  </a:cubicBezTo>
                  <a:cubicBezTo>
                    <a:pt x="833" y="11"/>
                    <a:pt x="592" y="15"/>
                    <a:pt x="355" y="65"/>
                  </a:cubicBezTo>
                  <a:cubicBezTo>
                    <a:pt x="96" y="119"/>
                    <a:pt x="1" y="228"/>
                    <a:pt x="16" y="453"/>
                  </a:cubicBezTo>
                  <a:cubicBezTo>
                    <a:pt x="22" y="524"/>
                    <a:pt x="38" y="594"/>
                    <a:pt x="64" y="661"/>
                  </a:cubicBezTo>
                  <a:cubicBezTo>
                    <a:pt x="147" y="882"/>
                    <a:pt x="316" y="1008"/>
                    <a:pt x="592" y="1019"/>
                  </a:cubicBezTo>
                  <a:cubicBezTo>
                    <a:pt x="734" y="1025"/>
                    <a:pt x="875" y="1037"/>
                    <a:pt x="1016" y="1037"/>
                  </a:cubicBezTo>
                  <a:cubicBezTo>
                    <a:pt x="1033" y="1037"/>
                    <a:pt x="1050" y="1037"/>
                    <a:pt x="1067" y="1037"/>
                  </a:cubicBezTo>
                  <a:cubicBezTo>
                    <a:pt x="1379" y="1032"/>
                    <a:pt x="1594" y="882"/>
                    <a:pt x="1681" y="629"/>
                  </a:cubicBezTo>
                  <a:cubicBezTo>
                    <a:pt x="1722" y="506"/>
                    <a:pt x="1713" y="386"/>
                    <a:pt x="1678" y="265"/>
                  </a:cubicBezTo>
                  <a:cubicBezTo>
                    <a:pt x="1619" y="62"/>
                    <a:pt x="1544" y="8"/>
                    <a:pt x="1301" y="1"/>
                  </a:cubicBezTo>
                  <a:cubicBezTo>
                    <a:pt x="1276" y="0"/>
                    <a:pt x="1251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09201" y="3083038"/>
              <a:ext cx="174221" cy="115158"/>
            </a:xfrm>
            <a:custGeom>
              <a:rect b="b" l="l" r="r" t="t"/>
              <a:pathLst>
                <a:path extrusionOk="0" h="974" w="1721">
                  <a:moveTo>
                    <a:pt x="305" y="127"/>
                  </a:moveTo>
                  <a:cubicBezTo>
                    <a:pt x="314" y="127"/>
                    <a:pt x="325" y="128"/>
                    <a:pt x="336" y="130"/>
                  </a:cubicBezTo>
                  <a:cubicBezTo>
                    <a:pt x="615" y="166"/>
                    <a:pt x="897" y="142"/>
                    <a:pt x="1176" y="159"/>
                  </a:cubicBezTo>
                  <a:cubicBezTo>
                    <a:pt x="1503" y="181"/>
                    <a:pt x="1585" y="277"/>
                    <a:pt x="1497" y="548"/>
                  </a:cubicBezTo>
                  <a:cubicBezTo>
                    <a:pt x="1488" y="581"/>
                    <a:pt x="1466" y="610"/>
                    <a:pt x="1438" y="629"/>
                  </a:cubicBezTo>
                  <a:cubicBezTo>
                    <a:pt x="1426" y="705"/>
                    <a:pt x="1356" y="736"/>
                    <a:pt x="1287" y="761"/>
                  </a:cubicBezTo>
                  <a:cubicBezTo>
                    <a:pt x="1150" y="811"/>
                    <a:pt x="1013" y="833"/>
                    <a:pt x="875" y="833"/>
                  </a:cubicBezTo>
                  <a:cubicBezTo>
                    <a:pt x="738" y="833"/>
                    <a:pt x="602" y="811"/>
                    <a:pt x="465" y="772"/>
                  </a:cubicBezTo>
                  <a:cubicBezTo>
                    <a:pt x="393" y="751"/>
                    <a:pt x="335" y="710"/>
                    <a:pt x="317" y="627"/>
                  </a:cubicBezTo>
                  <a:lnTo>
                    <a:pt x="317" y="627"/>
                  </a:lnTo>
                  <a:cubicBezTo>
                    <a:pt x="500" y="659"/>
                    <a:pt x="678" y="664"/>
                    <a:pt x="856" y="664"/>
                  </a:cubicBezTo>
                  <a:cubicBezTo>
                    <a:pt x="922" y="664"/>
                    <a:pt x="987" y="663"/>
                    <a:pt x="1052" y="663"/>
                  </a:cubicBezTo>
                  <a:cubicBezTo>
                    <a:pt x="1066" y="663"/>
                    <a:pt x="1079" y="663"/>
                    <a:pt x="1093" y="663"/>
                  </a:cubicBezTo>
                  <a:cubicBezTo>
                    <a:pt x="1124" y="663"/>
                    <a:pt x="1156" y="667"/>
                    <a:pt x="1188" y="667"/>
                  </a:cubicBezTo>
                  <a:cubicBezTo>
                    <a:pt x="1238" y="667"/>
                    <a:pt x="1287" y="659"/>
                    <a:pt x="1325" y="618"/>
                  </a:cubicBezTo>
                  <a:cubicBezTo>
                    <a:pt x="1040" y="592"/>
                    <a:pt x="753" y="567"/>
                    <a:pt x="467" y="539"/>
                  </a:cubicBezTo>
                  <a:cubicBezTo>
                    <a:pt x="229" y="516"/>
                    <a:pt x="112" y="392"/>
                    <a:pt x="172" y="231"/>
                  </a:cubicBezTo>
                  <a:cubicBezTo>
                    <a:pt x="194" y="171"/>
                    <a:pt x="229" y="127"/>
                    <a:pt x="305" y="127"/>
                  </a:cubicBezTo>
                  <a:close/>
                  <a:moveTo>
                    <a:pt x="1124" y="0"/>
                  </a:moveTo>
                  <a:cubicBezTo>
                    <a:pt x="1013" y="0"/>
                    <a:pt x="902" y="4"/>
                    <a:pt x="791" y="4"/>
                  </a:cubicBezTo>
                  <a:lnTo>
                    <a:pt x="791" y="15"/>
                  </a:lnTo>
                  <a:cubicBezTo>
                    <a:pt x="691" y="15"/>
                    <a:pt x="591" y="17"/>
                    <a:pt x="490" y="17"/>
                  </a:cubicBezTo>
                  <a:cubicBezTo>
                    <a:pt x="440" y="17"/>
                    <a:pt x="390" y="17"/>
                    <a:pt x="339" y="15"/>
                  </a:cubicBezTo>
                  <a:cubicBezTo>
                    <a:pt x="331" y="15"/>
                    <a:pt x="323" y="15"/>
                    <a:pt x="316" y="15"/>
                  </a:cubicBezTo>
                  <a:cubicBezTo>
                    <a:pt x="136" y="15"/>
                    <a:pt x="39" y="82"/>
                    <a:pt x="18" y="239"/>
                  </a:cubicBezTo>
                  <a:cubicBezTo>
                    <a:pt x="1" y="390"/>
                    <a:pt x="48" y="533"/>
                    <a:pt x="129" y="667"/>
                  </a:cubicBezTo>
                  <a:cubicBezTo>
                    <a:pt x="200" y="787"/>
                    <a:pt x="304" y="880"/>
                    <a:pt x="458" y="917"/>
                  </a:cubicBezTo>
                  <a:cubicBezTo>
                    <a:pt x="608" y="952"/>
                    <a:pt x="759" y="974"/>
                    <a:pt x="910" y="974"/>
                  </a:cubicBezTo>
                  <a:cubicBezTo>
                    <a:pt x="1006" y="974"/>
                    <a:pt x="1102" y="965"/>
                    <a:pt x="1198" y="945"/>
                  </a:cubicBezTo>
                  <a:cubicBezTo>
                    <a:pt x="1554" y="873"/>
                    <a:pt x="1721" y="690"/>
                    <a:pt x="1720" y="378"/>
                  </a:cubicBezTo>
                  <a:cubicBezTo>
                    <a:pt x="1718" y="137"/>
                    <a:pt x="1598" y="20"/>
                    <a:pt x="1313" y="5"/>
                  </a:cubicBezTo>
                  <a:cubicBezTo>
                    <a:pt x="1250" y="1"/>
                    <a:pt x="1187" y="0"/>
                    <a:pt x="1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7897504" y="3535986"/>
              <a:ext cx="175841" cy="121307"/>
            </a:xfrm>
            <a:custGeom>
              <a:rect b="b" l="l" r="r" t="t"/>
              <a:pathLst>
                <a:path extrusionOk="0" h="1026" w="1737">
                  <a:moveTo>
                    <a:pt x="958" y="170"/>
                  </a:moveTo>
                  <a:cubicBezTo>
                    <a:pt x="1063" y="170"/>
                    <a:pt x="1167" y="171"/>
                    <a:pt x="1272" y="172"/>
                  </a:cubicBezTo>
                  <a:cubicBezTo>
                    <a:pt x="1431" y="173"/>
                    <a:pt x="1510" y="221"/>
                    <a:pt x="1550" y="328"/>
                  </a:cubicBezTo>
                  <a:cubicBezTo>
                    <a:pt x="1608" y="488"/>
                    <a:pt x="1565" y="564"/>
                    <a:pt x="1373" y="592"/>
                  </a:cubicBezTo>
                  <a:lnTo>
                    <a:pt x="1373" y="593"/>
                  </a:lnTo>
                  <a:cubicBezTo>
                    <a:pt x="1097" y="632"/>
                    <a:pt x="819" y="657"/>
                    <a:pt x="541" y="689"/>
                  </a:cubicBezTo>
                  <a:cubicBezTo>
                    <a:pt x="658" y="731"/>
                    <a:pt x="773" y="744"/>
                    <a:pt x="889" y="744"/>
                  </a:cubicBezTo>
                  <a:cubicBezTo>
                    <a:pt x="1062" y="744"/>
                    <a:pt x="1235" y="714"/>
                    <a:pt x="1410" y="712"/>
                  </a:cubicBezTo>
                  <a:lnTo>
                    <a:pt x="1410" y="712"/>
                  </a:lnTo>
                  <a:cubicBezTo>
                    <a:pt x="1401" y="800"/>
                    <a:pt x="1321" y="813"/>
                    <a:pt x="1255" y="829"/>
                  </a:cubicBezTo>
                  <a:cubicBezTo>
                    <a:pt x="1108" y="867"/>
                    <a:pt x="957" y="884"/>
                    <a:pt x="806" y="884"/>
                  </a:cubicBezTo>
                  <a:cubicBezTo>
                    <a:pt x="716" y="884"/>
                    <a:pt x="625" y="878"/>
                    <a:pt x="535" y="867"/>
                  </a:cubicBezTo>
                  <a:cubicBezTo>
                    <a:pt x="396" y="851"/>
                    <a:pt x="301" y="782"/>
                    <a:pt x="260" y="664"/>
                  </a:cubicBezTo>
                  <a:cubicBezTo>
                    <a:pt x="242" y="615"/>
                    <a:pt x="230" y="564"/>
                    <a:pt x="222" y="513"/>
                  </a:cubicBezTo>
                  <a:cubicBezTo>
                    <a:pt x="185" y="230"/>
                    <a:pt x="232" y="192"/>
                    <a:pt x="568" y="178"/>
                  </a:cubicBezTo>
                  <a:cubicBezTo>
                    <a:pt x="698" y="172"/>
                    <a:pt x="828" y="170"/>
                    <a:pt x="958" y="170"/>
                  </a:cubicBezTo>
                  <a:close/>
                  <a:moveTo>
                    <a:pt x="941" y="0"/>
                  </a:moveTo>
                  <a:cubicBezTo>
                    <a:pt x="795" y="0"/>
                    <a:pt x="649" y="12"/>
                    <a:pt x="505" y="30"/>
                  </a:cubicBezTo>
                  <a:cubicBezTo>
                    <a:pt x="128" y="79"/>
                    <a:pt x="1" y="228"/>
                    <a:pt x="41" y="552"/>
                  </a:cubicBezTo>
                  <a:cubicBezTo>
                    <a:pt x="50" y="603"/>
                    <a:pt x="63" y="653"/>
                    <a:pt x="78" y="703"/>
                  </a:cubicBezTo>
                  <a:cubicBezTo>
                    <a:pt x="121" y="859"/>
                    <a:pt x="246" y="948"/>
                    <a:pt x="421" y="980"/>
                  </a:cubicBezTo>
                  <a:cubicBezTo>
                    <a:pt x="566" y="1009"/>
                    <a:pt x="715" y="1024"/>
                    <a:pt x="864" y="1024"/>
                  </a:cubicBezTo>
                  <a:cubicBezTo>
                    <a:pt x="870" y="1024"/>
                    <a:pt x="875" y="1024"/>
                    <a:pt x="881" y="1024"/>
                  </a:cubicBezTo>
                  <a:cubicBezTo>
                    <a:pt x="895" y="1025"/>
                    <a:pt x="909" y="1026"/>
                    <a:pt x="923" y="1026"/>
                  </a:cubicBezTo>
                  <a:cubicBezTo>
                    <a:pt x="1030" y="1026"/>
                    <a:pt x="1141" y="1001"/>
                    <a:pt x="1253" y="987"/>
                  </a:cubicBezTo>
                  <a:cubicBezTo>
                    <a:pt x="1564" y="947"/>
                    <a:pt x="1737" y="770"/>
                    <a:pt x="1728" y="488"/>
                  </a:cubicBezTo>
                  <a:cubicBezTo>
                    <a:pt x="1720" y="205"/>
                    <a:pt x="1631" y="74"/>
                    <a:pt x="1252" y="21"/>
                  </a:cubicBezTo>
                  <a:cubicBezTo>
                    <a:pt x="1149" y="6"/>
                    <a:pt x="1045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5788527" y="3537287"/>
              <a:ext cx="174019" cy="119770"/>
            </a:xfrm>
            <a:custGeom>
              <a:rect b="b" l="l" r="r" t="t"/>
              <a:pathLst>
                <a:path extrusionOk="0" h="1013" w="1719">
                  <a:moveTo>
                    <a:pt x="774" y="155"/>
                  </a:moveTo>
                  <a:cubicBezTo>
                    <a:pt x="969" y="155"/>
                    <a:pt x="1165" y="164"/>
                    <a:pt x="1360" y="181"/>
                  </a:cubicBezTo>
                  <a:cubicBezTo>
                    <a:pt x="1455" y="191"/>
                    <a:pt x="1507" y="244"/>
                    <a:pt x="1514" y="325"/>
                  </a:cubicBezTo>
                  <a:cubicBezTo>
                    <a:pt x="1528" y="449"/>
                    <a:pt x="1508" y="573"/>
                    <a:pt x="1456" y="686"/>
                  </a:cubicBezTo>
                  <a:lnTo>
                    <a:pt x="1455" y="688"/>
                  </a:lnTo>
                  <a:cubicBezTo>
                    <a:pt x="1416" y="773"/>
                    <a:pt x="1335" y="834"/>
                    <a:pt x="1241" y="847"/>
                  </a:cubicBezTo>
                  <a:cubicBezTo>
                    <a:pt x="1131" y="864"/>
                    <a:pt x="1021" y="874"/>
                    <a:pt x="912" y="874"/>
                  </a:cubicBezTo>
                  <a:cubicBezTo>
                    <a:pt x="743" y="874"/>
                    <a:pt x="576" y="851"/>
                    <a:pt x="412" y="798"/>
                  </a:cubicBezTo>
                  <a:cubicBezTo>
                    <a:pt x="365" y="783"/>
                    <a:pt x="311" y="764"/>
                    <a:pt x="309" y="701"/>
                  </a:cubicBezTo>
                  <a:cubicBezTo>
                    <a:pt x="316" y="700"/>
                    <a:pt x="322" y="700"/>
                    <a:pt x="329" y="700"/>
                  </a:cubicBezTo>
                  <a:cubicBezTo>
                    <a:pt x="509" y="700"/>
                    <a:pt x="690" y="737"/>
                    <a:pt x="882" y="737"/>
                  </a:cubicBezTo>
                  <a:cubicBezTo>
                    <a:pt x="999" y="737"/>
                    <a:pt x="1120" y="723"/>
                    <a:pt x="1247" y="680"/>
                  </a:cubicBezTo>
                  <a:cubicBezTo>
                    <a:pt x="969" y="653"/>
                    <a:pt x="743" y="632"/>
                    <a:pt x="518" y="608"/>
                  </a:cubicBezTo>
                  <a:cubicBezTo>
                    <a:pt x="464" y="603"/>
                    <a:pt x="412" y="595"/>
                    <a:pt x="361" y="584"/>
                  </a:cubicBezTo>
                  <a:cubicBezTo>
                    <a:pt x="192" y="551"/>
                    <a:pt x="157" y="521"/>
                    <a:pt x="158" y="418"/>
                  </a:cubicBezTo>
                  <a:cubicBezTo>
                    <a:pt x="158" y="283"/>
                    <a:pt x="242" y="173"/>
                    <a:pt x="384" y="167"/>
                  </a:cubicBezTo>
                  <a:cubicBezTo>
                    <a:pt x="513" y="159"/>
                    <a:pt x="644" y="155"/>
                    <a:pt x="774" y="155"/>
                  </a:cubicBezTo>
                  <a:close/>
                  <a:moveTo>
                    <a:pt x="625" y="1"/>
                  </a:moveTo>
                  <a:cubicBezTo>
                    <a:pt x="581" y="1"/>
                    <a:pt x="536" y="3"/>
                    <a:pt x="493" y="9"/>
                  </a:cubicBezTo>
                  <a:cubicBezTo>
                    <a:pt x="79" y="65"/>
                    <a:pt x="10" y="211"/>
                    <a:pt x="3" y="484"/>
                  </a:cubicBezTo>
                  <a:cubicBezTo>
                    <a:pt x="1" y="563"/>
                    <a:pt x="17" y="640"/>
                    <a:pt x="52" y="711"/>
                  </a:cubicBezTo>
                  <a:cubicBezTo>
                    <a:pt x="121" y="854"/>
                    <a:pt x="240" y="941"/>
                    <a:pt x="418" y="970"/>
                  </a:cubicBezTo>
                  <a:cubicBezTo>
                    <a:pt x="574" y="996"/>
                    <a:pt x="729" y="1012"/>
                    <a:pt x="885" y="1012"/>
                  </a:cubicBezTo>
                  <a:cubicBezTo>
                    <a:pt x="1007" y="1012"/>
                    <a:pt x="1129" y="1003"/>
                    <a:pt x="1251" y="981"/>
                  </a:cubicBezTo>
                  <a:cubicBezTo>
                    <a:pt x="1406" y="955"/>
                    <a:pt x="1545" y="907"/>
                    <a:pt x="1614" y="777"/>
                  </a:cubicBezTo>
                  <a:cubicBezTo>
                    <a:pt x="1688" y="639"/>
                    <a:pt x="1719" y="494"/>
                    <a:pt x="1688" y="343"/>
                  </a:cubicBezTo>
                  <a:cubicBezTo>
                    <a:pt x="1656" y="187"/>
                    <a:pt x="1556" y="86"/>
                    <a:pt x="1373" y="46"/>
                  </a:cubicBezTo>
                  <a:cubicBezTo>
                    <a:pt x="1232" y="14"/>
                    <a:pt x="1088" y="5"/>
                    <a:pt x="944" y="5"/>
                  </a:cubicBezTo>
                  <a:cubicBezTo>
                    <a:pt x="915" y="5"/>
                    <a:pt x="885" y="6"/>
                    <a:pt x="856" y="6"/>
                  </a:cubicBezTo>
                  <a:cubicBezTo>
                    <a:pt x="779" y="6"/>
                    <a:pt x="701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167617" y="3083511"/>
              <a:ext cx="189507" cy="114567"/>
            </a:xfrm>
            <a:custGeom>
              <a:rect b="b" l="l" r="r" t="t"/>
              <a:pathLst>
                <a:path extrusionOk="0" h="969" w="1872">
                  <a:moveTo>
                    <a:pt x="1500" y="125"/>
                  </a:moveTo>
                  <a:cubicBezTo>
                    <a:pt x="1574" y="125"/>
                    <a:pt x="1618" y="155"/>
                    <a:pt x="1645" y="210"/>
                  </a:cubicBezTo>
                  <a:cubicBezTo>
                    <a:pt x="1683" y="285"/>
                    <a:pt x="1652" y="410"/>
                    <a:pt x="1583" y="460"/>
                  </a:cubicBezTo>
                  <a:cubicBezTo>
                    <a:pt x="1512" y="511"/>
                    <a:pt x="1426" y="530"/>
                    <a:pt x="1333" y="538"/>
                  </a:cubicBezTo>
                  <a:cubicBezTo>
                    <a:pt x="1048" y="563"/>
                    <a:pt x="764" y="592"/>
                    <a:pt x="480" y="619"/>
                  </a:cubicBezTo>
                  <a:cubicBezTo>
                    <a:pt x="530" y="655"/>
                    <a:pt x="586" y="662"/>
                    <a:pt x="644" y="662"/>
                  </a:cubicBezTo>
                  <a:cubicBezTo>
                    <a:pt x="676" y="662"/>
                    <a:pt x="708" y="660"/>
                    <a:pt x="739" y="659"/>
                  </a:cubicBezTo>
                  <a:cubicBezTo>
                    <a:pt x="770" y="659"/>
                    <a:pt x="800" y="659"/>
                    <a:pt x="831" y="659"/>
                  </a:cubicBezTo>
                  <a:cubicBezTo>
                    <a:pt x="894" y="659"/>
                    <a:pt x="957" y="659"/>
                    <a:pt x="1020" y="659"/>
                  </a:cubicBezTo>
                  <a:cubicBezTo>
                    <a:pt x="1181" y="659"/>
                    <a:pt x="1343" y="654"/>
                    <a:pt x="1503" y="617"/>
                  </a:cubicBezTo>
                  <a:lnTo>
                    <a:pt x="1503" y="617"/>
                  </a:lnTo>
                  <a:cubicBezTo>
                    <a:pt x="1499" y="701"/>
                    <a:pt x="1442" y="739"/>
                    <a:pt x="1380" y="758"/>
                  </a:cubicBezTo>
                  <a:cubicBezTo>
                    <a:pt x="1233" y="804"/>
                    <a:pt x="1087" y="830"/>
                    <a:pt x="942" y="830"/>
                  </a:cubicBezTo>
                  <a:cubicBezTo>
                    <a:pt x="787" y="830"/>
                    <a:pt x="633" y="800"/>
                    <a:pt x="481" y="733"/>
                  </a:cubicBezTo>
                  <a:cubicBezTo>
                    <a:pt x="425" y="708"/>
                    <a:pt x="382" y="674"/>
                    <a:pt x="376" y="615"/>
                  </a:cubicBezTo>
                  <a:cubicBezTo>
                    <a:pt x="307" y="556"/>
                    <a:pt x="299" y="479"/>
                    <a:pt x="295" y="403"/>
                  </a:cubicBezTo>
                  <a:cubicBezTo>
                    <a:pt x="288" y="240"/>
                    <a:pt x="348" y="176"/>
                    <a:pt x="538" y="165"/>
                  </a:cubicBezTo>
                  <a:cubicBezTo>
                    <a:pt x="853" y="147"/>
                    <a:pt x="1170" y="141"/>
                    <a:pt x="1487" y="126"/>
                  </a:cubicBezTo>
                  <a:cubicBezTo>
                    <a:pt x="1491" y="125"/>
                    <a:pt x="1495" y="125"/>
                    <a:pt x="1500" y="125"/>
                  </a:cubicBezTo>
                  <a:close/>
                  <a:moveTo>
                    <a:pt x="678" y="1"/>
                  </a:moveTo>
                  <a:cubicBezTo>
                    <a:pt x="607" y="1"/>
                    <a:pt x="536" y="2"/>
                    <a:pt x="464" y="4"/>
                  </a:cubicBezTo>
                  <a:cubicBezTo>
                    <a:pt x="332" y="10"/>
                    <a:pt x="215" y="52"/>
                    <a:pt x="150" y="167"/>
                  </a:cubicBezTo>
                  <a:cubicBezTo>
                    <a:pt x="1" y="432"/>
                    <a:pt x="174" y="808"/>
                    <a:pt x="498" y="910"/>
                  </a:cubicBezTo>
                  <a:cubicBezTo>
                    <a:pt x="629" y="952"/>
                    <a:pt x="763" y="969"/>
                    <a:pt x="899" y="969"/>
                  </a:cubicBezTo>
                  <a:cubicBezTo>
                    <a:pt x="996" y="969"/>
                    <a:pt x="1095" y="960"/>
                    <a:pt x="1193" y="945"/>
                  </a:cubicBezTo>
                  <a:cubicBezTo>
                    <a:pt x="1608" y="882"/>
                    <a:pt x="1872" y="555"/>
                    <a:pt x="1796" y="203"/>
                  </a:cubicBezTo>
                  <a:cubicBezTo>
                    <a:pt x="1770" y="88"/>
                    <a:pt x="1683" y="6"/>
                    <a:pt x="1562" y="6"/>
                  </a:cubicBezTo>
                  <a:cubicBezTo>
                    <a:pt x="1553" y="6"/>
                    <a:pt x="1543" y="7"/>
                    <a:pt x="1533" y="8"/>
                  </a:cubicBezTo>
                  <a:cubicBezTo>
                    <a:pt x="1493" y="12"/>
                    <a:pt x="1452" y="13"/>
                    <a:pt x="1412" y="13"/>
                  </a:cubicBezTo>
                  <a:cubicBezTo>
                    <a:pt x="1302" y="13"/>
                    <a:pt x="1194" y="2"/>
                    <a:pt x="1084" y="2"/>
                  </a:cubicBezTo>
                  <a:cubicBezTo>
                    <a:pt x="1067" y="2"/>
                    <a:pt x="1051" y="3"/>
                    <a:pt x="1034" y="3"/>
                  </a:cubicBezTo>
                  <a:cubicBezTo>
                    <a:pt x="915" y="3"/>
                    <a:pt x="796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6224029" y="3380865"/>
              <a:ext cx="186571" cy="111966"/>
            </a:xfrm>
            <a:custGeom>
              <a:rect b="b" l="l" r="r" t="t"/>
              <a:pathLst>
                <a:path extrusionOk="0" h="947" w="1843">
                  <a:moveTo>
                    <a:pt x="478" y="124"/>
                  </a:moveTo>
                  <a:cubicBezTo>
                    <a:pt x="479" y="124"/>
                    <a:pt x="481" y="124"/>
                    <a:pt x="483" y="124"/>
                  </a:cubicBezTo>
                  <a:cubicBezTo>
                    <a:pt x="785" y="129"/>
                    <a:pt x="1087" y="151"/>
                    <a:pt x="1375" y="239"/>
                  </a:cubicBezTo>
                  <a:cubicBezTo>
                    <a:pt x="1604" y="308"/>
                    <a:pt x="1662" y="417"/>
                    <a:pt x="1604" y="630"/>
                  </a:cubicBezTo>
                  <a:cubicBezTo>
                    <a:pt x="1616" y="722"/>
                    <a:pt x="1548" y="768"/>
                    <a:pt x="1461" y="778"/>
                  </a:cubicBezTo>
                  <a:cubicBezTo>
                    <a:pt x="1329" y="791"/>
                    <a:pt x="1197" y="799"/>
                    <a:pt x="1066" y="799"/>
                  </a:cubicBezTo>
                  <a:cubicBezTo>
                    <a:pt x="821" y="799"/>
                    <a:pt x="578" y="772"/>
                    <a:pt x="339" y="706"/>
                  </a:cubicBezTo>
                  <a:cubicBezTo>
                    <a:pt x="291" y="693"/>
                    <a:pt x="240" y="671"/>
                    <a:pt x="227" y="598"/>
                  </a:cubicBezTo>
                  <a:lnTo>
                    <a:pt x="227" y="598"/>
                  </a:lnTo>
                  <a:cubicBezTo>
                    <a:pt x="529" y="628"/>
                    <a:pt x="827" y="670"/>
                    <a:pt x="1126" y="670"/>
                  </a:cubicBezTo>
                  <a:cubicBezTo>
                    <a:pt x="1204" y="670"/>
                    <a:pt x="1283" y="667"/>
                    <a:pt x="1362" y="660"/>
                  </a:cubicBezTo>
                  <a:cubicBezTo>
                    <a:pt x="1380" y="661"/>
                    <a:pt x="1398" y="663"/>
                    <a:pt x="1415" y="663"/>
                  </a:cubicBezTo>
                  <a:cubicBezTo>
                    <a:pt x="1447" y="663"/>
                    <a:pt x="1477" y="657"/>
                    <a:pt x="1499" y="628"/>
                  </a:cubicBezTo>
                  <a:lnTo>
                    <a:pt x="1366" y="626"/>
                  </a:lnTo>
                  <a:cubicBezTo>
                    <a:pt x="1147" y="564"/>
                    <a:pt x="915" y="592"/>
                    <a:pt x="694" y="553"/>
                  </a:cubicBezTo>
                  <a:cubicBezTo>
                    <a:pt x="568" y="532"/>
                    <a:pt x="440" y="522"/>
                    <a:pt x="314" y="499"/>
                  </a:cubicBezTo>
                  <a:cubicBezTo>
                    <a:pt x="174" y="476"/>
                    <a:pt x="151" y="440"/>
                    <a:pt x="183" y="325"/>
                  </a:cubicBezTo>
                  <a:cubicBezTo>
                    <a:pt x="212" y="223"/>
                    <a:pt x="344" y="124"/>
                    <a:pt x="478" y="124"/>
                  </a:cubicBezTo>
                  <a:close/>
                  <a:moveTo>
                    <a:pt x="696" y="0"/>
                  </a:moveTo>
                  <a:cubicBezTo>
                    <a:pt x="647" y="0"/>
                    <a:pt x="597" y="2"/>
                    <a:pt x="548" y="4"/>
                  </a:cubicBezTo>
                  <a:cubicBezTo>
                    <a:pt x="531" y="5"/>
                    <a:pt x="514" y="5"/>
                    <a:pt x="497" y="5"/>
                  </a:cubicBezTo>
                  <a:cubicBezTo>
                    <a:pt x="488" y="5"/>
                    <a:pt x="479" y="5"/>
                    <a:pt x="471" y="5"/>
                  </a:cubicBezTo>
                  <a:cubicBezTo>
                    <a:pt x="427" y="5"/>
                    <a:pt x="385" y="6"/>
                    <a:pt x="346" y="17"/>
                  </a:cubicBezTo>
                  <a:cubicBezTo>
                    <a:pt x="127" y="79"/>
                    <a:pt x="0" y="256"/>
                    <a:pt x="5" y="472"/>
                  </a:cubicBezTo>
                  <a:cubicBezTo>
                    <a:pt x="10" y="680"/>
                    <a:pt x="118" y="803"/>
                    <a:pt x="361" y="869"/>
                  </a:cubicBezTo>
                  <a:cubicBezTo>
                    <a:pt x="580" y="929"/>
                    <a:pt x="807" y="937"/>
                    <a:pt x="1070" y="944"/>
                  </a:cubicBezTo>
                  <a:cubicBezTo>
                    <a:pt x="1113" y="945"/>
                    <a:pt x="1161" y="946"/>
                    <a:pt x="1211" y="946"/>
                  </a:cubicBezTo>
                  <a:cubicBezTo>
                    <a:pt x="1304" y="946"/>
                    <a:pt x="1407" y="941"/>
                    <a:pt x="1507" y="912"/>
                  </a:cubicBezTo>
                  <a:cubicBezTo>
                    <a:pt x="1666" y="866"/>
                    <a:pt x="1758" y="779"/>
                    <a:pt x="1787" y="636"/>
                  </a:cubicBezTo>
                  <a:cubicBezTo>
                    <a:pt x="1843" y="343"/>
                    <a:pt x="1681" y="126"/>
                    <a:pt x="1337" y="62"/>
                  </a:cubicBezTo>
                  <a:cubicBezTo>
                    <a:pt x="1126" y="21"/>
                    <a:pt x="911" y="0"/>
                    <a:pt x="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007189" y="3233902"/>
              <a:ext cx="183332" cy="97187"/>
            </a:xfrm>
            <a:custGeom>
              <a:rect b="b" l="l" r="r" t="t"/>
              <a:pathLst>
                <a:path extrusionOk="0" h="822" w="1811">
                  <a:moveTo>
                    <a:pt x="357" y="125"/>
                  </a:moveTo>
                  <a:cubicBezTo>
                    <a:pt x="379" y="125"/>
                    <a:pt x="402" y="126"/>
                    <a:pt x="428" y="128"/>
                  </a:cubicBezTo>
                  <a:cubicBezTo>
                    <a:pt x="705" y="152"/>
                    <a:pt x="985" y="154"/>
                    <a:pt x="1261" y="195"/>
                  </a:cubicBezTo>
                  <a:cubicBezTo>
                    <a:pt x="1537" y="236"/>
                    <a:pt x="1607" y="299"/>
                    <a:pt x="1640" y="550"/>
                  </a:cubicBezTo>
                  <a:cubicBezTo>
                    <a:pt x="1646" y="620"/>
                    <a:pt x="1602" y="661"/>
                    <a:pt x="1525" y="667"/>
                  </a:cubicBezTo>
                  <a:cubicBezTo>
                    <a:pt x="1294" y="687"/>
                    <a:pt x="1062" y="704"/>
                    <a:pt x="830" y="704"/>
                  </a:cubicBezTo>
                  <a:cubicBezTo>
                    <a:pt x="694" y="704"/>
                    <a:pt x="558" y="698"/>
                    <a:pt x="422" y="683"/>
                  </a:cubicBezTo>
                  <a:cubicBezTo>
                    <a:pt x="367" y="677"/>
                    <a:pt x="297" y="681"/>
                    <a:pt x="268" y="624"/>
                  </a:cubicBezTo>
                  <a:lnTo>
                    <a:pt x="1085" y="624"/>
                  </a:lnTo>
                  <a:cubicBezTo>
                    <a:pt x="1198" y="624"/>
                    <a:pt x="1311" y="620"/>
                    <a:pt x="1424" y="618"/>
                  </a:cubicBezTo>
                  <a:cubicBezTo>
                    <a:pt x="1470" y="617"/>
                    <a:pt x="1491" y="594"/>
                    <a:pt x="1492" y="557"/>
                  </a:cubicBezTo>
                  <a:cubicBezTo>
                    <a:pt x="1103" y="506"/>
                    <a:pt x="708" y="522"/>
                    <a:pt x="320" y="478"/>
                  </a:cubicBezTo>
                  <a:cubicBezTo>
                    <a:pt x="205" y="464"/>
                    <a:pt x="160" y="438"/>
                    <a:pt x="161" y="341"/>
                  </a:cubicBezTo>
                  <a:cubicBezTo>
                    <a:pt x="163" y="183"/>
                    <a:pt x="206" y="125"/>
                    <a:pt x="357" y="125"/>
                  </a:cubicBezTo>
                  <a:close/>
                  <a:moveTo>
                    <a:pt x="298" y="1"/>
                  </a:moveTo>
                  <a:cubicBezTo>
                    <a:pt x="134" y="1"/>
                    <a:pt x="66" y="45"/>
                    <a:pt x="29" y="183"/>
                  </a:cubicBezTo>
                  <a:cubicBezTo>
                    <a:pt x="12" y="252"/>
                    <a:pt x="2" y="322"/>
                    <a:pt x="2" y="393"/>
                  </a:cubicBezTo>
                  <a:cubicBezTo>
                    <a:pt x="1" y="688"/>
                    <a:pt x="133" y="810"/>
                    <a:pt x="475" y="819"/>
                  </a:cubicBezTo>
                  <a:cubicBezTo>
                    <a:pt x="542" y="820"/>
                    <a:pt x="609" y="821"/>
                    <a:pt x="676" y="821"/>
                  </a:cubicBezTo>
                  <a:cubicBezTo>
                    <a:pt x="851" y="821"/>
                    <a:pt x="1026" y="816"/>
                    <a:pt x="1200" y="809"/>
                  </a:cubicBezTo>
                  <a:cubicBezTo>
                    <a:pt x="1336" y="805"/>
                    <a:pt x="1470" y="784"/>
                    <a:pt x="1601" y="747"/>
                  </a:cubicBezTo>
                  <a:cubicBezTo>
                    <a:pt x="1722" y="712"/>
                    <a:pt x="1782" y="644"/>
                    <a:pt x="1790" y="532"/>
                  </a:cubicBezTo>
                  <a:cubicBezTo>
                    <a:pt x="1810" y="268"/>
                    <a:pt x="1670" y="102"/>
                    <a:pt x="1361" y="47"/>
                  </a:cubicBezTo>
                  <a:cubicBezTo>
                    <a:pt x="1137" y="8"/>
                    <a:pt x="910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7452182" y="3381102"/>
              <a:ext cx="187888" cy="111375"/>
            </a:xfrm>
            <a:custGeom>
              <a:rect b="b" l="l" r="r" t="t"/>
              <a:pathLst>
                <a:path extrusionOk="0" h="942" w="1856">
                  <a:moveTo>
                    <a:pt x="1346" y="119"/>
                  </a:moveTo>
                  <a:cubicBezTo>
                    <a:pt x="1457" y="119"/>
                    <a:pt x="1539" y="175"/>
                    <a:pt x="1601" y="243"/>
                  </a:cubicBezTo>
                  <a:cubicBezTo>
                    <a:pt x="1716" y="368"/>
                    <a:pt x="1668" y="473"/>
                    <a:pt x="1487" y="503"/>
                  </a:cubicBezTo>
                  <a:cubicBezTo>
                    <a:pt x="1234" y="545"/>
                    <a:pt x="978" y="572"/>
                    <a:pt x="723" y="588"/>
                  </a:cubicBezTo>
                  <a:cubicBezTo>
                    <a:pt x="641" y="593"/>
                    <a:pt x="555" y="583"/>
                    <a:pt x="479" y="621"/>
                  </a:cubicBezTo>
                  <a:lnTo>
                    <a:pt x="302" y="632"/>
                  </a:lnTo>
                  <a:cubicBezTo>
                    <a:pt x="343" y="654"/>
                    <a:pt x="386" y="662"/>
                    <a:pt x="431" y="662"/>
                  </a:cubicBezTo>
                  <a:cubicBezTo>
                    <a:pt x="448" y="662"/>
                    <a:pt x="465" y="661"/>
                    <a:pt x="483" y="659"/>
                  </a:cubicBezTo>
                  <a:cubicBezTo>
                    <a:pt x="557" y="665"/>
                    <a:pt x="632" y="667"/>
                    <a:pt x="706" y="667"/>
                  </a:cubicBezTo>
                  <a:cubicBezTo>
                    <a:pt x="1006" y="667"/>
                    <a:pt x="1306" y="627"/>
                    <a:pt x="1613" y="594"/>
                  </a:cubicBezTo>
                  <a:lnTo>
                    <a:pt x="1613" y="594"/>
                  </a:lnTo>
                  <a:cubicBezTo>
                    <a:pt x="1569" y="691"/>
                    <a:pt x="1480" y="719"/>
                    <a:pt x="1395" y="734"/>
                  </a:cubicBezTo>
                  <a:cubicBezTo>
                    <a:pt x="1172" y="776"/>
                    <a:pt x="947" y="797"/>
                    <a:pt x="721" y="797"/>
                  </a:cubicBezTo>
                  <a:cubicBezTo>
                    <a:pt x="623" y="797"/>
                    <a:pt x="524" y="793"/>
                    <a:pt x="426" y="785"/>
                  </a:cubicBezTo>
                  <a:cubicBezTo>
                    <a:pt x="266" y="771"/>
                    <a:pt x="247" y="746"/>
                    <a:pt x="208" y="587"/>
                  </a:cubicBezTo>
                  <a:cubicBezTo>
                    <a:pt x="197" y="362"/>
                    <a:pt x="246" y="293"/>
                    <a:pt x="483" y="226"/>
                  </a:cubicBezTo>
                  <a:cubicBezTo>
                    <a:pt x="759" y="149"/>
                    <a:pt x="1045" y="130"/>
                    <a:pt x="1333" y="119"/>
                  </a:cubicBezTo>
                  <a:cubicBezTo>
                    <a:pt x="1337" y="119"/>
                    <a:pt x="1342" y="119"/>
                    <a:pt x="1346" y="119"/>
                  </a:cubicBezTo>
                  <a:close/>
                  <a:moveTo>
                    <a:pt x="1129" y="0"/>
                  </a:moveTo>
                  <a:cubicBezTo>
                    <a:pt x="1072" y="0"/>
                    <a:pt x="1015" y="1"/>
                    <a:pt x="958" y="5"/>
                  </a:cubicBezTo>
                  <a:cubicBezTo>
                    <a:pt x="755" y="21"/>
                    <a:pt x="548" y="30"/>
                    <a:pt x="356" y="92"/>
                  </a:cubicBezTo>
                  <a:cubicBezTo>
                    <a:pt x="131" y="166"/>
                    <a:pt x="0" y="374"/>
                    <a:pt x="31" y="597"/>
                  </a:cubicBezTo>
                  <a:cubicBezTo>
                    <a:pt x="59" y="804"/>
                    <a:pt x="197" y="914"/>
                    <a:pt x="477" y="937"/>
                  </a:cubicBezTo>
                  <a:cubicBezTo>
                    <a:pt x="513" y="940"/>
                    <a:pt x="549" y="941"/>
                    <a:pt x="585" y="941"/>
                  </a:cubicBezTo>
                  <a:cubicBezTo>
                    <a:pt x="647" y="941"/>
                    <a:pt x="709" y="939"/>
                    <a:pt x="772" y="939"/>
                  </a:cubicBezTo>
                  <a:cubicBezTo>
                    <a:pt x="1006" y="935"/>
                    <a:pt x="1241" y="929"/>
                    <a:pt x="1467" y="866"/>
                  </a:cubicBezTo>
                  <a:cubicBezTo>
                    <a:pt x="1749" y="789"/>
                    <a:pt x="1856" y="628"/>
                    <a:pt x="1808" y="352"/>
                  </a:cubicBezTo>
                  <a:cubicBezTo>
                    <a:pt x="1773" y="141"/>
                    <a:pt x="1587" y="8"/>
                    <a:pt x="1321" y="3"/>
                  </a:cubicBezTo>
                  <a:cubicBezTo>
                    <a:pt x="1257" y="2"/>
                    <a:pt x="1193" y="0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7670439" y="3233902"/>
              <a:ext cx="189102" cy="97305"/>
            </a:xfrm>
            <a:custGeom>
              <a:rect b="b" l="l" r="r" t="t"/>
              <a:pathLst>
                <a:path extrusionOk="0" h="823" w="1868">
                  <a:moveTo>
                    <a:pt x="1489" y="119"/>
                  </a:moveTo>
                  <a:cubicBezTo>
                    <a:pt x="1560" y="119"/>
                    <a:pt x="1609" y="146"/>
                    <a:pt x="1630" y="210"/>
                  </a:cubicBezTo>
                  <a:cubicBezTo>
                    <a:pt x="1658" y="291"/>
                    <a:pt x="1674" y="375"/>
                    <a:pt x="1620" y="451"/>
                  </a:cubicBezTo>
                  <a:cubicBezTo>
                    <a:pt x="1608" y="469"/>
                    <a:pt x="1585" y="471"/>
                    <a:pt x="1561" y="471"/>
                  </a:cubicBezTo>
                  <a:cubicBezTo>
                    <a:pt x="1553" y="471"/>
                    <a:pt x="1545" y="470"/>
                    <a:pt x="1537" y="470"/>
                  </a:cubicBezTo>
                  <a:cubicBezTo>
                    <a:pt x="1529" y="470"/>
                    <a:pt x="1521" y="471"/>
                    <a:pt x="1514" y="472"/>
                  </a:cubicBezTo>
                  <a:cubicBezTo>
                    <a:pt x="1304" y="498"/>
                    <a:pt x="1092" y="508"/>
                    <a:pt x="880" y="516"/>
                  </a:cubicBezTo>
                  <a:cubicBezTo>
                    <a:pt x="700" y="522"/>
                    <a:pt x="518" y="541"/>
                    <a:pt x="337" y="554"/>
                  </a:cubicBezTo>
                  <a:cubicBezTo>
                    <a:pt x="340" y="613"/>
                    <a:pt x="375" y="625"/>
                    <a:pt x="415" y="625"/>
                  </a:cubicBezTo>
                  <a:cubicBezTo>
                    <a:pt x="440" y="625"/>
                    <a:pt x="468" y="620"/>
                    <a:pt x="489" y="620"/>
                  </a:cubicBezTo>
                  <a:cubicBezTo>
                    <a:pt x="807" y="620"/>
                    <a:pt x="1124" y="613"/>
                    <a:pt x="1441" y="607"/>
                  </a:cubicBezTo>
                  <a:cubicBezTo>
                    <a:pt x="1456" y="607"/>
                    <a:pt x="1471" y="604"/>
                    <a:pt x="1486" y="604"/>
                  </a:cubicBezTo>
                  <a:cubicBezTo>
                    <a:pt x="1502" y="604"/>
                    <a:pt x="1519" y="607"/>
                    <a:pt x="1538" y="621"/>
                  </a:cubicBezTo>
                  <a:cubicBezTo>
                    <a:pt x="1501" y="692"/>
                    <a:pt x="1415" y="683"/>
                    <a:pt x="1353" y="689"/>
                  </a:cubicBezTo>
                  <a:cubicBezTo>
                    <a:pt x="1233" y="700"/>
                    <a:pt x="1112" y="704"/>
                    <a:pt x="991" y="704"/>
                  </a:cubicBezTo>
                  <a:cubicBezTo>
                    <a:pt x="758" y="704"/>
                    <a:pt x="524" y="688"/>
                    <a:pt x="291" y="669"/>
                  </a:cubicBezTo>
                  <a:cubicBezTo>
                    <a:pt x="221" y="663"/>
                    <a:pt x="182" y="630"/>
                    <a:pt x="173" y="570"/>
                  </a:cubicBezTo>
                  <a:cubicBezTo>
                    <a:pt x="194" y="311"/>
                    <a:pt x="269" y="228"/>
                    <a:pt x="552" y="197"/>
                  </a:cubicBezTo>
                  <a:lnTo>
                    <a:pt x="553" y="197"/>
                  </a:lnTo>
                  <a:cubicBezTo>
                    <a:pt x="853" y="164"/>
                    <a:pt x="1156" y="148"/>
                    <a:pt x="1457" y="121"/>
                  </a:cubicBezTo>
                  <a:cubicBezTo>
                    <a:pt x="1468" y="120"/>
                    <a:pt x="1479" y="119"/>
                    <a:pt x="1489" y="119"/>
                  </a:cubicBezTo>
                  <a:close/>
                  <a:moveTo>
                    <a:pt x="1578" y="1"/>
                  </a:moveTo>
                  <a:cubicBezTo>
                    <a:pt x="1576" y="1"/>
                    <a:pt x="1573" y="1"/>
                    <a:pt x="1570" y="1"/>
                  </a:cubicBezTo>
                  <a:cubicBezTo>
                    <a:pt x="1485" y="3"/>
                    <a:pt x="1399" y="4"/>
                    <a:pt x="1314" y="4"/>
                  </a:cubicBezTo>
                  <a:cubicBezTo>
                    <a:pt x="1262" y="4"/>
                    <a:pt x="1210" y="4"/>
                    <a:pt x="1159" y="4"/>
                  </a:cubicBezTo>
                  <a:cubicBezTo>
                    <a:pt x="933" y="4"/>
                    <a:pt x="708" y="7"/>
                    <a:pt x="484" y="42"/>
                  </a:cubicBezTo>
                  <a:cubicBezTo>
                    <a:pt x="387" y="58"/>
                    <a:pt x="293" y="83"/>
                    <a:pt x="211" y="133"/>
                  </a:cubicBezTo>
                  <a:cubicBezTo>
                    <a:pt x="37" y="240"/>
                    <a:pt x="1" y="394"/>
                    <a:pt x="24" y="564"/>
                  </a:cubicBezTo>
                  <a:cubicBezTo>
                    <a:pt x="47" y="727"/>
                    <a:pt x="207" y="753"/>
                    <a:pt x="356" y="780"/>
                  </a:cubicBezTo>
                  <a:cubicBezTo>
                    <a:pt x="564" y="818"/>
                    <a:pt x="777" y="821"/>
                    <a:pt x="989" y="822"/>
                  </a:cubicBezTo>
                  <a:lnTo>
                    <a:pt x="1216" y="822"/>
                  </a:lnTo>
                  <a:cubicBezTo>
                    <a:pt x="1717" y="821"/>
                    <a:pt x="1867" y="674"/>
                    <a:pt x="1798" y="247"/>
                  </a:cubicBezTo>
                  <a:cubicBezTo>
                    <a:pt x="1792" y="209"/>
                    <a:pt x="1789" y="168"/>
                    <a:pt x="1771" y="134"/>
                  </a:cubicBezTo>
                  <a:cubicBezTo>
                    <a:pt x="1735" y="61"/>
                    <a:pt x="1678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8056540" y="3366441"/>
              <a:ext cx="192241" cy="111493"/>
            </a:xfrm>
            <a:custGeom>
              <a:rect b="b" l="l" r="r" t="t"/>
              <a:pathLst>
                <a:path extrusionOk="0" h="943" w="1899">
                  <a:moveTo>
                    <a:pt x="1384" y="133"/>
                  </a:moveTo>
                  <a:cubicBezTo>
                    <a:pt x="1527" y="133"/>
                    <a:pt x="1647" y="278"/>
                    <a:pt x="1604" y="402"/>
                  </a:cubicBezTo>
                  <a:cubicBezTo>
                    <a:pt x="1584" y="461"/>
                    <a:pt x="1524" y="451"/>
                    <a:pt x="1475" y="459"/>
                  </a:cubicBezTo>
                  <a:cubicBezTo>
                    <a:pt x="1272" y="485"/>
                    <a:pt x="1068" y="500"/>
                    <a:pt x="871" y="551"/>
                  </a:cubicBezTo>
                  <a:cubicBezTo>
                    <a:pt x="837" y="560"/>
                    <a:pt x="797" y="557"/>
                    <a:pt x="767" y="611"/>
                  </a:cubicBezTo>
                  <a:cubicBezTo>
                    <a:pt x="859" y="628"/>
                    <a:pt x="950" y="634"/>
                    <a:pt x="1044" y="634"/>
                  </a:cubicBezTo>
                  <a:cubicBezTo>
                    <a:pt x="1182" y="634"/>
                    <a:pt x="1325" y="622"/>
                    <a:pt x="1485" y="617"/>
                  </a:cubicBezTo>
                  <a:lnTo>
                    <a:pt x="1485" y="617"/>
                  </a:lnTo>
                  <a:cubicBezTo>
                    <a:pt x="1331" y="745"/>
                    <a:pt x="1182" y="764"/>
                    <a:pt x="1038" y="787"/>
                  </a:cubicBezTo>
                  <a:cubicBezTo>
                    <a:pt x="984" y="796"/>
                    <a:pt x="929" y="800"/>
                    <a:pt x="875" y="800"/>
                  </a:cubicBezTo>
                  <a:cubicBezTo>
                    <a:pt x="770" y="800"/>
                    <a:pt x="666" y="786"/>
                    <a:pt x="563" y="768"/>
                  </a:cubicBezTo>
                  <a:cubicBezTo>
                    <a:pt x="339" y="727"/>
                    <a:pt x="199" y="534"/>
                    <a:pt x="246" y="342"/>
                  </a:cubicBezTo>
                  <a:cubicBezTo>
                    <a:pt x="263" y="276"/>
                    <a:pt x="313" y="240"/>
                    <a:pt x="381" y="222"/>
                  </a:cubicBezTo>
                  <a:cubicBezTo>
                    <a:pt x="439" y="209"/>
                    <a:pt x="498" y="199"/>
                    <a:pt x="559" y="196"/>
                  </a:cubicBezTo>
                  <a:cubicBezTo>
                    <a:pt x="822" y="169"/>
                    <a:pt x="1088" y="174"/>
                    <a:pt x="1352" y="135"/>
                  </a:cubicBezTo>
                  <a:cubicBezTo>
                    <a:pt x="1363" y="134"/>
                    <a:pt x="1373" y="133"/>
                    <a:pt x="1384" y="133"/>
                  </a:cubicBezTo>
                  <a:close/>
                  <a:moveTo>
                    <a:pt x="1469" y="0"/>
                  </a:moveTo>
                  <a:cubicBezTo>
                    <a:pt x="1447" y="0"/>
                    <a:pt x="1425" y="3"/>
                    <a:pt x="1402" y="9"/>
                  </a:cubicBezTo>
                  <a:cubicBezTo>
                    <a:pt x="1307" y="33"/>
                    <a:pt x="1214" y="36"/>
                    <a:pt x="1120" y="36"/>
                  </a:cubicBezTo>
                  <a:cubicBezTo>
                    <a:pt x="1089" y="36"/>
                    <a:pt x="1057" y="36"/>
                    <a:pt x="1026" y="36"/>
                  </a:cubicBezTo>
                  <a:cubicBezTo>
                    <a:pt x="993" y="36"/>
                    <a:pt x="961" y="36"/>
                    <a:pt x="929" y="38"/>
                  </a:cubicBezTo>
                  <a:cubicBezTo>
                    <a:pt x="792" y="44"/>
                    <a:pt x="657" y="48"/>
                    <a:pt x="520" y="58"/>
                  </a:cubicBezTo>
                  <a:cubicBezTo>
                    <a:pt x="468" y="64"/>
                    <a:pt x="415" y="72"/>
                    <a:pt x="364" y="84"/>
                  </a:cubicBezTo>
                  <a:cubicBezTo>
                    <a:pt x="245" y="107"/>
                    <a:pt x="155" y="160"/>
                    <a:pt x="112" y="260"/>
                  </a:cubicBezTo>
                  <a:cubicBezTo>
                    <a:pt x="0" y="516"/>
                    <a:pt x="214" y="853"/>
                    <a:pt x="529" y="914"/>
                  </a:cubicBezTo>
                  <a:cubicBezTo>
                    <a:pt x="633" y="934"/>
                    <a:pt x="737" y="943"/>
                    <a:pt x="841" y="943"/>
                  </a:cubicBezTo>
                  <a:cubicBezTo>
                    <a:pt x="1008" y="943"/>
                    <a:pt x="1174" y="921"/>
                    <a:pt x="1341" y="895"/>
                  </a:cubicBezTo>
                  <a:cubicBezTo>
                    <a:pt x="1733" y="832"/>
                    <a:pt x="1899" y="442"/>
                    <a:pt x="1704" y="140"/>
                  </a:cubicBezTo>
                  <a:cubicBezTo>
                    <a:pt x="1650" y="58"/>
                    <a:pt x="1567" y="0"/>
                    <a:pt x="1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7662746" y="3384058"/>
              <a:ext cx="192949" cy="112676"/>
            </a:xfrm>
            <a:custGeom>
              <a:rect b="b" l="l" r="r" t="t"/>
              <a:pathLst>
                <a:path extrusionOk="0" h="953" w="1906">
                  <a:moveTo>
                    <a:pt x="1414" y="618"/>
                  </a:moveTo>
                  <a:cubicBezTo>
                    <a:pt x="1415" y="618"/>
                    <a:pt x="1416" y="618"/>
                    <a:pt x="1418" y="619"/>
                  </a:cubicBezTo>
                  <a:cubicBezTo>
                    <a:pt x="1450" y="635"/>
                    <a:pt x="1422" y="635"/>
                    <a:pt x="1408" y="638"/>
                  </a:cubicBezTo>
                  <a:cubicBezTo>
                    <a:pt x="1402" y="628"/>
                    <a:pt x="1407" y="618"/>
                    <a:pt x="1414" y="618"/>
                  </a:cubicBezTo>
                  <a:close/>
                  <a:moveTo>
                    <a:pt x="1281" y="128"/>
                  </a:moveTo>
                  <a:cubicBezTo>
                    <a:pt x="1405" y="128"/>
                    <a:pt x="1510" y="164"/>
                    <a:pt x="1571" y="264"/>
                  </a:cubicBezTo>
                  <a:cubicBezTo>
                    <a:pt x="1630" y="363"/>
                    <a:pt x="1597" y="425"/>
                    <a:pt x="1476" y="474"/>
                  </a:cubicBezTo>
                  <a:cubicBezTo>
                    <a:pt x="1276" y="553"/>
                    <a:pt x="1071" y="591"/>
                    <a:pt x="861" y="591"/>
                  </a:cubicBezTo>
                  <a:cubicBezTo>
                    <a:pt x="772" y="591"/>
                    <a:pt x="682" y="585"/>
                    <a:pt x="591" y="571"/>
                  </a:cubicBezTo>
                  <a:cubicBezTo>
                    <a:pt x="548" y="558"/>
                    <a:pt x="505" y="554"/>
                    <a:pt x="461" y="554"/>
                  </a:cubicBezTo>
                  <a:cubicBezTo>
                    <a:pt x="412" y="554"/>
                    <a:pt x="363" y="559"/>
                    <a:pt x="314" y="559"/>
                  </a:cubicBezTo>
                  <a:cubicBezTo>
                    <a:pt x="390" y="618"/>
                    <a:pt x="482" y="633"/>
                    <a:pt x="579" y="633"/>
                  </a:cubicBezTo>
                  <a:cubicBezTo>
                    <a:pt x="583" y="633"/>
                    <a:pt x="586" y="633"/>
                    <a:pt x="590" y="633"/>
                  </a:cubicBezTo>
                  <a:cubicBezTo>
                    <a:pt x="712" y="655"/>
                    <a:pt x="833" y="668"/>
                    <a:pt x="954" y="668"/>
                  </a:cubicBezTo>
                  <a:cubicBezTo>
                    <a:pt x="1055" y="668"/>
                    <a:pt x="1156" y="659"/>
                    <a:pt x="1257" y="640"/>
                  </a:cubicBezTo>
                  <a:cubicBezTo>
                    <a:pt x="1286" y="635"/>
                    <a:pt x="1316" y="628"/>
                    <a:pt x="1347" y="628"/>
                  </a:cubicBezTo>
                  <a:cubicBezTo>
                    <a:pt x="1366" y="628"/>
                    <a:pt x="1386" y="631"/>
                    <a:pt x="1406" y="639"/>
                  </a:cubicBezTo>
                  <a:cubicBezTo>
                    <a:pt x="1353" y="730"/>
                    <a:pt x="1248" y="752"/>
                    <a:pt x="1149" y="771"/>
                  </a:cubicBezTo>
                  <a:cubicBezTo>
                    <a:pt x="1019" y="795"/>
                    <a:pt x="888" y="807"/>
                    <a:pt x="757" y="807"/>
                  </a:cubicBezTo>
                  <a:cubicBezTo>
                    <a:pt x="663" y="807"/>
                    <a:pt x="569" y="801"/>
                    <a:pt x="476" y="789"/>
                  </a:cubicBezTo>
                  <a:cubicBezTo>
                    <a:pt x="280" y="763"/>
                    <a:pt x="226" y="706"/>
                    <a:pt x="188" y="521"/>
                  </a:cubicBezTo>
                  <a:cubicBezTo>
                    <a:pt x="138" y="194"/>
                    <a:pt x="167" y="161"/>
                    <a:pt x="544" y="144"/>
                  </a:cubicBezTo>
                  <a:cubicBezTo>
                    <a:pt x="785" y="134"/>
                    <a:pt x="1026" y="132"/>
                    <a:pt x="1269" y="128"/>
                  </a:cubicBezTo>
                  <a:cubicBezTo>
                    <a:pt x="1273" y="128"/>
                    <a:pt x="1277" y="128"/>
                    <a:pt x="1281" y="128"/>
                  </a:cubicBezTo>
                  <a:close/>
                  <a:moveTo>
                    <a:pt x="935" y="1"/>
                  </a:moveTo>
                  <a:cubicBezTo>
                    <a:pt x="791" y="8"/>
                    <a:pt x="647" y="14"/>
                    <a:pt x="505" y="21"/>
                  </a:cubicBezTo>
                  <a:cubicBezTo>
                    <a:pt x="467" y="22"/>
                    <a:pt x="428" y="24"/>
                    <a:pt x="390" y="29"/>
                  </a:cubicBezTo>
                  <a:cubicBezTo>
                    <a:pt x="88" y="64"/>
                    <a:pt x="3" y="149"/>
                    <a:pt x="1" y="412"/>
                  </a:cubicBezTo>
                  <a:cubicBezTo>
                    <a:pt x="2" y="477"/>
                    <a:pt x="10" y="541"/>
                    <a:pt x="25" y="604"/>
                  </a:cubicBezTo>
                  <a:cubicBezTo>
                    <a:pt x="64" y="770"/>
                    <a:pt x="181" y="864"/>
                    <a:pt x="369" y="904"/>
                  </a:cubicBezTo>
                  <a:cubicBezTo>
                    <a:pt x="516" y="936"/>
                    <a:pt x="663" y="952"/>
                    <a:pt x="811" y="952"/>
                  </a:cubicBezTo>
                  <a:cubicBezTo>
                    <a:pt x="941" y="952"/>
                    <a:pt x="1072" y="939"/>
                    <a:pt x="1202" y="911"/>
                  </a:cubicBezTo>
                  <a:cubicBezTo>
                    <a:pt x="1412" y="866"/>
                    <a:pt x="1598" y="774"/>
                    <a:pt x="1712" y="608"/>
                  </a:cubicBezTo>
                  <a:cubicBezTo>
                    <a:pt x="1905" y="325"/>
                    <a:pt x="1721" y="29"/>
                    <a:pt x="1345" y="14"/>
                  </a:cubicBezTo>
                  <a:cubicBezTo>
                    <a:pt x="1290" y="12"/>
                    <a:pt x="1236" y="11"/>
                    <a:pt x="1181" y="11"/>
                  </a:cubicBezTo>
                  <a:cubicBezTo>
                    <a:pt x="1099" y="11"/>
                    <a:pt x="1017" y="12"/>
                    <a:pt x="935" y="12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5817682" y="3381811"/>
              <a:ext cx="178574" cy="122489"/>
            </a:xfrm>
            <a:custGeom>
              <a:rect b="b" l="l" r="r" t="t"/>
              <a:pathLst>
                <a:path extrusionOk="0" h="1036" w="1764">
                  <a:moveTo>
                    <a:pt x="522" y="112"/>
                  </a:moveTo>
                  <a:cubicBezTo>
                    <a:pt x="530" y="112"/>
                    <a:pt x="538" y="112"/>
                    <a:pt x="546" y="112"/>
                  </a:cubicBezTo>
                  <a:cubicBezTo>
                    <a:pt x="793" y="131"/>
                    <a:pt x="1043" y="148"/>
                    <a:pt x="1290" y="173"/>
                  </a:cubicBezTo>
                  <a:cubicBezTo>
                    <a:pt x="1641" y="209"/>
                    <a:pt x="1608" y="401"/>
                    <a:pt x="1496" y="572"/>
                  </a:cubicBezTo>
                  <a:lnTo>
                    <a:pt x="1497" y="572"/>
                  </a:lnTo>
                  <a:cubicBezTo>
                    <a:pt x="1481" y="598"/>
                    <a:pt x="1466" y="627"/>
                    <a:pt x="1454" y="657"/>
                  </a:cubicBezTo>
                  <a:cubicBezTo>
                    <a:pt x="1451" y="751"/>
                    <a:pt x="1376" y="798"/>
                    <a:pt x="1288" y="822"/>
                  </a:cubicBezTo>
                  <a:cubicBezTo>
                    <a:pt x="1148" y="858"/>
                    <a:pt x="1008" y="879"/>
                    <a:pt x="868" y="879"/>
                  </a:cubicBezTo>
                  <a:cubicBezTo>
                    <a:pt x="711" y="879"/>
                    <a:pt x="555" y="853"/>
                    <a:pt x="401" y="795"/>
                  </a:cubicBezTo>
                  <a:cubicBezTo>
                    <a:pt x="388" y="789"/>
                    <a:pt x="376" y="782"/>
                    <a:pt x="365" y="772"/>
                  </a:cubicBezTo>
                  <a:cubicBezTo>
                    <a:pt x="355" y="759"/>
                    <a:pt x="345" y="746"/>
                    <a:pt x="337" y="733"/>
                  </a:cubicBezTo>
                  <a:cubicBezTo>
                    <a:pt x="426" y="733"/>
                    <a:pt x="512" y="733"/>
                    <a:pt x="597" y="733"/>
                  </a:cubicBezTo>
                  <a:cubicBezTo>
                    <a:pt x="640" y="733"/>
                    <a:pt x="683" y="733"/>
                    <a:pt x="726" y="733"/>
                  </a:cubicBezTo>
                  <a:cubicBezTo>
                    <a:pt x="766" y="733"/>
                    <a:pt x="809" y="730"/>
                    <a:pt x="829" y="707"/>
                  </a:cubicBezTo>
                  <a:cubicBezTo>
                    <a:pt x="838" y="717"/>
                    <a:pt x="850" y="723"/>
                    <a:pt x="863" y="723"/>
                  </a:cubicBezTo>
                  <a:cubicBezTo>
                    <a:pt x="864" y="723"/>
                    <a:pt x="865" y="723"/>
                    <a:pt x="866" y="723"/>
                  </a:cubicBezTo>
                  <a:cubicBezTo>
                    <a:pt x="906" y="728"/>
                    <a:pt x="945" y="732"/>
                    <a:pt x="985" y="732"/>
                  </a:cubicBezTo>
                  <a:cubicBezTo>
                    <a:pt x="1040" y="732"/>
                    <a:pt x="1094" y="725"/>
                    <a:pt x="1147" y="707"/>
                  </a:cubicBezTo>
                  <a:cubicBezTo>
                    <a:pt x="1154" y="707"/>
                    <a:pt x="1162" y="707"/>
                    <a:pt x="1169" y="707"/>
                  </a:cubicBezTo>
                  <a:cubicBezTo>
                    <a:pt x="1222" y="707"/>
                    <a:pt x="1272" y="701"/>
                    <a:pt x="1312" y="664"/>
                  </a:cubicBezTo>
                  <a:lnTo>
                    <a:pt x="1141" y="664"/>
                  </a:lnTo>
                  <a:lnTo>
                    <a:pt x="845" y="657"/>
                  </a:lnTo>
                  <a:cubicBezTo>
                    <a:pt x="845" y="657"/>
                    <a:pt x="843" y="658"/>
                    <a:pt x="843" y="659"/>
                  </a:cubicBezTo>
                  <a:lnTo>
                    <a:pt x="843" y="652"/>
                  </a:lnTo>
                  <a:cubicBezTo>
                    <a:pt x="828" y="652"/>
                    <a:pt x="813" y="652"/>
                    <a:pt x="797" y="652"/>
                  </a:cubicBezTo>
                  <a:cubicBezTo>
                    <a:pt x="661" y="652"/>
                    <a:pt x="526" y="642"/>
                    <a:pt x="395" y="606"/>
                  </a:cubicBezTo>
                  <a:cubicBezTo>
                    <a:pt x="220" y="557"/>
                    <a:pt x="188" y="520"/>
                    <a:pt x="195" y="390"/>
                  </a:cubicBezTo>
                  <a:cubicBezTo>
                    <a:pt x="204" y="242"/>
                    <a:pt x="285" y="148"/>
                    <a:pt x="433" y="121"/>
                  </a:cubicBezTo>
                  <a:cubicBezTo>
                    <a:pt x="462" y="115"/>
                    <a:pt x="492" y="112"/>
                    <a:pt x="522" y="112"/>
                  </a:cubicBezTo>
                  <a:close/>
                  <a:moveTo>
                    <a:pt x="489" y="0"/>
                  </a:moveTo>
                  <a:cubicBezTo>
                    <a:pt x="450" y="0"/>
                    <a:pt x="413" y="1"/>
                    <a:pt x="375" y="2"/>
                  </a:cubicBezTo>
                  <a:cubicBezTo>
                    <a:pt x="281" y="5"/>
                    <a:pt x="190" y="29"/>
                    <a:pt x="146" y="106"/>
                  </a:cubicBezTo>
                  <a:cubicBezTo>
                    <a:pt x="18" y="320"/>
                    <a:pt x="0" y="538"/>
                    <a:pt x="134" y="755"/>
                  </a:cubicBezTo>
                  <a:cubicBezTo>
                    <a:pt x="251" y="947"/>
                    <a:pt x="448" y="1030"/>
                    <a:pt x="691" y="1035"/>
                  </a:cubicBezTo>
                  <a:cubicBezTo>
                    <a:pt x="700" y="1035"/>
                    <a:pt x="709" y="1035"/>
                    <a:pt x="718" y="1035"/>
                  </a:cubicBezTo>
                  <a:cubicBezTo>
                    <a:pt x="845" y="1035"/>
                    <a:pt x="971" y="1021"/>
                    <a:pt x="1098" y="1021"/>
                  </a:cubicBezTo>
                  <a:cubicBezTo>
                    <a:pt x="1432" y="1021"/>
                    <a:pt x="1680" y="889"/>
                    <a:pt x="1734" y="464"/>
                  </a:cubicBezTo>
                  <a:cubicBezTo>
                    <a:pt x="1764" y="231"/>
                    <a:pt x="1658" y="115"/>
                    <a:pt x="1390" y="61"/>
                  </a:cubicBezTo>
                  <a:cubicBezTo>
                    <a:pt x="1169" y="16"/>
                    <a:pt x="942" y="8"/>
                    <a:pt x="728" y="2"/>
                  </a:cubicBezTo>
                  <a:cubicBezTo>
                    <a:pt x="644" y="2"/>
                    <a:pt x="565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6015794" y="3385477"/>
              <a:ext cx="182522" cy="111257"/>
            </a:xfrm>
            <a:custGeom>
              <a:rect b="b" l="l" r="r" t="t"/>
              <a:pathLst>
                <a:path extrusionOk="0" h="941" w="1803">
                  <a:moveTo>
                    <a:pt x="491" y="117"/>
                  </a:moveTo>
                  <a:cubicBezTo>
                    <a:pt x="493" y="117"/>
                    <a:pt x="494" y="117"/>
                    <a:pt x="496" y="117"/>
                  </a:cubicBezTo>
                  <a:cubicBezTo>
                    <a:pt x="791" y="123"/>
                    <a:pt x="1088" y="124"/>
                    <a:pt x="1382" y="142"/>
                  </a:cubicBezTo>
                  <a:cubicBezTo>
                    <a:pt x="1610" y="156"/>
                    <a:pt x="1639" y="193"/>
                    <a:pt x="1640" y="384"/>
                  </a:cubicBezTo>
                  <a:cubicBezTo>
                    <a:pt x="1639" y="428"/>
                    <a:pt x="1648" y="476"/>
                    <a:pt x="1612" y="515"/>
                  </a:cubicBezTo>
                  <a:lnTo>
                    <a:pt x="1614" y="515"/>
                  </a:lnTo>
                  <a:cubicBezTo>
                    <a:pt x="1618" y="642"/>
                    <a:pt x="1549" y="732"/>
                    <a:pt x="1407" y="758"/>
                  </a:cubicBezTo>
                  <a:cubicBezTo>
                    <a:pt x="1276" y="782"/>
                    <a:pt x="1144" y="797"/>
                    <a:pt x="1014" y="797"/>
                  </a:cubicBezTo>
                  <a:cubicBezTo>
                    <a:pt x="840" y="797"/>
                    <a:pt x="667" y="771"/>
                    <a:pt x="498" y="707"/>
                  </a:cubicBezTo>
                  <a:cubicBezTo>
                    <a:pt x="466" y="694"/>
                    <a:pt x="428" y="682"/>
                    <a:pt x="414" y="617"/>
                  </a:cubicBezTo>
                  <a:lnTo>
                    <a:pt x="414" y="617"/>
                  </a:lnTo>
                  <a:cubicBezTo>
                    <a:pt x="575" y="637"/>
                    <a:pt x="733" y="654"/>
                    <a:pt x="890" y="654"/>
                  </a:cubicBezTo>
                  <a:cubicBezTo>
                    <a:pt x="1004" y="654"/>
                    <a:pt x="1118" y="645"/>
                    <a:pt x="1231" y="620"/>
                  </a:cubicBezTo>
                  <a:cubicBezTo>
                    <a:pt x="1235" y="620"/>
                    <a:pt x="1238" y="620"/>
                    <a:pt x="1242" y="620"/>
                  </a:cubicBezTo>
                  <a:cubicBezTo>
                    <a:pt x="1336" y="620"/>
                    <a:pt x="1422" y="592"/>
                    <a:pt x="1504" y="556"/>
                  </a:cubicBezTo>
                  <a:cubicBezTo>
                    <a:pt x="1449" y="549"/>
                    <a:pt x="1394" y="543"/>
                    <a:pt x="1339" y="543"/>
                  </a:cubicBezTo>
                  <a:cubicBezTo>
                    <a:pt x="1289" y="543"/>
                    <a:pt x="1238" y="548"/>
                    <a:pt x="1188" y="563"/>
                  </a:cubicBezTo>
                  <a:cubicBezTo>
                    <a:pt x="1107" y="575"/>
                    <a:pt x="1026" y="581"/>
                    <a:pt x="945" y="581"/>
                  </a:cubicBezTo>
                  <a:cubicBezTo>
                    <a:pt x="740" y="581"/>
                    <a:pt x="536" y="543"/>
                    <a:pt x="344" y="468"/>
                  </a:cubicBezTo>
                  <a:cubicBezTo>
                    <a:pt x="188" y="407"/>
                    <a:pt x="160" y="333"/>
                    <a:pt x="259" y="217"/>
                  </a:cubicBezTo>
                  <a:cubicBezTo>
                    <a:pt x="318" y="149"/>
                    <a:pt x="398" y="117"/>
                    <a:pt x="491" y="117"/>
                  </a:cubicBezTo>
                  <a:close/>
                  <a:moveTo>
                    <a:pt x="601" y="0"/>
                  </a:moveTo>
                  <a:cubicBezTo>
                    <a:pt x="537" y="0"/>
                    <a:pt x="474" y="1"/>
                    <a:pt x="410" y="5"/>
                  </a:cubicBezTo>
                  <a:cubicBezTo>
                    <a:pt x="163" y="19"/>
                    <a:pt x="59" y="109"/>
                    <a:pt x="28" y="320"/>
                  </a:cubicBezTo>
                  <a:cubicBezTo>
                    <a:pt x="0" y="513"/>
                    <a:pt x="99" y="659"/>
                    <a:pt x="281" y="767"/>
                  </a:cubicBezTo>
                  <a:cubicBezTo>
                    <a:pt x="494" y="895"/>
                    <a:pt x="723" y="940"/>
                    <a:pt x="959" y="940"/>
                  </a:cubicBezTo>
                  <a:cubicBezTo>
                    <a:pt x="1096" y="940"/>
                    <a:pt x="1234" y="925"/>
                    <a:pt x="1373" y="903"/>
                  </a:cubicBezTo>
                  <a:cubicBezTo>
                    <a:pt x="1666" y="855"/>
                    <a:pt x="1770" y="751"/>
                    <a:pt x="1797" y="494"/>
                  </a:cubicBezTo>
                  <a:cubicBezTo>
                    <a:pt x="1803" y="430"/>
                    <a:pt x="1803" y="364"/>
                    <a:pt x="1794" y="301"/>
                  </a:cubicBezTo>
                  <a:cubicBezTo>
                    <a:pt x="1772" y="126"/>
                    <a:pt x="1704" y="66"/>
                    <a:pt x="1499" y="31"/>
                  </a:cubicBezTo>
                  <a:cubicBezTo>
                    <a:pt x="1349" y="6"/>
                    <a:pt x="1197" y="2"/>
                    <a:pt x="1045" y="2"/>
                  </a:cubicBezTo>
                  <a:cubicBezTo>
                    <a:pt x="992" y="2"/>
                    <a:pt x="940" y="3"/>
                    <a:pt x="887" y="3"/>
                  </a:cubicBezTo>
                  <a:cubicBezTo>
                    <a:pt x="792" y="3"/>
                    <a:pt x="69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5623214" y="3367742"/>
              <a:ext cx="173006" cy="110193"/>
            </a:xfrm>
            <a:custGeom>
              <a:rect b="b" l="l" r="r" t="t"/>
              <a:pathLst>
                <a:path extrusionOk="0" h="932" w="1709">
                  <a:moveTo>
                    <a:pt x="321" y="599"/>
                  </a:moveTo>
                  <a:cubicBezTo>
                    <a:pt x="322" y="599"/>
                    <a:pt x="324" y="599"/>
                    <a:pt x="325" y="600"/>
                  </a:cubicBezTo>
                  <a:cubicBezTo>
                    <a:pt x="339" y="606"/>
                    <a:pt x="340" y="613"/>
                    <a:pt x="331" y="621"/>
                  </a:cubicBezTo>
                  <a:lnTo>
                    <a:pt x="307" y="601"/>
                  </a:lnTo>
                  <a:cubicBezTo>
                    <a:pt x="312" y="601"/>
                    <a:pt x="317" y="599"/>
                    <a:pt x="321" y="599"/>
                  </a:cubicBezTo>
                  <a:close/>
                  <a:moveTo>
                    <a:pt x="401" y="120"/>
                  </a:moveTo>
                  <a:cubicBezTo>
                    <a:pt x="424" y="120"/>
                    <a:pt x="449" y="123"/>
                    <a:pt x="476" y="127"/>
                  </a:cubicBezTo>
                  <a:cubicBezTo>
                    <a:pt x="730" y="166"/>
                    <a:pt x="989" y="159"/>
                    <a:pt x="1245" y="184"/>
                  </a:cubicBezTo>
                  <a:cubicBezTo>
                    <a:pt x="1373" y="197"/>
                    <a:pt x="1509" y="199"/>
                    <a:pt x="1549" y="337"/>
                  </a:cubicBezTo>
                  <a:cubicBezTo>
                    <a:pt x="1584" y="457"/>
                    <a:pt x="1492" y="651"/>
                    <a:pt x="1373" y="715"/>
                  </a:cubicBezTo>
                  <a:cubicBezTo>
                    <a:pt x="1277" y="767"/>
                    <a:pt x="1134" y="792"/>
                    <a:pt x="982" y="792"/>
                  </a:cubicBezTo>
                  <a:cubicBezTo>
                    <a:pt x="741" y="792"/>
                    <a:pt x="476" y="730"/>
                    <a:pt x="332" y="621"/>
                  </a:cubicBezTo>
                  <a:cubicBezTo>
                    <a:pt x="363" y="608"/>
                    <a:pt x="394" y="604"/>
                    <a:pt x="425" y="604"/>
                  </a:cubicBezTo>
                  <a:cubicBezTo>
                    <a:pt x="488" y="604"/>
                    <a:pt x="551" y="621"/>
                    <a:pt x="613" y="621"/>
                  </a:cubicBezTo>
                  <a:cubicBezTo>
                    <a:pt x="629" y="621"/>
                    <a:pt x="645" y="621"/>
                    <a:pt x="662" y="621"/>
                  </a:cubicBezTo>
                  <a:cubicBezTo>
                    <a:pt x="675" y="621"/>
                    <a:pt x="689" y="621"/>
                    <a:pt x="702" y="621"/>
                  </a:cubicBezTo>
                  <a:cubicBezTo>
                    <a:pt x="801" y="621"/>
                    <a:pt x="904" y="620"/>
                    <a:pt x="1026" y="600"/>
                  </a:cubicBezTo>
                  <a:cubicBezTo>
                    <a:pt x="941" y="525"/>
                    <a:pt x="849" y="523"/>
                    <a:pt x="772" y="509"/>
                  </a:cubicBezTo>
                  <a:cubicBezTo>
                    <a:pt x="616" y="482"/>
                    <a:pt x="458" y="462"/>
                    <a:pt x="300" y="449"/>
                  </a:cubicBezTo>
                  <a:cubicBezTo>
                    <a:pt x="194" y="440"/>
                    <a:pt x="180" y="393"/>
                    <a:pt x="191" y="319"/>
                  </a:cubicBezTo>
                  <a:cubicBezTo>
                    <a:pt x="209" y="186"/>
                    <a:pt x="273" y="120"/>
                    <a:pt x="401" y="120"/>
                  </a:cubicBezTo>
                  <a:close/>
                  <a:moveTo>
                    <a:pt x="363" y="0"/>
                  </a:moveTo>
                  <a:cubicBezTo>
                    <a:pt x="269" y="0"/>
                    <a:pt x="190" y="28"/>
                    <a:pt x="111" y="81"/>
                  </a:cubicBezTo>
                  <a:cubicBezTo>
                    <a:pt x="63" y="181"/>
                    <a:pt x="17" y="281"/>
                    <a:pt x="0" y="389"/>
                  </a:cubicBezTo>
                  <a:cubicBezTo>
                    <a:pt x="48" y="722"/>
                    <a:pt x="181" y="844"/>
                    <a:pt x="560" y="902"/>
                  </a:cubicBezTo>
                  <a:cubicBezTo>
                    <a:pt x="685" y="922"/>
                    <a:pt x="812" y="931"/>
                    <a:pt x="938" y="931"/>
                  </a:cubicBezTo>
                  <a:cubicBezTo>
                    <a:pt x="1001" y="931"/>
                    <a:pt x="1063" y="929"/>
                    <a:pt x="1125" y="924"/>
                  </a:cubicBezTo>
                  <a:cubicBezTo>
                    <a:pt x="1505" y="893"/>
                    <a:pt x="1709" y="695"/>
                    <a:pt x="1702" y="368"/>
                  </a:cubicBezTo>
                  <a:cubicBezTo>
                    <a:pt x="1699" y="209"/>
                    <a:pt x="1617" y="118"/>
                    <a:pt x="1434" y="76"/>
                  </a:cubicBezTo>
                  <a:cubicBezTo>
                    <a:pt x="1288" y="41"/>
                    <a:pt x="1137" y="34"/>
                    <a:pt x="985" y="32"/>
                  </a:cubicBezTo>
                  <a:cubicBezTo>
                    <a:pt x="974" y="31"/>
                    <a:pt x="964" y="31"/>
                    <a:pt x="954" y="31"/>
                  </a:cubicBezTo>
                  <a:cubicBezTo>
                    <a:pt x="877" y="31"/>
                    <a:pt x="800" y="35"/>
                    <a:pt x="724" y="35"/>
                  </a:cubicBezTo>
                  <a:cubicBezTo>
                    <a:pt x="644" y="35"/>
                    <a:pt x="565" y="31"/>
                    <a:pt x="489" y="15"/>
                  </a:cubicBezTo>
                  <a:cubicBezTo>
                    <a:pt x="444" y="5"/>
                    <a:pt x="402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7243339" y="3382757"/>
              <a:ext cx="186976" cy="113267"/>
            </a:xfrm>
            <a:custGeom>
              <a:rect b="b" l="l" r="r" t="t"/>
              <a:pathLst>
                <a:path extrusionOk="0" h="958" w="1847">
                  <a:moveTo>
                    <a:pt x="1429" y="706"/>
                  </a:moveTo>
                  <a:lnTo>
                    <a:pt x="1428" y="715"/>
                  </a:lnTo>
                  <a:lnTo>
                    <a:pt x="1414" y="709"/>
                  </a:lnTo>
                  <a:lnTo>
                    <a:pt x="1429" y="706"/>
                  </a:lnTo>
                  <a:close/>
                  <a:moveTo>
                    <a:pt x="1000" y="152"/>
                  </a:moveTo>
                  <a:cubicBezTo>
                    <a:pt x="1135" y="152"/>
                    <a:pt x="1270" y="156"/>
                    <a:pt x="1406" y="157"/>
                  </a:cubicBezTo>
                  <a:cubicBezTo>
                    <a:pt x="1514" y="158"/>
                    <a:pt x="1595" y="202"/>
                    <a:pt x="1641" y="285"/>
                  </a:cubicBezTo>
                  <a:cubicBezTo>
                    <a:pt x="1712" y="417"/>
                    <a:pt x="1654" y="533"/>
                    <a:pt x="1490" y="569"/>
                  </a:cubicBezTo>
                  <a:cubicBezTo>
                    <a:pt x="1282" y="612"/>
                    <a:pt x="1073" y="639"/>
                    <a:pt x="861" y="650"/>
                  </a:cubicBezTo>
                  <a:cubicBezTo>
                    <a:pt x="717" y="659"/>
                    <a:pt x="573" y="657"/>
                    <a:pt x="428" y="661"/>
                  </a:cubicBezTo>
                  <a:cubicBezTo>
                    <a:pt x="415" y="719"/>
                    <a:pt x="452" y="725"/>
                    <a:pt x="490" y="725"/>
                  </a:cubicBezTo>
                  <a:cubicBezTo>
                    <a:pt x="500" y="725"/>
                    <a:pt x="510" y="725"/>
                    <a:pt x="519" y="725"/>
                  </a:cubicBezTo>
                  <a:cubicBezTo>
                    <a:pt x="523" y="725"/>
                    <a:pt x="526" y="725"/>
                    <a:pt x="529" y="725"/>
                  </a:cubicBezTo>
                  <a:cubicBezTo>
                    <a:pt x="670" y="731"/>
                    <a:pt x="811" y="736"/>
                    <a:pt x="951" y="736"/>
                  </a:cubicBezTo>
                  <a:cubicBezTo>
                    <a:pt x="1083" y="736"/>
                    <a:pt x="1214" y="732"/>
                    <a:pt x="1345" y="720"/>
                  </a:cubicBezTo>
                  <a:lnTo>
                    <a:pt x="1345" y="720"/>
                  </a:lnTo>
                  <a:cubicBezTo>
                    <a:pt x="1356" y="785"/>
                    <a:pt x="1297" y="787"/>
                    <a:pt x="1261" y="796"/>
                  </a:cubicBezTo>
                  <a:cubicBezTo>
                    <a:pt x="1116" y="829"/>
                    <a:pt x="969" y="845"/>
                    <a:pt x="822" y="845"/>
                  </a:cubicBezTo>
                  <a:cubicBezTo>
                    <a:pt x="691" y="845"/>
                    <a:pt x="559" y="832"/>
                    <a:pt x="430" y="806"/>
                  </a:cubicBezTo>
                  <a:cubicBezTo>
                    <a:pt x="325" y="785"/>
                    <a:pt x="224" y="753"/>
                    <a:pt x="194" y="648"/>
                  </a:cubicBezTo>
                  <a:cubicBezTo>
                    <a:pt x="156" y="580"/>
                    <a:pt x="164" y="508"/>
                    <a:pt x="174" y="438"/>
                  </a:cubicBezTo>
                  <a:cubicBezTo>
                    <a:pt x="198" y="259"/>
                    <a:pt x="260" y="205"/>
                    <a:pt x="474" y="179"/>
                  </a:cubicBezTo>
                  <a:cubicBezTo>
                    <a:pt x="648" y="158"/>
                    <a:pt x="824" y="152"/>
                    <a:pt x="1000" y="152"/>
                  </a:cubicBezTo>
                  <a:close/>
                  <a:moveTo>
                    <a:pt x="954" y="16"/>
                  </a:moveTo>
                  <a:cubicBezTo>
                    <a:pt x="749" y="27"/>
                    <a:pt x="551" y="6"/>
                    <a:pt x="358" y="56"/>
                  </a:cubicBezTo>
                  <a:cubicBezTo>
                    <a:pt x="138" y="113"/>
                    <a:pt x="8" y="268"/>
                    <a:pt x="4" y="479"/>
                  </a:cubicBezTo>
                  <a:cubicBezTo>
                    <a:pt x="0" y="682"/>
                    <a:pt x="116" y="845"/>
                    <a:pt x="334" y="895"/>
                  </a:cubicBezTo>
                  <a:cubicBezTo>
                    <a:pt x="510" y="934"/>
                    <a:pt x="686" y="957"/>
                    <a:pt x="860" y="957"/>
                  </a:cubicBezTo>
                  <a:cubicBezTo>
                    <a:pt x="1080" y="957"/>
                    <a:pt x="1298" y="920"/>
                    <a:pt x="1509" y="834"/>
                  </a:cubicBezTo>
                  <a:cubicBezTo>
                    <a:pt x="1734" y="744"/>
                    <a:pt x="1847" y="580"/>
                    <a:pt x="1842" y="366"/>
                  </a:cubicBezTo>
                  <a:cubicBezTo>
                    <a:pt x="1840" y="241"/>
                    <a:pt x="1780" y="154"/>
                    <a:pt x="1634" y="94"/>
                  </a:cubicBezTo>
                  <a:cubicBezTo>
                    <a:pt x="1409" y="1"/>
                    <a:pt x="1176" y="32"/>
                    <a:pt x="954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7768129" y="3089659"/>
              <a:ext cx="177663" cy="98961"/>
            </a:xfrm>
            <a:custGeom>
              <a:rect b="b" l="l" r="r" t="t"/>
              <a:pathLst>
                <a:path extrusionOk="0" h="837" w="1755">
                  <a:moveTo>
                    <a:pt x="1513" y="104"/>
                  </a:moveTo>
                  <a:cubicBezTo>
                    <a:pt x="1559" y="104"/>
                    <a:pt x="1597" y="117"/>
                    <a:pt x="1603" y="185"/>
                  </a:cubicBezTo>
                  <a:cubicBezTo>
                    <a:pt x="1614" y="307"/>
                    <a:pt x="1577" y="382"/>
                    <a:pt x="1474" y="397"/>
                  </a:cubicBezTo>
                  <a:cubicBezTo>
                    <a:pt x="1347" y="416"/>
                    <a:pt x="1219" y="427"/>
                    <a:pt x="1091" y="437"/>
                  </a:cubicBezTo>
                  <a:cubicBezTo>
                    <a:pt x="851" y="455"/>
                    <a:pt x="610" y="470"/>
                    <a:pt x="368" y="486"/>
                  </a:cubicBezTo>
                  <a:cubicBezTo>
                    <a:pt x="435" y="548"/>
                    <a:pt x="521" y="551"/>
                    <a:pt x="608" y="551"/>
                  </a:cubicBezTo>
                  <a:cubicBezTo>
                    <a:pt x="618" y="551"/>
                    <a:pt x="629" y="551"/>
                    <a:pt x="640" y="551"/>
                  </a:cubicBezTo>
                  <a:cubicBezTo>
                    <a:pt x="647" y="551"/>
                    <a:pt x="655" y="551"/>
                    <a:pt x="662" y="552"/>
                  </a:cubicBezTo>
                  <a:cubicBezTo>
                    <a:pt x="774" y="554"/>
                    <a:pt x="886" y="557"/>
                    <a:pt x="998" y="557"/>
                  </a:cubicBezTo>
                  <a:cubicBezTo>
                    <a:pt x="1150" y="557"/>
                    <a:pt x="1303" y="551"/>
                    <a:pt x="1457" y="525"/>
                  </a:cubicBezTo>
                  <a:lnTo>
                    <a:pt x="1457" y="525"/>
                  </a:lnTo>
                  <a:cubicBezTo>
                    <a:pt x="1476" y="605"/>
                    <a:pt x="1435" y="637"/>
                    <a:pt x="1373" y="648"/>
                  </a:cubicBezTo>
                  <a:cubicBezTo>
                    <a:pt x="1238" y="672"/>
                    <a:pt x="1104" y="685"/>
                    <a:pt x="970" y="685"/>
                  </a:cubicBezTo>
                  <a:cubicBezTo>
                    <a:pt x="782" y="685"/>
                    <a:pt x="596" y="660"/>
                    <a:pt x="412" y="606"/>
                  </a:cubicBezTo>
                  <a:cubicBezTo>
                    <a:pt x="348" y="587"/>
                    <a:pt x="315" y="547"/>
                    <a:pt x="312" y="489"/>
                  </a:cubicBezTo>
                  <a:cubicBezTo>
                    <a:pt x="239" y="416"/>
                    <a:pt x="264" y="332"/>
                    <a:pt x="278" y="252"/>
                  </a:cubicBezTo>
                  <a:cubicBezTo>
                    <a:pt x="292" y="163"/>
                    <a:pt x="379" y="146"/>
                    <a:pt x="465" y="141"/>
                  </a:cubicBezTo>
                  <a:cubicBezTo>
                    <a:pt x="654" y="132"/>
                    <a:pt x="841" y="126"/>
                    <a:pt x="1030" y="119"/>
                  </a:cubicBezTo>
                  <a:cubicBezTo>
                    <a:pt x="1166" y="114"/>
                    <a:pt x="1302" y="112"/>
                    <a:pt x="1438" y="108"/>
                  </a:cubicBezTo>
                  <a:cubicBezTo>
                    <a:pt x="1463" y="108"/>
                    <a:pt x="1489" y="104"/>
                    <a:pt x="1513" y="104"/>
                  </a:cubicBezTo>
                  <a:close/>
                  <a:moveTo>
                    <a:pt x="1307" y="0"/>
                  </a:moveTo>
                  <a:cubicBezTo>
                    <a:pt x="1284" y="0"/>
                    <a:pt x="1261" y="0"/>
                    <a:pt x="1237" y="1"/>
                  </a:cubicBezTo>
                  <a:cubicBezTo>
                    <a:pt x="973" y="7"/>
                    <a:pt x="708" y="12"/>
                    <a:pt x="444" y="24"/>
                  </a:cubicBezTo>
                  <a:cubicBezTo>
                    <a:pt x="330" y="30"/>
                    <a:pt x="218" y="55"/>
                    <a:pt x="151" y="149"/>
                  </a:cubicBezTo>
                  <a:cubicBezTo>
                    <a:pt x="1" y="357"/>
                    <a:pt x="148" y="695"/>
                    <a:pt x="422" y="762"/>
                  </a:cubicBezTo>
                  <a:cubicBezTo>
                    <a:pt x="635" y="814"/>
                    <a:pt x="855" y="823"/>
                    <a:pt x="1104" y="837"/>
                  </a:cubicBezTo>
                  <a:cubicBezTo>
                    <a:pt x="1179" y="831"/>
                    <a:pt x="1285" y="826"/>
                    <a:pt x="1389" y="814"/>
                  </a:cubicBezTo>
                  <a:cubicBezTo>
                    <a:pt x="1475" y="805"/>
                    <a:pt x="1550" y="771"/>
                    <a:pt x="1594" y="705"/>
                  </a:cubicBezTo>
                  <a:cubicBezTo>
                    <a:pt x="1699" y="552"/>
                    <a:pt x="1754" y="384"/>
                    <a:pt x="1740" y="206"/>
                  </a:cubicBezTo>
                  <a:cubicBezTo>
                    <a:pt x="1729" y="76"/>
                    <a:pt x="1640" y="12"/>
                    <a:pt x="1487" y="5"/>
                  </a:cubicBezTo>
                  <a:cubicBezTo>
                    <a:pt x="1427" y="2"/>
                    <a:pt x="1367" y="0"/>
                    <a:pt x="1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7190901" y="3538706"/>
              <a:ext cx="191937" cy="110666"/>
            </a:xfrm>
            <a:custGeom>
              <a:rect b="b" l="l" r="r" t="t"/>
              <a:pathLst>
                <a:path extrusionOk="0" h="936" w="1896">
                  <a:moveTo>
                    <a:pt x="1456" y="147"/>
                  </a:moveTo>
                  <a:cubicBezTo>
                    <a:pt x="1606" y="147"/>
                    <a:pt x="1670" y="194"/>
                    <a:pt x="1699" y="306"/>
                  </a:cubicBezTo>
                  <a:cubicBezTo>
                    <a:pt x="1731" y="435"/>
                    <a:pt x="1703" y="471"/>
                    <a:pt x="1515" y="539"/>
                  </a:cubicBezTo>
                  <a:lnTo>
                    <a:pt x="409" y="597"/>
                  </a:lnTo>
                  <a:cubicBezTo>
                    <a:pt x="405" y="629"/>
                    <a:pt x="426" y="645"/>
                    <a:pt x="460" y="646"/>
                  </a:cubicBezTo>
                  <a:cubicBezTo>
                    <a:pt x="636" y="651"/>
                    <a:pt x="811" y="663"/>
                    <a:pt x="986" y="663"/>
                  </a:cubicBezTo>
                  <a:cubicBezTo>
                    <a:pt x="1164" y="663"/>
                    <a:pt x="1340" y="651"/>
                    <a:pt x="1515" y="609"/>
                  </a:cubicBezTo>
                  <a:cubicBezTo>
                    <a:pt x="1522" y="612"/>
                    <a:pt x="1534" y="612"/>
                    <a:pt x="1545" y="612"/>
                  </a:cubicBezTo>
                  <a:cubicBezTo>
                    <a:pt x="1546" y="612"/>
                    <a:pt x="1547" y="612"/>
                    <a:pt x="1547" y="612"/>
                  </a:cubicBezTo>
                  <a:cubicBezTo>
                    <a:pt x="1575" y="612"/>
                    <a:pt x="1602" y="612"/>
                    <a:pt x="1584" y="649"/>
                  </a:cubicBezTo>
                  <a:cubicBezTo>
                    <a:pt x="1552" y="712"/>
                    <a:pt x="1474" y="736"/>
                    <a:pt x="1398" y="750"/>
                  </a:cubicBezTo>
                  <a:cubicBezTo>
                    <a:pt x="1205" y="786"/>
                    <a:pt x="1009" y="808"/>
                    <a:pt x="813" y="808"/>
                  </a:cubicBezTo>
                  <a:cubicBezTo>
                    <a:pt x="752" y="808"/>
                    <a:pt x="692" y="806"/>
                    <a:pt x="631" y="802"/>
                  </a:cubicBezTo>
                  <a:cubicBezTo>
                    <a:pt x="460" y="790"/>
                    <a:pt x="309" y="730"/>
                    <a:pt x="245" y="574"/>
                  </a:cubicBezTo>
                  <a:cubicBezTo>
                    <a:pt x="207" y="352"/>
                    <a:pt x="312" y="219"/>
                    <a:pt x="561" y="198"/>
                  </a:cubicBezTo>
                  <a:cubicBezTo>
                    <a:pt x="845" y="174"/>
                    <a:pt x="1132" y="161"/>
                    <a:pt x="1417" y="148"/>
                  </a:cubicBezTo>
                  <a:cubicBezTo>
                    <a:pt x="1431" y="147"/>
                    <a:pt x="1444" y="147"/>
                    <a:pt x="1456" y="147"/>
                  </a:cubicBezTo>
                  <a:close/>
                  <a:moveTo>
                    <a:pt x="1269" y="1"/>
                  </a:moveTo>
                  <a:cubicBezTo>
                    <a:pt x="1181" y="1"/>
                    <a:pt x="1093" y="4"/>
                    <a:pt x="1006" y="4"/>
                  </a:cubicBezTo>
                  <a:cubicBezTo>
                    <a:pt x="811" y="29"/>
                    <a:pt x="612" y="13"/>
                    <a:pt x="419" y="53"/>
                  </a:cubicBezTo>
                  <a:cubicBezTo>
                    <a:pt x="188" y="99"/>
                    <a:pt x="73" y="233"/>
                    <a:pt x="36" y="419"/>
                  </a:cubicBezTo>
                  <a:cubicBezTo>
                    <a:pt x="0" y="598"/>
                    <a:pt x="98" y="733"/>
                    <a:pt x="269" y="829"/>
                  </a:cubicBezTo>
                  <a:cubicBezTo>
                    <a:pt x="375" y="886"/>
                    <a:pt x="492" y="919"/>
                    <a:pt x="612" y="924"/>
                  </a:cubicBezTo>
                  <a:cubicBezTo>
                    <a:pt x="727" y="932"/>
                    <a:pt x="842" y="936"/>
                    <a:pt x="957" y="936"/>
                  </a:cubicBezTo>
                  <a:cubicBezTo>
                    <a:pt x="1084" y="936"/>
                    <a:pt x="1212" y="931"/>
                    <a:pt x="1339" y="922"/>
                  </a:cubicBezTo>
                  <a:cubicBezTo>
                    <a:pt x="1674" y="895"/>
                    <a:pt x="1895" y="654"/>
                    <a:pt x="1859" y="366"/>
                  </a:cubicBezTo>
                  <a:cubicBezTo>
                    <a:pt x="1831" y="143"/>
                    <a:pt x="1700" y="25"/>
                    <a:pt x="1437" y="6"/>
                  </a:cubicBezTo>
                  <a:cubicBezTo>
                    <a:pt x="1382" y="2"/>
                    <a:pt x="1325" y="1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5914359" y="3090132"/>
              <a:ext cx="171083" cy="98133"/>
            </a:xfrm>
            <a:custGeom>
              <a:rect b="b" l="l" r="r" t="t"/>
              <a:pathLst>
                <a:path extrusionOk="0" h="830" w="1690">
                  <a:moveTo>
                    <a:pt x="267" y="100"/>
                  </a:moveTo>
                  <a:cubicBezTo>
                    <a:pt x="274" y="100"/>
                    <a:pt x="283" y="100"/>
                    <a:pt x="291" y="101"/>
                  </a:cubicBezTo>
                  <a:cubicBezTo>
                    <a:pt x="450" y="111"/>
                    <a:pt x="608" y="114"/>
                    <a:pt x="767" y="120"/>
                  </a:cubicBezTo>
                  <a:lnTo>
                    <a:pt x="767" y="111"/>
                  </a:lnTo>
                  <a:cubicBezTo>
                    <a:pt x="955" y="121"/>
                    <a:pt x="1145" y="123"/>
                    <a:pt x="1332" y="142"/>
                  </a:cubicBezTo>
                  <a:cubicBezTo>
                    <a:pt x="1481" y="156"/>
                    <a:pt x="1567" y="356"/>
                    <a:pt x="1480" y="463"/>
                  </a:cubicBezTo>
                  <a:cubicBezTo>
                    <a:pt x="1462" y="484"/>
                    <a:pt x="1441" y="489"/>
                    <a:pt x="1417" y="489"/>
                  </a:cubicBezTo>
                  <a:cubicBezTo>
                    <a:pt x="1405" y="489"/>
                    <a:pt x="1393" y="488"/>
                    <a:pt x="1380" y="487"/>
                  </a:cubicBezTo>
                  <a:cubicBezTo>
                    <a:pt x="1042" y="457"/>
                    <a:pt x="704" y="433"/>
                    <a:pt x="366" y="402"/>
                  </a:cubicBezTo>
                  <a:cubicBezTo>
                    <a:pt x="196" y="387"/>
                    <a:pt x="159" y="345"/>
                    <a:pt x="156" y="209"/>
                  </a:cubicBezTo>
                  <a:cubicBezTo>
                    <a:pt x="154" y="134"/>
                    <a:pt x="185" y="100"/>
                    <a:pt x="267" y="100"/>
                  </a:cubicBezTo>
                  <a:close/>
                  <a:moveTo>
                    <a:pt x="1418" y="505"/>
                  </a:moveTo>
                  <a:lnTo>
                    <a:pt x="1418" y="505"/>
                  </a:lnTo>
                  <a:cubicBezTo>
                    <a:pt x="1340" y="624"/>
                    <a:pt x="1321" y="636"/>
                    <a:pt x="1064" y="663"/>
                  </a:cubicBezTo>
                  <a:lnTo>
                    <a:pt x="1064" y="662"/>
                  </a:lnTo>
                  <a:cubicBezTo>
                    <a:pt x="963" y="671"/>
                    <a:pt x="861" y="677"/>
                    <a:pt x="760" y="677"/>
                  </a:cubicBezTo>
                  <a:cubicBezTo>
                    <a:pt x="725" y="677"/>
                    <a:pt x="691" y="676"/>
                    <a:pt x="656" y="675"/>
                  </a:cubicBezTo>
                  <a:cubicBezTo>
                    <a:pt x="521" y="670"/>
                    <a:pt x="367" y="690"/>
                    <a:pt x="258" y="525"/>
                  </a:cubicBezTo>
                  <a:lnTo>
                    <a:pt x="258" y="525"/>
                  </a:lnTo>
                  <a:cubicBezTo>
                    <a:pt x="453" y="537"/>
                    <a:pt x="617" y="554"/>
                    <a:pt x="778" y="554"/>
                  </a:cubicBezTo>
                  <a:cubicBezTo>
                    <a:pt x="807" y="554"/>
                    <a:pt x="836" y="554"/>
                    <a:pt x="866" y="552"/>
                  </a:cubicBezTo>
                  <a:cubicBezTo>
                    <a:pt x="1045" y="544"/>
                    <a:pt x="1227" y="562"/>
                    <a:pt x="1418" y="505"/>
                  </a:cubicBezTo>
                  <a:close/>
                  <a:moveTo>
                    <a:pt x="463" y="0"/>
                  </a:moveTo>
                  <a:cubicBezTo>
                    <a:pt x="413" y="0"/>
                    <a:pt x="362" y="0"/>
                    <a:pt x="312" y="1"/>
                  </a:cubicBezTo>
                  <a:cubicBezTo>
                    <a:pt x="113" y="4"/>
                    <a:pt x="0" y="102"/>
                    <a:pt x="18" y="268"/>
                  </a:cubicBezTo>
                  <a:cubicBezTo>
                    <a:pt x="31" y="399"/>
                    <a:pt x="69" y="526"/>
                    <a:pt x="131" y="643"/>
                  </a:cubicBezTo>
                  <a:cubicBezTo>
                    <a:pt x="186" y="747"/>
                    <a:pt x="278" y="806"/>
                    <a:pt x="408" y="816"/>
                  </a:cubicBezTo>
                  <a:cubicBezTo>
                    <a:pt x="501" y="825"/>
                    <a:pt x="595" y="830"/>
                    <a:pt x="689" y="830"/>
                  </a:cubicBezTo>
                  <a:cubicBezTo>
                    <a:pt x="927" y="830"/>
                    <a:pt x="1164" y="801"/>
                    <a:pt x="1396" y="744"/>
                  </a:cubicBezTo>
                  <a:cubicBezTo>
                    <a:pt x="1604" y="691"/>
                    <a:pt x="1689" y="523"/>
                    <a:pt x="1661" y="282"/>
                  </a:cubicBezTo>
                  <a:cubicBezTo>
                    <a:pt x="1640" y="110"/>
                    <a:pt x="1553" y="38"/>
                    <a:pt x="1309" y="20"/>
                  </a:cubicBezTo>
                  <a:cubicBezTo>
                    <a:pt x="1240" y="15"/>
                    <a:pt x="1170" y="14"/>
                    <a:pt x="1101" y="14"/>
                  </a:cubicBezTo>
                  <a:cubicBezTo>
                    <a:pt x="989" y="14"/>
                    <a:pt x="877" y="17"/>
                    <a:pt x="766" y="17"/>
                  </a:cubicBezTo>
                  <a:lnTo>
                    <a:pt x="766" y="1"/>
                  </a:lnTo>
                  <a:cubicBezTo>
                    <a:pt x="665" y="1"/>
                    <a:pt x="564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6430341" y="3385949"/>
              <a:ext cx="198618" cy="109483"/>
            </a:xfrm>
            <a:custGeom>
              <a:rect b="b" l="l" r="r" t="t"/>
              <a:pathLst>
                <a:path extrusionOk="0" h="926" w="1962">
                  <a:moveTo>
                    <a:pt x="440" y="676"/>
                  </a:moveTo>
                  <a:cubicBezTo>
                    <a:pt x="441" y="676"/>
                    <a:pt x="442" y="676"/>
                    <a:pt x="443" y="676"/>
                  </a:cubicBezTo>
                  <a:lnTo>
                    <a:pt x="443" y="678"/>
                  </a:lnTo>
                  <a:cubicBezTo>
                    <a:pt x="460" y="678"/>
                    <a:pt x="466" y="687"/>
                    <a:pt x="463" y="699"/>
                  </a:cubicBezTo>
                  <a:cubicBezTo>
                    <a:pt x="450" y="699"/>
                    <a:pt x="438" y="697"/>
                    <a:pt x="426" y="693"/>
                  </a:cubicBezTo>
                  <a:cubicBezTo>
                    <a:pt x="415" y="685"/>
                    <a:pt x="422" y="676"/>
                    <a:pt x="440" y="676"/>
                  </a:cubicBezTo>
                  <a:close/>
                  <a:moveTo>
                    <a:pt x="830" y="126"/>
                  </a:moveTo>
                  <a:cubicBezTo>
                    <a:pt x="986" y="126"/>
                    <a:pt x="1141" y="131"/>
                    <a:pt x="1297" y="146"/>
                  </a:cubicBezTo>
                  <a:cubicBezTo>
                    <a:pt x="1651" y="181"/>
                    <a:pt x="1756" y="321"/>
                    <a:pt x="1650" y="625"/>
                  </a:cubicBezTo>
                  <a:cubicBezTo>
                    <a:pt x="1640" y="711"/>
                    <a:pt x="1563" y="745"/>
                    <a:pt x="1483" y="764"/>
                  </a:cubicBezTo>
                  <a:cubicBezTo>
                    <a:pt x="1328" y="800"/>
                    <a:pt x="1173" y="820"/>
                    <a:pt x="1019" y="820"/>
                  </a:cubicBezTo>
                  <a:cubicBezTo>
                    <a:pt x="847" y="820"/>
                    <a:pt x="675" y="795"/>
                    <a:pt x="505" y="741"/>
                  </a:cubicBezTo>
                  <a:lnTo>
                    <a:pt x="505" y="742"/>
                  </a:lnTo>
                  <a:cubicBezTo>
                    <a:pt x="486" y="737"/>
                    <a:pt x="472" y="722"/>
                    <a:pt x="468" y="704"/>
                  </a:cubicBezTo>
                  <a:cubicBezTo>
                    <a:pt x="749" y="703"/>
                    <a:pt x="1029" y="704"/>
                    <a:pt x="1310" y="699"/>
                  </a:cubicBezTo>
                  <a:cubicBezTo>
                    <a:pt x="1311" y="699"/>
                    <a:pt x="1312" y="699"/>
                    <a:pt x="1313" y="699"/>
                  </a:cubicBezTo>
                  <a:cubicBezTo>
                    <a:pt x="1330" y="699"/>
                    <a:pt x="1352" y="702"/>
                    <a:pt x="1373" y="702"/>
                  </a:cubicBezTo>
                  <a:cubicBezTo>
                    <a:pt x="1409" y="702"/>
                    <a:pt x="1440" y="692"/>
                    <a:pt x="1438" y="636"/>
                  </a:cubicBezTo>
                  <a:cubicBezTo>
                    <a:pt x="1096" y="635"/>
                    <a:pt x="756" y="617"/>
                    <a:pt x="421" y="554"/>
                  </a:cubicBezTo>
                  <a:cubicBezTo>
                    <a:pt x="220" y="516"/>
                    <a:pt x="180" y="478"/>
                    <a:pt x="189" y="346"/>
                  </a:cubicBezTo>
                  <a:cubicBezTo>
                    <a:pt x="198" y="210"/>
                    <a:pt x="293" y="134"/>
                    <a:pt x="478" y="131"/>
                  </a:cubicBezTo>
                  <a:cubicBezTo>
                    <a:pt x="595" y="129"/>
                    <a:pt x="712" y="126"/>
                    <a:pt x="830" y="126"/>
                  </a:cubicBezTo>
                  <a:close/>
                  <a:moveTo>
                    <a:pt x="1208" y="0"/>
                  </a:moveTo>
                  <a:cubicBezTo>
                    <a:pt x="1113" y="0"/>
                    <a:pt x="1016" y="6"/>
                    <a:pt x="921" y="6"/>
                  </a:cubicBezTo>
                  <a:lnTo>
                    <a:pt x="921" y="1"/>
                  </a:lnTo>
                  <a:lnTo>
                    <a:pt x="513" y="1"/>
                  </a:lnTo>
                  <a:cubicBezTo>
                    <a:pt x="482" y="1"/>
                    <a:pt x="453" y="4"/>
                    <a:pt x="423" y="7"/>
                  </a:cubicBezTo>
                  <a:cubicBezTo>
                    <a:pt x="128" y="50"/>
                    <a:pt x="1" y="156"/>
                    <a:pt x="9" y="365"/>
                  </a:cubicBezTo>
                  <a:cubicBezTo>
                    <a:pt x="19" y="587"/>
                    <a:pt x="153" y="741"/>
                    <a:pt x="391" y="826"/>
                  </a:cubicBezTo>
                  <a:cubicBezTo>
                    <a:pt x="588" y="898"/>
                    <a:pt x="788" y="926"/>
                    <a:pt x="991" y="926"/>
                  </a:cubicBezTo>
                  <a:cubicBezTo>
                    <a:pt x="1154" y="926"/>
                    <a:pt x="1318" y="908"/>
                    <a:pt x="1482" y="880"/>
                  </a:cubicBezTo>
                  <a:cubicBezTo>
                    <a:pt x="1612" y="857"/>
                    <a:pt x="1718" y="794"/>
                    <a:pt x="1781" y="690"/>
                  </a:cubicBezTo>
                  <a:cubicBezTo>
                    <a:pt x="1961" y="389"/>
                    <a:pt x="1764" y="50"/>
                    <a:pt x="1374" y="8"/>
                  </a:cubicBezTo>
                  <a:cubicBezTo>
                    <a:pt x="1319" y="2"/>
                    <a:pt x="1264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079748" y="3235439"/>
              <a:ext cx="177967" cy="109956"/>
            </a:xfrm>
            <a:custGeom>
              <a:rect b="b" l="l" r="r" t="t"/>
              <a:pathLst>
                <a:path extrusionOk="0" h="930" w="1758">
                  <a:moveTo>
                    <a:pt x="1445" y="111"/>
                  </a:moveTo>
                  <a:cubicBezTo>
                    <a:pt x="1542" y="111"/>
                    <a:pt x="1569" y="163"/>
                    <a:pt x="1581" y="230"/>
                  </a:cubicBezTo>
                  <a:cubicBezTo>
                    <a:pt x="1599" y="337"/>
                    <a:pt x="1551" y="423"/>
                    <a:pt x="1450" y="444"/>
                  </a:cubicBezTo>
                  <a:cubicBezTo>
                    <a:pt x="1295" y="478"/>
                    <a:pt x="1140" y="500"/>
                    <a:pt x="984" y="526"/>
                  </a:cubicBezTo>
                  <a:cubicBezTo>
                    <a:pt x="860" y="548"/>
                    <a:pt x="737" y="567"/>
                    <a:pt x="602" y="589"/>
                  </a:cubicBezTo>
                  <a:cubicBezTo>
                    <a:pt x="709" y="630"/>
                    <a:pt x="816" y="641"/>
                    <a:pt x="924" y="641"/>
                  </a:cubicBezTo>
                  <a:cubicBezTo>
                    <a:pt x="1047" y="641"/>
                    <a:pt x="1170" y="627"/>
                    <a:pt x="1296" y="627"/>
                  </a:cubicBezTo>
                  <a:cubicBezTo>
                    <a:pt x="1326" y="627"/>
                    <a:pt x="1356" y="628"/>
                    <a:pt x="1386" y="630"/>
                  </a:cubicBezTo>
                  <a:cubicBezTo>
                    <a:pt x="1333" y="732"/>
                    <a:pt x="1232" y="749"/>
                    <a:pt x="1142" y="763"/>
                  </a:cubicBezTo>
                  <a:cubicBezTo>
                    <a:pt x="1049" y="777"/>
                    <a:pt x="955" y="783"/>
                    <a:pt x="861" y="783"/>
                  </a:cubicBezTo>
                  <a:cubicBezTo>
                    <a:pt x="736" y="783"/>
                    <a:pt x="611" y="773"/>
                    <a:pt x="487" y="757"/>
                  </a:cubicBezTo>
                  <a:cubicBezTo>
                    <a:pt x="290" y="732"/>
                    <a:pt x="104" y="441"/>
                    <a:pt x="174" y="284"/>
                  </a:cubicBezTo>
                  <a:cubicBezTo>
                    <a:pt x="198" y="230"/>
                    <a:pt x="247" y="199"/>
                    <a:pt x="310" y="194"/>
                  </a:cubicBezTo>
                  <a:cubicBezTo>
                    <a:pt x="684" y="153"/>
                    <a:pt x="1060" y="121"/>
                    <a:pt x="1438" y="111"/>
                  </a:cubicBezTo>
                  <a:cubicBezTo>
                    <a:pt x="1440" y="111"/>
                    <a:pt x="1443" y="111"/>
                    <a:pt x="1445" y="111"/>
                  </a:cubicBezTo>
                  <a:close/>
                  <a:moveTo>
                    <a:pt x="1232" y="1"/>
                  </a:moveTo>
                  <a:cubicBezTo>
                    <a:pt x="916" y="1"/>
                    <a:pt x="601" y="38"/>
                    <a:pt x="288" y="76"/>
                  </a:cubicBezTo>
                  <a:cubicBezTo>
                    <a:pt x="85" y="101"/>
                    <a:pt x="1" y="227"/>
                    <a:pt x="27" y="404"/>
                  </a:cubicBezTo>
                  <a:cubicBezTo>
                    <a:pt x="76" y="724"/>
                    <a:pt x="248" y="872"/>
                    <a:pt x="625" y="916"/>
                  </a:cubicBezTo>
                  <a:cubicBezTo>
                    <a:pt x="693" y="923"/>
                    <a:pt x="760" y="926"/>
                    <a:pt x="827" y="929"/>
                  </a:cubicBezTo>
                  <a:cubicBezTo>
                    <a:pt x="897" y="927"/>
                    <a:pt x="965" y="927"/>
                    <a:pt x="1033" y="920"/>
                  </a:cubicBezTo>
                  <a:cubicBezTo>
                    <a:pt x="1432" y="887"/>
                    <a:pt x="1665" y="694"/>
                    <a:pt x="1722" y="355"/>
                  </a:cubicBezTo>
                  <a:cubicBezTo>
                    <a:pt x="1758" y="147"/>
                    <a:pt x="1643" y="15"/>
                    <a:pt x="1398" y="4"/>
                  </a:cubicBezTo>
                  <a:cubicBezTo>
                    <a:pt x="1343" y="2"/>
                    <a:pt x="1287" y="1"/>
                    <a:pt x="1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6324452" y="3083156"/>
              <a:ext cx="164402" cy="99906"/>
            </a:xfrm>
            <a:custGeom>
              <a:rect b="b" l="l" r="r" t="t"/>
              <a:pathLst>
                <a:path extrusionOk="0" h="845" w="1624">
                  <a:moveTo>
                    <a:pt x="293" y="147"/>
                  </a:moveTo>
                  <a:cubicBezTo>
                    <a:pt x="302" y="147"/>
                    <a:pt x="312" y="147"/>
                    <a:pt x="322" y="148"/>
                  </a:cubicBezTo>
                  <a:cubicBezTo>
                    <a:pt x="622" y="161"/>
                    <a:pt x="923" y="158"/>
                    <a:pt x="1224" y="190"/>
                  </a:cubicBezTo>
                  <a:cubicBezTo>
                    <a:pt x="1337" y="202"/>
                    <a:pt x="1405" y="240"/>
                    <a:pt x="1411" y="345"/>
                  </a:cubicBezTo>
                  <a:cubicBezTo>
                    <a:pt x="1415" y="456"/>
                    <a:pt x="1396" y="476"/>
                    <a:pt x="1261" y="477"/>
                  </a:cubicBezTo>
                  <a:lnTo>
                    <a:pt x="901" y="477"/>
                  </a:lnTo>
                  <a:cubicBezTo>
                    <a:pt x="810" y="485"/>
                    <a:pt x="719" y="493"/>
                    <a:pt x="629" y="493"/>
                  </a:cubicBezTo>
                  <a:cubicBezTo>
                    <a:pt x="517" y="493"/>
                    <a:pt x="405" y="481"/>
                    <a:pt x="297" y="447"/>
                  </a:cubicBezTo>
                  <a:cubicBezTo>
                    <a:pt x="218" y="422"/>
                    <a:pt x="146" y="394"/>
                    <a:pt x="143" y="303"/>
                  </a:cubicBezTo>
                  <a:cubicBezTo>
                    <a:pt x="139" y="187"/>
                    <a:pt x="168" y="147"/>
                    <a:pt x="293" y="147"/>
                  </a:cubicBezTo>
                  <a:close/>
                  <a:moveTo>
                    <a:pt x="238" y="540"/>
                  </a:moveTo>
                  <a:lnTo>
                    <a:pt x="238" y="540"/>
                  </a:lnTo>
                  <a:cubicBezTo>
                    <a:pt x="478" y="585"/>
                    <a:pt x="715" y="603"/>
                    <a:pt x="953" y="603"/>
                  </a:cubicBezTo>
                  <a:cubicBezTo>
                    <a:pt x="1056" y="603"/>
                    <a:pt x="1160" y="600"/>
                    <a:pt x="1263" y="593"/>
                  </a:cubicBezTo>
                  <a:lnTo>
                    <a:pt x="1263" y="593"/>
                  </a:lnTo>
                  <a:cubicBezTo>
                    <a:pt x="1081" y="685"/>
                    <a:pt x="892" y="725"/>
                    <a:pt x="699" y="725"/>
                  </a:cubicBezTo>
                  <a:cubicBezTo>
                    <a:pt x="594" y="725"/>
                    <a:pt x="488" y="713"/>
                    <a:pt x="381" y="692"/>
                  </a:cubicBezTo>
                  <a:cubicBezTo>
                    <a:pt x="305" y="678"/>
                    <a:pt x="252" y="630"/>
                    <a:pt x="238" y="540"/>
                  </a:cubicBezTo>
                  <a:close/>
                  <a:moveTo>
                    <a:pt x="774" y="1"/>
                  </a:moveTo>
                  <a:cubicBezTo>
                    <a:pt x="608" y="1"/>
                    <a:pt x="441" y="11"/>
                    <a:pt x="274" y="23"/>
                  </a:cubicBezTo>
                  <a:cubicBezTo>
                    <a:pt x="97" y="35"/>
                    <a:pt x="23" y="100"/>
                    <a:pt x="9" y="252"/>
                  </a:cubicBezTo>
                  <a:cubicBezTo>
                    <a:pt x="1" y="338"/>
                    <a:pt x="20" y="419"/>
                    <a:pt x="47" y="501"/>
                  </a:cubicBezTo>
                  <a:cubicBezTo>
                    <a:pt x="130" y="761"/>
                    <a:pt x="246" y="838"/>
                    <a:pt x="559" y="844"/>
                  </a:cubicBezTo>
                  <a:cubicBezTo>
                    <a:pt x="577" y="845"/>
                    <a:pt x="595" y="845"/>
                    <a:pt x="613" y="845"/>
                  </a:cubicBezTo>
                  <a:cubicBezTo>
                    <a:pt x="648" y="845"/>
                    <a:pt x="683" y="844"/>
                    <a:pt x="719" y="844"/>
                  </a:cubicBezTo>
                  <a:cubicBezTo>
                    <a:pt x="749" y="845"/>
                    <a:pt x="779" y="845"/>
                    <a:pt x="810" y="845"/>
                  </a:cubicBezTo>
                  <a:cubicBezTo>
                    <a:pt x="915" y="845"/>
                    <a:pt x="1020" y="842"/>
                    <a:pt x="1124" y="824"/>
                  </a:cubicBezTo>
                  <a:cubicBezTo>
                    <a:pt x="1226" y="809"/>
                    <a:pt x="1324" y="771"/>
                    <a:pt x="1409" y="714"/>
                  </a:cubicBezTo>
                  <a:cubicBezTo>
                    <a:pt x="1560" y="610"/>
                    <a:pt x="1623" y="413"/>
                    <a:pt x="1568" y="239"/>
                  </a:cubicBezTo>
                  <a:cubicBezTo>
                    <a:pt x="1515" y="78"/>
                    <a:pt x="1362" y="50"/>
                    <a:pt x="1200" y="28"/>
                  </a:cubicBezTo>
                  <a:cubicBezTo>
                    <a:pt x="1058" y="8"/>
                    <a:pt x="91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6602943" y="3235439"/>
              <a:ext cx="176549" cy="110074"/>
            </a:xfrm>
            <a:custGeom>
              <a:rect b="b" l="l" r="r" t="t"/>
              <a:pathLst>
                <a:path extrusionOk="0" h="931" w="1744">
                  <a:moveTo>
                    <a:pt x="330" y="111"/>
                  </a:moveTo>
                  <a:cubicBezTo>
                    <a:pt x="334" y="111"/>
                    <a:pt x="338" y="111"/>
                    <a:pt x="342" y="111"/>
                  </a:cubicBezTo>
                  <a:cubicBezTo>
                    <a:pt x="706" y="122"/>
                    <a:pt x="1066" y="153"/>
                    <a:pt x="1426" y="191"/>
                  </a:cubicBezTo>
                  <a:cubicBezTo>
                    <a:pt x="1566" y="207"/>
                    <a:pt x="1601" y="254"/>
                    <a:pt x="1591" y="378"/>
                  </a:cubicBezTo>
                  <a:cubicBezTo>
                    <a:pt x="1572" y="631"/>
                    <a:pt x="1432" y="752"/>
                    <a:pt x="1140" y="769"/>
                  </a:cubicBezTo>
                  <a:cubicBezTo>
                    <a:pt x="1049" y="774"/>
                    <a:pt x="957" y="780"/>
                    <a:pt x="867" y="780"/>
                  </a:cubicBezTo>
                  <a:cubicBezTo>
                    <a:pt x="799" y="780"/>
                    <a:pt x="731" y="777"/>
                    <a:pt x="664" y="768"/>
                  </a:cubicBezTo>
                  <a:cubicBezTo>
                    <a:pt x="555" y="753"/>
                    <a:pt x="442" y="737"/>
                    <a:pt x="362" y="620"/>
                  </a:cubicBezTo>
                  <a:lnTo>
                    <a:pt x="362" y="620"/>
                  </a:lnTo>
                  <a:cubicBezTo>
                    <a:pt x="521" y="629"/>
                    <a:pt x="654" y="638"/>
                    <a:pt x="786" y="643"/>
                  </a:cubicBezTo>
                  <a:cubicBezTo>
                    <a:pt x="803" y="644"/>
                    <a:pt x="819" y="644"/>
                    <a:pt x="836" y="644"/>
                  </a:cubicBezTo>
                  <a:cubicBezTo>
                    <a:pt x="950" y="644"/>
                    <a:pt x="1064" y="626"/>
                    <a:pt x="1173" y="592"/>
                  </a:cubicBezTo>
                  <a:cubicBezTo>
                    <a:pt x="895" y="544"/>
                    <a:pt x="628" y="503"/>
                    <a:pt x="362" y="453"/>
                  </a:cubicBezTo>
                  <a:cubicBezTo>
                    <a:pt x="222" y="428"/>
                    <a:pt x="161" y="350"/>
                    <a:pt x="180" y="234"/>
                  </a:cubicBezTo>
                  <a:cubicBezTo>
                    <a:pt x="193" y="158"/>
                    <a:pt x="229" y="111"/>
                    <a:pt x="330" y="111"/>
                  </a:cubicBezTo>
                  <a:close/>
                  <a:moveTo>
                    <a:pt x="521" y="1"/>
                  </a:moveTo>
                  <a:cubicBezTo>
                    <a:pt x="472" y="1"/>
                    <a:pt x="424" y="2"/>
                    <a:pt x="375" y="3"/>
                  </a:cubicBezTo>
                  <a:cubicBezTo>
                    <a:pt x="123" y="12"/>
                    <a:pt x="1" y="152"/>
                    <a:pt x="40" y="366"/>
                  </a:cubicBezTo>
                  <a:cubicBezTo>
                    <a:pt x="99" y="692"/>
                    <a:pt x="332" y="883"/>
                    <a:pt x="719" y="920"/>
                  </a:cubicBezTo>
                  <a:cubicBezTo>
                    <a:pt x="778" y="926"/>
                    <a:pt x="840" y="926"/>
                    <a:pt x="922" y="931"/>
                  </a:cubicBezTo>
                  <a:cubicBezTo>
                    <a:pt x="991" y="926"/>
                    <a:pt x="1082" y="923"/>
                    <a:pt x="1172" y="912"/>
                  </a:cubicBezTo>
                  <a:cubicBezTo>
                    <a:pt x="1532" y="863"/>
                    <a:pt x="1719" y="682"/>
                    <a:pt x="1734" y="374"/>
                  </a:cubicBezTo>
                  <a:cubicBezTo>
                    <a:pt x="1743" y="199"/>
                    <a:pt x="1666" y="98"/>
                    <a:pt x="1462" y="73"/>
                  </a:cubicBezTo>
                  <a:cubicBezTo>
                    <a:pt x="1149" y="35"/>
                    <a:pt x="836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7375549" y="3082920"/>
              <a:ext cx="161972" cy="100852"/>
            </a:xfrm>
            <a:custGeom>
              <a:rect b="b" l="l" r="r" t="t"/>
              <a:pathLst>
                <a:path extrusionOk="0" h="853" w="1600">
                  <a:moveTo>
                    <a:pt x="1327" y="146"/>
                  </a:moveTo>
                  <a:cubicBezTo>
                    <a:pt x="1383" y="146"/>
                    <a:pt x="1431" y="158"/>
                    <a:pt x="1443" y="226"/>
                  </a:cubicBezTo>
                  <a:cubicBezTo>
                    <a:pt x="1457" y="305"/>
                    <a:pt x="1463" y="383"/>
                    <a:pt x="1356" y="425"/>
                  </a:cubicBezTo>
                  <a:cubicBezTo>
                    <a:pt x="1253" y="469"/>
                    <a:pt x="1141" y="492"/>
                    <a:pt x="1027" y="493"/>
                  </a:cubicBezTo>
                  <a:cubicBezTo>
                    <a:pt x="777" y="492"/>
                    <a:pt x="528" y="485"/>
                    <a:pt x="278" y="483"/>
                  </a:cubicBezTo>
                  <a:cubicBezTo>
                    <a:pt x="205" y="483"/>
                    <a:pt x="189" y="446"/>
                    <a:pt x="188" y="396"/>
                  </a:cubicBezTo>
                  <a:cubicBezTo>
                    <a:pt x="185" y="317"/>
                    <a:pt x="176" y="228"/>
                    <a:pt x="293" y="207"/>
                  </a:cubicBezTo>
                  <a:cubicBezTo>
                    <a:pt x="404" y="185"/>
                    <a:pt x="519" y="181"/>
                    <a:pt x="632" y="172"/>
                  </a:cubicBezTo>
                  <a:cubicBezTo>
                    <a:pt x="753" y="165"/>
                    <a:pt x="875" y="162"/>
                    <a:pt x="996" y="156"/>
                  </a:cubicBezTo>
                  <a:lnTo>
                    <a:pt x="996" y="162"/>
                  </a:lnTo>
                  <a:cubicBezTo>
                    <a:pt x="1086" y="158"/>
                    <a:pt x="1178" y="156"/>
                    <a:pt x="1268" y="148"/>
                  </a:cubicBezTo>
                  <a:cubicBezTo>
                    <a:pt x="1288" y="147"/>
                    <a:pt x="1308" y="146"/>
                    <a:pt x="1327" y="146"/>
                  </a:cubicBezTo>
                  <a:close/>
                  <a:moveTo>
                    <a:pt x="1357" y="540"/>
                  </a:moveTo>
                  <a:lnTo>
                    <a:pt x="1357" y="540"/>
                  </a:lnTo>
                  <a:cubicBezTo>
                    <a:pt x="1335" y="645"/>
                    <a:pt x="1265" y="697"/>
                    <a:pt x="1161" y="706"/>
                  </a:cubicBezTo>
                  <a:cubicBezTo>
                    <a:pt x="1056" y="717"/>
                    <a:pt x="952" y="726"/>
                    <a:pt x="848" y="726"/>
                  </a:cubicBezTo>
                  <a:cubicBezTo>
                    <a:pt x="651" y="726"/>
                    <a:pt x="459" y="694"/>
                    <a:pt x="282" y="587"/>
                  </a:cubicBezTo>
                  <a:cubicBezTo>
                    <a:pt x="317" y="581"/>
                    <a:pt x="352" y="579"/>
                    <a:pt x="388" y="579"/>
                  </a:cubicBezTo>
                  <a:cubicBezTo>
                    <a:pt x="500" y="579"/>
                    <a:pt x="611" y="602"/>
                    <a:pt x="724" y="602"/>
                  </a:cubicBezTo>
                  <a:cubicBezTo>
                    <a:pt x="732" y="602"/>
                    <a:pt x="740" y="602"/>
                    <a:pt x="748" y="601"/>
                  </a:cubicBezTo>
                  <a:cubicBezTo>
                    <a:pt x="852" y="598"/>
                    <a:pt x="958" y="594"/>
                    <a:pt x="1061" y="584"/>
                  </a:cubicBezTo>
                  <a:cubicBezTo>
                    <a:pt x="1158" y="574"/>
                    <a:pt x="1252" y="555"/>
                    <a:pt x="1357" y="540"/>
                  </a:cubicBezTo>
                  <a:close/>
                  <a:moveTo>
                    <a:pt x="823" y="0"/>
                  </a:moveTo>
                  <a:cubicBezTo>
                    <a:pt x="649" y="0"/>
                    <a:pt x="476" y="14"/>
                    <a:pt x="304" y="43"/>
                  </a:cubicBezTo>
                  <a:cubicBezTo>
                    <a:pt x="91" y="81"/>
                    <a:pt x="13" y="170"/>
                    <a:pt x="7" y="357"/>
                  </a:cubicBezTo>
                  <a:cubicBezTo>
                    <a:pt x="1" y="593"/>
                    <a:pt x="135" y="755"/>
                    <a:pt x="405" y="813"/>
                  </a:cubicBezTo>
                  <a:cubicBezTo>
                    <a:pt x="542" y="843"/>
                    <a:pt x="680" y="853"/>
                    <a:pt x="819" y="853"/>
                  </a:cubicBezTo>
                  <a:cubicBezTo>
                    <a:pt x="945" y="853"/>
                    <a:pt x="1072" y="845"/>
                    <a:pt x="1198" y="836"/>
                  </a:cubicBezTo>
                  <a:cubicBezTo>
                    <a:pt x="1287" y="832"/>
                    <a:pt x="1370" y="790"/>
                    <a:pt x="1428" y="723"/>
                  </a:cubicBezTo>
                  <a:cubicBezTo>
                    <a:pt x="1549" y="573"/>
                    <a:pt x="1600" y="404"/>
                    <a:pt x="1576" y="225"/>
                  </a:cubicBezTo>
                  <a:cubicBezTo>
                    <a:pt x="1558" y="89"/>
                    <a:pt x="1483" y="37"/>
                    <a:pt x="1324" y="25"/>
                  </a:cubicBezTo>
                  <a:cubicBezTo>
                    <a:pt x="1204" y="16"/>
                    <a:pt x="1083" y="11"/>
                    <a:pt x="962" y="3"/>
                  </a:cubicBezTo>
                  <a:cubicBezTo>
                    <a:pt x="915" y="1"/>
                    <a:pt x="869" y="0"/>
                    <a:pt x="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6471948" y="3538351"/>
              <a:ext cx="202566" cy="112084"/>
            </a:xfrm>
            <a:custGeom>
              <a:rect b="b" l="l" r="r" t="t"/>
              <a:pathLst>
                <a:path extrusionOk="0" h="948" w="2001">
                  <a:moveTo>
                    <a:pt x="489" y="149"/>
                  </a:moveTo>
                  <a:cubicBezTo>
                    <a:pt x="495" y="149"/>
                    <a:pt x="501" y="149"/>
                    <a:pt x="508" y="149"/>
                  </a:cubicBezTo>
                  <a:cubicBezTo>
                    <a:pt x="804" y="163"/>
                    <a:pt x="1098" y="177"/>
                    <a:pt x="1392" y="201"/>
                  </a:cubicBezTo>
                  <a:cubicBezTo>
                    <a:pt x="1643" y="221"/>
                    <a:pt x="1749" y="350"/>
                    <a:pt x="1719" y="576"/>
                  </a:cubicBezTo>
                  <a:cubicBezTo>
                    <a:pt x="1647" y="734"/>
                    <a:pt x="1491" y="796"/>
                    <a:pt x="1311" y="807"/>
                  </a:cubicBezTo>
                  <a:cubicBezTo>
                    <a:pt x="1260" y="809"/>
                    <a:pt x="1208" y="811"/>
                    <a:pt x="1157" y="811"/>
                  </a:cubicBezTo>
                  <a:cubicBezTo>
                    <a:pt x="959" y="811"/>
                    <a:pt x="763" y="793"/>
                    <a:pt x="569" y="756"/>
                  </a:cubicBezTo>
                  <a:cubicBezTo>
                    <a:pt x="495" y="743"/>
                    <a:pt x="423" y="720"/>
                    <a:pt x="380" y="661"/>
                  </a:cubicBezTo>
                  <a:cubicBezTo>
                    <a:pt x="355" y="625"/>
                    <a:pt x="391" y="618"/>
                    <a:pt x="417" y="608"/>
                  </a:cubicBezTo>
                  <a:cubicBezTo>
                    <a:pt x="602" y="653"/>
                    <a:pt x="787" y="665"/>
                    <a:pt x="974" y="665"/>
                  </a:cubicBezTo>
                  <a:cubicBezTo>
                    <a:pt x="1139" y="665"/>
                    <a:pt x="1304" y="656"/>
                    <a:pt x="1469" y="652"/>
                  </a:cubicBezTo>
                  <a:cubicBezTo>
                    <a:pt x="1513" y="651"/>
                    <a:pt x="1540" y="637"/>
                    <a:pt x="1531" y="594"/>
                  </a:cubicBezTo>
                  <a:lnTo>
                    <a:pt x="461" y="544"/>
                  </a:lnTo>
                  <a:cubicBezTo>
                    <a:pt x="288" y="514"/>
                    <a:pt x="231" y="460"/>
                    <a:pt x="250" y="340"/>
                  </a:cubicBezTo>
                  <a:cubicBezTo>
                    <a:pt x="269" y="216"/>
                    <a:pt x="349" y="149"/>
                    <a:pt x="489" y="149"/>
                  </a:cubicBezTo>
                  <a:close/>
                  <a:moveTo>
                    <a:pt x="693" y="1"/>
                  </a:moveTo>
                  <a:cubicBezTo>
                    <a:pt x="624" y="1"/>
                    <a:pt x="558" y="3"/>
                    <a:pt x="491" y="10"/>
                  </a:cubicBezTo>
                  <a:cubicBezTo>
                    <a:pt x="347" y="25"/>
                    <a:pt x="221" y="81"/>
                    <a:pt x="159" y="190"/>
                  </a:cubicBezTo>
                  <a:cubicBezTo>
                    <a:pt x="0" y="469"/>
                    <a:pt x="138" y="828"/>
                    <a:pt x="495" y="900"/>
                  </a:cubicBezTo>
                  <a:cubicBezTo>
                    <a:pt x="661" y="932"/>
                    <a:pt x="830" y="948"/>
                    <a:pt x="998" y="948"/>
                  </a:cubicBezTo>
                  <a:cubicBezTo>
                    <a:pt x="1185" y="948"/>
                    <a:pt x="1371" y="928"/>
                    <a:pt x="1554" y="889"/>
                  </a:cubicBezTo>
                  <a:cubicBezTo>
                    <a:pt x="1604" y="876"/>
                    <a:pt x="1651" y="856"/>
                    <a:pt x="1696" y="829"/>
                  </a:cubicBezTo>
                  <a:cubicBezTo>
                    <a:pt x="1941" y="693"/>
                    <a:pt x="2001" y="448"/>
                    <a:pt x="1843" y="235"/>
                  </a:cubicBezTo>
                  <a:cubicBezTo>
                    <a:pt x="1759" y="122"/>
                    <a:pt x="1639" y="61"/>
                    <a:pt x="1490" y="46"/>
                  </a:cubicBezTo>
                  <a:cubicBezTo>
                    <a:pt x="1309" y="28"/>
                    <a:pt x="1127" y="20"/>
                    <a:pt x="967" y="8"/>
                  </a:cubicBezTo>
                  <a:cubicBezTo>
                    <a:pt x="870" y="5"/>
                    <a:pt x="780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6394404" y="3238277"/>
              <a:ext cx="184749" cy="91630"/>
            </a:xfrm>
            <a:custGeom>
              <a:rect b="b" l="l" r="r" t="t"/>
              <a:pathLst>
                <a:path extrusionOk="0" h="775" w="1825">
                  <a:moveTo>
                    <a:pt x="337" y="114"/>
                  </a:moveTo>
                  <a:cubicBezTo>
                    <a:pt x="342" y="114"/>
                    <a:pt x="346" y="115"/>
                    <a:pt x="351" y="115"/>
                  </a:cubicBezTo>
                  <a:cubicBezTo>
                    <a:pt x="510" y="124"/>
                    <a:pt x="670" y="127"/>
                    <a:pt x="827" y="142"/>
                  </a:cubicBezTo>
                  <a:cubicBezTo>
                    <a:pt x="1023" y="162"/>
                    <a:pt x="1219" y="166"/>
                    <a:pt x="1416" y="168"/>
                  </a:cubicBezTo>
                  <a:cubicBezTo>
                    <a:pt x="1517" y="170"/>
                    <a:pt x="1617" y="175"/>
                    <a:pt x="1654" y="279"/>
                  </a:cubicBezTo>
                  <a:cubicBezTo>
                    <a:pt x="1689" y="374"/>
                    <a:pt x="1636" y="491"/>
                    <a:pt x="1528" y="545"/>
                  </a:cubicBezTo>
                  <a:cubicBezTo>
                    <a:pt x="1482" y="569"/>
                    <a:pt x="1432" y="584"/>
                    <a:pt x="1381" y="593"/>
                  </a:cubicBezTo>
                  <a:cubicBezTo>
                    <a:pt x="1244" y="612"/>
                    <a:pt x="1107" y="622"/>
                    <a:pt x="970" y="622"/>
                  </a:cubicBezTo>
                  <a:cubicBezTo>
                    <a:pt x="813" y="622"/>
                    <a:pt x="657" y="608"/>
                    <a:pt x="501" y="575"/>
                  </a:cubicBezTo>
                  <a:cubicBezTo>
                    <a:pt x="445" y="563"/>
                    <a:pt x="383" y="549"/>
                    <a:pt x="331" y="483"/>
                  </a:cubicBezTo>
                  <a:cubicBezTo>
                    <a:pt x="385" y="480"/>
                    <a:pt x="440" y="479"/>
                    <a:pt x="494" y="479"/>
                  </a:cubicBezTo>
                  <a:cubicBezTo>
                    <a:pt x="576" y="479"/>
                    <a:pt x="658" y="481"/>
                    <a:pt x="739" y="481"/>
                  </a:cubicBezTo>
                  <a:cubicBezTo>
                    <a:pt x="915" y="481"/>
                    <a:pt x="1087" y="470"/>
                    <a:pt x="1251" y="398"/>
                  </a:cubicBezTo>
                  <a:lnTo>
                    <a:pt x="579" y="398"/>
                  </a:lnTo>
                  <a:cubicBezTo>
                    <a:pt x="574" y="398"/>
                    <a:pt x="568" y="398"/>
                    <a:pt x="562" y="398"/>
                  </a:cubicBezTo>
                  <a:cubicBezTo>
                    <a:pt x="478" y="398"/>
                    <a:pt x="393" y="390"/>
                    <a:pt x="309" y="373"/>
                  </a:cubicBezTo>
                  <a:cubicBezTo>
                    <a:pt x="216" y="353"/>
                    <a:pt x="192" y="293"/>
                    <a:pt x="199" y="225"/>
                  </a:cubicBezTo>
                  <a:cubicBezTo>
                    <a:pt x="206" y="155"/>
                    <a:pt x="253" y="114"/>
                    <a:pt x="337" y="114"/>
                  </a:cubicBezTo>
                  <a:close/>
                  <a:moveTo>
                    <a:pt x="468" y="1"/>
                  </a:moveTo>
                  <a:cubicBezTo>
                    <a:pt x="402" y="1"/>
                    <a:pt x="336" y="3"/>
                    <a:pt x="270" y="7"/>
                  </a:cubicBezTo>
                  <a:cubicBezTo>
                    <a:pt x="131" y="14"/>
                    <a:pt x="52" y="78"/>
                    <a:pt x="36" y="178"/>
                  </a:cubicBezTo>
                  <a:cubicBezTo>
                    <a:pt x="0" y="407"/>
                    <a:pt x="206" y="663"/>
                    <a:pt x="470" y="722"/>
                  </a:cubicBezTo>
                  <a:cubicBezTo>
                    <a:pt x="619" y="757"/>
                    <a:pt x="771" y="752"/>
                    <a:pt x="924" y="770"/>
                  </a:cubicBezTo>
                  <a:cubicBezTo>
                    <a:pt x="971" y="773"/>
                    <a:pt x="1017" y="775"/>
                    <a:pt x="1064" y="775"/>
                  </a:cubicBezTo>
                  <a:cubicBezTo>
                    <a:pt x="1250" y="775"/>
                    <a:pt x="1432" y="745"/>
                    <a:pt x="1596" y="651"/>
                  </a:cubicBezTo>
                  <a:cubicBezTo>
                    <a:pt x="1756" y="559"/>
                    <a:pt x="1824" y="399"/>
                    <a:pt x="1777" y="243"/>
                  </a:cubicBezTo>
                  <a:cubicBezTo>
                    <a:pt x="1735" y="111"/>
                    <a:pt x="1635" y="54"/>
                    <a:pt x="1403" y="48"/>
                  </a:cubicBezTo>
                  <a:cubicBezTo>
                    <a:pt x="1161" y="41"/>
                    <a:pt x="919" y="29"/>
                    <a:pt x="679" y="8"/>
                  </a:cubicBezTo>
                  <a:cubicBezTo>
                    <a:pt x="609" y="3"/>
                    <a:pt x="538" y="1"/>
                    <a:pt x="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7497737" y="3235085"/>
              <a:ext cx="156202" cy="96714"/>
            </a:xfrm>
            <a:custGeom>
              <a:rect b="b" l="l" r="r" t="t"/>
              <a:pathLst>
                <a:path extrusionOk="0" h="818" w="1543">
                  <a:moveTo>
                    <a:pt x="1144" y="139"/>
                  </a:moveTo>
                  <a:cubicBezTo>
                    <a:pt x="1270" y="139"/>
                    <a:pt x="1374" y="285"/>
                    <a:pt x="1324" y="387"/>
                  </a:cubicBezTo>
                  <a:lnTo>
                    <a:pt x="1324" y="388"/>
                  </a:lnTo>
                  <a:cubicBezTo>
                    <a:pt x="1298" y="440"/>
                    <a:pt x="1242" y="441"/>
                    <a:pt x="1189" y="443"/>
                  </a:cubicBezTo>
                  <a:cubicBezTo>
                    <a:pt x="1094" y="444"/>
                    <a:pt x="998" y="446"/>
                    <a:pt x="902" y="446"/>
                  </a:cubicBezTo>
                  <a:cubicBezTo>
                    <a:pt x="846" y="446"/>
                    <a:pt x="791" y="445"/>
                    <a:pt x="735" y="444"/>
                  </a:cubicBezTo>
                  <a:cubicBezTo>
                    <a:pt x="713" y="443"/>
                    <a:pt x="690" y="443"/>
                    <a:pt x="667" y="443"/>
                  </a:cubicBezTo>
                  <a:cubicBezTo>
                    <a:pt x="544" y="443"/>
                    <a:pt x="421" y="454"/>
                    <a:pt x="299" y="475"/>
                  </a:cubicBezTo>
                  <a:cubicBezTo>
                    <a:pt x="572" y="614"/>
                    <a:pt x="835" y="572"/>
                    <a:pt x="1084" y="603"/>
                  </a:cubicBezTo>
                  <a:cubicBezTo>
                    <a:pt x="1073" y="668"/>
                    <a:pt x="1006" y="663"/>
                    <a:pt x="962" y="670"/>
                  </a:cubicBezTo>
                  <a:cubicBezTo>
                    <a:pt x="850" y="689"/>
                    <a:pt x="736" y="702"/>
                    <a:pt x="623" y="702"/>
                  </a:cubicBezTo>
                  <a:cubicBezTo>
                    <a:pt x="519" y="702"/>
                    <a:pt x="414" y="691"/>
                    <a:pt x="310" y="663"/>
                  </a:cubicBezTo>
                  <a:cubicBezTo>
                    <a:pt x="166" y="624"/>
                    <a:pt x="143" y="589"/>
                    <a:pt x="169" y="464"/>
                  </a:cubicBezTo>
                  <a:cubicBezTo>
                    <a:pt x="203" y="309"/>
                    <a:pt x="284" y="230"/>
                    <a:pt x="461" y="202"/>
                  </a:cubicBezTo>
                  <a:cubicBezTo>
                    <a:pt x="684" y="167"/>
                    <a:pt x="911" y="147"/>
                    <a:pt x="1138" y="139"/>
                  </a:cubicBezTo>
                  <a:cubicBezTo>
                    <a:pt x="1140" y="139"/>
                    <a:pt x="1142" y="139"/>
                    <a:pt x="1144" y="139"/>
                  </a:cubicBezTo>
                  <a:close/>
                  <a:moveTo>
                    <a:pt x="1071" y="1"/>
                  </a:moveTo>
                  <a:cubicBezTo>
                    <a:pt x="1061" y="1"/>
                    <a:pt x="1050" y="1"/>
                    <a:pt x="1040" y="2"/>
                  </a:cubicBezTo>
                  <a:cubicBezTo>
                    <a:pt x="835" y="10"/>
                    <a:pt x="633" y="25"/>
                    <a:pt x="435" y="72"/>
                  </a:cubicBezTo>
                  <a:cubicBezTo>
                    <a:pt x="190" y="129"/>
                    <a:pt x="49" y="268"/>
                    <a:pt x="21" y="481"/>
                  </a:cubicBezTo>
                  <a:cubicBezTo>
                    <a:pt x="1" y="620"/>
                    <a:pt x="40" y="683"/>
                    <a:pt x="188" y="743"/>
                  </a:cubicBezTo>
                  <a:cubicBezTo>
                    <a:pt x="350" y="809"/>
                    <a:pt x="523" y="817"/>
                    <a:pt x="735" y="817"/>
                  </a:cubicBezTo>
                  <a:cubicBezTo>
                    <a:pt x="749" y="818"/>
                    <a:pt x="763" y="818"/>
                    <a:pt x="777" y="818"/>
                  </a:cubicBezTo>
                  <a:cubicBezTo>
                    <a:pt x="953" y="818"/>
                    <a:pt x="1126" y="776"/>
                    <a:pt x="1282" y="695"/>
                  </a:cubicBezTo>
                  <a:cubicBezTo>
                    <a:pt x="1461" y="600"/>
                    <a:pt x="1543" y="391"/>
                    <a:pt x="1474" y="217"/>
                  </a:cubicBezTo>
                  <a:cubicBezTo>
                    <a:pt x="1423" y="91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02467" y="3234967"/>
              <a:ext cx="160960" cy="96832"/>
            </a:xfrm>
            <a:custGeom>
              <a:rect b="b" l="l" r="r" t="t"/>
              <a:pathLst>
                <a:path extrusionOk="0" h="819" w="1590">
                  <a:moveTo>
                    <a:pt x="466" y="140"/>
                  </a:moveTo>
                  <a:cubicBezTo>
                    <a:pt x="468" y="140"/>
                    <a:pt x="471" y="140"/>
                    <a:pt x="473" y="140"/>
                  </a:cubicBezTo>
                  <a:cubicBezTo>
                    <a:pt x="686" y="146"/>
                    <a:pt x="895" y="171"/>
                    <a:pt x="1105" y="199"/>
                  </a:cubicBezTo>
                  <a:cubicBezTo>
                    <a:pt x="1143" y="203"/>
                    <a:pt x="1178" y="212"/>
                    <a:pt x="1214" y="224"/>
                  </a:cubicBezTo>
                  <a:cubicBezTo>
                    <a:pt x="1338" y="264"/>
                    <a:pt x="1440" y="415"/>
                    <a:pt x="1432" y="538"/>
                  </a:cubicBezTo>
                  <a:cubicBezTo>
                    <a:pt x="1424" y="622"/>
                    <a:pt x="1365" y="667"/>
                    <a:pt x="1177" y="686"/>
                  </a:cubicBezTo>
                  <a:cubicBezTo>
                    <a:pt x="1095" y="694"/>
                    <a:pt x="1012" y="701"/>
                    <a:pt x="927" y="701"/>
                  </a:cubicBezTo>
                  <a:cubicBezTo>
                    <a:pt x="775" y="701"/>
                    <a:pt x="618" y="680"/>
                    <a:pt x="450" y="611"/>
                  </a:cubicBezTo>
                  <a:cubicBezTo>
                    <a:pt x="746" y="571"/>
                    <a:pt x="1014" y="614"/>
                    <a:pt x="1296" y="478"/>
                  </a:cubicBezTo>
                  <a:cubicBezTo>
                    <a:pt x="1179" y="455"/>
                    <a:pt x="1062" y="443"/>
                    <a:pt x="944" y="443"/>
                  </a:cubicBezTo>
                  <a:cubicBezTo>
                    <a:pt x="929" y="443"/>
                    <a:pt x="913" y="443"/>
                    <a:pt x="898" y="444"/>
                  </a:cubicBezTo>
                  <a:cubicBezTo>
                    <a:pt x="799" y="446"/>
                    <a:pt x="700" y="448"/>
                    <a:pt x="602" y="448"/>
                  </a:cubicBezTo>
                  <a:cubicBezTo>
                    <a:pt x="549" y="448"/>
                    <a:pt x="496" y="447"/>
                    <a:pt x="444" y="446"/>
                  </a:cubicBezTo>
                  <a:cubicBezTo>
                    <a:pt x="357" y="444"/>
                    <a:pt x="250" y="452"/>
                    <a:pt x="257" y="331"/>
                  </a:cubicBezTo>
                  <a:cubicBezTo>
                    <a:pt x="264" y="202"/>
                    <a:pt x="332" y="140"/>
                    <a:pt x="466" y="140"/>
                  </a:cubicBezTo>
                  <a:close/>
                  <a:moveTo>
                    <a:pt x="463" y="0"/>
                  </a:moveTo>
                  <a:cubicBezTo>
                    <a:pt x="389" y="0"/>
                    <a:pt x="329" y="24"/>
                    <a:pt x="265" y="60"/>
                  </a:cubicBezTo>
                  <a:cubicBezTo>
                    <a:pt x="0" y="200"/>
                    <a:pt x="86" y="605"/>
                    <a:pt x="315" y="702"/>
                  </a:cubicBezTo>
                  <a:cubicBezTo>
                    <a:pt x="490" y="776"/>
                    <a:pt x="668" y="819"/>
                    <a:pt x="836" y="819"/>
                  </a:cubicBezTo>
                  <a:cubicBezTo>
                    <a:pt x="849" y="819"/>
                    <a:pt x="861" y="819"/>
                    <a:pt x="874" y="818"/>
                  </a:cubicBezTo>
                  <a:cubicBezTo>
                    <a:pt x="1077" y="818"/>
                    <a:pt x="1251" y="806"/>
                    <a:pt x="1411" y="740"/>
                  </a:cubicBezTo>
                  <a:cubicBezTo>
                    <a:pt x="1547" y="684"/>
                    <a:pt x="1590" y="616"/>
                    <a:pt x="1574" y="492"/>
                  </a:cubicBezTo>
                  <a:cubicBezTo>
                    <a:pt x="1549" y="283"/>
                    <a:pt x="1403" y="130"/>
                    <a:pt x="1168" y="75"/>
                  </a:cubicBezTo>
                  <a:cubicBezTo>
                    <a:pt x="941" y="23"/>
                    <a:pt x="708" y="4"/>
                    <a:pt x="473" y="0"/>
                  </a:cubicBezTo>
                  <a:cubicBezTo>
                    <a:pt x="470" y="0"/>
                    <a:pt x="466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7282719" y="3238395"/>
              <a:ext cx="184851" cy="91630"/>
            </a:xfrm>
            <a:custGeom>
              <a:rect b="b" l="l" r="r" t="t"/>
              <a:pathLst>
                <a:path extrusionOk="0" h="775" w="1826">
                  <a:moveTo>
                    <a:pt x="1477" y="113"/>
                  </a:moveTo>
                  <a:cubicBezTo>
                    <a:pt x="1547" y="113"/>
                    <a:pt x="1601" y="137"/>
                    <a:pt x="1612" y="202"/>
                  </a:cubicBezTo>
                  <a:cubicBezTo>
                    <a:pt x="1625" y="272"/>
                    <a:pt x="1626" y="347"/>
                    <a:pt x="1515" y="369"/>
                  </a:cubicBezTo>
                  <a:cubicBezTo>
                    <a:pt x="1470" y="379"/>
                    <a:pt x="1427" y="390"/>
                    <a:pt x="1383" y="399"/>
                  </a:cubicBezTo>
                  <a:lnTo>
                    <a:pt x="703" y="397"/>
                  </a:lnTo>
                  <a:cubicBezTo>
                    <a:pt x="691" y="418"/>
                    <a:pt x="691" y="446"/>
                    <a:pt x="703" y="467"/>
                  </a:cubicBezTo>
                  <a:cubicBezTo>
                    <a:pt x="844" y="472"/>
                    <a:pt x="984" y="486"/>
                    <a:pt x="1124" y="486"/>
                  </a:cubicBezTo>
                  <a:cubicBezTo>
                    <a:pt x="1211" y="486"/>
                    <a:pt x="1298" y="480"/>
                    <a:pt x="1385" y="465"/>
                  </a:cubicBezTo>
                  <a:cubicBezTo>
                    <a:pt x="1393" y="467"/>
                    <a:pt x="1401" y="467"/>
                    <a:pt x="1410" y="467"/>
                  </a:cubicBezTo>
                  <a:cubicBezTo>
                    <a:pt x="1419" y="467"/>
                    <a:pt x="1429" y="467"/>
                    <a:pt x="1439" y="467"/>
                  </a:cubicBezTo>
                  <a:cubicBezTo>
                    <a:pt x="1457" y="467"/>
                    <a:pt x="1476" y="469"/>
                    <a:pt x="1491" y="485"/>
                  </a:cubicBezTo>
                  <a:cubicBezTo>
                    <a:pt x="1461" y="537"/>
                    <a:pt x="1402" y="551"/>
                    <a:pt x="1346" y="566"/>
                  </a:cubicBezTo>
                  <a:cubicBezTo>
                    <a:pt x="1179" y="605"/>
                    <a:pt x="1010" y="623"/>
                    <a:pt x="842" y="623"/>
                  </a:cubicBezTo>
                  <a:cubicBezTo>
                    <a:pt x="695" y="623"/>
                    <a:pt x="547" y="609"/>
                    <a:pt x="401" y="583"/>
                  </a:cubicBezTo>
                  <a:cubicBezTo>
                    <a:pt x="243" y="556"/>
                    <a:pt x="169" y="475"/>
                    <a:pt x="156" y="360"/>
                  </a:cubicBezTo>
                  <a:cubicBezTo>
                    <a:pt x="144" y="248"/>
                    <a:pt x="196" y="176"/>
                    <a:pt x="326" y="173"/>
                  </a:cubicBezTo>
                  <a:cubicBezTo>
                    <a:pt x="706" y="166"/>
                    <a:pt x="1082" y="129"/>
                    <a:pt x="1461" y="114"/>
                  </a:cubicBezTo>
                  <a:cubicBezTo>
                    <a:pt x="1467" y="114"/>
                    <a:pt x="1472" y="113"/>
                    <a:pt x="1477" y="113"/>
                  </a:cubicBezTo>
                  <a:close/>
                  <a:moveTo>
                    <a:pt x="1339" y="1"/>
                  </a:moveTo>
                  <a:cubicBezTo>
                    <a:pt x="999" y="1"/>
                    <a:pt x="662" y="46"/>
                    <a:pt x="322" y="56"/>
                  </a:cubicBezTo>
                  <a:cubicBezTo>
                    <a:pt x="100" y="63"/>
                    <a:pt x="0" y="207"/>
                    <a:pt x="35" y="398"/>
                  </a:cubicBezTo>
                  <a:cubicBezTo>
                    <a:pt x="63" y="548"/>
                    <a:pt x="169" y="640"/>
                    <a:pt x="322" y="699"/>
                  </a:cubicBezTo>
                  <a:cubicBezTo>
                    <a:pt x="462" y="752"/>
                    <a:pt x="608" y="774"/>
                    <a:pt x="757" y="774"/>
                  </a:cubicBezTo>
                  <a:cubicBezTo>
                    <a:pt x="805" y="774"/>
                    <a:pt x="853" y="772"/>
                    <a:pt x="901" y="768"/>
                  </a:cubicBezTo>
                  <a:cubicBezTo>
                    <a:pt x="1006" y="759"/>
                    <a:pt x="1113" y="755"/>
                    <a:pt x="1218" y="743"/>
                  </a:cubicBezTo>
                  <a:cubicBezTo>
                    <a:pt x="1544" y="706"/>
                    <a:pt x="1700" y="585"/>
                    <a:pt x="1773" y="309"/>
                  </a:cubicBezTo>
                  <a:cubicBezTo>
                    <a:pt x="1825" y="113"/>
                    <a:pt x="1738" y="15"/>
                    <a:pt x="1500" y="4"/>
                  </a:cubicBezTo>
                  <a:cubicBezTo>
                    <a:pt x="1447" y="2"/>
                    <a:pt x="1393" y="1"/>
                    <a:pt x="1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6963330" y="3100418"/>
              <a:ext cx="168147" cy="86783"/>
            </a:xfrm>
            <a:custGeom>
              <a:rect b="b" l="l" r="r" t="t"/>
              <a:pathLst>
                <a:path extrusionOk="0" h="734" w="1661">
                  <a:moveTo>
                    <a:pt x="1042" y="121"/>
                  </a:moveTo>
                  <a:cubicBezTo>
                    <a:pt x="1099" y="121"/>
                    <a:pt x="1156" y="121"/>
                    <a:pt x="1213" y="122"/>
                  </a:cubicBezTo>
                  <a:cubicBezTo>
                    <a:pt x="1320" y="123"/>
                    <a:pt x="1421" y="148"/>
                    <a:pt x="1510" y="210"/>
                  </a:cubicBezTo>
                  <a:cubicBezTo>
                    <a:pt x="1456" y="299"/>
                    <a:pt x="1364" y="310"/>
                    <a:pt x="1277" y="320"/>
                  </a:cubicBezTo>
                  <a:cubicBezTo>
                    <a:pt x="1104" y="339"/>
                    <a:pt x="931" y="350"/>
                    <a:pt x="757" y="364"/>
                  </a:cubicBezTo>
                  <a:cubicBezTo>
                    <a:pt x="737" y="361"/>
                    <a:pt x="718" y="360"/>
                    <a:pt x="699" y="360"/>
                  </a:cubicBezTo>
                  <a:cubicBezTo>
                    <a:pt x="610" y="360"/>
                    <a:pt x="525" y="389"/>
                    <a:pt x="417" y="424"/>
                  </a:cubicBezTo>
                  <a:lnTo>
                    <a:pt x="714" y="424"/>
                  </a:lnTo>
                  <a:cubicBezTo>
                    <a:pt x="765" y="428"/>
                    <a:pt x="816" y="429"/>
                    <a:pt x="867" y="429"/>
                  </a:cubicBezTo>
                  <a:cubicBezTo>
                    <a:pt x="1051" y="429"/>
                    <a:pt x="1235" y="407"/>
                    <a:pt x="1427" y="400"/>
                  </a:cubicBezTo>
                  <a:lnTo>
                    <a:pt x="1427" y="400"/>
                  </a:lnTo>
                  <a:cubicBezTo>
                    <a:pt x="1423" y="493"/>
                    <a:pt x="1347" y="524"/>
                    <a:pt x="1273" y="549"/>
                  </a:cubicBezTo>
                  <a:cubicBezTo>
                    <a:pt x="1135" y="598"/>
                    <a:pt x="998" y="620"/>
                    <a:pt x="861" y="620"/>
                  </a:cubicBezTo>
                  <a:cubicBezTo>
                    <a:pt x="681" y="620"/>
                    <a:pt x="502" y="582"/>
                    <a:pt x="326" y="519"/>
                  </a:cubicBezTo>
                  <a:cubicBezTo>
                    <a:pt x="239" y="488"/>
                    <a:pt x="177" y="431"/>
                    <a:pt x="155" y="349"/>
                  </a:cubicBezTo>
                  <a:cubicBezTo>
                    <a:pt x="126" y="244"/>
                    <a:pt x="161" y="187"/>
                    <a:pt x="284" y="161"/>
                  </a:cubicBezTo>
                  <a:cubicBezTo>
                    <a:pt x="373" y="142"/>
                    <a:pt x="462" y="130"/>
                    <a:pt x="554" y="128"/>
                  </a:cubicBezTo>
                  <a:cubicBezTo>
                    <a:pt x="716" y="123"/>
                    <a:pt x="879" y="121"/>
                    <a:pt x="1042" y="121"/>
                  </a:cubicBezTo>
                  <a:close/>
                  <a:moveTo>
                    <a:pt x="661" y="0"/>
                  </a:moveTo>
                  <a:cubicBezTo>
                    <a:pt x="537" y="5"/>
                    <a:pt x="424" y="10"/>
                    <a:pt x="311" y="16"/>
                  </a:cubicBezTo>
                  <a:cubicBezTo>
                    <a:pt x="281" y="19"/>
                    <a:pt x="252" y="25"/>
                    <a:pt x="222" y="34"/>
                  </a:cubicBezTo>
                  <a:cubicBezTo>
                    <a:pt x="78" y="72"/>
                    <a:pt x="11" y="148"/>
                    <a:pt x="6" y="274"/>
                  </a:cubicBezTo>
                  <a:cubicBezTo>
                    <a:pt x="0" y="412"/>
                    <a:pt x="80" y="508"/>
                    <a:pt x="214" y="573"/>
                  </a:cubicBezTo>
                  <a:cubicBezTo>
                    <a:pt x="444" y="686"/>
                    <a:pt x="691" y="734"/>
                    <a:pt x="946" y="734"/>
                  </a:cubicBezTo>
                  <a:cubicBezTo>
                    <a:pt x="1009" y="734"/>
                    <a:pt x="1071" y="731"/>
                    <a:pt x="1134" y="726"/>
                  </a:cubicBezTo>
                  <a:cubicBezTo>
                    <a:pt x="1433" y="701"/>
                    <a:pt x="1591" y="556"/>
                    <a:pt x="1632" y="300"/>
                  </a:cubicBezTo>
                  <a:cubicBezTo>
                    <a:pt x="1661" y="134"/>
                    <a:pt x="1595" y="54"/>
                    <a:pt x="1398" y="40"/>
                  </a:cubicBezTo>
                  <a:cubicBezTo>
                    <a:pt x="1150" y="21"/>
                    <a:pt x="900" y="12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6728471" y="3100418"/>
              <a:ext cx="171285" cy="86901"/>
            </a:xfrm>
            <a:custGeom>
              <a:rect b="b" l="l" r="r" t="t"/>
              <a:pathLst>
                <a:path extrusionOk="0" h="735" w="1692">
                  <a:moveTo>
                    <a:pt x="890" y="121"/>
                  </a:moveTo>
                  <a:cubicBezTo>
                    <a:pt x="1040" y="121"/>
                    <a:pt x="1190" y="127"/>
                    <a:pt x="1339" y="153"/>
                  </a:cubicBezTo>
                  <a:cubicBezTo>
                    <a:pt x="1414" y="166"/>
                    <a:pt x="1496" y="172"/>
                    <a:pt x="1520" y="248"/>
                  </a:cubicBezTo>
                  <a:cubicBezTo>
                    <a:pt x="1547" y="330"/>
                    <a:pt x="1508" y="398"/>
                    <a:pt x="1446" y="461"/>
                  </a:cubicBezTo>
                  <a:cubicBezTo>
                    <a:pt x="1355" y="551"/>
                    <a:pt x="1072" y="617"/>
                    <a:pt x="800" y="617"/>
                  </a:cubicBezTo>
                  <a:cubicBezTo>
                    <a:pt x="579" y="617"/>
                    <a:pt x="364" y="574"/>
                    <a:pt x="263" y="465"/>
                  </a:cubicBezTo>
                  <a:cubicBezTo>
                    <a:pt x="255" y="457"/>
                    <a:pt x="256" y="442"/>
                    <a:pt x="251" y="426"/>
                  </a:cubicBezTo>
                  <a:lnTo>
                    <a:pt x="846" y="426"/>
                  </a:lnTo>
                  <a:cubicBezTo>
                    <a:pt x="878" y="433"/>
                    <a:pt x="909" y="436"/>
                    <a:pt x="941" y="436"/>
                  </a:cubicBezTo>
                  <a:cubicBezTo>
                    <a:pt x="998" y="436"/>
                    <a:pt x="1055" y="428"/>
                    <a:pt x="1112" y="427"/>
                  </a:cubicBezTo>
                  <a:lnTo>
                    <a:pt x="1126" y="388"/>
                  </a:lnTo>
                  <a:cubicBezTo>
                    <a:pt x="1063" y="366"/>
                    <a:pt x="996" y="356"/>
                    <a:pt x="929" y="356"/>
                  </a:cubicBezTo>
                  <a:cubicBezTo>
                    <a:pt x="900" y="356"/>
                    <a:pt x="870" y="358"/>
                    <a:pt x="841" y="362"/>
                  </a:cubicBezTo>
                  <a:cubicBezTo>
                    <a:pt x="691" y="348"/>
                    <a:pt x="540" y="338"/>
                    <a:pt x="391" y="319"/>
                  </a:cubicBezTo>
                  <a:cubicBezTo>
                    <a:pt x="325" y="308"/>
                    <a:pt x="261" y="289"/>
                    <a:pt x="200" y="262"/>
                  </a:cubicBezTo>
                  <a:cubicBezTo>
                    <a:pt x="156" y="244"/>
                    <a:pt x="161" y="211"/>
                    <a:pt x="200" y="187"/>
                  </a:cubicBezTo>
                  <a:cubicBezTo>
                    <a:pt x="256" y="150"/>
                    <a:pt x="323" y="131"/>
                    <a:pt x="389" y="129"/>
                  </a:cubicBezTo>
                  <a:cubicBezTo>
                    <a:pt x="556" y="129"/>
                    <a:pt x="723" y="121"/>
                    <a:pt x="890" y="121"/>
                  </a:cubicBezTo>
                  <a:close/>
                  <a:moveTo>
                    <a:pt x="1025" y="0"/>
                  </a:moveTo>
                  <a:cubicBezTo>
                    <a:pt x="766" y="14"/>
                    <a:pt x="525" y="23"/>
                    <a:pt x="284" y="38"/>
                  </a:cubicBezTo>
                  <a:cubicBezTo>
                    <a:pt x="117" y="50"/>
                    <a:pt x="45" y="105"/>
                    <a:pt x="29" y="214"/>
                  </a:cubicBezTo>
                  <a:cubicBezTo>
                    <a:pt x="1" y="418"/>
                    <a:pt x="202" y="663"/>
                    <a:pt x="436" y="711"/>
                  </a:cubicBezTo>
                  <a:cubicBezTo>
                    <a:pt x="515" y="728"/>
                    <a:pt x="594" y="735"/>
                    <a:pt x="672" y="735"/>
                  </a:cubicBezTo>
                  <a:cubicBezTo>
                    <a:pt x="841" y="735"/>
                    <a:pt x="1007" y="704"/>
                    <a:pt x="1175" y="679"/>
                  </a:cubicBezTo>
                  <a:cubicBezTo>
                    <a:pt x="1321" y="657"/>
                    <a:pt x="1436" y="591"/>
                    <a:pt x="1545" y="518"/>
                  </a:cubicBezTo>
                  <a:cubicBezTo>
                    <a:pt x="1664" y="437"/>
                    <a:pt x="1691" y="325"/>
                    <a:pt x="1657" y="203"/>
                  </a:cubicBezTo>
                  <a:cubicBezTo>
                    <a:pt x="1623" y="87"/>
                    <a:pt x="1520" y="36"/>
                    <a:pt x="1392" y="23"/>
                  </a:cubicBezTo>
                  <a:cubicBezTo>
                    <a:pt x="1262" y="10"/>
                    <a:pt x="1136" y="6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6070763" y="2843735"/>
              <a:ext cx="471136" cy="14070"/>
            </a:xfrm>
            <a:custGeom>
              <a:rect b="b" l="l" r="r" t="t"/>
              <a:pathLst>
                <a:path extrusionOk="0" h="119" w="4654">
                  <a:moveTo>
                    <a:pt x="1092" y="0"/>
                  </a:moveTo>
                  <a:cubicBezTo>
                    <a:pt x="728" y="0"/>
                    <a:pt x="364" y="11"/>
                    <a:pt x="1" y="48"/>
                  </a:cubicBezTo>
                  <a:cubicBezTo>
                    <a:pt x="117" y="96"/>
                    <a:pt x="977" y="119"/>
                    <a:pt x="2210" y="119"/>
                  </a:cubicBezTo>
                  <a:cubicBezTo>
                    <a:pt x="2924" y="119"/>
                    <a:pt x="3762" y="111"/>
                    <a:pt x="4654" y="96"/>
                  </a:cubicBezTo>
                  <a:cubicBezTo>
                    <a:pt x="3988" y="10"/>
                    <a:pt x="3191" y="36"/>
                    <a:pt x="2396" y="23"/>
                  </a:cubicBezTo>
                  <a:cubicBezTo>
                    <a:pt x="1961" y="16"/>
                    <a:pt x="1526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5948576" y="2839479"/>
              <a:ext cx="84124" cy="75432"/>
            </a:xfrm>
            <a:custGeom>
              <a:rect b="b" l="l" r="r" t="t"/>
              <a:pathLst>
                <a:path extrusionOk="0" h="638" w="831">
                  <a:moveTo>
                    <a:pt x="401" y="152"/>
                  </a:moveTo>
                  <a:cubicBezTo>
                    <a:pt x="495" y="152"/>
                    <a:pt x="613" y="222"/>
                    <a:pt x="618" y="283"/>
                  </a:cubicBezTo>
                  <a:cubicBezTo>
                    <a:pt x="623" y="360"/>
                    <a:pt x="512" y="455"/>
                    <a:pt x="413" y="457"/>
                  </a:cubicBezTo>
                  <a:cubicBezTo>
                    <a:pt x="411" y="458"/>
                    <a:pt x="409" y="458"/>
                    <a:pt x="407" y="458"/>
                  </a:cubicBezTo>
                  <a:cubicBezTo>
                    <a:pt x="315" y="458"/>
                    <a:pt x="223" y="388"/>
                    <a:pt x="211" y="308"/>
                  </a:cubicBezTo>
                  <a:cubicBezTo>
                    <a:pt x="199" y="226"/>
                    <a:pt x="283" y="157"/>
                    <a:pt x="394" y="152"/>
                  </a:cubicBezTo>
                  <a:cubicBezTo>
                    <a:pt x="397" y="152"/>
                    <a:pt x="399" y="152"/>
                    <a:pt x="401" y="152"/>
                  </a:cubicBezTo>
                  <a:close/>
                  <a:moveTo>
                    <a:pt x="407" y="1"/>
                  </a:moveTo>
                  <a:cubicBezTo>
                    <a:pt x="404" y="1"/>
                    <a:pt x="400" y="1"/>
                    <a:pt x="397" y="1"/>
                  </a:cubicBezTo>
                  <a:cubicBezTo>
                    <a:pt x="176" y="8"/>
                    <a:pt x="1" y="146"/>
                    <a:pt x="3" y="311"/>
                  </a:cubicBezTo>
                  <a:cubicBezTo>
                    <a:pt x="6" y="488"/>
                    <a:pt x="198" y="637"/>
                    <a:pt x="423" y="637"/>
                  </a:cubicBezTo>
                  <a:cubicBezTo>
                    <a:pt x="427" y="637"/>
                    <a:pt x="430" y="637"/>
                    <a:pt x="434" y="637"/>
                  </a:cubicBezTo>
                  <a:cubicBezTo>
                    <a:pt x="673" y="633"/>
                    <a:pt x="831" y="510"/>
                    <a:pt x="821" y="336"/>
                  </a:cubicBezTo>
                  <a:cubicBezTo>
                    <a:pt x="812" y="165"/>
                    <a:pt x="606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7828868" y="2839597"/>
              <a:ext cx="83719" cy="75314"/>
            </a:xfrm>
            <a:custGeom>
              <a:rect b="b" l="l" r="r" t="t"/>
              <a:pathLst>
                <a:path extrusionOk="0" h="637" w="827">
                  <a:moveTo>
                    <a:pt x="421" y="151"/>
                  </a:moveTo>
                  <a:cubicBezTo>
                    <a:pt x="522" y="151"/>
                    <a:pt x="621" y="217"/>
                    <a:pt x="621" y="289"/>
                  </a:cubicBezTo>
                  <a:cubicBezTo>
                    <a:pt x="621" y="373"/>
                    <a:pt x="519" y="457"/>
                    <a:pt x="419" y="457"/>
                  </a:cubicBezTo>
                  <a:cubicBezTo>
                    <a:pt x="417" y="457"/>
                    <a:pt x="415" y="457"/>
                    <a:pt x="413" y="456"/>
                  </a:cubicBezTo>
                  <a:cubicBezTo>
                    <a:pt x="320" y="454"/>
                    <a:pt x="222" y="377"/>
                    <a:pt x="214" y="300"/>
                  </a:cubicBezTo>
                  <a:cubicBezTo>
                    <a:pt x="208" y="232"/>
                    <a:pt x="309" y="155"/>
                    <a:pt x="413" y="151"/>
                  </a:cubicBezTo>
                  <a:cubicBezTo>
                    <a:pt x="415" y="151"/>
                    <a:pt x="418" y="151"/>
                    <a:pt x="421" y="151"/>
                  </a:cubicBezTo>
                  <a:close/>
                  <a:moveTo>
                    <a:pt x="419" y="1"/>
                  </a:moveTo>
                  <a:cubicBezTo>
                    <a:pt x="212" y="1"/>
                    <a:pt x="4" y="172"/>
                    <a:pt x="1" y="347"/>
                  </a:cubicBezTo>
                  <a:cubicBezTo>
                    <a:pt x="0" y="510"/>
                    <a:pt x="158" y="629"/>
                    <a:pt x="385" y="636"/>
                  </a:cubicBezTo>
                  <a:cubicBezTo>
                    <a:pt x="392" y="636"/>
                    <a:pt x="398" y="636"/>
                    <a:pt x="404" y="636"/>
                  </a:cubicBezTo>
                  <a:cubicBezTo>
                    <a:pt x="627" y="636"/>
                    <a:pt x="815" y="494"/>
                    <a:pt x="820" y="317"/>
                  </a:cubicBezTo>
                  <a:cubicBezTo>
                    <a:pt x="826" y="146"/>
                    <a:pt x="663" y="12"/>
                    <a:pt x="438" y="1"/>
                  </a:cubicBezTo>
                  <a:cubicBezTo>
                    <a:pt x="431" y="1"/>
                    <a:pt x="425" y="1"/>
                    <a:pt x="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7453194" y="2872229"/>
              <a:ext cx="197403" cy="10877"/>
            </a:xfrm>
            <a:custGeom>
              <a:rect b="b" l="l" r="r" t="t"/>
              <a:pathLst>
                <a:path extrusionOk="0" h="92" w="1950">
                  <a:moveTo>
                    <a:pt x="1143" y="1"/>
                  </a:moveTo>
                  <a:cubicBezTo>
                    <a:pt x="656" y="1"/>
                    <a:pt x="114" y="24"/>
                    <a:pt x="1" y="63"/>
                  </a:cubicBezTo>
                  <a:cubicBezTo>
                    <a:pt x="204" y="84"/>
                    <a:pt x="408" y="92"/>
                    <a:pt x="611" y="92"/>
                  </a:cubicBezTo>
                  <a:cubicBezTo>
                    <a:pt x="1058" y="92"/>
                    <a:pt x="1503" y="55"/>
                    <a:pt x="1949" y="46"/>
                  </a:cubicBezTo>
                  <a:cubicBezTo>
                    <a:pt x="1863" y="15"/>
                    <a:pt x="1519" y="1"/>
                    <a:pt x="1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6130997" y="2871047"/>
              <a:ext cx="194265" cy="10286"/>
            </a:xfrm>
            <a:custGeom>
              <a:rect b="b" l="l" r="r" t="t"/>
              <a:pathLst>
                <a:path extrusionOk="0" h="87" w="1919">
                  <a:moveTo>
                    <a:pt x="581" y="0"/>
                  </a:moveTo>
                  <a:cubicBezTo>
                    <a:pt x="388" y="0"/>
                    <a:pt x="194" y="6"/>
                    <a:pt x="0" y="19"/>
                  </a:cubicBezTo>
                  <a:cubicBezTo>
                    <a:pt x="457" y="76"/>
                    <a:pt x="915" y="87"/>
                    <a:pt x="1374" y="87"/>
                  </a:cubicBezTo>
                  <a:cubicBezTo>
                    <a:pt x="1556" y="87"/>
                    <a:pt x="1737" y="85"/>
                    <a:pt x="1919" y="83"/>
                  </a:cubicBezTo>
                  <a:cubicBezTo>
                    <a:pt x="1918" y="70"/>
                    <a:pt x="1916" y="57"/>
                    <a:pt x="1914" y="45"/>
                  </a:cubicBezTo>
                  <a:cubicBezTo>
                    <a:pt x="1470" y="28"/>
                    <a:pt x="1026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7308634" y="2851302"/>
              <a:ext cx="431250" cy="7094"/>
            </a:xfrm>
            <a:custGeom>
              <a:rect b="b" l="l" r="r" t="t"/>
              <a:pathLst>
                <a:path extrusionOk="0" h="60" w="4260">
                  <a:moveTo>
                    <a:pt x="4207" y="28"/>
                  </a:moveTo>
                  <a:cubicBezTo>
                    <a:pt x="4204" y="28"/>
                    <a:pt x="4201" y="28"/>
                    <a:pt x="4198" y="28"/>
                  </a:cubicBezTo>
                  <a:lnTo>
                    <a:pt x="4198" y="28"/>
                  </a:lnTo>
                  <a:cubicBezTo>
                    <a:pt x="4218" y="28"/>
                    <a:pt x="4239" y="28"/>
                    <a:pt x="4259" y="28"/>
                  </a:cubicBezTo>
                  <a:cubicBezTo>
                    <a:pt x="4242" y="28"/>
                    <a:pt x="4224" y="28"/>
                    <a:pt x="4207" y="28"/>
                  </a:cubicBezTo>
                  <a:close/>
                  <a:moveTo>
                    <a:pt x="3109" y="1"/>
                  </a:moveTo>
                  <a:cubicBezTo>
                    <a:pt x="2168" y="2"/>
                    <a:pt x="1228" y="4"/>
                    <a:pt x="289" y="7"/>
                  </a:cubicBezTo>
                  <a:cubicBezTo>
                    <a:pt x="258" y="7"/>
                    <a:pt x="228" y="6"/>
                    <a:pt x="196" y="6"/>
                  </a:cubicBezTo>
                  <a:cubicBezTo>
                    <a:pt x="135" y="6"/>
                    <a:pt x="71" y="10"/>
                    <a:pt x="1" y="34"/>
                  </a:cubicBezTo>
                  <a:cubicBezTo>
                    <a:pt x="54" y="41"/>
                    <a:pt x="91" y="50"/>
                    <a:pt x="127" y="50"/>
                  </a:cubicBezTo>
                  <a:cubicBezTo>
                    <a:pt x="673" y="56"/>
                    <a:pt x="1219" y="60"/>
                    <a:pt x="1764" y="60"/>
                  </a:cubicBezTo>
                  <a:cubicBezTo>
                    <a:pt x="2310" y="60"/>
                    <a:pt x="2856" y="56"/>
                    <a:pt x="3401" y="47"/>
                  </a:cubicBezTo>
                  <a:cubicBezTo>
                    <a:pt x="3455" y="51"/>
                    <a:pt x="3510" y="53"/>
                    <a:pt x="3564" y="53"/>
                  </a:cubicBezTo>
                  <a:cubicBezTo>
                    <a:pt x="3775" y="53"/>
                    <a:pt x="3986" y="28"/>
                    <a:pt x="4198" y="28"/>
                  </a:cubicBezTo>
                  <a:lnTo>
                    <a:pt x="4198" y="28"/>
                  </a:lnTo>
                  <a:cubicBezTo>
                    <a:pt x="4177" y="28"/>
                    <a:pt x="4156" y="28"/>
                    <a:pt x="4135" y="28"/>
                  </a:cubicBezTo>
                  <a:cubicBezTo>
                    <a:pt x="4094" y="28"/>
                    <a:pt x="4053" y="28"/>
                    <a:pt x="4011" y="27"/>
                  </a:cubicBezTo>
                  <a:cubicBezTo>
                    <a:pt x="3860" y="25"/>
                    <a:pt x="3711" y="5"/>
                    <a:pt x="3561" y="5"/>
                  </a:cubicBezTo>
                  <a:cubicBezTo>
                    <a:pt x="3509" y="5"/>
                    <a:pt x="3456" y="7"/>
                    <a:pt x="3403" y="14"/>
                  </a:cubicBezTo>
                  <a:cubicBezTo>
                    <a:pt x="3305" y="9"/>
                    <a:pt x="3206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7655356" y="2871047"/>
              <a:ext cx="61549" cy="7803"/>
            </a:xfrm>
            <a:custGeom>
              <a:rect b="b" l="l" r="r" t="t"/>
              <a:pathLst>
                <a:path extrusionOk="0" h="66" w="608">
                  <a:moveTo>
                    <a:pt x="175" y="1"/>
                  </a:moveTo>
                  <a:cubicBezTo>
                    <a:pt x="115" y="1"/>
                    <a:pt x="56" y="10"/>
                    <a:pt x="1" y="49"/>
                  </a:cubicBezTo>
                  <a:cubicBezTo>
                    <a:pt x="55" y="59"/>
                    <a:pt x="109" y="65"/>
                    <a:pt x="162" y="65"/>
                  </a:cubicBezTo>
                  <a:cubicBezTo>
                    <a:pt x="222" y="65"/>
                    <a:pt x="282" y="57"/>
                    <a:pt x="341" y="37"/>
                  </a:cubicBezTo>
                  <a:cubicBezTo>
                    <a:pt x="370" y="44"/>
                    <a:pt x="398" y="46"/>
                    <a:pt x="426" y="46"/>
                  </a:cubicBezTo>
                  <a:cubicBezTo>
                    <a:pt x="487" y="46"/>
                    <a:pt x="547" y="35"/>
                    <a:pt x="607" y="30"/>
                  </a:cubicBezTo>
                  <a:lnTo>
                    <a:pt x="607" y="12"/>
                  </a:lnTo>
                  <a:cubicBezTo>
                    <a:pt x="549" y="9"/>
                    <a:pt x="491" y="2"/>
                    <a:pt x="433" y="2"/>
                  </a:cubicBezTo>
                  <a:cubicBezTo>
                    <a:pt x="402" y="2"/>
                    <a:pt x="371" y="4"/>
                    <a:pt x="340" y="10"/>
                  </a:cubicBezTo>
                  <a:cubicBezTo>
                    <a:pt x="285" y="9"/>
                    <a:pt x="229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6225649" y="3819744"/>
              <a:ext cx="691013" cy="19272"/>
            </a:xfrm>
            <a:custGeom>
              <a:rect b="b" l="l" r="r" t="t"/>
              <a:pathLst>
                <a:path extrusionOk="0" h="163" w="6826">
                  <a:moveTo>
                    <a:pt x="2392" y="1"/>
                  </a:moveTo>
                  <a:cubicBezTo>
                    <a:pt x="1595" y="1"/>
                    <a:pt x="798" y="13"/>
                    <a:pt x="1" y="38"/>
                  </a:cubicBezTo>
                  <a:cubicBezTo>
                    <a:pt x="84" y="83"/>
                    <a:pt x="175" y="90"/>
                    <a:pt x="267" y="90"/>
                  </a:cubicBezTo>
                  <a:cubicBezTo>
                    <a:pt x="305" y="90"/>
                    <a:pt x="342" y="89"/>
                    <a:pt x="379" y="89"/>
                  </a:cubicBezTo>
                  <a:cubicBezTo>
                    <a:pt x="384" y="89"/>
                    <a:pt x="389" y="89"/>
                    <a:pt x="394" y="89"/>
                  </a:cubicBezTo>
                  <a:cubicBezTo>
                    <a:pt x="1419" y="92"/>
                    <a:pt x="2443" y="89"/>
                    <a:pt x="3467" y="101"/>
                  </a:cubicBezTo>
                  <a:cubicBezTo>
                    <a:pt x="4401" y="111"/>
                    <a:pt x="5333" y="141"/>
                    <a:pt x="6266" y="161"/>
                  </a:cubicBezTo>
                  <a:cubicBezTo>
                    <a:pt x="6307" y="162"/>
                    <a:pt x="6348" y="163"/>
                    <a:pt x="6388" y="163"/>
                  </a:cubicBezTo>
                  <a:cubicBezTo>
                    <a:pt x="6446" y="163"/>
                    <a:pt x="6504" y="162"/>
                    <a:pt x="6562" y="159"/>
                  </a:cubicBezTo>
                  <a:cubicBezTo>
                    <a:pt x="6650" y="154"/>
                    <a:pt x="6738" y="144"/>
                    <a:pt x="6826" y="135"/>
                  </a:cubicBezTo>
                  <a:cubicBezTo>
                    <a:pt x="5348" y="44"/>
                    <a:pt x="3870" y="1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6969505" y="3830622"/>
              <a:ext cx="72381" cy="11469"/>
            </a:xfrm>
            <a:custGeom>
              <a:rect b="b" l="l" r="r" t="t"/>
              <a:pathLst>
                <a:path extrusionOk="0" h="97" w="715">
                  <a:moveTo>
                    <a:pt x="241" y="0"/>
                  </a:moveTo>
                  <a:cubicBezTo>
                    <a:pt x="162" y="0"/>
                    <a:pt x="83" y="4"/>
                    <a:pt x="1" y="8"/>
                  </a:cubicBezTo>
                  <a:cubicBezTo>
                    <a:pt x="73" y="67"/>
                    <a:pt x="178" y="96"/>
                    <a:pt x="330" y="96"/>
                  </a:cubicBezTo>
                  <a:cubicBezTo>
                    <a:pt x="435" y="96"/>
                    <a:pt x="561" y="82"/>
                    <a:pt x="714" y="56"/>
                  </a:cubicBezTo>
                  <a:cubicBezTo>
                    <a:pt x="549" y="13"/>
                    <a:pt x="397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6772102" y="3454643"/>
              <a:ext cx="36140" cy="9340"/>
            </a:xfrm>
            <a:custGeom>
              <a:rect b="b" l="l" r="r" t="t"/>
              <a:pathLst>
                <a:path extrusionOk="0" h="79" w="357">
                  <a:moveTo>
                    <a:pt x="37" y="0"/>
                  </a:moveTo>
                  <a:lnTo>
                    <a:pt x="37" y="0"/>
                  </a:lnTo>
                  <a:cubicBezTo>
                    <a:pt x="6" y="63"/>
                    <a:pt x="0" y="76"/>
                    <a:pt x="74" y="76"/>
                  </a:cubicBezTo>
                  <a:cubicBezTo>
                    <a:pt x="91" y="76"/>
                    <a:pt x="113" y="75"/>
                    <a:pt x="139" y="74"/>
                  </a:cubicBezTo>
                  <a:cubicBezTo>
                    <a:pt x="167" y="76"/>
                    <a:pt x="196" y="78"/>
                    <a:pt x="224" y="78"/>
                  </a:cubicBezTo>
                  <a:cubicBezTo>
                    <a:pt x="270" y="78"/>
                    <a:pt x="315" y="72"/>
                    <a:pt x="357" y="47"/>
                  </a:cubicBezTo>
                  <a:lnTo>
                    <a:pt x="151" y="2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3" name="Google Shape;993;p6"/>
          <p:cNvSpPr txBox="1"/>
          <p:nvPr/>
        </p:nvSpPr>
        <p:spPr>
          <a:xfrm>
            <a:off x="8144100" y="0"/>
            <a:ext cx="11142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5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05</a:t>
            </a:r>
            <a:endParaRPr b="1" sz="6500">
              <a:solidFill>
                <a:schemeClr val="dk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1"/>
          <p:cNvSpPr txBox="1"/>
          <p:nvPr>
            <p:ph type="title"/>
          </p:nvPr>
        </p:nvSpPr>
        <p:spPr>
          <a:xfrm>
            <a:off x="2164200" y="1479600"/>
            <a:ext cx="48156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7200">
                <a:solidFill>
                  <a:schemeClr val="dk1"/>
                </a:solidFill>
              </a:rPr>
              <a:t>Спасибо за внимание</a:t>
            </a:r>
            <a:endParaRPr sz="7200">
              <a:solidFill>
                <a:schemeClr val="dk1"/>
              </a:solidFill>
            </a:endParaRPr>
          </a:p>
        </p:txBody>
      </p:sp>
      <p:grpSp>
        <p:nvGrpSpPr>
          <p:cNvPr id="999" name="Google Shape;999;p21"/>
          <p:cNvGrpSpPr/>
          <p:nvPr/>
        </p:nvGrpSpPr>
        <p:grpSpPr>
          <a:xfrm rot="527410">
            <a:off x="695919" y="1096741"/>
            <a:ext cx="1743812" cy="2764686"/>
            <a:chOff x="4943987" y="1493682"/>
            <a:chExt cx="871998" cy="1382421"/>
          </a:xfrm>
        </p:grpSpPr>
        <p:sp>
          <p:nvSpPr>
            <p:cNvPr id="1000" name="Google Shape;1000;p21"/>
            <p:cNvSpPr/>
            <p:nvPr/>
          </p:nvSpPr>
          <p:spPr>
            <a:xfrm>
              <a:off x="4990147" y="1510408"/>
              <a:ext cx="621909" cy="1260064"/>
            </a:xfrm>
            <a:custGeom>
              <a:rect b="b" l="l" r="r" t="t"/>
              <a:pathLst>
                <a:path extrusionOk="0" h="84384" w="41648">
                  <a:moveTo>
                    <a:pt x="11581" y="0"/>
                  </a:moveTo>
                  <a:lnTo>
                    <a:pt x="1569" y="12359"/>
                  </a:lnTo>
                  <a:lnTo>
                    <a:pt x="1" y="17780"/>
                  </a:lnTo>
                  <a:lnTo>
                    <a:pt x="2968" y="29874"/>
                  </a:lnTo>
                  <a:lnTo>
                    <a:pt x="2552" y="49567"/>
                  </a:lnTo>
                  <a:lnTo>
                    <a:pt x="7386" y="58822"/>
                  </a:lnTo>
                  <a:lnTo>
                    <a:pt x="9348" y="62092"/>
                  </a:lnTo>
                  <a:lnTo>
                    <a:pt x="14757" y="69692"/>
                  </a:lnTo>
                  <a:lnTo>
                    <a:pt x="24782" y="78347"/>
                  </a:lnTo>
                  <a:lnTo>
                    <a:pt x="39123" y="84383"/>
                  </a:lnTo>
                  <a:lnTo>
                    <a:pt x="41363" y="83221"/>
                  </a:lnTo>
                  <a:lnTo>
                    <a:pt x="41647" y="79623"/>
                  </a:lnTo>
                  <a:lnTo>
                    <a:pt x="40257" y="72992"/>
                  </a:lnTo>
                  <a:lnTo>
                    <a:pt x="33220" y="59751"/>
                  </a:lnTo>
                  <a:lnTo>
                    <a:pt x="28730" y="51586"/>
                  </a:lnTo>
                  <a:lnTo>
                    <a:pt x="20714" y="34460"/>
                  </a:lnTo>
                  <a:lnTo>
                    <a:pt x="19005" y="17894"/>
                  </a:lnTo>
                  <a:lnTo>
                    <a:pt x="17999" y="14359"/>
                  </a:lnTo>
                  <a:lnTo>
                    <a:pt x="17305" y="11497"/>
                  </a:lnTo>
                  <a:lnTo>
                    <a:pt x="15567" y="7127"/>
                  </a:lnTo>
                  <a:lnTo>
                    <a:pt x="12712" y="1814"/>
                  </a:lnTo>
                  <a:lnTo>
                    <a:pt x="1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4943987" y="1493682"/>
              <a:ext cx="871998" cy="1382421"/>
            </a:xfrm>
            <a:custGeom>
              <a:rect b="b" l="l" r="r" t="t"/>
              <a:pathLst>
                <a:path extrusionOk="0" h="92578" w="58396">
                  <a:moveTo>
                    <a:pt x="14672" y="1120"/>
                  </a:moveTo>
                  <a:cubicBezTo>
                    <a:pt x="14882" y="1479"/>
                    <a:pt x="15089" y="1839"/>
                    <a:pt x="15295" y="2200"/>
                  </a:cubicBezTo>
                  <a:cubicBezTo>
                    <a:pt x="14899" y="2433"/>
                    <a:pt x="14500" y="2762"/>
                    <a:pt x="14135" y="3146"/>
                  </a:cubicBezTo>
                  <a:cubicBezTo>
                    <a:pt x="14175" y="2958"/>
                    <a:pt x="14218" y="2771"/>
                    <a:pt x="14260" y="2584"/>
                  </a:cubicBezTo>
                  <a:cubicBezTo>
                    <a:pt x="14438" y="2108"/>
                    <a:pt x="14575" y="1618"/>
                    <a:pt x="14672" y="1120"/>
                  </a:cubicBezTo>
                  <a:close/>
                  <a:moveTo>
                    <a:pt x="15414" y="2412"/>
                  </a:moveTo>
                  <a:cubicBezTo>
                    <a:pt x="15545" y="2642"/>
                    <a:pt x="15674" y="2874"/>
                    <a:pt x="15802" y="3106"/>
                  </a:cubicBezTo>
                  <a:cubicBezTo>
                    <a:pt x="14907" y="3775"/>
                    <a:pt x="14113" y="4764"/>
                    <a:pt x="13567" y="5837"/>
                  </a:cubicBezTo>
                  <a:cubicBezTo>
                    <a:pt x="13689" y="5227"/>
                    <a:pt x="13816" y="4617"/>
                    <a:pt x="13946" y="4008"/>
                  </a:cubicBezTo>
                  <a:cubicBezTo>
                    <a:pt x="13982" y="3957"/>
                    <a:pt x="14011" y="3902"/>
                    <a:pt x="14049" y="3853"/>
                  </a:cubicBezTo>
                  <a:cubicBezTo>
                    <a:pt x="14452" y="3314"/>
                    <a:pt x="14947" y="2882"/>
                    <a:pt x="15414" y="2412"/>
                  </a:cubicBezTo>
                  <a:close/>
                  <a:moveTo>
                    <a:pt x="15935" y="3342"/>
                  </a:moveTo>
                  <a:cubicBezTo>
                    <a:pt x="16041" y="3534"/>
                    <a:pt x="16144" y="3726"/>
                    <a:pt x="16248" y="3918"/>
                  </a:cubicBezTo>
                  <a:cubicBezTo>
                    <a:pt x="15122" y="4856"/>
                    <a:pt x="14105" y="6178"/>
                    <a:pt x="13318" y="7615"/>
                  </a:cubicBezTo>
                  <a:cubicBezTo>
                    <a:pt x="13604" y="6814"/>
                    <a:pt x="13881" y="6028"/>
                    <a:pt x="14344" y="5286"/>
                  </a:cubicBezTo>
                  <a:cubicBezTo>
                    <a:pt x="14796" y="4563"/>
                    <a:pt x="15363" y="3956"/>
                    <a:pt x="15935" y="3342"/>
                  </a:cubicBezTo>
                  <a:close/>
                  <a:moveTo>
                    <a:pt x="16443" y="4279"/>
                  </a:moveTo>
                  <a:cubicBezTo>
                    <a:pt x="16605" y="4578"/>
                    <a:pt x="16762" y="4878"/>
                    <a:pt x="16919" y="5180"/>
                  </a:cubicBezTo>
                  <a:cubicBezTo>
                    <a:pt x="15219" y="6495"/>
                    <a:pt x="13755" y="8394"/>
                    <a:pt x="12743" y="10494"/>
                  </a:cubicBezTo>
                  <a:lnTo>
                    <a:pt x="12745" y="10480"/>
                  </a:lnTo>
                  <a:cubicBezTo>
                    <a:pt x="13151" y="9411"/>
                    <a:pt x="13568" y="8353"/>
                    <a:pt x="14156" y="7344"/>
                  </a:cubicBezTo>
                  <a:cubicBezTo>
                    <a:pt x="14807" y="6224"/>
                    <a:pt x="15660" y="5284"/>
                    <a:pt x="16443" y="4279"/>
                  </a:cubicBezTo>
                  <a:close/>
                  <a:moveTo>
                    <a:pt x="12595" y="5528"/>
                  </a:moveTo>
                  <a:cubicBezTo>
                    <a:pt x="12105" y="7314"/>
                    <a:pt x="11701" y="9126"/>
                    <a:pt x="11381" y="10964"/>
                  </a:cubicBezTo>
                  <a:cubicBezTo>
                    <a:pt x="11331" y="10804"/>
                    <a:pt x="11282" y="10646"/>
                    <a:pt x="11233" y="10491"/>
                  </a:cubicBezTo>
                  <a:cubicBezTo>
                    <a:pt x="11000" y="9749"/>
                    <a:pt x="10739" y="8854"/>
                    <a:pt x="10277" y="8176"/>
                  </a:cubicBezTo>
                  <a:cubicBezTo>
                    <a:pt x="11100" y="7321"/>
                    <a:pt x="11900" y="6454"/>
                    <a:pt x="12595" y="5528"/>
                  </a:cubicBezTo>
                  <a:close/>
                  <a:moveTo>
                    <a:pt x="9966" y="8497"/>
                  </a:moveTo>
                  <a:cubicBezTo>
                    <a:pt x="10206" y="9209"/>
                    <a:pt x="10582" y="9890"/>
                    <a:pt x="10799" y="10611"/>
                  </a:cubicBezTo>
                  <a:cubicBezTo>
                    <a:pt x="10976" y="11191"/>
                    <a:pt x="11062" y="11787"/>
                    <a:pt x="11149" y="12382"/>
                  </a:cubicBezTo>
                  <a:cubicBezTo>
                    <a:pt x="11094" y="12745"/>
                    <a:pt x="11041" y="13109"/>
                    <a:pt x="10993" y="13475"/>
                  </a:cubicBezTo>
                  <a:cubicBezTo>
                    <a:pt x="10549" y="12027"/>
                    <a:pt x="9884" y="10641"/>
                    <a:pt x="9041" y="9452"/>
                  </a:cubicBezTo>
                  <a:cubicBezTo>
                    <a:pt x="9348" y="9133"/>
                    <a:pt x="9658" y="8815"/>
                    <a:pt x="9966" y="8497"/>
                  </a:cubicBezTo>
                  <a:close/>
                  <a:moveTo>
                    <a:pt x="8843" y="9659"/>
                  </a:moveTo>
                  <a:cubicBezTo>
                    <a:pt x="9732" y="11514"/>
                    <a:pt x="10357" y="13263"/>
                    <a:pt x="10788" y="15160"/>
                  </a:cubicBezTo>
                  <a:cubicBezTo>
                    <a:pt x="10728" y="15720"/>
                    <a:pt x="10674" y="16283"/>
                    <a:pt x="10626" y="16847"/>
                  </a:cubicBezTo>
                  <a:cubicBezTo>
                    <a:pt x="9734" y="14878"/>
                    <a:pt x="8412" y="13071"/>
                    <a:pt x="6964" y="11779"/>
                  </a:cubicBezTo>
                  <a:cubicBezTo>
                    <a:pt x="7546" y="11045"/>
                    <a:pt x="8186" y="10347"/>
                    <a:pt x="8843" y="9659"/>
                  </a:cubicBezTo>
                  <a:close/>
                  <a:moveTo>
                    <a:pt x="18795" y="9085"/>
                  </a:moveTo>
                  <a:cubicBezTo>
                    <a:pt x="18909" y="9344"/>
                    <a:pt x="19018" y="9603"/>
                    <a:pt x="19127" y="9863"/>
                  </a:cubicBezTo>
                  <a:cubicBezTo>
                    <a:pt x="16494" y="11801"/>
                    <a:pt x="14445" y="14615"/>
                    <a:pt x="13002" y="17719"/>
                  </a:cubicBezTo>
                  <a:cubicBezTo>
                    <a:pt x="13289" y="16981"/>
                    <a:pt x="13616" y="16248"/>
                    <a:pt x="14005" y="15517"/>
                  </a:cubicBezTo>
                  <a:cubicBezTo>
                    <a:pt x="15292" y="13101"/>
                    <a:pt x="16976" y="11081"/>
                    <a:pt x="18795" y="9085"/>
                  </a:cubicBezTo>
                  <a:close/>
                  <a:moveTo>
                    <a:pt x="17013" y="5363"/>
                  </a:moveTo>
                  <a:cubicBezTo>
                    <a:pt x="17594" y="6487"/>
                    <a:pt x="18143" y="7626"/>
                    <a:pt x="18658" y="8780"/>
                  </a:cubicBezTo>
                  <a:cubicBezTo>
                    <a:pt x="15578" y="11282"/>
                    <a:pt x="13074" y="15154"/>
                    <a:pt x="11828" y="19165"/>
                  </a:cubicBezTo>
                  <a:cubicBezTo>
                    <a:pt x="11841" y="18923"/>
                    <a:pt x="11856" y="18681"/>
                    <a:pt x="11871" y="18440"/>
                  </a:cubicBezTo>
                  <a:cubicBezTo>
                    <a:pt x="12618" y="15808"/>
                    <a:pt x="13338" y="13358"/>
                    <a:pt x="14835" y="10886"/>
                  </a:cubicBezTo>
                  <a:cubicBezTo>
                    <a:pt x="14861" y="10844"/>
                    <a:pt x="14826" y="10809"/>
                    <a:pt x="14789" y="10809"/>
                  </a:cubicBezTo>
                  <a:cubicBezTo>
                    <a:pt x="14772" y="10809"/>
                    <a:pt x="14755" y="10816"/>
                    <a:pt x="14743" y="10832"/>
                  </a:cubicBezTo>
                  <a:cubicBezTo>
                    <a:pt x="13760" y="12120"/>
                    <a:pt x="12820" y="13640"/>
                    <a:pt x="12131" y="15252"/>
                  </a:cubicBezTo>
                  <a:cubicBezTo>
                    <a:pt x="12231" y="14277"/>
                    <a:pt x="12346" y="13303"/>
                    <a:pt x="12477" y="12332"/>
                  </a:cubicBezTo>
                  <a:cubicBezTo>
                    <a:pt x="12718" y="11605"/>
                    <a:pt x="13007" y="10886"/>
                    <a:pt x="13380" y="10172"/>
                  </a:cubicBezTo>
                  <a:cubicBezTo>
                    <a:pt x="14333" y="8346"/>
                    <a:pt x="15631" y="6854"/>
                    <a:pt x="17013" y="5363"/>
                  </a:cubicBezTo>
                  <a:close/>
                  <a:moveTo>
                    <a:pt x="6815" y="11972"/>
                  </a:moveTo>
                  <a:cubicBezTo>
                    <a:pt x="8093" y="13475"/>
                    <a:pt x="9221" y="15032"/>
                    <a:pt x="10011" y="16858"/>
                  </a:cubicBezTo>
                  <a:cubicBezTo>
                    <a:pt x="10213" y="17330"/>
                    <a:pt x="10384" y="17815"/>
                    <a:pt x="10522" y="18311"/>
                  </a:cubicBezTo>
                  <a:cubicBezTo>
                    <a:pt x="10512" y="18472"/>
                    <a:pt x="10500" y="18633"/>
                    <a:pt x="10491" y="18794"/>
                  </a:cubicBezTo>
                  <a:cubicBezTo>
                    <a:pt x="9622" y="17024"/>
                    <a:pt x="8252" y="15416"/>
                    <a:pt x="6778" y="14402"/>
                  </a:cubicBezTo>
                  <a:cubicBezTo>
                    <a:pt x="6767" y="14394"/>
                    <a:pt x="6757" y="14391"/>
                    <a:pt x="6746" y="14391"/>
                  </a:cubicBezTo>
                  <a:cubicBezTo>
                    <a:pt x="6699" y="14391"/>
                    <a:pt x="6664" y="14459"/>
                    <a:pt x="6703" y="14500"/>
                  </a:cubicBezTo>
                  <a:cubicBezTo>
                    <a:pt x="7722" y="15578"/>
                    <a:pt x="8698" y="16664"/>
                    <a:pt x="9445" y="17956"/>
                  </a:cubicBezTo>
                  <a:cubicBezTo>
                    <a:pt x="9876" y="18699"/>
                    <a:pt x="10166" y="19465"/>
                    <a:pt x="10429" y="20246"/>
                  </a:cubicBezTo>
                  <a:cubicBezTo>
                    <a:pt x="10416" y="20597"/>
                    <a:pt x="10410" y="20949"/>
                    <a:pt x="10404" y="21300"/>
                  </a:cubicBezTo>
                  <a:cubicBezTo>
                    <a:pt x="9095" y="19030"/>
                    <a:pt x="6987" y="17088"/>
                    <a:pt x="4660" y="16194"/>
                  </a:cubicBezTo>
                  <a:cubicBezTo>
                    <a:pt x="4694" y="16061"/>
                    <a:pt x="4724" y="15928"/>
                    <a:pt x="4762" y="15795"/>
                  </a:cubicBezTo>
                  <a:cubicBezTo>
                    <a:pt x="5189" y="14366"/>
                    <a:pt x="5927" y="13125"/>
                    <a:pt x="6815" y="11972"/>
                  </a:cubicBezTo>
                  <a:close/>
                  <a:moveTo>
                    <a:pt x="19194" y="10021"/>
                  </a:moveTo>
                  <a:cubicBezTo>
                    <a:pt x="19780" y="11427"/>
                    <a:pt x="20305" y="12858"/>
                    <a:pt x="20753" y="14318"/>
                  </a:cubicBezTo>
                  <a:cubicBezTo>
                    <a:pt x="16599" y="17555"/>
                    <a:pt x="13213" y="22585"/>
                    <a:pt x="11885" y="27780"/>
                  </a:cubicBezTo>
                  <a:cubicBezTo>
                    <a:pt x="11410" y="23926"/>
                    <a:pt x="13382" y="19899"/>
                    <a:pt x="15292" y="16916"/>
                  </a:cubicBezTo>
                  <a:lnTo>
                    <a:pt x="15292" y="16916"/>
                  </a:lnTo>
                  <a:cubicBezTo>
                    <a:pt x="13928" y="18706"/>
                    <a:pt x="12529" y="20946"/>
                    <a:pt x="11726" y="23296"/>
                  </a:cubicBezTo>
                  <a:cubicBezTo>
                    <a:pt x="12054" y="18120"/>
                    <a:pt x="15890" y="13766"/>
                    <a:pt x="19194" y="10021"/>
                  </a:cubicBezTo>
                  <a:close/>
                  <a:moveTo>
                    <a:pt x="4593" y="16451"/>
                  </a:moveTo>
                  <a:cubicBezTo>
                    <a:pt x="7200" y="18222"/>
                    <a:pt x="9652" y="20209"/>
                    <a:pt x="10391" y="23167"/>
                  </a:cubicBezTo>
                  <a:cubicBezTo>
                    <a:pt x="9535" y="21742"/>
                    <a:pt x="7890" y="19663"/>
                    <a:pt x="6570" y="19274"/>
                  </a:cubicBezTo>
                  <a:lnTo>
                    <a:pt x="6570" y="19274"/>
                  </a:lnTo>
                  <a:cubicBezTo>
                    <a:pt x="8369" y="20750"/>
                    <a:pt x="9971" y="22570"/>
                    <a:pt x="10423" y="24800"/>
                  </a:cubicBezTo>
                  <a:cubicBezTo>
                    <a:pt x="9748" y="23853"/>
                    <a:pt x="8733" y="22362"/>
                    <a:pt x="7826" y="21971"/>
                  </a:cubicBezTo>
                  <a:lnTo>
                    <a:pt x="7826" y="21971"/>
                  </a:lnTo>
                  <a:cubicBezTo>
                    <a:pt x="9610" y="23656"/>
                    <a:pt x="10766" y="25697"/>
                    <a:pt x="10602" y="28164"/>
                  </a:cubicBezTo>
                  <a:cubicBezTo>
                    <a:pt x="9259" y="25794"/>
                    <a:pt x="6901" y="23773"/>
                    <a:pt x="4600" y="22882"/>
                  </a:cubicBezTo>
                  <a:cubicBezTo>
                    <a:pt x="4249" y="20731"/>
                    <a:pt x="4104" y="18562"/>
                    <a:pt x="4593" y="16451"/>
                  </a:cubicBezTo>
                  <a:close/>
                  <a:moveTo>
                    <a:pt x="4648" y="23164"/>
                  </a:moveTo>
                  <a:cubicBezTo>
                    <a:pt x="6251" y="24107"/>
                    <a:pt x="7710" y="25174"/>
                    <a:pt x="8875" y="26660"/>
                  </a:cubicBezTo>
                  <a:cubicBezTo>
                    <a:pt x="10008" y="28230"/>
                    <a:pt x="10856" y="29907"/>
                    <a:pt x="10963" y="31815"/>
                  </a:cubicBezTo>
                  <a:cubicBezTo>
                    <a:pt x="9407" y="29375"/>
                    <a:pt x="7613" y="27136"/>
                    <a:pt x="5130" y="25638"/>
                  </a:cubicBezTo>
                  <a:cubicBezTo>
                    <a:pt x="4958" y="24820"/>
                    <a:pt x="4790" y="23993"/>
                    <a:pt x="4648" y="23164"/>
                  </a:cubicBezTo>
                  <a:close/>
                  <a:moveTo>
                    <a:pt x="20844" y="14627"/>
                  </a:moveTo>
                  <a:cubicBezTo>
                    <a:pt x="21016" y="15202"/>
                    <a:pt x="21178" y="15780"/>
                    <a:pt x="21325" y="16365"/>
                  </a:cubicBezTo>
                  <a:cubicBezTo>
                    <a:pt x="21429" y="16779"/>
                    <a:pt x="21519" y="17195"/>
                    <a:pt x="21603" y="17612"/>
                  </a:cubicBezTo>
                  <a:cubicBezTo>
                    <a:pt x="17181" y="21516"/>
                    <a:pt x="14254" y="26629"/>
                    <a:pt x="12318" y="32250"/>
                  </a:cubicBezTo>
                  <a:cubicBezTo>
                    <a:pt x="11596" y="28499"/>
                    <a:pt x="14154" y="24763"/>
                    <a:pt x="15844" y="21813"/>
                  </a:cubicBezTo>
                  <a:lnTo>
                    <a:pt x="15844" y="21813"/>
                  </a:lnTo>
                  <a:cubicBezTo>
                    <a:pt x="14598" y="23337"/>
                    <a:pt x="13561" y="24992"/>
                    <a:pt x="12777" y="26757"/>
                  </a:cubicBezTo>
                  <a:cubicBezTo>
                    <a:pt x="14236" y="22077"/>
                    <a:pt x="17234" y="17921"/>
                    <a:pt x="20844" y="14627"/>
                  </a:cubicBezTo>
                  <a:close/>
                  <a:moveTo>
                    <a:pt x="5225" y="26091"/>
                  </a:moveTo>
                  <a:lnTo>
                    <a:pt x="5225" y="26091"/>
                  </a:lnTo>
                  <a:cubicBezTo>
                    <a:pt x="6717" y="27363"/>
                    <a:pt x="8143" y="28644"/>
                    <a:pt x="9308" y="30256"/>
                  </a:cubicBezTo>
                  <a:cubicBezTo>
                    <a:pt x="10430" y="31922"/>
                    <a:pt x="11335" y="33658"/>
                    <a:pt x="11533" y="35639"/>
                  </a:cubicBezTo>
                  <a:cubicBezTo>
                    <a:pt x="10286" y="33903"/>
                    <a:pt x="8698" y="32328"/>
                    <a:pt x="7322" y="30934"/>
                  </a:cubicBezTo>
                  <a:lnTo>
                    <a:pt x="7322" y="30934"/>
                  </a:lnTo>
                  <a:cubicBezTo>
                    <a:pt x="9035" y="32997"/>
                    <a:pt x="10993" y="35470"/>
                    <a:pt x="12003" y="38113"/>
                  </a:cubicBezTo>
                  <a:cubicBezTo>
                    <a:pt x="11070" y="37075"/>
                    <a:pt x="9983" y="36152"/>
                    <a:pt x="9042" y="35372"/>
                  </a:cubicBezTo>
                  <a:lnTo>
                    <a:pt x="9042" y="35372"/>
                  </a:lnTo>
                  <a:cubicBezTo>
                    <a:pt x="10015" y="36715"/>
                    <a:pt x="12147" y="38334"/>
                    <a:pt x="12492" y="40315"/>
                  </a:cubicBezTo>
                  <a:cubicBezTo>
                    <a:pt x="10966" y="38251"/>
                    <a:pt x="8641" y="36584"/>
                    <a:pt x="6350" y="36149"/>
                  </a:cubicBezTo>
                  <a:cubicBezTo>
                    <a:pt x="6341" y="32775"/>
                    <a:pt x="5991" y="29408"/>
                    <a:pt x="5225" y="26091"/>
                  </a:cubicBezTo>
                  <a:close/>
                  <a:moveTo>
                    <a:pt x="21688" y="18065"/>
                  </a:moveTo>
                  <a:cubicBezTo>
                    <a:pt x="22407" y="21959"/>
                    <a:pt x="22368" y="25946"/>
                    <a:pt x="22768" y="29880"/>
                  </a:cubicBezTo>
                  <a:cubicBezTo>
                    <a:pt x="18864" y="32277"/>
                    <a:pt x="15278" y="37258"/>
                    <a:pt x="14225" y="42001"/>
                  </a:cubicBezTo>
                  <a:cubicBezTo>
                    <a:pt x="13050" y="38713"/>
                    <a:pt x="14999" y="35377"/>
                    <a:pt x="16648" y="32497"/>
                  </a:cubicBezTo>
                  <a:lnTo>
                    <a:pt x="16648" y="32497"/>
                  </a:lnTo>
                  <a:cubicBezTo>
                    <a:pt x="15173" y="33837"/>
                    <a:pt x="14037" y="36632"/>
                    <a:pt x="13443" y="38763"/>
                  </a:cubicBezTo>
                  <a:cubicBezTo>
                    <a:pt x="13383" y="34946"/>
                    <a:pt x="15809" y="31022"/>
                    <a:pt x="17833" y="28137"/>
                  </a:cubicBezTo>
                  <a:lnTo>
                    <a:pt x="17833" y="28137"/>
                  </a:lnTo>
                  <a:cubicBezTo>
                    <a:pt x="15842" y="30244"/>
                    <a:pt x="13737" y="33319"/>
                    <a:pt x="12971" y="36429"/>
                  </a:cubicBezTo>
                  <a:cubicBezTo>
                    <a:pt x="12551" y="32542"/>
                    <a:pt x="15192" y="28805"/>
                    <a:pt x="17514" y="25768"/>
                  </a:cubicBezTo>
                  <a:lnTo>
                    <a:pt x="17514" y="25768"/>
                  </a:lnTo>
                  <a:cubicBezTo>
                    <a:pt x="15896" y="27017"/>
                    <a:pt x="14354" y="29662"/>
                    <a:pt x="13351" y="31717"/>
                  </a:cubicBezTo>
                  <a:cubicBezTo>
                    <a:pt x="14803" y="26461"/>
                    <a:pt x="18034" y="21977"/>
                    <a:pt x="21688" y="18065"/>
                  </a:cubicBezTo>
                  <a:close/>
                  <a:moveTo>
                    <a:pt x="6351" y="36575"/>
                  </a:moveTo>
                  <a:lnTo>
                    <a:pt x="6351" y="36575"/>
                  </a:lnTo>
                  <a:cubicBezTo>
                    <a:pt x="9173" y="37816"/>
                    <a:pt x="11692" y="39922"/>
                    <a:pt x="12919" y="42787"/>
                  </a:cubicBezTo>
                  <a:cubicBezTo>
                    <a:pt x="11198" y="40571"/>
                    <a:pt x="8879" y="38718"/>
                    <a:pt x="6334" y="38395"/>
                  </a:cubicBezTo>
                  <a:cubicBezTo>
                    <a:pt x="6346" y="37787"/>
                    <a:pt x="6352" y="37180"/>
                    <a:pt x="6351" y="36575"/>
                  </a:cubicBezTo>
                  <a:close/>
                  <a:moveTo>
                    <a:pt x="6326" y="38816"/>
                  </a:moveTo>
                  <a:cubicBezTo>
                    <a:pt x="10019" y="39843"/>
                    <a:pt x="12530" y="43094"/>
                    <a:pt x="14195" y="46395"/>
                  </a:cubicBezTo>
                  <a:cubicBezTo>
                    <a:pt x="12350" y="44088"/>
                    <a:pt x="9853" y="42191"/>
                    <a:pt x="7153" y="42191"/>
                  </a:cubicBezTo>
                  <a:cubicBezTo>
                    <a:pt x="6852" y="42191"/>
                    <a:pt x="6548" y="42215"/>
                    <a:pt x="6242" y="42264"/>
                  </a:cubicBezTo>
                  <a:cubicBezTo>
                    <a:pt x="6261" y="41188"/>
                    <a:pt x="6294" y="40112"/>
                    <a:pt x="6322" y="39040"/>
                  </a:cubicBezTo>
                  <a:cubicBezTo>
                    <a:pt x="6324" y="38965"/>
                    <a:pt x="6325" y="38891"/>
                    <a:pt x="6326" y="38816"/>
                  </a:cubicBezTo>
                  <a:close/>
                  <a:moveTo>
                    <a:pt x="22789" y="30075"/>
                  </a:moveTo>
                  <a:cubicBezTo>
                    <a:pt x="22968" y="31796"/>
                    <a:pt x="23245" y="33518"/>
                    <a:pt x="23699" y="35192"/>
                  </a:cubicBezTo>
                  <a:lnTo>
                    <a:pt x="23699" y="35193"/>
                  </a:lnTo>
                  <a:cubicBezTo>
                    <a:pt x="19887" y="38417"/>
                    <a:pt x="17023" y="43244"/>
                    <a:pt x="16169" y="48209"/>
                  </a:cubicBezTo>
                  <a:cubicBezTo>
                    <a:pt x="15349" y="46501"/>
                    <a:pt x="16388" y="44640"/>
                    <a:pt x="16634" y="42870"/>
                  </a:cubicBezTo>
                  <a:lnTo>
                    <a:pt x="16634" y="42870"/>
                  </a:lnTo>
                  <a:cubicBezTo>
                    <a:pt x="16007" y="43420"/>
                    <a:pt x="15715" y="45044"/>
                    <a:pt x="15415" y="46024"/>
                  </a:cubicBezTo>
                  <a:cubicBezTo>
                    <a:pt x="15351" y="45828"/>
                    <a:pt x="15289" y="45630"/>
                    <a:pt x="15226" y="45433"/>
                  </a:cubicBezTo>
                  <a:cubicBezTo>
                    <a:pt x="15979" y="41543"/>
                    <a:pt x="18174" y="37684"/>
                    <a:pt x="20654" y="34951"/>
                  </a:cubicBezTo>
                  <a:lnTo>
                    <a:pt x="20654" y="34951"/>
                  </a:lnTo>
                  <a:cubicBezTo>
                    <a:pt x="18054" y="37216"/>
                    <a:pt x="15579" y="40574"/>
                    <a:pt x="14822" y="44119"/>
                  </a:cubicBezTo>
                  <a:cubicBezTo>
                    <a:pt x="14767" y="43934"/>
                    <a:pt x="14710" y="43748"/>
                    <a:pt x="14656" y="43563"/>
                  </a:cubicBezTo>
                  <a:cubicBezTo>
                    <a:pt x="15865" y="38316"/>
                    <a:pt x="18703" y="33616"/>
                    <a:pt x="22789" y="30075"/>
                  </a:cubicBezTo>
                  <a:close/>
                  <a:moveTo>
                    <a:pt x="23805" y="35580"/>
                  </a:moveTo>
                  <a:cubicBezTo>
                    <a:pt x="24752" y="39007"/>
                    <a:pt x="26234" y="42259"/>
                    <a:pt x="27873" y="45420"/>
                  </a:cubicBezTo>
                  <a:lnTo>
                    <a:pt x="27873" y="45422"/>
                  </a:lnTo>
                  <a:cubicBezTo>
                    <a:pt x="24104" y="48930"/>
                    <a:pt x="21856" y="54489"/>
                    <a:pt x="21422" y="59600"/>
                  </a:cubicBezTo>
                  <a:cubicBezTo>
                    <a:pt x="19477" y="56960"/>
                    <a:pt x="20741" y="53560"/>
                    <a:pt x="21372" y="50605"/>
                  </a:cubicBezTo>
                  <a:lnTo>
                    <a:pt x="21372" y="50605"/>
                  </a:lnTo>
                  <a:cubicBezTo>
                    <a:pt x="20320" y="51719"/>
                    <a:pt x="19985" y="54641"/>
                    <a:pt x="19734" y="56465"/>
                  </a:cubicBezTo>
                  <a:cubicBezTo>
                    <a:pt x="19599" y="56196"/>
                    <a:pt x="19466" y="55926"/>
                    <a:pt x="19334" y="55657"/>
                  </a:cubicBezTo>
                  <a:cubicBezTo>
                    <a:pt x="19669" y="52318"/>
                    <a:pt x="20691" y="48569"/>
                    <a:pt x="21501" y="45726"/>
                  </a:cubicBezTo>
                  <a:lnTo>
                    <a:pt x="21501" y="45726"/>
                  </a:lnTo>
                  <a:cubicBezTo>
                    <a:pt x="20116" y="48310"/>
                    <a:pt x="18864" y="51251"/>
                    <a:pt x="18655" y="54240"/>
                  </a:cubicBezTo>
                  <a:cubicBezTo>
                    <a:pt x="18571" y="54059"/>
                    <a:pt x="18486" y="53877"/>
                    <a:pt x="18402" y="53694"/>
                  </a:cubicBezTo>
                  <a:cubicBezTo>
                    <a:pt x="18786" y="48177"/>
                    <a:pt x="21029" y="43158"/>
                    <a:pt x="24564" y="38942"/>
                  </a:cubicBezTo>
                  <a:lnTo>
                    <a:pt x="24564" y="38942"/>
                  </a:lnTo>
                  <a:cubicBezTo>
                    <a:pt x="20871" y="41036"/>
                    <a:pt x="18181" y="47488"/>
                    <a:pt x="17711" y="52124"/>
                  </a:cubicBezTo>
                  <a:cubicBezTo>
                    <a:pt x="17574" y="51803"/>
                    <a:pt x="17438" y="51479"/>
                    <a:pt x="17304" y="51156"/>
                  </a:cubicBezTo>
                  <a:cubicBezTo>
                    <a:pt x="17807" y="48130"/>
                    <a:pt x="19514" y="44872"/>
                    <a:pt x="20420" y="42347"/>
                  </a:cubicBezTo>
                  <a:lnTo>
                    <a:pt x="20420" y="42347"/>
                  </a:lnTo>
                  <a:cubicBezTo>
                    <a:pt x="18807" y="44752"/>
                    <a:pt x="17654" y="47388"/>
                    <a:pt x="16906" y="50166"/>
                  </a:cubicBezTo>
                  <a:cubicBezTo>
                    <a:pt x="16831" y="49975"/>
                    <a:pt x="16759" y="49784"/>
                    <a:pt x="16685" y="49593"/>
                  </a:cubicBezTo>
                  <a:cubicBezTo>
                    <a:pt x="17741" y="44110"/>
                    <a:pt x="19922" y="39561"/>
                    <a:pt x="23805" y="35580"/>
                  </a:cubicBezTo>
                  <a:close/>
                  <a:moveTo>
                    <a:pt x="27978" y="45626"/>
                  </a:moveTo>
                  <a:cubicBezTo>
                    <a:pt x="28394" y="46425"/>
                    <a:pt x="28820" y="47217"/>
                    <a:pt x="29247" y="48007"/>
                  </a:cubicBezTo>
                  <a:cubicBezTo>
                    <a:pt x="25763" y="51560"/>
                    <a:pt x="23240" y="57013"/>
                    <a:pt x="22909" y="62094"/>
                  </a:cubicBezTo>
                  <a:cubicBezTo>
                    <a:pt x="22588" y="61580"/>
                    <a:pt x="22275" y="61062"/>
                    <a:pt x="21968" y="60540"/>
                  </a:cubicBezTo>
                  <a:cubicBezTo>
                    <a:pt x="22778" y="55195"/>
                    <a:pt x="24592" y="49989"/>
                    <a:pt x="27978" y="45626"/>
                  </a:cubicBezTo>
                  <a:close/>
                  <a:moveTo>
                    <a:pt x="29403" y="48294"/>
                  </a:moveTo>
                  <a:cubicBezTo>
                    <a:pt x="30507" y="50319"/>
                    <a:pt x="31616" y="52341"/>
                    <a:pt x="32732" y="54360"/>
                  </a:cubicBezTo>
                  <a:lnTo>
                    <a:pt x="32732" y="54361"/>
                  </a:lnTo>
                  <a:cubicBezTo>
                    <a:pt x="29146" y="57947"/>
                    <a:pt x="27416" y="63197"/>
                    <a:pt x="27210" y="68236"/>
                  </a:cubicBezTo>
                  <a:cubicBezTo>
                    <a:pt x="27011" y="67980"/>
                    <a:pt x="26813" y="67724"/>
                    <a:pt x="26618" y="67466"/>
                  </a:cubicBezTo>
                  <a:cubicBezTo>
                    <a:pt x="26490" y="64028"/>
                    <a:pt x="27476" y="60216"/>
                    <a:pt x="28323" y="57225"/>
                  </a:cubicBezTo>
                  <a:lnTo>
                    <a:pt x="28323" y="57225"/>
                  </a:lnTo>
                  <a:cubicBezTo>
                    <a:pt x="26995" y="60248"/>
                    <a:pt x="26155" y="63340"/>
                    <a:pt x="25971" y="66610"/>
                  </a:cubicBezTo>
                  <a:cubicBezTo>
                    <a:pt x="25743" y="66300"/>
                    <a:pt x="25516" y="65988"/>
                    <a:pt x="25292" y="65674"/>
                  </a:cubicBezTo>
                  <a:cubicBezTo>
                    <a:pt x="24975" y="61666"/>
                    <a:pt x="26642" y="57100"/>
                    <a:pt x="27909" y="53941"/>
                  </a:cubicBezTo>
                  <a:lnTo>
                    <a:pt x="27909" y="53941"/>
                  </a:lnTo>
                  <a:cubicBezTo>
                    <a:pt x="25915" y="57266"/>
                    <a:pt x="24682" y="60815"/>
                    <a:pt x="24574" y="64644"/>
                  </a:cubicBezTo>
                  <a:cubicBezTo>
                    <a:pt x="24247" y="64166"/>
                    <a:pt x="23927" y="63685"/>
                    <a:pt x="23613" y="63199"/>
                  </a:cubicBezTo>
                  <a:cubicBezTo>
                    <a:pt x="24078" y="57779"/>
                    <a:pt x="26088" y="52606"/>
                    <a:pt x="29403" y="48294"/>
                  </a:cubicBezTo>
                  <a:close/>
                  <a:moveTo>
                    <a:pt x="6237" y="42632"/>
                  </a:moveTo>
                  <a:lnTo>
                    <a:pt x="6237" y="42632"/>
                  </a:lnTo>
                  <a:cubicBezTo>
                    <a:pt x="9368" y="42783"/>
                    <a:pt x="12187" y="44549"/>
                    <a:pt x="13839" y="47251"/>
                  </a:cubicBezTo>
                  <a:cubicBezTo>
                    <a:pt x="12308" y="46547"/>
                    <a:pt x="10483" y="46247"/>
                    <a:pt x="8972" y="46247"/>
                  </a:cubicBezTo>
                  <a:cubicBezTo>
                    <a:pt x="8783" y="46247"/>
                    <a:pt x="8598" y="46252"/>
                    <a:pt x="8420" y="46261"/>
                  </a:cubicBezTo>
                  <a:cubicBezTo>
                    <a:pt x="10833" y="46865"/>
                    <a:pt x="15050" y="47527"/>
                    <a:pt x="15800" y="50833"/>
                  </a:cubicBezTo>
                  <a:cubicBezTo>
                    <a:pt x="15011" y="49947"/>
                    <a:pt x="12953" y="48905"/>
                    <a:pt x="11758" y="48905"/>
                  </a:cubicBezTo>
                  <a:cubicBezTo>
                    <a:pt x="11523" y="48905"/>
                    <a:pt x="11321" y="48945"/>
                    <a:pt x="11169" y="49035"/>
                  </a:cubicBezTo>
                  <a:cubicBezTo>
                    <a:pt x="13289" y="49154"/>
                    <a:pt x="14668" y="50920"/>
                    <a:pt x="16229" y="51881"/>
                  </a:cubicBezTo>
                  <a:cubicBezTo>
                    <a:pt x="16468" y="52455"/>
                    <a:pt x="16712" y="53026"/>
                    <a:pt x="16965" y="53592"/>
                  </a:cubicBezTo>
                  <a:cubicBezTo>
                    <a:pt x="16467" y="53298"/>
                    <a:pt x="14520" y="52387"/>
                    <a:pt x="13826" y="52387"/>
                  </a:cubicBezTo>
                  <a:cubicBezTo>
                    <a:pt x="13672" y="52387"/>
                    <a:pt x="13580" y="52432"/>
                    <a:pt x="13578" y="52538"/>
                  </a:cubicBezTo>
                  <a:cubicBezTo>
                    <a:pt x="16273" y="53077"/>
                    <a:pt x="17937" y="55051"/>
                    <a:pt x="18861" y="57513"/>
                  </a:cubicBezTo>
                  <a:cubicBezTo>
                    <a:pt x="17216" y="56384"/>
                    <a:pt x="15169" y="55540"/>
                    <a:pt x="13217" y="55540"/>
                  </a:cubicBezTo>
                  <a:cubicBezTo>
                    <a:pt x="12333" y="55540"/>
                    <a:pt x="11468" y="55713"/>
                    <a:pt x="10669" y="56111"/>
                  </a:cubicBezTo>
                  <a:cubicBezTo>
                    <a:pt x="11116" y="56066"/>
                    <a:pt x="11551" y="56043"/>
                    <a:pt x="11975" y="56043"/>
                  </a:cubicBezTo>
                  <a:cubicBezTo>
                    <a:pt x="14758" y="56043"/>
                    <a:pt x="17090" y="57031"/>
                    <a:pt x="19672" y="59026"/>
                  </a:cubicBezTo>
                  <a:cubicBezTo>
                    <a:pt x="19718" y="59111"/>
                    <a:pt x="19764" y="59196"/>
                    <a:pt x="19812" y="59281"/>
                  </a:cubicBezTo>
                  <a:cubicBezTo>
                    <a:pt x="18443" y="58662"/>
                    <a:pt x="16280" y="58091"/>
                    <a:pt x="14525" y="58091"/>
                  </a:cubicBezTo>
                  <a:cubicBezTo>
                    <a:pt x="13677" y="58091"/>
                    <a:pt x="12925" y="58224"/>
                    <a:pt x="12403" y="58548"/>
                  </a:cubicBezTo>
                  <a:cubicBezTo>
                    <a:pt x="12786" y="58516"/>
                    <a:pt x="13163" y="58500"/>
                    <a:pt x="13532" y="58500"/>
                  </a:cubicBezTo>
                  <a:cubicBezTo>
                    <a:pt x="16054" y="58500"/>
                    <a:pt x="18284" y="59237"/>
                    <a:pt x="20506" y="60506"/>
                  </a:cubicBezTo>
                  <a:cubicBezTo>
                    <a:pt x="20653" y="60759"/>
                    <a:pt x="20801" y="61010"/>
                    <a:pt x="20951" y="61261"/>
                  </a:cubicBezTo>
                  <a:cubicBezTo>
                    <a:pt x="20164" y="60865"/>
                    <a:pt x="19192" y="60712"/>
                    <a:pt x="18293" y="60712"/>
                  </a:cubicBezTo>
                  <a:cubicBezTo>
                    <a:pt x="17868" y="60712"/>
                    <a:pt x="17459" y="60746"/>
                    <a:pt x="17095" y="60805"/>
                  </a:cubicBezTo>
                  <a:cubicBezTo>
                    <a:pt x="18729" y="61026"/>
                    <a:pt x="20081" y="61305"/>
                    <a:pt x="21723" y="62529"/>
                  </a:cubicBezTo>
                  <a:cubicBezTo>
                    <a:pt x="22048" y="63051"/>
                    <a:pt x="22378" y="63571"/>
                    <a:pt x="22715" y="64084"/>
                  </a:cubicBezTo>
                  <a:cubicBezTo>
                    <a:pt x="21475" y="63542"/>
                    <a:pt x="20091" y="63296"/>
                    <a:pt x="18723" y="63296"/>
                  </a:cubicBezTo>
                  <a:cubicBezTo>
                    <a:pt x="17879" y="63296"/>
                    <a:pt x="17041" y="63390"/>
                    <a:pt x="16245" y="63565"/>
                  </a:cubicBezTo>
                  <a:cubicBezTo>
                    <a:pt x="16107" y="63596"/>
                    <a:pt x="16159" y="63785"/>
                    <a:pt x="16286" y="63785"/>
                  </a:cubicBezTo>
                  <a:cubicBezTo>
                    <a:pt x="16292" y="63785"/>
                    <a:pt x="16299" y="63785"/>
                    <a:pt x="16305" y="63784"/>
                  </a:cubicBezTo>
                  <a:cubicBezTo>
                    <a:pt x="16798" y="63730"/>
                    <a:pt x="17297" y="63701"/>
                    <a:pt x="17796" y="63701"/>
                  </a:cubicBezTo>
                  <a:cubicBezTo>
                    <a:pt x="20534" y="63701"/>
                    <a:pt x="23249" y="64571"/>
                    <a:pt x="24680" y="66926"/>
                  </a:cubicBezTo>
                  <a:cubicBezTo>
                    <a:pt x="23772" y="66648"/>
                    <a:pt x="22816" y="66514"/>
                    <a:pt x="21861" y="66514"/>
                  </a:cubicBezTo>
                  <a:cubicBezTo>
                    <a:pt x="20687" y="66514"/>
                    <a:pt x="19515" y="66716"/>
                    <a:pt x="18432" y="67101"/>
                  </a:cubicBezTo>
                  <a:cubicBezTo>
                    <a:pt x="18319" y="67142"/>
                    <a:pt x="18352" y="67301"/>
                    <a:pt x="18460" y="67301"/>
                  </a:cubicBezTo>
                  <a:cubicBezTo>
                    <a:pt x="18468" y="67301"/>
                    <a:pt x="18478" y="67300"/>
                    <a:pt x="18487" y="67298"/>
                  </a:cubicBezTo>
                  <a:cubicBezTo>
                    <a:pt x="19367" y="67094"/>
                    <a:pt x="20207" y="66998"/>
                    <a:pt x="21022" y="66998"/>
                  </a:cubicBezTo>
                  <a:cubicBezTo>
                    <a:pt x="22534" y="66998"/>
                    <a:pt x="23963" y="67329"/>
                    <a:pt x="25413" y="67919"/>
                  </a:cubicBezTo>
                  <a:cubicBezTo>
                    <a:pt x="25711" y="68318"/>
                    <a:pt x="26013" y="68713"/>
                    <a:pt x="26319" y="69105"/>
                  </a:cubicBezTo>
                  <a:cubicBezTo>
                    <a:pt x="25579" y="68908"/>
                    <a:pt x="24758" y="68826"/>
                    <a:pt x="23918" y="68826"/>
                  </a:cubicBezTo>
                  <a:cubicBezTo>
                    <a:pt x="21791" y="68826"/>
                    <a:pt x="19537" y="69351"/>
                    <a:pt x="18152" y="69867"/>
                  </a:cubicBezTo>
                  <a:cubicBezTo>
                    <a:pt x="18015" y="69918"/>
                    <a:pt x="18059" y="70099"/>
                    <a:pt x="18191" y="70099"/>
                  </a:cubicBezTo>
                  <a:cubicBezTo>
                    <a:pt x="18199" y="70099"/>
                    <a:pt x="18207" y="70098"/>
                    <a:pt x="18215" y="70097"/>
                  </a:cubicBezTo>
                  <a:cubicBezTo>
                    <a:pt x="19799" y="69941"/>
                    <a:pt x="21620" y="69612"/>
                    <a:pt x="23345" y="69612"/>
                  </a:cubicBezTo>
                  <a:cubicBezTo>
                    <a:pt x="25292" y="69612"/>
                    <a:pt x="27117" y="70031"/>
                    <a:pt x="28342" y="71590"/>
                  </a:cubicBezTo>
                  <a:cubicBezTo>
                    <a:pt x="27159" y="71207"/>
                    <a:pt x="25897" y="71031"/>
                    <a:pt x="24632" y="71031"/>
                  </a:cubicBezTo>
                  <a:cubicBezTo>
                    <a:pt x="22928" y="71031"/>
                    <a:pt x="21218" y="71350"/>
                    <a:pt x="19686" y="71911"/>
                  </a:cubicBezTo>
                  <a:cubicBezTo>
                    <a:pt x="16752" y="68941"/>
                    <a:pt x="14147" y="65640"/>
                    <a:pt x="11886" y="62159"/>
                  </a:cubicBezTo>
                  <a:cubicBezTo>
                    <a:pt x="7922" y="56434"/>
                    <a:pt x="5819" y="49609"/>
                    <a:pt x="6237" y="42632"/>
                  </a:cubicBezTo>
                  <a:close/>
                  <a:moveTo>
                    <a:pt x="32863" y="54600"/>
                  </a:moveTo>
                  <a:cubicBezTo>
                    <a:pt x="34014" y="56691"/>
                    <a:pt x="35163" y="58781"/>
                    <a:pt x="36311" y="60872"/>
                  </a:cubicBezTo>
                  <a:cubicBezTo>
                    <a:pt x="33337" y="64189"/>
                    <a:pt x="31636" y="68752"/>
                    <a:pt x="31463" y="73230"/>
                  </a:cubicBezTo>
                  <a:cubicBezTo>
                    <a:pt x="30903" y="72628"/>
                    <a:pt x="30355" y="72019"/>
                    <a:pt x="29816" y="71400"/>
                  </a:cubicBezTo>
                  <a:cubicBezTo>
                    <a:pt x="30067" y="67770"/>
                    <a:pt x="30858" y="64352"/>
                    <a:pt x="32462" y="61061"/>
                  </a:cubicBezTo>
                  <a:lnTo>
                    <a:pt x="32462" y="61061"/>
                  </a:lnTo>
                  <a:cubicBezTo>
                    <a:pt x="30617" y="62937"/>
                    <a:pt x="29601" y="67559"/>
                    <a:pt x="29157" y="70641"/>
                  </a:cubicBezTo>
                  <a:cubicBezTo>
                    <a:pt x="29059" y="70525"/>
                    <a:pt x="28964" y="70406"/>
                    <a:pt x="28867" y="70289"/>
                  </a:cubicBezTo>
                  <a:cubicBezTo>
                    <a:pt x="28843" y="65419"/>
                    <a:pt x="30362" y="60857"/>
                    <a:pt x="33337" y="56996"/>
                  </a:cubicBezTo>
                  <a:lnTo>
                    <a:pt x="33337" y="56996"/>
                  </a:lnTo>
                  <a:cubicBezTo>
                    <a:pt x="30205" y="59443"/>
                    <a:pt x="28366" y="65084"/>
                    <a:pt x="28152" y="69421"/>
                  </a:cubicBezTo>
                  <a:cubicBezTo>
                    <a:pt x="28076" y="69329"/>
                    <a:pt x="27997" y="69237"/>
                    <a:pt x="27922" y="69144"/>
                  </a:cubicBezTo>
                  <a:cubicBezTo>
                    <a:pt x="27952" y="63735"/>
                    <a:pt x="29933" y="59099"/>
                    <a:pt x="32863" y="54600"/>
                  </a:cubicBezTo>
                  <a:close/>
                  <a:moveTo>
                    <a:pt x="23557" y="71738"/>
                  </a:moveTo>
                  <a:cubicBezTo>
                    <a:pt x="25501" y="71738"/>
                    <a:pt x="27382" y="72140"/>
                    <a:pt x="29375" y="72776"/>
                  </a:cubicBezTo>
                  <a:cubicBezTo>
                    <a:pt x="29516" y="72936"/>
                    <a:pt x="29658" y="73094"/>
                    <a:pt x="29802" y="73253"/>
                  </a:cubicBezTo>
                  <a:cubicBezTo>
                    <a:pt x="29501" y="73228"/>
                    <a:pt x="28927" y="73198"/>
                    <a:pt x="28328" y="73198"/>
                  </a:cubicBezTo>
                  <a:cubicBezTo>
                    <a:pt x="27300" y="73198"/>
                    <a:pt x="26200" y="73287"/>
                    <a:pt x="26288" y="73642"/>
                  </a:cubicBezTo>
                  <a:cubicBezTo>
                    <a:pt x="26742" y="73551"/>
                    <a:pt x="27184" y="73507"/>
                    <a:pt x="27613" y="73507"/>
                  </a:cubicBezTo>
                  <a:cubicBezTo>
                    <a:pt x="29625" y="73507"/>
                    <a:pt x="31335" y="74477"/>
                    <a:pt x="32597" y="76192"/>
                  </a:cubicBezTo>
                  <a:cubicBezTo>
                    <a:pt x="31619" y="75815"/>
                    <a:pt x="30521" y="75653"/>
                    <a:pt x="29407" y="75653"/>
                  </a:cubicBezTo>
                  <a:cubicBezTo>
                    <a:pt x="27819" y="75653"/>
                    <a:pt x="26196" y="75982"/>
                    <a:pt x="24832" y="76486"/>
                  </a:cubicBezTo>
                  <a:cubicBezTo>
                    <a:pt x="23126" y="75160"/>
                    <a:pt x="21504" y="73731"/>
                    <a:pt x="19976" y="72204"/>
                  </a:cubicBezTo>
                  <a:cubicBezTo>
                    <a:pt x="21217" y="71881"/>
                    <a:pt x="22398" y="71738"/>
                    <a:pt x="23557" y="71738"/>
                  </a:cubicBezTo>
                  <a:close/>
                  <a:moveTo>
                    <a:pt x="36535" y="61276"/>
                  </a:moveTo>
                  <a:cubicBezTo>
                    <a:pt x="38047" y="64069"/>
                    <a:pt x="39613" y="66821"/>
                    <a:pt x="40997" y="69684"/>
                  </a:cubicBezTo>
                  <a:cubicBezTo>
                    <a:pt x="39094" y="72553"/>
                    <a:pt x="38251" y="76093"/>
                    <a:pt x="38049" y="79511"/>
                  </a:cubicBezTo>
                  <a:cubicBezTo>
                    <a:pt x="37481" y="79030"/>
                    <a:pt x="36917" y="78545"/>
                    <a:pt x="36362" y="78047"/>
                  </a:cubicBezTo>
                  <a:cubicBezTo>
                    <a:pt x="36298" y="75495"/>
                    <a:pt x="37356" y="72268"/>
                    <a:pt x="37635" y="70215"/>
                  </a:cubicBezTo>
                  <a:lnTo>
                    <a:pt x="37635" y="70215"/>
                  </a:lnTo>
                  <a:cubicBezTo>
                    <a:pt x="36633" y="72357"/>
                    <a:pt x="35670" y="75045"/>
                    <a:pt x="35787" y="77515"/>
                  </a:cubicBezTo>
                  <a:cubicBezTo>
                    <a:pt x="35646" y="77385"/>
                    <a:pt x="35504" y="77255"/>
                    <a:pt x="35364" y="77125"/>
                  </a:cubicBezTo>
                  <a:cubicBezTo>
                    <a:pt x="35348" y="73031"/>
                    <a:pt x="36407" y="68951"/>
                    <a:pt x="38667" y="65481"/>
                  </a:cubicBezTo>
                  <a:cubicBezTo>
                    <a:pt x="38729" y="65380"/>
                    <a:pt x="38643" y="65293"/>
                    <a:pt x="38553" y="65293"/>
                  </a:cubicBezTo>
                  <a:cubicBezTo>
                    <a:pt x="38513" y="65293"/>
                    <a:pt x="38472" y="65310"/>
                    <a:pt x="38442" y="65350"/>
                  </a:cubicBezTo>
                  <a:cubicBezTo>
                    <a:pt x="36300" y="68240"/>
                    <a:pt x="34478" y="72563"/>
                    <a:pt x="34585" y="76404"/>
                  </a:cubicBezTo>
                  <a:cubicBezTo>
                    <a:pt x="34223" y="76059"/>
                    <a:pt x="33872" y="75702"/>
                    <a:pt x="33517" y="75349"/>
                  </a:cubicBezTo>
                  <a:cubicBezTo>
                    <a:pt x="33981" y="72788"/>
                    <a:pt x="34398" y="70168"/>
                    <a:pt x="35547" y="67794"/>
                  </a:cubicBezTo>
                  <a:cubicBezTo>
                    <a:pt x="35592" y="67698"/>
                    <a:pt x="35510" y="67609"/>
                    <a:pt x="35431" y="67609"/>
                  </a:cubicBezTo>
                  <a:cubicBezTo>
                    <a:pt x="35395" y="67609"/>
                    <a:pt x="35360" y="67627"/>
                    <a:pt x="35338" y="67672"/>
                  </a:cubicBezTo>
                  <a:cubicBezTo>
                    <a:pt x="34286" y="69776"/>
                    <a:pt x="33032" y="72314"/>
                    <a:pt x="32922" y="74761"/>
                  </a:cubicBezTo>
                  <a:cubicBezTo>
                    <a:pt x="32691" y="74527"/>
                    <a:pt x="32466" y="74286"/>
                    <a:pt x="32240" y="74049"/>
                  </a:cubicBezTo>
                  <a:cubicBezTo>
                    <a:pt x="32448" y="69438"/>
                    <a:pt x="33651" y="64965"/>
                    <a:pt x="36535" y="61276"/>
                  </a:cubicBezTo>
                  <a:close/>
                  <a:moveTo>
                    <a:pt x="41224" y="70163"/>
                  </a:moveTo>
                  <a:cubicBezTo>
                    <a:pt x="41547" y="70850"/>
                    <a:pt x="41855" y="71542"/>
                    <a:pt x="42146" y="72241"/>
                  </a:cubicBezTo>
                  <a:cubicBezTo>
                    <a:pt x="40874" y="75083"/>
                    <a:pt x="40307" y="78182"/>
                    <a:pt x="40232" y="81292"/>
                  </a:cubicBezTo>
                  <a:cubicBezTo>
                    <a:pt x="39719" y="80889"/>
                    <a:pt x="39211" y="80480"/>
                    <a:pt x="38708" y="80064"/>
                  </a:cubicBezTo>
                  <a:cubicBezTo>
                    <a:pt x="38851" y="76504"/>
                    <a:pt x="39875" y="73383"/>
                    <a:pt x="41224" y="70163"/>
                  </a:cubicBezTo>
                  <a:close/>
                  <a:moveTo>
                    <a:pt x="28139" y="76289"/>
                  </a:moveTo>
                  <a:cubicBezTo>
                    <a:pt x="29963" y="76289"/>
                    <a:pt x="31782" y="76715"/>
                    <a:pt x="33567" y="77141"/>
                  </a:cubicBezTo>
                  <a:cubicBezTo>
                    <a:pt x="33751" y="77318"/>
                    <a:pt x="33936" y="77494"/>
                    <a:pt x="34123" y="77669"/>
                  </a:cubicBezTo>
                  <a:cubicBezTo>
                    <a:pt x="33446" y="77663"/>
                    <a:pt x="32492" y="77545"/>
                    <a:pt x="31628" y="77545"/>
                  </a:cubicBezTo>
                  <a:cubicBezTo>
                    <a:pt x="30859" y="77545"/>
                    <a:pt x="30162" y="77638"/>
                    <a:pt x="29793" y="77987"/>
                  </a:cubicBezTo>
                  <a:cubicBezTo>
                    <a:pt x="30179" y="77956"/>
                    <a:pt x="30565" y="77941"/>
                    <a:pt x="30948" y="77941"/>
                  </a:cubicBezTo>
                  <a:cubicBezTo>
                    <a:pt x="32348" y="77941"/>
                    <a:pt x="33727" y="78144"/>
                    <a:pt x="35074" y="78552"/>
                  </a:cubicBezTo>
                  <a:cubicBezTo>
                    <a:pt x="35282" y="78740"/>
                    <a:pt x="35490" y="78930"/>
                    <a:pt x="35701" y="79118"/>
                  </a:cubicBezTo>
                  <a:cubicBezTo>
                    <a:pt x="35685" y="79118"/>
                    <a:pt x="35666" y="79119"/>
                    <a:pt x="35644" y="79119"/>
                  </a:cubicBezTo>
                  <a:cubicBezTo>
                    <a:pt x="35407" y="79119"/>
                    <a:pt x="34828" y="79086"/>
                    <a:pt x="34262" y="79086"/>
                  </a:cubicBezTo>
                  <a:cubicBezTo>
                    <a:pt x="33451" y="79086"/>
                    <a:pt x="32664" y="79153"/>
                    <a:pt x="32930" y="79478"/>
                  </a:cubicBezTo>
                  <a:cubicBezTo>
                    <a:pt x="33282" y="79437"/>
                    <a:pt x="33630" y="79415"/>
                    <a:pt x="33970" y="79415"/>
                  </a:cubicBezTo>
                  <a:cubicBezTo>
                    <a:pt x="35547" y="79415"/>
                    <a:pt x="36974" y="79885"/>
                    <a:pt x="38090" y="81157"/>
                  </a:cubicBezTo>
                  <a:cubicBezTo>
                    <a:pt x="37638" y="81082"/>
                    <a:pt x="37171" y="81047"/>
                    <a:pt x="36701" y="81047"/>
                  </a:cubicBezTo>
                  <a:cubicBezTo>
                    <a:pt x="35568" y="81047"/>
                    <a:pt x="34414" y="81252"/>
                    <a:pt x="33393" y="81599"/>
                  </a:cubicBezTo>
                  <a:cubicBezTo>
                    <a:pt x="30535" y="80361"/>
                    <a:pt x="27718" y="78706"/>
                    <a:pt x="25158" y="76738"/>
                  </a:cubicBezTo>
                  <a:cubicBezTo>
                    <a:pt x="26150" y="76416"/>
                    <a:pt x="27145" y="76289"/>
                    <a:pt x="28139" y="76289"/>
                  </a:cubicBezTo>
                  <a:close/>
                  <a:moveTo>
                    <a:pt x="36536" y="81656"/>
                  </a:moveTo>
                  <a:cubicBezTo>
                    <a:pt x="37765" y="81656"/>
                    <a:pt x="38976" y="81871"/>
                    <a:pt x="39902" y="82604"/>
                  </a:cubicBezTo>
                  <a:cubicBezTo>
                    <a:pt x="38837" y="82619"/>
                    <a:pt x="37795" y="82676"/>
                    <a:pt x="36768" y="82890"/>
                  </a:cubicBezTo>
                  <a:cubicBezTo>
                    <a:pt x="35840" y="82581"/>
                    <a:pt x="34926" y="82240"/>
                    <a:pt x="34024" y="81868"/>
                  </a:cubicBezTo>
                  <a:cubicBezTo>
                    <a:pt x="34809" y="81761"/>
                    <a:pt x="35677" y="81656"/>
                    <a:pt x="36536" y="81656"/>
                  </a:cubicBezTo>
                  <a:close/>
                  <a:moveTo>
                    <a:pt x="38279" y="83094"/>
                  </a:moveTo>
                  <a:cubicBezTo>
                    <a:pt x="39145" y="83094"/>
                    <a:pt x="40006" y="83289"/>
                    <a:pt x="40859" y="83334"/>
                  </a:cubicBezTo>
                  <a:cubicBezTo>
                    <a:pt x="40994" y="83436"/>
                    <a:pt x="41128" y="83539"/>
                    <a:pt x="41264" y="83639"/>
                  </a:cubicBezTo>
                  <a:cubicBezTo>
                    <a:pt x="40981" y="83716"/>
                    <a:pt x="40705" y="83816"/>
                    <a:pt x="40439" y="83940"/>
                  </a:cubicBezTo>
                  <a:cubicBezTo>
                    <a:pt x="39464" y="83705"/>
                    <a:pt x="38503" y="83440"/>
                    <a:pt x="37557" y="83146"/>
                  </a:cubicBezTo>
                  <a:cubicBezTo>
                    <a:pt x="37798" y="83109"/>
                    <a:pt x="38039" y="83094"/>
                    <a:pt x="38279" y="83094"/>
                  </a:cubicBezTo>
                  <a:close/>
                  <a:moveTo>
                    <a:pt x="41825" y="84049"/>
                  </a:moveTo>
                  <a:cubicBezTo>
                    <a:pt x="41954" y="84144"/>
                    <a:pt x="42083" y="84240"/>
                    <a:pt x="42214" y="84335"/>
                  </a:cubicBezTo>
                  <a:cubicBezTo>
                    <a:pt x="41887" y="84269"/>
                    <a:pt x="41562" y="84197"/>
                    <a:pt x="41238" y="84125"/>
                  </a:cubicBezTo>
                  <a:cubicBezTo>
                    <a:pt x="41357" y="84103"/>
                    <a:pt x="41477" y="84082"/>
                    <a:pt x="41596" y="84067"/>
                  </a:cubicBezTo>
                  <a:cubicBezTo>
                    <a:pt x="41673" y="84057"/>
                    <a:pt x="41749" y="84053"/>
                    <a:pt x="41825" y="84049"/>
                  </a:cubicBezTo>
                  <a:close/>
                  <a:moveTo>
                    <a:pt x="42383" y="72820"/>
                  </a:moveTo>
                  <a:cubicBezTo>
                    <a:pt x="43846" y="76483"/>
                    <a:pt x="44764" y="80305"/>
                    <a:pt x="44453" y="84341"/>
                  </a:cubicBezTo>
                  <a:cubicBezTo>
                    <a:pt x="43830" y="83927"/>
                    <a:pt x="43212" y="83503"/>
                    <a:pt x="42601" y="83067"/>
                  </a:cubicBezTo>
                  <a:cubicBezTo>
                    <a:pt x="42455" y="81052"/>
                    <a:pt x="42644" y="79015"/>
                    <a:pt x="43144" y="77060"/>
                  </a:cubicBezTo>
                  <a:lnTo>
                    <a:pt x="43144" y="77060"/>
                  </a:lnTo>
                  <a:cubicBezTo>
                    <a:pt x="42117" y="77939"/>
                    <a:pt x="42048" y="81015"/>
                    <a:pt x="42016" y="82643"/>
                  </a:cubicBezTo>
                  <a:cubicBezTo>
                    <a:pt x="41634" y="82364"/>
                    <a:pt x="41254" y="82080"/>
                    <a:pt x="40877" y="81792"/>
                  </a:cubicBezTo>
                  <a:cubicBezTo>
                    <a:pt x="40950" y="78692"/>
                    <a:pt x="41530" y="75766"/>
                    <a:pt x="42383" y="72820"/>
                  </a:cubicBezTo>
                  <a:close/>
                  <a:moveTo>
                    <a:pt x="14561" y="1"/>
                  </a:moveTo>
                  <a:cubicBezTo>
                    <a:pt x="14360" y="1"/>
                    <a:pt x="14172" y="184"/>
                    <a:pt x="14267" y="410"/>
                  </a:cubicBezTo>
                  <a:cubicBezTo>
                    <a:pt x="10054" y="11103"/>
                    <a:pt x="0" y="10717"/>
                    <a:pt x="3995" y="25675"/>
                  </a:cubicBezTo>
                  <a:cubicBezTo>
                    <a:pt x="6107" y="33921"/>
                    <a:pt x="4325" y="42378"/>
                    <a:pt x="5643" y="50687"/>
                  </a:cubicBezTo>
                  <a:cubicBezTo>
                    <a:pt x="10207" y="67248"/>
                    <a:pt x="24909" y="82665"/>
                    <a:pt x="42214" y="85503"/>
                  </a:cubicBezTo>
                  <a:cubicBezTo>
                    <a:pt x="42006" y="85508"/>
                    <a:pt x="41798" y="85511"/>
                    <a:pt x="41591" y="85511"/>
                  </a:cubicBezTo>
                  <a:cubicBezTo>
                    <a:pt x="37621" y="85511"/>
                    <a:pt x="33936" y="84600"/>
                    <a:pt x="30098" y="82960"/>
                  </a:cubicBezTo>
                  <a:lnTo>
                    <a:pt x="30098" y="82960"/>
                  </a:lnTo>
                  <a:cubicBezTo>
                    <a:pt x="32858" y="85222"/>
                    <a:pt x="37411" y="86234"/>
                    <a:pt x="41535" y="86234"/>
                  </a:cubicBezTo>
                  <a:cubicBezTo>
                    <a:pt x="42620" y="86234"/>
                    <a:pt x="43676" y="86164"/>
                    <a:pt x="44661" y="86028"/>
                  </a:cubicBezTo>
                  <a:cubicBezTo>
                    <a:pt x="44918" y="86199"/>
                    <a:pt x="45178" y="86365"/>
                    <a:pt x="45437" y="86532"/>
                  </a:cubicBezTo>
                  <a:cubicBezTo>
                    <a:pt x="43865" y="87020"/>
                    <a:pt x="42049" y="87168"/>
                    <a:pt x="40346" y="87168"/>
                  </a:cubicBezTo>
                  <a:cubicBezTo>
                    <a:pt x="39231" y="87168"/>
                    <a:pt x="38166" y="87105"/>
                    <a:pt x="37249" y="87031"/>
                  </a:cubicBezTo>
                  <a:lnTo>
                    <a:pt x="37249" y="87031"/>
                  </a:lnTo>
                  <a:cubicBezTo>
                    <a:pt x="38613" y="87486"/>
                    <a:pt x="40425" y="87904"/>
                    <a:pt x="42141" y="87904"/>
                  </a:cubicBezTo>
                  <a:cubicBezTo>
                    <a:pt x="43560" y="87904"/>
                    <a:pt x="44914" y="87617"/>
                    <a:pt x="45893" y="86828"/>
                  </a:cubicBezTo>
                  <a:cubicBezTo>
                    <a:pt x="46148" y="86989"/>
                    <a:pt x="46406" y="87148"/>
                    <a:pt x="46663" y="87306"/>
                  </a:cubicBezTo>
                  <a:cubicBezTo>
                    <a:pt x="45651" y="87706"/>
                    <a:pt x="44623" y="88059"/>
                    <a:pt x="43538" y="88212"/>
                  </a:cubicBezTo>
                  <a:cubicBezTo>
                    <a:pt x="43757" y="88278"/>
                    <a:pt x="44020" y="88306"/>
                    <a:pt x="44309" y="88306"/>
                  </a:cubicBezTo>
                  <a:cubicBezTo>
                    <a:pt x="45275" y="88306"/>
                    <a:pt x="46532" y="87995"/>
                    <a:pt x="47427" y="87773"/>
                  </a:cubicBezTo>
                  <a:cubicBezTo>
                    <a:pt x="48131" y="88191"/>
                    <a:pt x="55771" y="92577"/>
                    <a:pt x="57767" y="92577"/>
                  </a:cubicBezTo>
                  <a:cubicBezTo>
                    <a:pt x="58239" y="92577"/>
                    <a:pt x="58395" y="92332"/>
                    <a:pt x="58068" y="91729"/>
                  </a:cubicBezTo>
                  <a:cubicBezTo>
                    <a:pt x="54371" y="90033"/>
                    <a:pt x="50786" y="88232"/>
                    <a:pt x="47347" y="86166"/>
                  </a:cubicBezTo>
                  <a:cubicBezTo>
                    <a:pt x="48433" y="84174"/>
                    <a:pt x="48385" y="81294"/>
                    <a:pt x="47929" y="79199"/>
                  </a:cubicBezTo>
                  <a:lnTo>
                    <a:pt x="47929" y="79199"/>
                  </a:lnTo>
                  <a:cubicBezTo>
                    <a:pt x="47722" y="80972"/>
                    <a:pt x="47741" y="83797"/>
                    <a:pt x="46699" y="85775"/>
                  </a:cubicBezTo>
                  <a:cubicBezTo>
                    <a:pt x="46639" y="85737"/>
                    <a:pt x="46578" y="85699"/>
                    <a:pt x="46519" y="85662"/>
                  </a:cubicBezTo>
                  <a:cubicBezTo>
                    <a:pt x="47823" y="82026"/>
                    <a:pt x="47000" y="76939"/>
                    <a:pt x="45675" y="73557"/>
                  </a:cubicBezTo>
                  <a:lnTo>
                    <a:pt x="45675" y="73557"/>
                  </a:lnTo>
                  <a:cubicBezTo>
                    <a:pt x="46162" y="76960"/>
                    <a:pt x="46623" y="81378"/>
                    <a:pt x="45666" y="85129"/>
                  </a:cubicBezTo>
                  <a:cubicBezTo>
                    <a:pt x="45596" y="85085"/>
                    <a:pt x="45528" y="85039"/>
                    <a:pt x="45457" y="84995"/>
                  </a:cubicBezTo>
                  <a:cubicBezTo>
                    <a:pt x="46618" y="67191"/>
                    <a:pt x="28956" y="51611"/>
                    <a:pt x="24750" y="34630"/>
                  </a:cubicBezTo>
                  <a:cubicBezTo>
                    <a:pt x="22967" y="21978"/>
                    <a:pt x="23454" y="10835"/>
                    <a:pt x="14825" y="139"/>
                  </a:cubicBezTo>
                  <a:cubicBezTo>
                    <a:pt x="14754" y="42"/>
                    <a:pt x="14656" y="1"/>
                    <a:pt x="14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2" name="Google Shape;1002;p21"/>
          <p:cNvGrpSpPr/>
          <p:nvPr/>
        </p:nvGrpSpPr>
        <p:grpSpPr>
          <a:xfrm flipH="1" rot="-379823">
            <a:off x="6758173" y="1096737"/>
            <a:ext cx="1743816" cy="2764694"/>
            <a:chOff x="4943987" y="1493682"/>
            <a:chExt cx="871998" cy="1382421"/>
          </a:xfrm>
        </p:grpSpPr>
        <p:sp>
          <p:nvSpPr>
            <p:cNvPr id="1003" name="Google Shape;1003;p21"/>
            <p:cNvSpPr/>
            <p:nvPr/>
          </p:nvSpPr>
          <p:spPr>
            <a:xfrm>
              <a:off x="4990147" y="1510408"/>
              <a:ext cx="621909" cy="1260064"/>
            </a:xfrm>
            <a:custGeom>
              <a:rect b="b" l="l" r="r" t="t"/>
              <a:pathLst>
                <a:path extrusionOk="0" h="84384" w="41648">
                  <a:moveTo>
                    <a:pt x="11581" y="0"/>
                  </a:moveTo>
                  <a:lnTo>
                    <a:pt x="1569" y="12359"/>
                  </a:lnTo>
                  <a:lnTo>
                    <a:pt x="1" y="17780"/>
                  </a:lnTo>
                  <a:lnTo>
                    <a:pt x="2968" y="29874"/>
                  </a:lnTo>
                  <a:lnTo>
                    <a:pt x="2552" y="49567"/>
                  </a:lnTo>
                  <a:lnTo>
                    <a:pt x="7386" y="58822"/>
                  </a:lnTo>
                  <a:lnTo>
                    <a:pt x="9348" y="62092"/>
                  </a:lnTo>
                  <a:lnTo>
                    <a:pt x="14757" y="69692"/>
                  </a:lnTo>
                  <a:lnTo>
                    <a:pt x="24782" y="78347"/>
                  </a:lnTo>
                  <a:lnTo>
                    <a:pt x="39123" y="84383"/>
                  </a:lnTo>
                  <a:lnTo>
                    <a:pt x="41363" y="83221"/>
                  </a:lnTo>
                  <a:lnTo>
                    <a:pt x="41647" y="79623"/>
                  </a:lnTo>
                  <a:lnTo>
                    <a:pt x="40257" y="72992"/>
                  </a:lnTo>
                  <a:lnTo>
                    <a:pt x="33220" y="59751"/>
                  </a:lnTo>
                  <a:lnTo>
                    <a:pt x="28730" y="51586"/>
                  </a:lnTo>
                  <a:lnTo>
                    <a:pt x="20714" y="34460"/>
                  </a:lnTo>
                  <a:lnTo>
                    <a:pt x="19005" y="17894"/>
                  </a:lnTo>
                  <a:lnTo>
                    <a:pt x="17999" y="14359"/>
                  </a:lnTo>
                  <a:lnTo>
                    <a:pt x="17305" y="11497"/>
                  </a:lnTo>
                  <a:lnTo>
                    <a:pt x="15567" y="7127"/>
                  </a:lnTo>
                  <a:lnTo>
                    <a:pt x="12712" y="1814"/>
                  </a:lnTo>
                  <a:lnTo>
                    <a:pt x="1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4943987" y="1493682"/>
              <a:ext cx="871998" cy="1382421"/>
            </a:xfrm>
            <a:custGeom>
              <a:rect b="b" l="l" r="r" t="t"/>
              <a:pathLst>
                <a:path extrusionOk="0" h="92578" w="58396">
                  <a:moveTo>
                    <a:pt x="14672" y="1120"/>
                  </a:moveTo>
                  <a:cubicBezTo>
                    <a:pt x="14882" y="1479"/>
                    <a:pt x="15089" y="1839"/>
                    <a:pt x="15295" y="2200"/>
                  </a:cubicBezTo>
                  <a:cubicBezTo>
                    <a:pt x="14899" y="2433"/>
                    <a:pt x="14500" y="2762"/>
                    <a:pt x="14135" y="3146"/>
                  </a:cubicBezTo>
                  <a:cubicBezTo>
                    <a:pt x="14175" y="2958"/>
                    <a:pt x="14218" y="2771"/>
                    <a:pt x="14260" y="2584"/>
                  </a:cubicBezTo>
                  <a:cubicBezTo>
                    <a:pt x="14438" y="2108"/>
                    <a:pt x="14575" y="1618"/>
                    <a:pt x="14672" y="1120"/>
                  </a:cubicBezTo>
                  <a:close/>
                  <a:moveTo>
                    <a:pt x="15414" y="2412"/>
                  </a:moveTo>
                  <a:cubicBezTo>
                    <a:pt x="15545" y="2642"/>
                    <a:pt x="15674" y="2874"/>
                    <a:pt x="15802" y="3106"/>
                  </a:cubicBezTo>
                  <a:cubicBezTo>
                    <a:pt x="14907" y="3775"/>
                    <a:pt x="14113" y="4764"/>
                    <a:pt x="13567" y="5837"/>
                  </a:cubicBezTo>
                  <a:cubicBezTo>
                    <a:pt x="13689" y="5227"/>
                    <a:pt x="13816" y="4617"/>
                    <a:pt x="13946" y="4008"/>
                  </a:cubicBezTo>
                  <a:cubicBezTo>
                    <a:pt x="13982" y="3957"/>
                    <a:pt x="14011" y="3902"/>
                    <a:pt x="14049" y="3853"/>
                  </a:cubicBezTo>
                  <a:cubicBezTo>
                    <a:pt x="14452" y="3314"/>
                    <a:pt x="14947" y="2882"/>
                    <a:pt x="15414" y="2412"/>
                  </a:cubicBezTo>
                  <a:close/>
                  <a:moveTo>
                    <a:pt x="15935" y="3342"/>
                  </a:moveTo>
                  <a:cubicBezTo>
                    <a:pt x="16041" y="3534"/>
                    <a:pt x="16144" y="3726"/>
                    <a:pt x="16248" y="3918"/>
                  </a:cubicBezTo>
                  <a:cubicBezTo>
                    <a:pt x="15122" y="4856"/>
                    <a:pt x="14105" y="6178"/>
                    <a:pt x="13318" y="7615"/>
                  </a:cubicBezTo>
                  <a:cubicBezTo>
                    <a:pt x="13604" y="6814"/>
                    <a:pt x="13881" y="6028"/>
                    <a:pt x="14344" y="5286"/>
                  </a:cubicBezTo>
                  <a:cubicBezTo>
                    <a:pt x="14796" y="4563"/>
                    <a:pt x="15363" y="3956"/>
                    <a:pt x="15935" y="3342"/>
                  </a:cubicBezTo>
                  <a:close/>
                  <a:moveTo>
                    <a:pt x="16443" y="4279"/>
                  </a:moveTo>
                  <a:cubicBezTo>
                    <a:pt x="16605" y="4578"/>
                    <a:pt x="16762" y="4878"/>
                    <a:pt x="16919" y="5180"/>
                  </a:cubicBezTo>
                  <a:cubicBezTo>
                    <a:pt x="15219" y="6495"/>
                    <a:pt x="13755" y="8394"/>
                    <a:pt x="12743" y="10494"/>
                  </a:cubicBezTo>
                  <a:lnTo>
                    <a:pt x="12745" y="10480"/>
                  </a:lnTo>
                  <a:cubicBezTo>
                    <a:pt x="13151" y="9411"/>
                    <a:pt x="13568" y="8353"/>
                    <a:pt x="14156" y="7344"/>
                  </a:cubicBezTo>
                  <a:cubicBezTo>
                    <a:pt x="14807" y="6224"/>
                    <a:pt x="15660" y="5284"/>
                    <a:pt x="16443" y="4279"/>
                  </a:cubicBezTo>
                  <a:close/>
                  <a:moveTo>
                    <a:pt x="12595" y="5528"/>
                  </a:moveTo>
                  <a:cubicBezTo>
                    <a:pt x="12105" y="7314"/>
                    <a:pt x="11701" y="9126"/>
                    <a:pt x="11381" y="10964"/>
                  </a:cubicBezTo>
                  <a:cubicBezTo>
                    <a:pt x="11331" y="10804"/>
                    <a:pt x="11282" y="10646"/>
                    <a:pt x="11233" y="10491"/>
                  </a:cubicBezTo>
                  <a:cubicBezTo>
                    <a:pt x="11000" y="9749"/>
                    <a:pt x="10739" y="8854"/>
                    <a:pt x="10277" y="8176"/>
                  </a:cubicBezTo>
                  <a:cubicBezTo>
                    <a:pt x="11100" y="7321"/>
                    <a:pt x="11900" y="6454"/>
                    <a:pt x="12595" y="5528"/>
                  </a:cubicBezTo>
                  <a:close/>
                  <a:moveTo>
                    <a:pt x="9966" y="8497"/>
                  </a:moveTo>
                  <a:cubicBezTo>
                    <a:pt x="10206" y="9209"/>
                    <a:pt x="10582" y="9890"/>
                    <a:pt x="10799" y="10611"/>
                  </a:cubicBezTo>
                  <a:cubicBezTo>
                    <a:pt x="10976" y="11191"/>
                    <a:pt x="11062" y="11787"/>
                    <a:pt x="11149" y="12382"/>
                  </a:cubicBezTo>
                  <a:cubicBezTo>
                    <a:pt x="11094" y="12745"/>
                    <a:pt x="11041" y="13109"/>
                    <a:pt x="10993" y="13475"/>
                  </a:cubicBezTo>
                  <a:cubicBezTo>
                    <a:pt x="10549" y="12027"/>
                    <a:pt x="9884" y="10641"/>
                    <a:pt x="9041" y="9452"/>
                  </a:cubicBezTo>
                  <a:cubicBezTo>
                    <a:pt x="9348" y="9133"/>
                    <a:pt x="9658" y="8815"/>
                    <a:pt x="9966" y="8497"/>
                  </a:cubicBezTo>
                  <a:close/>
                  <a:moveTo>
                    <a:pt x="8843" y="9659"/>
                  </a:moveTo>
                  <a:cubicBezTo>
                    <a:pt x="9732" y="11514"/>
                    <a:pt x="10357" y="13263"/>
                    <a:pt x="10788" y="15160"/>
                  </a:cubicBezTo>
                  <a:cubicBezTo>
                    <a:pt x="10728" y="15720"/>
                    <a:pt x="10674" y="16283"/>
                    <a:pt x="10626" y="16847"/>
                  </a:cubicBezTo>
                  <a:cubicBezTo>
                    <a:pt x="9734" y="14878"/>
                    <a:pt x="8412" y="13071"/>
                    <a:pt x="6964" y="11779"/>
                  </a:cubicBezTo>
                  <a:cubicBezTo>
                    <a:pt x="7546" y="11045"/>
                    <a:pt x="8186" y="10347"/>
                    <a:pt x="8843" y="9659"/>
                  </a:cubicBezTo>
                  <a:close/>
                  <a:moveTo>
                    <a:pt x="18795" y="9085"/>
                  </a:moveTo>
                  <a:cubicBezTo>
                    <a:pt x="18909" y="9344"/>
                    <a:pt x="19018" y="9603"/>
                    <a:pt x="19127" y="9863"/>
                  </a:cubicBezTo>
                  <a:cubicBezTo>
                    <a:pt x="16494" y="11801"/>
                    <a:pt x="14445" y="14615"/>
                    <a:pt x="13002" y="17719"/>
                  </a:cubicBezTo>
                  <a:cubicBezTo>
                    <a:pt x="13289" y="16981"/>
                    <a:pt x="13616" y="16248"/>
                    <a:pt x="14005" y="15517"/>
                  </a:cubicBezTo>
                  <a:cubicBezTo>
                    <a:pt x="15292" y="13101"/>
                    <a:pt x="16976" y="11081"/>
                    <a:pt x="18795" y="9085"/>
                  </a:cubicBezTo>
                  <a:close/>
                  <a:moveTo>
                    <a:pt x="17013" y="5363"/>
                  </a:moveTo>
                  <a:cubicBezTo>
                    <a:pt x="17594" y="6487"/>
                    <a:pt x="18143" y="7626"/>
                    <a:pt x="18658" y="8780"/>
                  </a:cubicBezTo>
                  <a:cubicBezTo>
                    <a:pt x="15578" y="11282"/>
                    <a:pt x="13074" y="15154"/>
                    <a:pt x="11828" y="19165"/>
                  </a:cubicBezTo>
                  <a:cubicBezTo>
                    <a:pt x="11841" y="18923"/>
                    <a:pt x="11856" y="18681"/>
                    <a:pt x="11871" y="18440"/>
                  </a:cubicBezTo>
                  <a:cubicBezTo>
                    <a:pt x="12618" y="15808"/>
                    <a:pt x="13338" y="13358"/>
                    <a:pt x="14835" y="10886"/>
                  </a:cubicBezTo>
                  <a:cubicBezTo>
                    <a:pt x="14861" y="10844"/>
                    <a:pt x="14826" y="10809"/>
                    <a:pt x="14789" y="10809"/>
                  </a:cubicBezTo>
                  <a:cubicBezTo>
                    <a:pt x="14772" y="10809"/>
                    <a:pt x="14755" y="10816"/>
                    <a:pt x="14743" y="10832"/>
                  </a:cubicBezTo>
                  <a:cubicBezTo>
                    <a:pt x="13760" y="12120"/>
                    <a:pt x="12820" y="13640"/>
                    <a:pt x="12131" y="15252"/>
                  </a:cubicBezTo>
                  <a:cubicBezTo>
                    <a:pt x="12231" y="14277"/>
                    <a:pt x="12346" y="13303"/>
                    <a:pt x="12477" y="12332"/>
                  </a:cubicBezTo>
                  <a:cubicBezTo>
                    <a:pt x="12718" y="11605"/>
                    <a:pt x="13007" y="10886"/>
                    <a:pt x="13380" y="10172"/>
                  </a:cubicBezTo>
                  <a:cubicBezTo>
                    <a:pt x="14333" y="8346"/>
                    <a:pt x="15631" y="6854"/>
                    <a:pt x="17013" y="5363"/>
                  </a:cubicBezTo>
                  <a:close/>
                  <a:moveTo>
                    <a:pt x="6815" y="11972"/>
                  </a:moveTo>
                  <a:cubicBezTo>
                    <a:pt x="8093" y="13475"/>
                    <a:pt x="9221" y="15032"/>
                    <a:pt x="10011" y="16858"/>
                  </a:cubicBezTo>
                  <a:cubicBezTo>
                    <a:pt x="10213" y="17330"/>
                    <a:pt x="10384" y="17815"/>
                    <a:pt x="10522" y="18311"/>
                  </a:cubicBezTo>
                  <a:cubicBezTo>
                    <a:pt x="10512" y="18472"/>
                    <a:pt x="10500" y="18633"/>
                    <a:pt x="10491" y="18794"/>
                  </a:cubicBezTo>
                  <a:cubicBezTo>
                    <a:pt x="9622" y="17024"/>
                    <a:pt x="8252" y="15416"/>
                    <a:pt x="6778" y="14402"/>
                  </a:cubicBezTo>
                  <a:cubicBezTo>
                    <a:pt x="6767" y="14394"/>
                    <a:pt x="6757" y="14391"/>
                    <a:pt x="6746" y="14391"/>
                  </a:cubicBezTo>
                  <a:cubicBezTo>
                    <a:pt x="6699" y="14391"/>
                    <a:pt x="6664" y="14459"/>
                    <a:pt x="6703" y="14500"/>
                  </a:cubicBezTo>
                  <a:cubicBezTo>
                    <a:pt x="7722" y="15578"/>
                    <a:pt x="8698" y="16664"/>
                    <a:pt x="9445" y="17956"/>
                  </a:cubicBezTo>
                  <a:cubicBezTo>
                    <a:pt x="9876" y="18699"/>
                    <a:pt x="10166" y="19465"/>
                    <a:pt x="10429" y="20246"/>
                  </a:cubicBezTo>
                  <a:cubicBezTo>
                    <a:pt x="10416" y="20597"/>
                    <a:pt x="10410" y="20949"/>
                    <a:pt x="10404" y="21300"/>
                  </a:cubicBezTo>
                  <a:cubicBezTo>
                    <a:pt x="9095" y="19030"/>
                    <a:pt x="6987" y="17088"/>
                    <a:pt x="4660" y="16194"/>
                  </a:cubicBezTo>
                  <a:cubicBezTo>
                    <a:pt x="4694" y="16061"/>
                    <a:pt x="4724" y="15928"/>
                    <a:pt x="4762" y="15795"/>
                  </a:cubicBezTo>
                  <a:cubicBezTo>
                    <a:pt x="5189" y="14366"/>
                    <a:pt x="5927" y="13125"/>
                    <a:pt x="6815" y="11972"/>
                  </a:cubicBezTo>
                  <a:close/>
                  <a:moveTo>
                    <a:pt x="19194" y="10021"/>
                  </a:moveTo>
                  <a:cubicBezTo>
                    <a:pt x="19780" y="11427"/>
                    <a:pt x="20305" y="12858"/>
                    <a:pt x="20753" y="14318"/>
                  </a:cubicBezTo>
                  <a:cubicBezTo>
                    <a:pt x="16599" y="17555"/>
                    <a:pt x="13213" y="22585"/>
                    <a:pt x="11885" y="27780"/>
                  </a:cubicBezTo>
                  <a:cubicBezTo>
                    <a:pt x="11410" y="23926"/>
                    <a:pt x="13382" y="19899"/>
                    <a:pt x="15292" y="16916"/>
                  </a:cubicBezTo>
                  <a:lnTo>
                    <a:pt x="15292" y="16916"/>
                  </a:lnTo>
                  <a:cubicBezTo>
                    <a:pt x="13928" y="18706"/>
                    <a:pt x="12529" y="20946"/>
                    <a:pt x="11726" y="23296"/>
                  </a:cubicBezTo>
                  <a:cubicBezTo>
                    <a:pt x="12054" y="18120"/>
                    <a:pt x="15890" y="13766"/>
                    <a:pt x="19194" y="10021"/>
                  </a:cubicBezTo>
                  <a:close/>
                  <a:moveTo>
                    <a:pt x="4593" y="16451"/>
                  </a:moveTo>
                  <a:cubicBezTo>
                    <a:pt x="7200" y="18222"/>
                    <a:pt x="9652" y="20209"/>
                    <a:pt x="10391" y="23167"/>
                  </a:cubicBezTo>
                  <a:cubicBezTo>
                    <a:pt x="9535" y="21742"/>
                    <a:pt x="7890" y="19663"/>
                    <a:pt x="6570" y="19274"/>
                  </a:cubicBezTo>
                  <a:lnTo>
                    <a:pt x="6570" y="19274"/>
                  </a:lnTo>
                  <a:cubicBezTo>
                    <a:pt x="8369" y="20750"/>
                    <a:pt x="9971" y="22570"/>
                    <a:pt x="10423" y="24800"/>
                  </a:cubicBezTo>
                  <a:cubicBezTo>
                    <a:pt x="9748" y="23853"/>
                    <a:pt x="8733" y="22362"/>
                    <a:pt x="7826" y="21971"/>
                  </a:cubicBezTo>
                  <a:lnTo>
                    <a:pt x="7826" y="21971"/>
                  </a:lnTo>
                  <a:cubicBezTo>
                    <a:pt x="9610" y="23656"/>
                    <a:pt x="10766" y="25697"/>
                    <a:pt x="10602" y="28164"/>
                  </a:cubicBezTo>
                  <a:cubicBezTo>
                    <a:pt x="9259" y="25794"/>
                    <a:pt x="6901" y="23773"/>
                    <a:pt x="4600" y="22882"/>
                  </a:cubicBezTo>
                  <a:cubicBezTo>
                    <a:pt x="4249" y="20731"/>
                    <a:pt x="4104" y="18562"/>
                    <a:pt x="4593" y="16451"/>
                  </a:cubicBezTo>
                  <a:close/>
                  <a:moveTo>
                    <a:pt x="4648" y="23164"/>
                  </a:moveTo>
                  <a:cubicBezTo>
                    <a:pt x="6251" y="24107"/>
                    <a:pt x="7710" y="25174"/>
                    <a:pt x="8875" y="26660"/>
                  </a:cubicBezTo>
                  <a:cubicBezTo>
                    <a:pt x="10008" y="28230"/>
                    <a:pt x="10856" y="29907"/>
                    <a:pt x="10963" y="31815"/>
                  </a:cubicBezTo>
                  <a:cubicBezTo>
                    <a:pt x="9407" y="29375"/>
                    <a:pt x="7613" y="27136"/>
                    <a:pt x="5130" y="25638"/>
                  </a:cubicBezTo>
                  <a:cubicBezTo>
                    <a:pt x="4958" y="24820"/>
                    <a:pt x="4790" y="23993"/>
                    <a:pt x="4648" y="23164"/>
                  </a:cubicBezTo>
                  <a:close/>
                  <a:moveTo>
                    <a:pt x="20844" y="14627"/>
                  </a:moveTo>
                  <a:cubicBezTo>
                    <a:pt x="21016" y="15202"/>
                    <a:pt x="21178" y="15780"/>
                    <a:pt x="21325" y="16365"/>
                  </a:cubicBezTo>
                  <a:cubicBezTo>
                    <a:pt x="21429" y="16779"/>
                    <a:pt x="21519" y="17195"/>
                    <a:pt x="21603" y="17612"/>
                  </a:cubicBezTo>
                  <a:cubicBezTo>
                    <a:pt x="17181" y="21516"/>
                    <a:pt x="14254" y="26629"/>
                    <a:pt x="12318" y="32250"/>
                  </a:cubicBezTo>
                  <a:cubicBezTo>
                    <a:pt x="11596" y="28499"/>
                    <a:pt x="14154" y="24763"/>
                    <a:pt x="15844" y="21813"/>
                  </a:cubicBezTo>
                  <a:lnTo>
                    <a:pt x="15844" y="21813"/>
                  </a:lnTo>
                  <a:cubicBezTo>
                    <a:pt x="14598" y="23337"/>
                    <a:pt x="13561" y="24992"/>
                    <a:pt x="12777" y="26757"/>
                  </a:cubicBezTo>
                  <a:cubicBezTo>
                    <a:pt x="14236" y="22077"/>
                    <a:pt x="17234" y="17921"/>
                    <a:pt x="20844" y="14627"/>
                  </a:cubicBezTo>
                  <a:close/>
                  <a:moveTo>
                    <a:pt x="5225" y="26091"/>
                  </a:moveTo>
                  <a:lnTo>
                    <a:pt x="5225" y="26091"/>
                  </a:lnTo>
                  <a:cubicBezTo>
                    <a:pt x="6717" y="27363"/>
                    <a:pt x="8143" y="28644"/>
                    <a:pt x="9308" y="30256"/>
                  </a:cubicBezTo>
                  <a:cubicBezTo>
                    <a:pt x="10430" y="31922"/>
                    <a:pt x="11335" y="33658"/>
                    <a:pt x="11533" y="35639"/>
                  </a:cubicBezTo>
                  <a:cubicBezTo>
                    <a:pt x="10286" y="33903"/>
                    <a:pt x="8698" y="32328"/>
                    <a:pt x="7322" y="30934"/>
                  </a:cubicBezTo>
                  <a:lnTo>
                    <a:pt x="7322" y="30934"/>
                  </a:lnTo>
                  <a:cubicBezTo>
                    <a:pt x="9035" y="32997"/>
                    <a:pt x="10993" y="35470"/>
                    <a:pt x="12003" y="38113"/>
                  </a:cubicBezTo>
                  <a:cubicBezTo>
                    <a:pt x="11070" y="37075"/>
                    <a:pt x="9983" y="36152"/>
                    <a:pt x="9042" y="35372"/>
                  </a:cubicBezTo>
                  <a:lnTo>
                    <a:pt x="9042" y="35372"/>
                  </a:lnTo>
                  <a:cubicBezTo>
                    <a:pt x="10015" y="36715"/>
                    <a:pt x="12147" y="38334"/>
                    <a:pt x="12492" y="40315"/>
                  </a:cubicBezTo>
                  <a:cubicBezTo>
                    <a:pt x="10966" y="38251"/>
                    <a:pt x="8641" y="36584"/>
                    <a:pt x="6350" y="36149"/>
                  </a:cubicBezTo>
                  <a:cubicBezTo>
                    <a:pt x="6341" y="32775"/>
                    <a:pt x="5991" y="29408"/>
                    <a:pt x="5225" y="26091"/>
                  </a:cubicBezTo>
                  <a:close/>
                  <a:moveTo>
                    <a:pt x="21688" y="18065"/>
                  </a:moveTo>
                  <a:cubicBezTo>
                    <a:pt x="22407" y="21959"/>
                    <a:pt x="22368" y="25946"/>
                    <a:pt x="22768" y="29880"/>
                  </a:cubicBezTo>
                  <a:cubicBezTo>
                    <a:pt x="18864" y="32277"/>
                    <a:pt x="15278" y="37258"/>
                    <a:pt x="14225" y="42001"/>
                  </a:cubicBezTo>
                  <a:cubicBezTo>
                    <a:pt x="13050" y="38713"/>
                    <a:pt x="14999" y="35377"/>
                    <a:pt x="16648" y="32497"/>
                  </a:cubicBezTo>
                  <a:lnTo>
                    <a:pt x="16648" y="32497"/>
                  </a:lnTo>
                  <a:cubicBezTo>
                    <a:pt x="15173" y="33837"/>
                    <a:pt x="14037" y="36632"/>
                    <a:pt x="13443" y="38763"/>
                  </a:cubicBezTo>
                  <a:cubicBezTo>
                    <a:pt x="13383" y="34946"/>
                    <a:pt x="15809" y="31022"/>
                    <a:pt x="17833" y="28137"/>
                  </a:cubicBezTo>
                  <a:lnTo>
                    <a:pt x="17833" y="28137"/>
                  </a:lnTo>
                  <a:cubicBezTo>
                    <a:pt x="15842" y="30244"/>
                    <a:pt x="13737" y="33319"/>
                    <a:pt x="12971" y="36429"/>
                  </a:cubicBezTo>
                  <a:cubicBezTo>
                    <a:pt x="12551" y="32542"/>
                    <a:pt x="15192" y="28805"/>
                    <a:pt x="17514" y="25768"/>
                  </a:cubicBezTo>
                  <a:lnTo>
                    <a:pt x="17514" y="25768"/>
                  </a:lnTo>
                  <a:cubicBezTo>
                    <a:pt x="15896" y="27017"/>
                    <a:pt x="14354" y="29662"/>
                    <a:pt x="13351" y="31717"/>
                  </a:cubicBezTo>
                  <a:cubicBezTo>
                    <a:pt x="14803" y="26461"/>
                    <a:pt x="18034" y="21977"/>
                    <a:pt x="21688" y="18065"/>
                  </a:cubicBezTo>
                  <a:close/>
                  <a:moveTo>
                    <a:pt x="6351" y="36575"/>
                  </a:moveTo>
                  <a:lnTo>
                    <a:pt x="6351" y="36575"/>
                  </a:lnTo>
                  <a:cubicBezTo>
                    <a:pt x="9173" y="37816"/>
                    <a:pt x="11692" y="39922"/>
                    <a:pt x="12919" y="42787"/>
                  </a:cubicBezTo>
                  <a:cubicBezTo>
                    <a:pt x="11198" y="40571"/>
                    <a:pt x="8879" y="38718"/>
                    <a:pt x="6334" y="38395"/>
                  </a:cubicBezTo>
                  <a:cubicBezTo>
                    <a:pt x="6346" y="37787"/>
                    <a:pt x="6352" y="37180"/>
                    <a:pt x="6351" y="36575"/>
                  </a:cubicBezTo>
                  <a:close/>
                  <a:moveTo>
                    <a:pt x="6326" y="38816"/>
                  </a:moveTo>
                  <a:cubicBezTo>
                    <a:pt x="10019" y="39843"/>
                    <a:pt x="12530" y="43094"/>
                    <a:pt x="14195" y="46395"/>
                  </a:cubicBezTo>
                  <a:cubicBezTo>
                    <a:pt x="12350" y="44088"/>
                    <a:pt x="9853" y="42191"/>
                    <a:pt x="7153" y="42191"/>
                  </a:cubicBezTo>
                  <a:cubicBezTo>
                    <a:pt x="6852" y="42191"/>
                    <a:pt x="6548" y="42215"/>
                    <a:pt x="6242" y="42264"/>
                  </a:cubicBezTo>
                  <a:cubicBezTo>
                    <a:pt x="6261" y="41188"/>
                    <a:pt x="6294" y="40112"/>
                    <a:pt x="6322" y="39040"/>
                  </a:cubicBezTo>
                  <a:cubicBezTo>
                    <a:pt x="6324" y="38965"/>
                    <a:pt x="6325" y="38891"/>
                    <a:pt x="6326" y="38816"/>
                  </a:cubicBezTo>
                  <a:close/>
                  <a:moveTo>
                    <a:pt x="22789" y="30075"/>
                  </a:moveTo>
                  <a:cubicBezTo>
                    <a:pt x="22968" y="31796"/>
                    <a:pt x="23245" y="33518"/>
                    <a:pt x="23699" y="35192"/>
                  </a:cubicBezTo>
                  <a:lnTo>
                    <a:pt x="23699" y="35193"/>
                  </a:lnTo>
                  <a:cubicBezTo>
                    <a:pt x="19887" y="38417"/>
                    <a:pt x="17023" y="43244"/>
                    <a:pt x="16169" y="48209"/>
                  </a:cubicBezTo>
                  <a:cubicBezTo>
                    <a:pt x="15349" y="46501"/>
                    <a:pt x="16388" y="44640"/>
                    <a:pt x="16634" y="42870"/>
                  </a:cubicBezTo>
                  <a:lnTo>
                    <a:pt x="16634" y="42870"/>
                  </a:lnTo>
                  <a:cubicBezTo>
                    <a:pt x="16007" y="43420"/>
                    <a:pt x="15715" y="45044"/>
                    <a:pt x="15415" y="46024"/>
                  </a:cubicBezTo>
                  <a:cubicBezTo>
                    <a:pt x="15351" y="45828"/>
                    <a:pt x="15289" y="45630"/>
                    <a:pt x="15226" y="45433"/>
                  </a:cubicBezTo>
                  <a:cubicBezTo>
                    <a:pt x="15979" y="41543"/>
                    <a:pt x="18174" y="37684"/>
                    <a:pt x="20654" y="34951"/>
                  </a:cubicBezTo>
                  <a:lnTo>
                    <a:pt x="20654" y="34951"/>
                  </a:lnTo>
                  <a:cubicBezTo>
                    <a:pt x="18054" y="37216"/>
                    <a:pt x="15579" y="40574"/>
                    <a:pt x="14822" y="44119"/>
                  </a:cubicBezTo>
                  <a:cubicBezTo>
                    <a:pt x="14767" y="43934"/>
                    <a:pt x="14710" y="43748"/>
                    <a:pt x="14656" y="43563"/>
                  </a:cubicBezTo>
                  <a:cubicBezTo>
                    <a:pt x="15865" y="38316"/>
                    <a:pt x="18703" y="33616"/>
                    <a:pt x="22789" y="30075"/>
                  </a:cubicBezTo>
                  <a:close/>
                  <a:moveTo>
                    <a:pt x="23805" y="35580"/>
                  </a:moveTo>
                  <a:cubicBezTo>
                    <a:pt x="24752" y="39007"/>
                    <a:pt x="26234" y="42259"/>
                    <a:pt x="27873" y="45420"/>
                  </a:cubicBezTo>
                  <a:lnTo>
                    <a:pt x="27873" y="45422"/>
                  </a:lnTo>
                  <a:cubicBezTo>
                    <a:pt x="24104" y="48930"/>
                    <a:pt x="21856" y="54489"/>
                    <a:pt x="21422" y="59600"/>
                  </a:cubicBezTo>
                  <a:cubicBezTo>
                    <a:pt x="19477" y="56960"/>
                    <a:pt x="20741" y="53560"/>
                    <a:pt x="21372" y="50605"/>
                  </a:cubicBezTo>
                  <a:lnTo>
                    <a:pt x="21372" y="50605"/>
                  </a:lnTo>
                  <a:cubicBezTo>
                    <a:pt x="20320" y="51719"/>
                    <a:pt x="19985" y="54641"/>
                    <a:pt x="19734" y="56465"/>
                  </a:cubicBezTo>
                  <a:cubicBezTo>
                    <a:pt x="19599" y="56196"/>
                    <a:pt x="19466" y="55926"/>
                    <a:pt x="19334" y="55657"/>
                  </a:cubicBezTo>
                  <a:cubicBezTo>
                    <a:pt x="19669" y="52318"/>
                    <a:pt x="20691" y="48569"/>
                    <a:pt x="21501" y="45726"/>
                  </a:cubicBezTo>
                  <a:lnTo>
                    <a:pt x="21501" y="45726"/>
                  </a:lnTo>
                  <a:cubicBezTo>
                    <a:pt x="20116" y="48310"/>
                    <a:pt x="18864" y="51251"/>
                    <a:pt x="18655" y="54240"/>
                  </a:cubicBezTo>
                  <a:cubicBezTo>
                    <a:pt x="18571" y="54059"/>
                    <a:pt x="18486" y="53877"/>
                    <a:pt x="18402" y="53694"/>
                  </a:cubicBezTo>
                  <a:cubicBezTo>
                    <a:pt x="18786" y="48177"/>
                    <a:pt x="21029" y="43158"/>
                    <a:pt x="24564" y="38942"/>
                  </a:cubicBezTo>
                  <a:lnTo>
                    <a:pt x="24564" y="38942"/>
                  </a:lnTo>
                  <a:cubicBezTo>
                    <a:pt x="20871" y="41036"/>
                    <a:pt x="18181" y="47488"/>
                    <a:pt x="17711" y="52124"/>
                  </a:cubicBezTo>
                  <a:cubicBezTo>
                    <a:pt x="17574" y="51803"/>
                    <a:pt x="17438" y="51479"/>
                    <a:pt x="17304" y="51156"/>
                  </a:cubicBezTo>
                  <a:cubicBezTo>
                    <a:pt x="17807" y="48130"/>
                    <a:pt x="19514" y="44872"/>
                    <a:pt x="20420" y="42347"/>
                  </a:cubicBezTo>
                  <a:lnTo>
                    <a:pt x="20420" y="42347"/>
                  </a:lnTo>
                  <a:cubicBezTo>
                    <a:pt x="18807" y="44752"/>
                    <a:pt x="17654" y="47388"/>
                    <a:pt x="16906" y="50166"/>
                  </a:cubicBezTo>
                  <a:cubicBezTo>
                    <a:pt x="16831" y="49975"/>
                    <a:pt x="16759" y="49784"/>
                    <a:pt x="16685" y="49593"/>
                  </a:cubicBezTo>
                  <a:cubicBezTo>
                    <a:pt x="17741" y="44110"/>
                    <a:pt x="19922" y="39561"/>
                    <a:pt x="23805" y="35580"/>
                  </a:cubicBezTo>
                  <a:close/>
                  <a:moveTo>
                    <a:pt x="27978" y="45626"/>
                  </a:moveTo>
                  <a:cubicBezTo>
                    <a:pt x="28394" y="46425"/>
                    <a:pt x="28820" y="47217"/>
                    <a:pt x="29247" y="48007"/>
                  </a:cubicBezTo>
                  <a:cubicBezTo>
                    <a:pt x="25763" y="51560"/>
                    <a:pt x="23240" y="57013"/>
                    <a:pt x="22909" y="62094"/>
                  </a:cubicBezTo>
                  <a:cubicBezTo>
                    <a:pt x="22588" y="61580"/>
                    <a:pt x="22275" y="61062"/>
                    <a:pt x="21968" y="60540"/>
                  </a:cubicBezTo>
                  <a:cubicBezTo>
                    <a:pt x="22778" y="55195"/>
                    <a:pt x="24592" y="49989"/>
                    <a:pt x="27978" y="45626"/>
                  </a:cubicBezTo>
                  <a:close/>
                  <a:moveTo>
                    <a:pt x="29403" y="48294"/>
                  </a:moveTo>
                  <a:cubicBezTo>
                    <a:pt x="30507" y="50319"/>
                    <a:pt x="31616" y="52341"/>
                    <a:pt x="32732" y="54360"/>
                  </a:cubicBezTo>
                  <a:lnTo>
                    <a:pt x="32732" y="54361"/>
                  </a:lnTo>
                  <a:cubicBezTo>
                    <a:pt x="29146" y="57947"/>
                    <a:pt x="27416" y="63197"/>
                    <a:pt x="27210" y="68236"/>
                  </a:cubicBezTo>
                  <a:cubicBezTo>
                    <a:pt x="27011" y="67980"/>
                    <a:pt x="26813" y="67724"/>
                    <a:pt x="26618" y="67466"/>
                  </a:cubicBezTo>
                  <a:cubicBezTo>
                    <a:pt x="26490" y="64028"/>
                    <a:pt x="27476" y="60216"/>
                    <a:pt x="28323" y="57225"/>
                  </a:cubicBezTo>
                  <a:lnTo>
                    <a:pt x="28323" y="57225"/>
                  </a:lnTo>
                  <a:cubicBezTo>
                    <a:pt x="26995" y="60248"/>
                    <a:pt x="26155" y="63340"/>
                    <a:pt x="25971" y="66610"/>
                  </a:cubicBezTo>
                  <a:cubicBezTo>
                    <a:pt x="25743" y="66300"/>
                    <a:pt x="25516" y="65988"/>
                    <a:pt x="25292" y="65674"/>
                  </a:cubicBezTo>
                  <a:cubicBezTo>
                    <a:pt x="24975" y="61666"/>
                    <a:pt x="26642" y="57100"/>
                    <a:pt x="27909" y="53941"/>
                  </a:cubicBezTo>
                  <a:lnTo>
                    <a:pt x="27909" y="53941"/>
                  </a:lnTo>
                  <a:cubicBezTo>
                    <a:pt x="25915" y="57266"/>
                    <a:pt x="24682" y="60815"/>
                    <a:pt x="24574" y="64644"/>
                  </a:cubicBezTo>
                  <a:cubicBezTo>
                    <a:pt x="24247" y="64166"/>
                    <a:pt x="23927" y="63685"/>
                    <a:pt x="23613" y="63199"/>
                  </a:cubicBezTo>
                  <a:cubicBezTo>
                    <a:pt x="24078" y="57779"/>
                    <a:pt x="26088" y="52606"/>
                    <a:pt x="29403" y="48294"/>
                  </a:cubicBezTo>
                  <a:close/>
                  <a:moveTo>
                    <a:pt x="6237" y="42632"/>
                  </a:moveTo>
                  <a:lnTo>
                    <a:pt x="6237" y="42632"/>
                  </a:lnTo>
                  <a:cubicBezTo>
                    <a:pt x="9368" y="42783"/>
                    <a:pt x="12187" y="44549"/>
                    <a:pt x="13839" y="47251"/>
                  </a:cubicBezTo>
                  <a:cubicBezTo>
                    <a:pt x="12308" y="46547"/>
                    <a:pt x="10483" y="46247"/>
                    <a:pt x="8972" y="46247"/>
                  </a:cubicBezTo>
                  <a:cubicBezTo>
                    <a:pt x="8783" y="46247"/>
                    <a:pt x="8598" y="46252"/>
                    <a:pt x="8420" y="46261"/>
                  </a:cubicBezTo>
                  <a:cubicBezTo>
                    <a:pt x="10833" y="46865"/>
                    <a:pt x="15050" y="47527"/>
                    <a:pt x="15800" y="50833"/>
                  </a:cubicBezTo>
                  <a:cubicBezTo>
                    <a:pt x="15011" y="49947"/>
                    <a:pt x="12953" y="48905"/>
                    <a:pt x="11758" y="48905"/>
                  </a:cubicBezTo>
                  <a:cubicBezTo>
                    <a:pt x="11523" y="48905"/>
                    <a:pt x="11321" y="48945"/>
                    <a:pt x="11169" y="49035"/>
                  </a:cubicBezTo>
                  <a:cubicBezTo>
                    <a:pt x="13289" y="49154"/>
                    <a:pt x="14668" y="50920"/>
                    <a:pt x="16229" y="51881"/>
                  </a:cubicBezTo>
                  <a:cubicBezTo>
                    <a:pt x="16468" y="52455"/>
                    <a:pt x="16712" y="53026"/>
                    <a:pt x="16965" y="53592"/>
                  </a:cubicBezTo>
                  <a:cubicBezTo>
                    <a:pt x="16467" y="53298"/>
                    <a:pt x="14520" y="52387"/>
                    <a:pt x="13826" y="52387"/>
                  </a:cubicBezTo>
                  <a:cubicBezTo>
                    <a:pt x="13672" y="52387"/>
                    <a:pt x="13580" y="52432"/>
                    <a:pt x="13578" y="52538"/>
                  </a:cubicBezTo>
                  <a:cubicBezTo>
                    <a:pt x="16273" y="53077"/>
                    <a:pt x="17937" y="55051"/>
                    <a:pt x="18861" y="57513"/>
                  </a:cubicBezTo>
                  <a:cubicBezTo>
                    <a:pt x="17216" y="56384"/>
                    <a:pt x="15169" y="55540"/>
                    <a:pt x="13217" y="55540"/>
                  </a:cubicBezTo>
                  <a:cubicBezTo>
                    <a:pt x="12333" y="55540"/>
                    <a:pt x="11468" y="55713"/>
                    <a:pt x="10669" y="56111"/>
                  </a:cubicBezTo>
                  <a:cubicBezTo>
                    <a:pt x="11116" y="56066"/>
                    <a:pt x="11551" y="56043"/>
                    <a:pt x="11975" y="56043"/>
                  </a:cubicBezTo>
                  <a:cubicBezTo>
                    <a:pt x="14758" y="56043"/>
                    <a:pt x="17090" y="57031"/>
                    <a:pt x="19672" y="59026"/>
                  </a:cubicBezTo>
                  <a:cubicBezTo>
                    <a:pt x="19718" y="59111"/>
                    <a:pt x="19764" y="59196"/>
                    <a:pt x="19812" y="59281"/>
                  </a:cubicBezTo>
                  <a:cubicBezTo>
                    <a:pt x="18443" y="58662"/>
                    <a:pt x="16280" y="58091"/>
                    <a:pt x="14525" y="58091"/>
                  </a:cubicBezTo>
                  <a:cubicBezTo>
                    <a:pt x="13677" y="58091"/>
                    <a:pt x="12925" y="58224"/>
                    <a:pt x="12403" y="58548"/>
                  </a:cubicBezTo>
                  <a:cubicBezTo>
                    <a:pt x="12786" y="58516"/>
                    <a:pt x="13163" y="58500"/>
                    <a:pt x="13532" y="58500"/>
                  </a:cubicBezTo>
                  <a:cubicBezTo>
                    <a:pt x="16054" y="58500"/>
                    <a:pt x="18284" y="59237"/>
                    <a:pt x="20506" y="60506"/>
                  </a:cubicBezTo>
                  <a:cubicBezTo>
                    <a:pt x="20653" y="60759"/>
                    <a:pt x="20801" y="61010"/>
                    <a:pt x="20951" y="61261"/>
                  </a:cubicBezTo>
                  <a:cubicBezTo>
                    <a:pt x="20164" y="60865"/>
                    <a:pt x="19192" y="60712"/>
                    <a:pt x="18293" y="60712"/>
                  </a:cubicBezTo>
                  <a:cubicBezTo>
                    <a:pt x="17868" y="60712"/>
                    <a:pt x="17459" y="60746"/>
                    <a:pt x="17095" y="60805"/>
                  </a:cubicBezTo>
                  <a:cubicBezTo>
                    <a:pt x="18729" y="61026"/>
                    <a:pt x="20081" y="61305"/>
                    <a:pt x="21723" y="62529"/>
                  </a:cubicBezTo>
                  <a:cubicBezTo>
                    <a:pt x="22048" y="63051"/>
                    <a:pt x="22378" y="63571"/>
                    <a:pt x="22715" y="64084"/>
                  </a:cubicBezTo>
                  <a:cubicBezTo>
                    <a:pt x="21475" y="63542"/>
                    <a:pt x="20091" y="63296"/>
                    <a:pt x="18723" y="63296"/>
                  </a:cubicBezTo>
                  <a:cubicBezTo>
                    <a:pt x="17879" y="63296"/>
                    <a:pt x="17041" y="63390"/>
                    <a:pt x="16245" y="63565"/>
                  </a:cubicBezTo>
                  <a:cubicBezTo>
                    <a:pt x="16107" y="63596"/>
                    <a:pt x="16159" y="63785"/>
                    <a:pt x="16286" y="63785"/>
                  </a:cubicBezTo>
                  <a:cubicBezTo>
                    <a:pt x="16292" y="63785"/>
                    <a:pt x="16299" y="63785"/>
                    <a:pt x="16305" y="63784"/>
                  </a:cubicBezTo>
                  <a:cubicBezTo>
                    <a:pt x="16798" y="63730"/>
                    <a:pt x="17297" y="63701"/>
                    <a:pt x="17796" y="63701"/>
                  </a:cubicBezTo>
                  <a:cubicBezTo>
                    <a:pt x="20534" y="63701"/>
                    <a:pt x="23249" y="64571"/>
                    <a:pt x="24680" y="66926"/>
                  </a:cubicBezTo>
                  <a:cubicBezTo>
                    <a:pt x="23772" y="66648"/>
                    <a:pt x="22816" y="66514"/>
                    <a:pt x="21861" y="66514"/>
                  </a:cubicBezTo>
                  <a:cubicBezTo>
                    <a:pt x="20687" y="66514"/>
                    <a:pt x="19515" y="66716"/>
                    <a:pt x="18432" y="67101"/>
                  </a:cubicBezTo>
                  <a:cubicBezTo>
                    <a:pt x="18319" y="67142"/>
                    <a:pt x="18352" y="67301"/>
                    <a:pt x="18460" y="67301"/>
                  </a:cubicBezTo>
                  <a:cubicBezTo>
                    <a:pt x="18468" y="67301"/>
                    <a:pt x="18478" y="67300"/>
                    <a:pt x="18487" y="67298"/>
                  </a:cubicBezTo>
                  <a:cubicBezTo>
                    <a:pt x="19367" y="67094"/>
                    <a:pt x="20207" y="66998"/>
                    <a:pt x="21022" y="66998"/>
                  </a:cubicBezTo>
                  <a:cubicBezTo>
                    <a:pt x="22534" y="66998"/>
                    <a:pt x="23963" y="67329"/>
                    <a:pt x="25413" y="67919"/>
                  </a:cubicBezTo>
                  <a:cubicBezTo>
                    <a:pt x="25711" y="68318"/>
                    <a:pt x="26013" y="68713"/>
                    <a:pt x="26319" y="69105"/>
                  </a:cubicBezTo>
                  <a:cubicBezTo>
                    <a:pt x="25579" y="68908"/>
                    <a:pt x="24758" y="68826"/>
                    <a:pt x="23918" y="68826"/>
                  </a:cubicBezTo>
                  <a:cubicBezTo>
                    <a:pt x="21791" y="68826"/>
                    <a:pt x="19537" y="69351"/>
                    <a:pt x="18152" y="69867"/>
                  </a:cubicBezTo>
                  <a:cubicBezTo>
                    <a:pt x="18015" y="69918"/>
                    <a:pt x="18059" y="70099"/>
                    <a:pt x="18191" y="70099"/>
                  </a:cubicBezTo>
                  <a:cubicBezTo>
                    <a:pt x="18199" y="70099"/>
                    <a:pt x="18207" y="70098"/>
                    <a:pt x="18215" y="70097"/>
                  </a:cubicBezTo>
                  <a:cubicBezTo>
                    <a:pt x="19799" y="69941"/>
                    <a:pt x="21620" y="69612"/>
                    <a:pt x="23345" y="69612"/>
                  </a:cubicBezTo>
                  <a:cubicBezTo>
                    <a:pt x="25292" y="69612"/>
                    <a:pt x="27117" y="70031"/>
                    <a:pt x="28342" y="71590"/>
                  </a:cubicBezTo>
                  <a:cubicBezTo>
                    <a:pt x="27159" y="71207"/>
                    <a:pt x="25897" y="71031"/>
                    <a:pt x="24632" y="71031"/>
                  </a:cubicBezTo>
                  <a:cubicBezTo>
                    <a:pt x="22928" y="71031"/>
                    <a:pt x="21218" y="71350"/>
                    <a:pt x="19686" y="71911"/>
                  </a:cubicBezTo>
                  <a:cubicBezTo>
                    <a:pt x="16752" y="68941"/>
                    <a:pt x="14147" y="65640"/>
                    <a:pt x="11886" y="62159"/>
                  </a:cubicBezTo>
                  <a:cubicBezTo>
                    <a:pt x="7922" y="56434"/>
                    <a:pt x="5819" y="49609"/>
                    <a:pt x="6237" y="42632"/>
                  </a:cubicBezTo>
                  <a:close/>
                  <a:moveTo>
                    <a:pt x="32863" y="54600"/>
                  </a:moveTo>
                  <a:cubicBezTo>
                    <a:pt x="34014" y="56691"/>
                    <a:pt x="35163" y="58781"/>
                    <a:pt x="36311" y="60872"/>
                  </a:cubicBezTo>
                  <a:cubicBezTo>
                    <a:pt x="33337" y="64189"/>
                    <a:pt x="31636" y="68752"/>
                    <a:pt x="31463" y="73230"/>
                  </a:cubicBezTo>
                  <a:cubicBezTo>
                    <a:pt x="30903" y="72628"/>
                    <a:pt x="30355" y="72019"/>
                    <a:pt x="29816" y="71400"/>
                  </a:cubicBezTo>
                  <a:cubicBezTo>
                    <a:pt x="30067" y="67770"/>
                    <a:pt x="30858" y="64352"/>
                    <a:pt x="32462" y="61061"/>
                  </a:cubicBezTo>
                  <a:lnTo>
                    <a:pt x="32462" y="61061"/>
                  </a:lnTo>
                  <a:cubicBezTo>
                    <a:pt x="30617" y="62937"/>
                    <a:pt x="29601" y="67559"/>
                    <a:pt x="29157" y="70641"/>
                  </a:cubicBezTo>
                  <a:cubicBezTo>
                    <a:pt x="29059" y="70525"/>
                    <a:pt x="28964" y="70406"/>
                    <a:pt x="28867" y="70289"/>
                  </a:cubicBezTo>
                  <a:cubicBezTo>
                    <a:pt x="28843" y="65419"/>
                    <a:pt x="30362" y="60857"/>
                    <a:pt x="33337" y="56996"/>
                  </a:cubicBezTo>
                  <a:lnTo>
                    <a:pt x="33337" y="56996"/>
                  </a:lnTo>
                  <a:cubicBezTo>
                    <a:pt x="30205" y="59443"/>
                    <a:pt x="28366" y="65084"/>
                    <a:pt x="28152" y="69421"/>
                  </a:cubicBezTo>
                  <a:cubicBezTo>
                    <a:pt x="28076" y="69329"/>
                    <a:pt x="27997" y="69237"/>
                    <a:pt x="27922" y="69144"/>
                  </a:cubicBezTo>
                  <a:cubicBezTo>
                    <a:pt x="27952" y="63735"/>
                    <a:pt x="29933" y="59099"/>
                    <a:pt x="32863" y="54600"/>
                  </a:cubicBezTo>
                  <a:close/>
                  <a:moveTo>
                    <a:pt x="23557" y="71738"/>
                  </a:moveTo>
                  <a:cubicBezTo>
                    <a:pt x="25501" y="71738"/>
                    <a:pt x="27382" y="72140"/>
                    <a:pt x="29375" y="72776"/>
                  </a:cubicBezTo>
                  <a:cubicBezTo>
                    <a:pt x="29516" y="72936"/>
                    <a:pt x="29658" y="73094"/>
                    <a:pt x="29802" y="73253"/>
                  </a:cubicBezTo>
                  <a:cubicBezTo>
                    <a:pt x="29501" y="73228"/>
                    <a:pt x="28927" y="73198"/>
                    <a:pt x="28328" y="73198"/>
                  </a:cubicBezTo>
                  <a:cubicBezTo>
                    <a:pt x="27300" y="73198"/>
                    <a:pt x="26200" y="73287"/>
                    <a:pt x="26288" y="73642"/>
                  </a:cubicBezTo>
                  <a:cubicBezTo>
                    <a:pt x="26742" y="73551"/>
                    <a:pt x="27184" y="73507"/>
                    <a:pt x="27613" y="73507"/>
                  </a:cubicBezTo>
                  <a:cubicBezTo>
                    <a:pt x="29625" y="73507"/>
                    <a:pt x="31335" y="74477"/>
                    <a:pt x="32597" y="76192"/>
                  </a:cubicBezTo>
                  <a:cubicBezTo>
                    <a:pt x="31619" y="75815"/>
                    <a:pt x="30521" y="75653"/>
                    <a:pt x="29407" y="75653"/>
                  </a:cubicBezTo>
                  <a:cubicBezTo>
                    <a:pt x="27819" y="75653"/>
                    <a:pt x="26196" y="75982"/>
                    <a:pt x="24832" y="76486"/>
                  </a:cubicBezTo>
                  <a:cubicBezTo>
                    <a:pt x="23126" y="75160"/>
                    <a:pt x="21504" y="73731"/>
                    <a:pt x="19976" y="72204"/>
                  </a:cubicBezTo>
                  <a:cubicBezTo>
                    <a:pt x="21217" y="71881"/>
                    <a:pt x="22398" y="71738"/>
                    <a:pt x="23557" y="71738"/>
                  </a:cubicBezTo>
                  <a:close/>
                  <a:moveTo>
                    <a:pt x="36535" y="61276"/>
                  </a:moveTo>
                  <a:cubicBezTo>
                    <a:pt x="38047" y="64069"/>
                    <a:pt x="39613" y="66821"/>
                    <a:pt x="40997" y="69684"/>
                  </a:cubicBezTo>
                  <a:cubicBezTo>
                    <a:pt x="39094" y="72553"/>
                    <a:pt x="38251" y="76093"/>
                    <a:pt x="38049" y="79511"/>
                  </a:cubicBezTo>
                  <a:cubicBezTo>
                    <a:pt x="37481" y="79030"/>
                    <a:pt x="36917" y="78545"/>
                    <a:pt x="36362" y="78047"/>
                  </a:cubicBezTo>
                  <a:cubicBezTo>
                    <a:pt x="36298" y="75495"/>
                    <a:pt x="37356" y="72268"/>
                    <a:pt x="37635" y="70215"/>
                  </a:cubicBezTo>
                  <a:lnTo>
                    <a:pt x="37635" y="70215"/>
                  </a:lnTo>
                  <a:cubicBezTo>
                    <a:pt x="36633" y="72357"/>
                    <a:pt x="35670" y="75045"/>
                    <a:pt x="35787" y="77515"/>
                  </a:cubicBezTo>
                  <a:cubicBezTo>
                    <a:pt x="35646" y="77385"/>
                    <a:pt x="35504" y="77255"/>
                    <a:pt x="35364" y="77125"/>
                  </a:cubicBezTo>
                  <a:cubicBezTo>
                    <a:pt x="35348" y="73031"/>
                    <a:pt x="36407" y="68951"/>
                    <a:pt x="38667" y="65481"/>
                  </a:cubicBezTo>
                  <a:cubicBezTo>
                    <a:pt x="38729" y="65380"/>
                    <a:pt x="38643" y="65293"/>
                    <a:pt x="38553" y="65293"/>
                  </a:cubicBezTo>
                  <a:cubicBezTo>
                    <a:pt x="38513" y="65293"/>
                    <a:pt x="38472" y="65310"/>
                    <a:pt x="38442" y="65350"/>
                  </a:cubicBezTo>
                  <a:cubicBezTo>
                    <a:pt x="36300" y="68240"/>
                    <a:pt x="34478" y="72563"/>
                    <a:pt x="34585" y="76404"/>
                  </a:cubicBezTo>
                  <a:cubicBezTo>
                    <a:pt x="34223" y="76059"/>
                    <a:pt x="33872" y="75702"/>
                    <a:pt x="33517" y="75349"/>
                  </a:cubicBezTo>
                  <a:cubicBezTo>
                    <a:pt x="33981" y="72788"/>
                    <a:pt x="34398" y="70168"/>
                    <a:pt x="35547" y="67794"/>
                  </a:cubicBezTo>
                  <a:cubicBezTo>
                    <a:pt x="35592" y="67698"/>
                    <a:pt x="35510" y="67609"/>
                    <a:pt x="35431" y="67609"/>
                  </a:cubicBezTo>
                  <a:cubicBezTo>
                    <a:pt x="35395" y="67609"/>
                    <a:pt x="35360" y="67627"/>
                    <a:pt x="35338" y="67672"/>
                  </a:cubicBezTo>
                  <a:cubicBezTo>
                    <a:pt x="34286" y="69776"/>
                    <a:pt x="33032" y="72314"/>
                    <a:pt x="32922" y="74761"/>
                  </a:cubicBezTo>
                  <a:cubicBezTo>
                    <a:pt x="32691" y="74527"/>
                    <a:pt x="32466" y="74286"/>
                    <a:pt x="32240" y="74049"/>
                  </a:cubicBezTo>
                  <a:cubicBezTo>
                    <a:pt x="32448" y="69438"/>
                    <a:pt x="33651" y="64965"/>
                    <a:pt x="36535" y="61276"/>
                  </a:cubicBezTo>
                  <a:close/>
                  <a:moveTo>
                    <a:pt x="41224" y="70163"/>
                  </a:moveTo>
                  <a:cubicBezTo>
                    <a:pt x="41547" y="70850"/>
                    <a:pt x="41855" y="71542"/>
                    <a:pt x="42146" y="72241"/>
                  </a:cubicBezTo>
                  <a:cubicBezTo>
                    <a:pt x="40874" y="75083"/>
                    <a:pt x="40307" y="78182"/>
                    <a:pt x="40232" y="81292"/>
                  </a:cubicBezTo>
                  <a:cubicBezTo>
                    <a:pt x="39719" y="80889"/>
                    <a:pt x="39211" y="80480"/>
                    <a:pt x="38708" y="80064"/>
                  </a:cubicBezTo>
                  <a:cubicBezTo>
                    <a:pt x="38851" y="76504"/>
                    <a:pt x="39875" y="73383"/>
                    <a:pt x="41224" y="70163"/>
                  </a:cubicBezTo>
                  <a:close/>
                  <a:moveTo>
                    <a:pt x="28139" y="76289"/>
                  </a:moveTo>
                  <a:cubicBezTo>
                    <a:pt x="29963" y="76289"/>
                    <a:pt x="31782" y="76715"/>
                    <a:pt x="33567" y="77141"/>
                  </a:cubicBezTo>
                  <a:cubicBezTo>
                    <a:pt x="33751" y="77318"/>
                    <a:pt x="33936" y="77494"/>
                    <a:pt x="34123" y="77669"/>
                  </a:cubicBezTo>
                  <a:cubicBezTo>
                    <a:pt x="33446" y="77663"/>
                    <a:pt x="32492" y="77545"/>
                    <a:pt x="31628" y="77545"/>
                  </a:cubicBezTo>
                  <a:cubicBezTo>
                    <a:pt x="30859" y="77545"/>
                    <a:pt x="30162" y="77638"/>
                    <a:pt x="29793" y="77987"/>
                  </a:cubicBezTo>
                  <a:cubicBezTo>
                    <a:pt x="30179" y="77956"/>
                    <a:pt x="30565" y="77941"/>
                    <a:pt x="30948" y="77941"/>
                  </a:cubicBezTo>
                  <a:cubicBezTo>
                    <a:pt x="32348" y="77941"/>
                    <a:pt x="33727" y="78144"/>
                    <a:pt x="35074" y="78552"/>
                  </a:cubicBezTo>
                  <a:cubicBezTo>
                    <a:pt x="35282" y="78740"/>
                    <a:pt x="35490" y="78930"/>
                    <a:pt x="35701" y="79118"/>
                  </a:cubicBezTo>
                  <a:cubicBezTo>
                    <a:pt x="35685" y="79118"/>
                    <a:pt x="35666" y="79119"/>
                    <a:pt x="35644" y="79119"/>
                  </a:cubicBezTo>
                  <a:cubicBezTo>
                    <a:pt x="35407" y="79119"/>
                    <a:pt x="34828" y="79086"/>
                    <a:pt x="34262" y="79086"/>
                  </a:cubicBezTo>
                  <a:cubicBezTo>
                    <a:pt x="33451" y="79086"/>
                    <a:pt x="32664" y="79153"/>
                    <a:pt x="32930" y="79478"/>
                  </a:cubicBezTo>
                  <a:cubicBezTo>
                    <a:pt x="33282" y="79437"/>
                    <a:pt x="33630" y="79415"/>
                    <a:pt x="33970" y="79415"/>
                  </a:cubicBezTo>
                  <a:cubicBezTo>
                    <a:pt x="35547" y="79415"/>
                    <a:pt x="36974" y="79885"/>
                    <a:pt x="38090" y="81157"/>
                  </a:cubicBezTo>
                  <a:cubicBezTo>
                    <a:pt x="37638" y="81082"/>
                    <a:pt x="37171" y="81047"/>
                    <a:pt x="36701" y="81047"/>
                  </a:cubicBezTo>
                  <a:cubicBezTo>
                    <a:pt x="35568" y="81047"/>
                    <a:pt x="34414" y="81252"/>
                    <a:pt x="33393" y="81599"/>
                  </a:cubicBezTo>
                  <a:cubicBezTo>
                    <a:pt x="30535" y="80361"/>
                    <a:pt x="27718" y="78706"/>
                    <a:pt x="25158" y="76738"/>
                  </a:cubicBezTo>
                  <a:cubicBezTo>
                    <a:pt x="26150" y="76416"/>
                    <a:pt x="27145" y="76289"/>
                    <a:pt x="28139" y="76289"/>
                  </a:cubicBezTo>
                  <a:close/>
                  <a:moveTo>
                    <a:pt x="36536" y="81656"/>
                  </a:moveTo>
                  <a:cubicBezTo>
                    <a:pt x="37765" y="81656"/>
                    <a:pt x="38976" y="81871"/>
                    <a:pt x="39902" y="82604"/>
                  </a:cubicBezTo>
                  <a:cubicBezTo>
                    <a:pt x="38837" y="82619"/>
                    <a:pt x="37795" y="82676"/>
                    <a:pt x="36768" y="82890"/>
                  </a:cubicBezTo>
                  <a:cubicBezTo>
                    <a:pt x="35840" y="82581"/>
                    <a:pt x="34926" y="82240"/>
                    <a:pt x="34024" y="81868"/>
                  </a:cubicBezTo>
                  <a:cubicBezTo>
                    <a:pt x="34809" y="81761"/>
                    <a:pt x="35677" y="81656"/>
                    <a:pt x="36536" y="81656"/>
                  </a:cubicBezTo>
                  <a:close/>
                  <a:moveTo>
                    <a:pt x="38279" y="83094"/>
                  </a:moveTo>
                  <a:cubicBezTo>
                    <a:pt x="39145" y="83094"/>
                    <a:pt x="40006" y="83289"/>
                    <a:pt x="40859" y="83334"/>
                  </a:cubicBezTo>
                  <a:cubicBezTo>
                    <a:pt x="40994" y="83436"/>
                    <a:pt x="41128" y="83539"/>
                    <a:pt x="41264" y="83639"/>
                  </a:cubicBezTo>
                  <a:cubicBezTo>
                    <a:pt x="40981" y="83716"/>
                    <a:pt x="40705" y="83816"/>
                    <a:pt x="40439" y="83940"/>
                  </a:cubicBezTo>
                  <a:cubicBezTo>
                    <a:pt x="39464" y="83705"/>
                    <a:pt x="38503" y="83440"/>
                    <a:pt x="37557" y="83146"/>
                  </a:cubicBezTo>
                  <a:cubicBezTo>
                    <a:pt x="37798" y="83109"/>
                    <a:pt x="38039" y="83094"/>
                    <a:pt x="38279" y="83094"/>
                  </a:cubicBezTo>
                  <a:close/>
                  <a:moveTo>
                    <a:pt x="41825" y="84049"/>
                  </a:moveTo>
                  <a:cubicBezTo>
                    <a:pt x="41954" y="84144"/>
                    <a:pt x="42083" y="84240"/>
                    <a:pt x="42214" y="84335"/>
                  </a:cubicBezTo>
                  <a:cubicBezTo>
                    <a:pt x="41887" y="84269"/>
                    <a:pt x="41562" y="84197"/>
                    <a:pt x="41238" y="84125"/>
                  </a:cubicBezTo>
                  <a:cubicBezTo>
                    <a:pt x="41357" y="84103"/>
                    <a:pt x="41477" y="84082"/>
                    <a:pt x="41596" y="84067"/>
                  </a:cubicBezTo>
                  <a:cubicBezTo>
                    <a:pt x="41673" y="84057"/>
                    <a:pt x="41749" y="84053"/>
                    <a:pt x="41825" y="84049"/>
                  </a:cubicBezTo>
                  <a:close/>
                  <a:moveTo>
                    <a:pt x="42383" y="72820"/>
                  </a:moveTo>
                  <a:cubicBezTo>
                    <a:pt x="43846" y="76483"/>
                    <a:pt x="44764" y="80305"/>
                    <a:pt x="44453" y="84341"/>
                  </a:cubicBezTo>
                  <a:cubicBezTo>
                    <a:pt x="43830" y="83927"/>
                    <a:pt x="43212" y="83503"/>
                    <a:pt x="42601" y="83067"/>
                  </a:cubicBezTo>
                  <a:cubicBezTo>
                    <a:pt x="42455" y="81052"/>
                    <a:pt x="42644" y="79015"/>
                    <a:pt x="43144" y="77060"/>
                  </a:cubicBezTo>
                  <a:lnTo>
                    <a:pt x="43144" y="77060"/>
                  </a:lnTo>
                  <a:cubicBezTo>
                    <a:pt x="42117" y="77939"/>
                    <a:pt x="42048" y="81015"/>
                    <a:pt x="42016" y="82643"/>
                  </a:cubicBezTo>
                  <a:cubicBezTo>
                    <a:pt x="41634" y="82364"/>
                    <a:pt x="41254" y="82080"/>
                    <a:pt x="40877" y="81792"/>
                  </a:cubicBezTo>
                  <a:cubicBezTo>
                    <a:pt x="40950" y="78692"/>
                    <a:pt x="41530" y="75766"/>
                    <a:pt x="42383" y="72820"/>
                  </a:cubicBezTo>
                  <a:close/>
                  <a:moveTo>
                    <a:pt x="14561" y="1"/>
                  </a:moveTo>
                  <a:cubicBezTo>
                    <a:pt x="14360" y="1"/>
                    <a:pt x="14172" y="184"/>
                    <a:pt x="14267" y="410"/>
                  </a:cubicBezTo>
                  <a:cubicBezTo>
                    <a:pt x="10054" y="11103"/>
                    <a:pt x="0" y="10717"/>
                    <a:pt x="3995" y="25675"/>
                  </a:cubicBezTo>
                  <a:cubicBezTo>
                    <a:pt x="6107" y="33921"/>
                    <a:pt x="4325" y="42378"/>
                    <a:pt x="5643" y="50687"/>
                  </a:cubicBezTo>
                  <a:cubicBezTo>
                    <a:pt x="10207" y="67248"/>
                    <a:pt x="24909" y="82665"/>
                    <a:pt x="42214" y="85503"/>
                  </a:cubicBezTo>
                  <a:cubicBezTo>
                    <a:pt x="42006" y="85508"/>
                    <a:pt x="41798" y="85511"/>
                    <a:pt x="41591" y="85511"/>
                  </a:cubicBezTo>
                  <a:cubicBezTo>
                    <a:pt x="37621" y="85511"/>
                    <a:pt x="33936" y="84600"/>
                    <a:pt x="30098" y="82960"/>
                  </a:cubicBezTo>
                  <a:lnTo>
                    <a:pt x="30098" y="82960"/>
                  </a:lnTo>
                  <a:cubicBezTo>
                    <a:pt x="32858" y="85222"/>
                    <a:pt x="37411" y="86234"/>
                    <a:pt x="41535" y="86234"/>
                  </a:cubicBezTo>
                  <a:cubicBezTo>
                    <a:pt x="42620" y="86234"/>
                    <a:pt x="43676" y="86164"/>
                    <a:pt x="44661" y="86028"/>
                  </a:cubicBezTo>
                  <a:cubicBezTo>
                    <a:pt x="44918" y="86199"/>
                    <a:pt x="45178" y="86365"/>
                    <a:pt x="45437" y="86532"/>
                  </a:cubicBezTo>
                  <a:cubicBezTo>
                    <a:pt x="43865" y="87020"/>
                    <a:pt x="42049" y="87168"/>
                    <a:pt x="40346" y="87168"/>
                  </a:cubicBezTo>
                  <a:cubicBezTo>
                    <a:pt x="39231" y="87168"/>
                    <a:pt x="38166" y="87105"/>
                    <a:pt x="37249" y="87031"/>
                  </a:cubicBezTo>
                  <a:lnTo>
                    <a:pt x="37249" y="87031"/>
                  </a:lnTo>
                  <a:cubicBezTo>
                    <a:pt x="38613" y="87486"/>
                    <a:pt x="40425" y="87904"/>
                    <a:pt x="42141" y="87904"/>
                  </a:cubicBezTo>
                  <a:cubicBezTo>
                    <a:pt x="43560" y="87904"/>
                    <a:pt x="44914" y="87617"/>
                    <a:pt x="45893" y="86828"/>
                  </a:cubicBezTo>
                  <a:cubicBezTo>
                    <a:pt x="46148" y="86989"/>
                    <a:pt x="46406" y="87148"/>
                    <a:pt x="46663" y="87306"/>
                  </a:cubicBezTo>
                  <a:cubicBezTo>
                    <a:pt x="45651" y="87706"/>
                    <a:pt x="44623" y="88059"/>
                    <a:pt x="43538" y="88212"/>
                  </a:cubicBezTo>
                  <a:cubicBezTo>
                    <a:pt x="43757" y="88278"/>
                    <a:pt x="44020" y="88306"/>
                    <a:pt x="44309" y="88306"/>
                  </a:cubicBezTo>
                  <a:cubicBezTo>
                    <a:pt x="45275" y="88306"/>
                    <a:pt x="46532" y="87995"/>
                    <a:pt x="47427" y="87773"/>
                  </a:cubicBezTo>
                  <a:cubicBezTo>
                    <a:pt x="48131" y="88191"/>
                    <a:pt x="55771" y="92577"/>
                    <a:pt x="57767" y="92577"/>
                  </a:cubicBezTo>
                  <a:cubicBezTo>
                    <a:pt x="58239" y="92577"/>
                    <a:pt x="58395" y="92332"/>
                    <a:pt x="58068" y="91729"/>
                  </a:cubicBezTo>
                  <a:cubicBezTo>
                    <a:pt x="54371" y="90033"/>
                    <a:pt x="50786" y="88232"/>
                    <a:pt x="47347" y="86166"/>
                  </a:cubicBezTo>
                  <a:cubicBezTo>
                    <a:pt x="48433" y="84174"/>
                    <a:pt x="48385" y="81294"/>
                    <a:pt x="47929" y="79199"/>
                  </a:cubicBezTo>
                  <a:lnTo>
                    <a:pt x="47929" y="79199"/>
                  </a:lnTo>
                  <a:cubicBezTo>
                    <a:pt x="47722" y="80972"/>
                    <a:pt x="47741" y="83797"/>
                    <a:pt x="46699" y="85775"/>
                  </a:cubicBezTo>
                  <a:cubicBezTo>
                    <a:pt x="46639" y="85737"/>
                    <a:pt x="46578" y="85699"/>
                    <a:pt x="46519" y="85662"/>
                  </a:cubicBezTo>
                  <a:cubicBezTo>
                    <a:pt x="47823" y="82026"/>
                    <a:pt x="47000" y="76939"/>
                    <a:pt x="45675" y="73557"/>
                  </a:cubicBezTo>
                  <a:lnTo>
                    <a:pt x="45675" y="73557"/>
                  </a:lnTo>
                  <a:cubicBezTo>
                    <a:pt x="46162" y="76960"/>
                    <a:pt x="46623" y="81378"/>
                    <a:pt x="45666" y="85129"/>
                  </a:cubicBezTo>
                  <a:cubicBezTo>
                    <a:pt x="45596" y="85085"/>
                    <a:pt x="45528" y="85039"/>
                    <a:pt x="45457" y="84995"/>
                  </a:cubicBezTo>
                  <a:cubicBezTo>
                    <a:pt x="46618" y="67191"/>
                    <a:pt x="28956" y="51611"/>
                    <a:pt x="24750" y="34630"/>
                  </a:cubicBezTo>
                  <a:cubicBezTo>
                    <a:pt x="22967" y="21978"/>
                    <a:pt x="23454" y="10835"/>
                    <a:pt x="14825" y="139"/>
                  </a:cubicBezTo>
                  <a:cubicBezTo>
                    <a:pt x="14754" y="42"/>
                    <a:pt x="14656" y="1"/>
                    <a:pt x="14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anish Creative Literature Center By Slidesgo">
  <a:themeElements>
    <a:clrScheme name="Simple Light">
      <a:dk1>
        <a:srgbClr val="242424"/>
      </a:dk1>
      <a:lt1>
        <a:srgbClr val="FFFFFF"/>
      </a:lt1>
      <a:dk2>
        <a:srgbClr val="595959"/>
      </a:dk2>
      <a:lt2>
        <a:srgbClr val="EEEEEE"/>
      </a:lt2>
      <a:accent1>
        <a:srgbClr val="999999"/>
      </a:accent1>
      <a:accent2>
        <a:srgbClr val="B7B7B7"/>
      </a:accent2>
      <a:accent3>
        <a:srgbClr val="CCCCCC"/>
      </a:accent3>
      <a:accent4>
        <a:srgbClr val="D9D9D9"/>
      </a:accent4>
      <a:accent5>
        <a:srgbClr val="EFEFEF"/>
      </a:accent5>
      <a:accent6>
        <a:srgbClr val="F3F3F3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